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7" r:id="rId4"/>
    <p:sldId id="260" r:id="rId5"/>
    <p:sldId id="261" r:id="rId6"/>
    <p:sldId id="262" r:id="rId7"/>
    <p:sldId id="263" r:id="rId8"/>
    <p:sldId id="266" r:id="rId9"/>
    <p:sldId id="265" r:id="rId10"/>
    <p:sldId id="268" r:id="rId11"/>
    <p:sldId id="269" r:id="rId12"/>
    <p:sldId id="271" r:id="rId13"/>
    <p:sldId id="282" r:id="rId14"/>
    <p:sldId id="270" r:id="rId15"/>
    <p:sldId id="283" r:id="rId16"/>
    <p:sldId id="273" r:id="rId17"/>
    <p:sldId id="272" r:id="rId18"/>
    <p:sldId id="274" r:id="rId19"/>
    <p:sldId id="275" r:id="rId20"/>
    <p:sldId id="280" r:id="rId21"/>
    <p:sldId id="279" r:id="rId22"/>
    <p:sldId id="281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50" y="4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63047" y="3060881"/>
            <a:ext cx="2865905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클래스와 상속</a:t>
            </a: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Getter &amp; 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97" y="1676544"/>
            <a:ext cx="3858163" cy="3534268"/>
          </a:xfrm>
          <a:prstGeom prst="rect">
            <a:avLst/>
          </a:prstGeom>
        </p:spPr>
      </p:pic>
      <p:pic>
        <p:nvPicPr>
          <p:cNvPr id="1026" name="Picture 2" descr="Stream 중성마녀 리믹스 (짱구는 못말려 핸더랜드의 대모험) by AB에이비 | Listen online for free on  Sound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56" y="1676544"/>
            <a:ext cx="3504911" cy="35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07497" y="5679390"/>
            <a:ext cx="8577003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평범하게 공개적으로 함수에서 선언만 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객체로 가져다 쓸 수 있다는 옛날 이야기도 이제 질릴 때도 </a:t>
            </a:r>
            <a:r>
              <a:rPr lang="ko-KR" altLang="en-US" dirty="0" err="1">
                <a:solidFill>
                  <a:schemeClr val="tx1"/>
                </a:solidFill>
              </a:rPr>
              <a:t>되었잖니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9035" y="3046202"/>
            <a:ext cx="2262965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그치 </a:t>
            </a:r>
            <a:r>
              <a:rPr lang="en-US" altLang="ko-KR" dirty="0">
                <a:solidFill>
                  <a:schemeClr val="tx1"/>
                </a:solidFill>
              </a:rPr>
              <a:t>get?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물론이지 </a:t>
            </a:r>
            <a:r>
              <a:rPr lang="en-US" altLang="ko-KR" dirty="0">
                <a:solidFill>
                  <a:schemeClr val="tx1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40689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40" y="1364357"/>
            <a:ext cx="6865120" cy="41292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7497" y="5862270"/>
            <a:ext cx="8577003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__proto__</a:t>
            </a:r>
            <a:r>
              <a:rPr lang="ko-KR" altLang="en-US" dirty="0">
                <a:solidFill>
                  <a:schemeClr val="tx1"/>
                </a:solidFill>
              </a:rPr>
              <a:t>로 바로 저장하는 함수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 내에서만 존재하는 </a:t>
            </a:r>
            <a:r>
              <a:rPr lang="ko-KR" altLang="en-US" dirty="0" err="1">
                <a:solidFill>
                  <a:schemeClr val="tx1"/>
                </a:solidFill>
              </a:rPr>
              <a:t>프로퍼티를</a:t>
            </a:r>
            <a:r>
              <a:rPr lang="ko-KR" altLang="en-US" dirty="0">
                <a:solidFill>
                  <a:schemeClr val="tx1"/>
                </a:solidFill>
              </a:rPr>
              <a:t> 밖으로 끄집어내야 하는 경우 사용함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12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92982" y="4222865"/>
            <a:ext cx="3699163" cy="25187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9" y="996993"/>
            <a:ext cx="4435013" cy="9570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16291" y="1458235"/>
            <a:ext cx="2286394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(</a:t>
            </a:r>
            <a:r>
              <a:rPr lang="ko-KR" altLang="en-US" dirty="0">
                <a:solidFill>
                  <a:schemeClr val="tx1"/>
                </a:solidFill>
              </a:rPr>
              <a:t>내장 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6291" y="2547202"/>
            <a:ext cx="2286394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MAX_VALUE = 1.7976931348623157...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6291" y="4425878"/>
            <a:ext cx="2286394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MAX_VALUE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알고 싶어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6291" y="5559180"/>
            <a:ext cx="2286394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MAX_VALUE</a:t>
            </a:r>
            <a:r>
              <a:rPr lang="ko-KR" altLang="en-US" sz="1600" dirty="0">
                <a:solidFill>
                  <a:schemeClr val="tx1"/>
                </a:solidFill>
              </a:rPr>
              <a:t>는</a:t>
            </a:r>
            <a:r>
              <a:rPr lang="en-US" altLang="ko-KR" sz="1600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1.7976931348623157...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4545" y="2314446"/>
            <a:ext cx="2477586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 예시에서는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MAX_VALUE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6" idx="1"/>
          </p:cNvCxnSpPr>
          <p:nvPr/>
        </p:nvCxnSpPr>
        <p:spPr>
          <a:xfrm flipH="1">
            <a:off x="5062451" y="2915321"/>
            <a:ext cx="1653840" cy="13075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>
          <a:xfrm>
            <a:off x="7859488" y="5162116"/>
            <a:ext cx="0" cy="397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8" idx="1"/>
          </p:cNvCxnSpPr>
          <p:nvPr/>
        </p:nvCxnSpPr>
        <p:spPr>
          <a:xfrm>
            <a:off x="5062451" y="4222865"/>
            <a:ext cx="1653840" cy="1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795" y="4655625"/>
            <a:ext cx="5436524" cy="208599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원래 </a:t>
            </a:r>
            <a:r>
              <a:rPr lang="en-US" altLang="ko-KR" sz="1400" dirty="0">
                <a:solidFill>
                  <a:schemeClr val="tx1"/>
                </a:solidFill>
              </a:rPr>
              <a:t>MAX_VALUE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obj1</a:t>
            </a:r>
            <a:r>
              <a:rPr lang="ko-KR" altLang="en-US" sz="1400" dirty="0">
                <a:solidFill>
                  <a:schemeClr val="tx1"/>
                </a:solidFill>
              </a:rPr>
              <a:t>에는 </a:t>
            </a:r>
            <a:r>
              <a:rPr lang="ko-KR" altLang="en-US" sz="1400" dirty="0" err="1">
                <a:solidFill>
                  <a:schemeClr val="tx1"/>
                </a:solidFill>
              </a:rPr>
              <a:t>선언되어있지</a:t>
            </a:r>
            <a:r>
              <a:rPr lang="ko-KR" altLang="en-US" sz="1400" dirty="0">
                <a:solidFill>
                  <a:schemeClr val="tx1"/>
                </a:solidFill>
              </a:rPr>
              <a:t>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그렇다면</a:t>
            </a:r>
            <a:r>
              <a:rPr lang="en-US" altLang="ko-KR" sz="1400" dirty="0">
                <a:solidFill>
                  <a:schemeClr val="tx1"/>
                </a:solidFill>
              </a:rPr>
              <a:t>, obj1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MAX_VALUE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선언하면 </a:t>
            </a:r>
            <a:r>
              <a:rPr lang="en-US" altLang="ko-KR" sz="1400" dirty="0">
                <a:solidFill>
                  <a:schemeClr val="tx1"/>
                </a:solidFill>
              </a:rPr>
              <a:t>undefined</a:t>
            </a:r>
            <a:r>
              <a:rPr lang="ko-KR" altLang="en-US" sz="1400" dirty="0">
                <a:solidFill>
                  <a:schemeClr val="tx1"/>
                </a:solidFill>
              </a:rPr>
              <a:t>가 떠야 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하지만 정상적으로 호출함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</a:rPr>
              <a:t>Number</a:t>
            </a:r>
            <a:r>
              <a:rPr lang="ko-KR" altLang="en-US" sz="1400" dirty="0">
                <a:solidFill>
                  <a:schemeClr val="tx1"/>
                </a:solidFill>
              </a:rPr>
              <a:t>가 최상위에 위치한 </a:t>
            </a:r>
            <a:r>
              <a:rPr lang="ko-KR" altLang="en-US" sz="1400" dirty="0" err="1">
                <a:solidFill>
                  <a:schemeClr val="tx1"/>
                </a:solidFill>
              </a:rPr>
              <a:t>함수고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그 </a:t>
            </a:r>
            <a:r>
              <a:rPr lang="en-US" altLang="ko-KR" sz="1400" dirty="0">
                <a:solidFill>
                  <a:schemeClr val="tx1"/>
                </a:solidFill>
              </a:rPr>
              <a:t>Number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static</a:t>
            </a:r>
            <a:r>
              <a:rPr lang="ko-KR" altLang="en-US" sz="1400" dirty="0" err="1">
                <a:solidFill>
                  <a:schemeClr val="tx1"/>
                </a:solidFill>
              </a:rPr>
              <a:t>으로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선언되어있는</a:t>
            </a:r>
            <a:r>
              <a:rPr lang="ko-KR" altLang="en-US" sz="1400" dirty="0">
                <a:solidFill>
                  <a:schemeClr val="tx1"/>
                </a:solidFill>
              </a:rPr>
              <a:t> 게 </a:t>
            </a:r>
            <a:r>
              <a:rPr lang="en-US" altLang="ko-KR" sz="1400" dirty="0">
                <a:solidFill>
                  <a:schemeClr val="tx1"/>
                </a:solidFill>
              </a:rPr>
              <a:t>MAX_VALUE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그래서 </a:t>
            </a:r>
            <a:r>
              <a:rPr lang="en-US" altLang="ko-KR" sz="1400" dirty="0">
                <a:solidFill>
                  <a:schemeClr val="tx1"/>
                </a:solidFill>
              </a:rPr>
              <a:t>obj1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MAX_VALUE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부를 수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92982" y="3928246"/>
            <a:ext cx="652577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07492" y="525307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451" y="962570"/>
            <a:ext cx="5227688" cy="5895430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40240" y="3097394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inheritance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8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ko-KR" altLang="en-US" dirty="0">
                <a:solidFill>
                  <a:schemeClr val="tx1"/>
                </a:solidFill>
              </a:rPr>
              <a:t> 함수를 활용한 상속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034"/>
            <a:ext cx="5953956" cy="348663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0029"/>
            <a:ext cx="5953956" cy="34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5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3945" y="4686277"/>
            <a:ext cx="3644226" cy="6878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Position=Position||</a:t>
            </a:r>
            <a:r>
              <a:rPr lang="ko-KR" altLang="en-US" sz="1600" dirty="0">
                <a:solidFill>
                  <a:schemeClr val="tx1"/>
                </a:solidFill>
              </a:rPr>
              <a:t>직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r>
              <a:rPr lang="ko-KR" altLang="en-US" sz="1600" dirty="0">
                <a:solidFill>
                  <a:schemeClr val="tx1"/>
                </a:solidFill>
              </a:rPr>
              <a:t>책</a:t>
            </a:r>
            <a:r>
              <a:rPr lang="en-US" altLang="ko-KR" sz="1600" dirty="0">
                <a:solidFill>
                  <a:schemeClr val="tx1"/>
                </a:solidFill>
              </a:rPr>
              <a:t>? </a:t>
            </a:r>
            <a:r>
              <a:rPr lang="ko-KR" altLang="en-US" sz="1600" dirty="0">
                <a:solidFill>
                  <a:schemeClr val="tx1"/>
                </a:solidFill>
              </a:rPr>
              <a:t>몰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r>
              <a:rPr lang="ko-KR" altLang="en-US" sz="1600" dirty="0">
                <a:solidFill>
                  <a:schemeClr val="tx1"/>
                </a:solidFill>
              </a:rPr>
              <a:t>루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44284" y="2127109"/>
            <a:ext cx="3696672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Age= Age||`</a:t>
            </a:r>
            <a:r>
              <a:rPr lang="ko-KR" altLang="en-US" dirty="0">
                <a:solidFill>
                  <a:schemeClr val="tx1"/>
                </a:solidFill>
              </a:rPr>
              <a:t>나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루</a:t>
            </a:r>
            <a:r>
              <a:rPr lang="en-US" altLang="ko-KR" dirty="0">
                <a:solidFill>
                  <a:schemeClr val="tx1"/>
                </a:solidFill>
              </a:rPr>
              <a:t>?`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44284" y="1331288"/>
            <a:ext cx="3696672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Name= Name||`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 err="1">
                <a:solidFill>
                  <a:schemeClr val="tx1"/>
                </a:solidFill>
              </a:rPr>
              <a:t>름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루</a:t>
            </a:r>
            <a:r>
              <a:rPr lang="en-US" altLang="ko-KR" dirty="0">
                <a:solidFill>
                  <a:schemeClr val="tx1"/>
                </a:solidFill>
              </a:rPr>
              <a:t>?`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945" y="3998476"/>
            <a:ext cx="3644226" cy="6878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</a:t>
            </a:r>
            <a:r>
              <a:rPr lang="ko-KR" altLang="en-US" sz="1600" dirty="0">
                <a:solidFill>
                  <a:schemeClr val="tx1"/>
                </a:solidFill>
              </a:rPr>
              <a:t>에서 이름 좀 가져와봐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</a:t>
            </a:r>
            <a:r>
              <a:rPr lang="ko-KR" altLang="en-US" sz="1600" dirty="0">
                <a:solidFill>
                  <a:schemeClr val="tx1"/>
                </a:solidFill>
              </a:rPr>
              <a:t>에서 나이도 가져와봐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3945" y="3998476"/>
            <a:ext cx="3699163" cy="25187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3945" y="3582255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Employee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1914" y="1291218"/>
            <a:ext cx="5227688" cy="1671781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72955" y="853955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8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576" y="873849"/>
            <a:ext cx="3699163" cy="25187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4576" y="457628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Employee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4576" y="3868976"/>
            <a:ext cx="3699163" cy="25187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4576" y="3431460"/>
            <a:ext cx="1598746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Employee.prototype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44284" y="2127109"/>
            <a:ext cx="3696672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Age= Age||`</a:t>
            </a:r>
            <a:r>
              <a:rPr lang="ko-KR" altLang="en-US" dirty="0">
                <a:solidFill>
                  <a:schemeClr val="tx1"/>
                </a:solidFill>
              </a:rPr>
              <a:t>나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루</a:t>
            </a:r>
            <a:r>
              <a:rPr lang="en-US" altLang="ko-KR" dirty="0">
                <a:solidFill>
                  <a:schemeClr val="tx1"/>
                </a:solidFill>
              </a:rPr>
              <a:t>?`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4284" y="1331288"/>
            <a:ext cx="3696672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Name= Name||`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 err="1">
                <a:solidFill>
                  <a:schemeClr val="tx1"/>
                </a:solidFill>
              </a:rPr>
              <a:t>름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루</a:t>
            </a:r>
            <a:r>
              <a:rPr lang="en-US" altLang="ko-KR" dirty="0">
                <a:solidFill>
                  <a:schemeClr val="tx1"/>
                </a:solidFill>
              </a:rPr>
              <a:t>?`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1914" y="1291218"/>
            <a:ext cx="5227688" cy="1671781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72955" y="853955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2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79513" y="3904784"/>
            <a:ext cx="3644226" cy="6878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10" y="573117"/>
            <a:ext cx="5553850" cy="943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03029" y="1632499"/>
            <a:ext cx="3644226" cy="6878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</a:t>
            </a:r>
            <a:r>
              <a:rPr lang="ko-KR" altLang="en-US" sz="1600" dirty="0">
                <a:solidFill>
                  <a:schemeClr val="tx1"/>
                </a:solidFill>
              </a:rPr>
              <a:t>의 값을 </a:t>
            </a:r>
            <a:r>
              <a:rPr lang="en-US" altLang="ko-KR" sz="1600" dirty="0">
                <a:solidFill>
                  <a:schemeClr val="tx1"/>
                </a:solidFill>
              </a:rPr>
              <a:t>Employee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가져올 거야 어떻게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4576" y="873849"/>
            <a:ext cx="3699163" cy="25187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4576" y="457628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Employee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576" y="3868976"/>
            <a:ext cx="3699163" cy="25187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92" y="3392605"/>
            <a:ext cx="3390900" cy="2190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576" y="3431460"/>
            <a:ext cx="1598746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Employee.prototype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03029" y="5822999"/>
            <a:ext cx="3644226" cy="6878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이렇게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11996" y="3497877"/>
            <a:ext cx="1598746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Employee.prototype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6627" y="2097183"/>
            <a:ext cx="5436524" cy="280138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왜 이렇게 가져오죠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그 객체 안에 얼마나 많은 </a:t>
            </a:r>
            <a:r>
              <a:rPr lang="ko-KR" altLang="en-US" sz="1400" dirty="0" err="1">
                <a:solidFill>
                  <a:schemeClr val="tx1"/>
                </a:solidFill>
              </a:rPr>
              <a:t>프로퍼티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객체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들이 </a:t>
            </a:r>
            <a:r>
              <a:rPr lang="ko-KR" altLang="en-US" sz="1400" dirty="0" err="1">
                <a:solidFill>
                  <a:schemeClr val="tx1"/>
                </a:solidFill>
              </a:rPr>
              <a:t>수두룩</a:t>
            </a:r>
            <a:r>
              <a:rPr lang="ko-KR" altLang="en-US" sz="1400" dirty="0">
                <a:solidFill>
                  <a:schemeClr val="tx1"/>
                </a:solidFill>
              </a:rPr>
              <a:t> 빽빽 있을지 모르는 일이니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가장 안전한 방법은 </a:t>
            </a:r>
            <a:r>
              <a:rPr lang="ko-KR" altLang="en-US" sz="1400" dirty="0" err="1">
                <a:solidFill>
                  <a:schemeClr val="tx1"/>
                </a:solidFill>
              </a:rPr>
              <a:t>프로토타입</a:t>
            </a:r>
            <a:r>
              <a:rPr lang="ko-KR" altLang="en-US" sz="1400" dirty="0">
                <a:solidFill>
                  <a:schemeClr val="tx1"/>
                </a:solidFill>
              </a:rPr>
              <a:t> 안에 받아올 객체를 싹 가져다 </a:t>
            </a:r>
            <a:r>
              <a:rPr lang="ko-KR" altLang="en-US" sz="1400" dirty="0" err="1">
                <a:solidFill>
                  <a:schemeClr val="tx1"/>
                </a:solidFill>
              </a:rPr>
              <a:t>밀어넣는</a:t>
            </a:r>
            <a:r>
              <a:rPr lang="ko-KR" altLang="en-US" sz="1400" dirty="0">
                <a:solidFill>
                  <a:schemeClr val="tx1"/>
                </a:solidFill>
              </a:rPr>
              <a:t> 거죠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생성자함수의 단점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상속받고자 하는 함수의 모든 </a:t>
            </a:r>
            <a:r>
              <a:rPr lang="ko-KR" altLang="en-US" sz="1400" dirty="0" err="1">
                <a:solidFill>
                  <a:schemeClr val="tx1"/>
                </a:solidFill>
              </a:rPr>
              <a:t>프로퍼티를</a:t>
            </a:r>
            <a:r>
              <a:rPr lang="ko-KR" altLang="en-US" sz="1400" dirty="0">
                <a:solidFill>
                  <a:schemeClr val="tx1"/>
                </a:solidFill>
              </a:rPr>
              <a:t> 다 </a:t>
            </a:r>
            <a:r>
              <a:rPr lang="ko-KR" altLang="en-US" sz="1400" dirty="0" err="1">
                <a:solidFill>
                  <a:schemeClr val="tx1"/>
                </a:solidFill>
              </a:rPr>
              <a:t>들고와야</a:t>
            </a:r>
            <a:r>
              <a:rPr lang="ko-KR" altLang="en-US" sz="1400" dirty="0">
                <a:solidFill>
                  <a:schemeClr val="tx1"/>
                </a:solidFill>
              </a:rPr>
              <a:t> 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함수를 초기화 하려면 그 함수의 모든 객체들을 다 </a:t>
            </a:r>
            <a:r>
              <a:rPr lang="ko-KR" altLang="en-US" sz="1400" dirty="0" err="1">
                <a:solidFill>
                  <a:schemeClr val="tx1"/>
                </a:solidFill>
              </a:rPr>
              <a:t>들고와야</a:t>
            </a:r>
            <a:r>
              <a:rPr lang="ko-KR" altLang="en-US" sz="1400" dirty="0">
                <a:solidFill>
                  <a:schemeClr val="tx1"/>
                </a:solidFill>
              </a:rPr>
              <a:t> 하기 </a:t>
            </a:r>
            <a:r>
              <a:rPr lang="ko-KR" altLang="en-US" sz="1400" dirty="0" err="1">
                <a:solidFill>
                  <a:schemeClr val="tx1"/>
                </a:solidFill>
              </a:rPr>
              <a:t>떄문에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안그러면</a:t>
            </a:r>
            <a:r>
              <a:rPr lang="ko-KR" altLang="en-US" sz="1400" dirty="0">
                <a:solidFill>
                  <a:schemeClr val="tx1"/>
                </a:solidFill>
              </a:rPr>
              <a:t> 오작동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98746" y="2946236"/>
            <a:ext cx="1113250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Employee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394595"/>
            <a:ext cx="1598746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Person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10742" y="4049518"/>
            <a:ext cx="1598746" cy="444339"/>
          </a:xfrm>
          <a:prstGeom prst="rect">
            <a:avLst/>
          </a:prstGeom>
          <a:solidFill>
            <a:schemeClr val="accent2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Copied Person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t-Question Stock Photo, Picture And Royalty Free Image. Image 15312639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59" y="1469310"/>
            <a:ext cx="3657082" cy="391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77738" y="5650613"/>
            <a:ext cx="5436524" cy="6662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스마트하게 </a:t>
            </a:r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r>
              <a:rPr lang="ko-KR" altLang="en-US" sz="1400" dirty="0">
                <a:solidFill>
                  <a:schemeClr val="tx1"/>
                </a:solidFill>
              </a:rPr>
              <a:t>이랑 </a:t>
            </a:r>
            <a:r>
              <a:rPr lang="en-US" altLang="ko-KR" sz="1400" dirty="0">
                <a:solidFill>
                  <a:schemeClr val="tx1"/>
                </a:solidFill>
              </a:rPr>
              <a:t>age</a:t>
            </a:r>
            <a:r>
              <a:rPr lang="ko-KR" altLang="en-US" sz="1400" dirty="0">
                <a:solidFill>
                  <a:schemeClr val="tx1"/>
                </a:solidFill>
              </a:rPr>
              <a:t>만 가져다 쓰면 안되나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후라이펜</a:t>
            </a:r>
            <a:r>
              <a:rPr lang="ko-KR" altLang="en-US" sz="1400" dirty="0">
                <a:solidFill>
                  <a:schemeClr val="tx1"/>
                </a:solidFill>
              </a:rPr>
              <a:t> 하나 가져다 쓰려고 매번 부엌을 복사 해야 해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2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63047" y="3060881"/>
            <a:ext cx="2865905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어제 했던 내용들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4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6" y="542522"/>
            <a:ext cx="6649378" cy="2886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6385" y="3868970"/>
            <a:ext cx="65416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 Employee extends Person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저 클래스 </a:t>
            </a:r>
            <a:r>
              <a:rPr lang="en-US" altLang="ko-KR" dirty="0">
                <a:solidFill>
                  <a:schemeClr val="tx1"/>
                </a:solidFill>
              </a:rPr>
              <a:t>Employee</a:t>
            </a:r>
            <a:r>
              <a:rPr lang="ko-KR" altLang="en-US" dirty="0">
                <a:solidFill>
                  <a:schemeClr val="tx1"/>
                </a:solidFill>
              </a:rPr>
              <a:t>인데 </a:t>
            </a:r>
            <a:r>
              <a:rPr lang="en-US" altLang="ko-KR" dirty="0">
                <a:solidFill>
                  <a:schemeClr val="tx1"/>
                </a:solidFill>
              </a:rPr>
              <a:t>Person </a:t>
            </a:r>
            <a:r>
              <a:rPr lang="ko-KR" altLang="en-US" dirty="0">
                <a:solidFill>
                  <a:schemeClr val="tx1"/>
                </a:solidFill>
              </a:rPr>
              <a:t>에 있는 거 좀 </a:t>
            </a:r>
            <a:r>
              <a:rPr lang="ko-KR" altLang="en-US" dirty="0" err="1">
                <a:solidFill>
                  <a:schemeClr val="tx1"/>
                </a:solidFill>
              </a:rPr>
              <a:t>가져올게요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385" y="4525675"/>
            <a:ext cx="6541679" cy="5783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Super(name, age)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아 뭐 </a:t>
            </a:r>
            <a:r>
              <a:rPr lang="ko-KR" altLang="en-US" dirty="0" err="1">
                <a:solidFill>
                  <a:schemeClr val="tx1"/>
                </a:solidFill>
              </a:rPr>
              <a:t>가져오냐고요</a:t>
            </a:r>
            <a:r>
              <a:rPr lang="en-US" altLang="ko-KR" dirty="0">
                <a:solidFill>
                  <a:schemeClr val="tx1"/>
                </a:solidFill>
              </a:rPr>
              <a:t>? name</a:t>
            </a:r>
            <a:r>
              <a:rPr lang="ko-KR" altLang="en-US" dirty="0">
                <a:solidFill>
                  <a:schemeClr val="tx1"/>
                </a:solidFill>
              </a:rPr>
              <a:t>이랑 </a:t>
            </a:r>
            <a:r>
              <a:rPr lang="en-US" altLang="ko-KR" dirty="0">
                <a:solidFill>
                  <a:schemeClr val="tx1"/>
                </a:solidFill>
              </a:rPr>
              <a:t>age </a:t>
            </a:r>
            <a:r>
              <a:rPr lang="ko-KR" altLang="en-US" dirty="0">
                <a:solidFill>
                  <a:schemeClr val="tx1"/>
                </a:solidFill>
              </a:rPr>
              <a:t>좀 </a:t>
            </a:r>
            <a:r>
              <a:rPr lang="ko-KR" altLang="en-US" dirty="0" err="1">
                <a:solidFill>
                  <a:schemeClr val="tx1"/>
                </a:solidFill>
              </a:rPr>
              <a:t>가져올게요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6385" y="5310622"/>
            <a:ext cx="6541679" cy="87404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This.position = position||`</a:t>
            </a:r>
            <a:r>
              <a:rPr lang="ko-KR" altLang="en-US" dirty="0">
                <a:solidFill>
                  <a:schemeClr val="tx1"/>
                </a:solidFill>
              </a:rPr>
              <a:t>직급도 몰라요</a:t>
            </a:r>
            <a:r>
              <a:rPr lang="en-US" altLang="ko-KR" dirty="0">
                <a:solidFill>
                  <a:schemeClr val="tx1"/>
                </a:solidFill>
              </a:rPr>
              <a:t>~`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아 그리고 전 </a:t>
            </a:r>
            <a:r>
              <a:rPr lang="en-US" altLang="ko-KR" dirty="0">
                <a:solidFill>
                  <a:schemeClr val="tx1"/>
                </a:solidFill>
              </a:rPr>
              <a:t>position </a:t>
            </a:r>
            <a:r>
              <a:rPr lang="ko-KR" altLang="en-US" dirty="0">
                <a:solidFill>
                  <a:schemeClr val="tx1"/>
                </a:solidFill>
              </a:rPr>
              <a:t>좀 만들게요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없으면 </a:t>
            </a:r>
            <a:r>
              <a:rPr lang="en-US" altLang="ko-KR" dirty="0">
                <a:solidFill>
                  <a:schemeClr val="tx1"/>
                </a:solidFill>
              </a:rPr>
              <a:t>`</a:t>
            </a:r>
            <a:r>
              <a:rPr lang="ko-KR" altLang="en-US" dirty="0">
                <a:solidFill>
                  <a:schemeClr val="tx1"/>
                </a:solidFill>
              </a:rPr>
              <a:t>직급도 몰라요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ko-KR" altLang="en-US" dirty="0" err="1">
                <a:solidFill>
                  <a:schemeClr val="tx1"/>
                </a:solidFill>
              </a:rPr>
              <a:t>라고</a:t>
            </a:r>
            <a:r>
              <a:rPr lang="ko-KR" altLang="en-US" dirty="0">
                <a:solidFill>
                  <a:schemeClr val="tx1"/>
                </a:solidFill>
              </a:rPr>
              <a:t> 할 거에요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06145" y="3868970"/>
            <a:ext cx="4507868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</a:t>
            </a:r>
            <a:r>
              <a:rPr lang="ko-KR" altLang="en-US" dirty="0">
                <a:solidFill>
                  <a:schemeClr val="tx1"/>
                </a:solidFill>
              </a:rPr>
              <a:t>는 자기 자신</a:t>
            </a:r>
            <a:r>
              <a:rPr lang="en-US" altLang="ko-KR" dirty="0">
                <a:solidFill>
                  <a:schemeClr val="tx1"/>
                </a:solidFill>
              </a:rPr>
              <a:t>, super</a:t>
            </a:r>
            <a:r>
              <a:rPr lang="ko-KR" altLang="en-US" dirty="0">
                <a:solidFill>
                  <a:schemeClr val="tx1"/>
                </a:solidFill>
              </a:rPr>
              <a:t>는 부모</a:t>
            </a:r>
          </a:p>
        </p:txBody>
      </p:sp>
    </p:spTree>
    <p:extLst>
      <p:ext uri="{BB962C8B-B14F-4D97-AF65-F5344CB8AC3E}">
        <p14:creationId xmlns:p14="http://schemas.microsoft.com/office/powerpoint/2010/main" val="276873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70026" y="760010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Employee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7116" y="1890541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Prototype - Person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290" y="2963801"/>
            <a:ext cx="2545175" cy="930397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Constructer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(Class Employee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80316" y="3206830"/>
            <a:ext cx="1458979" cy="444339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0961" y="3206830"/>
            <a:ext cx="1458979" cy="444339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1047" y="1890541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38103" y="1890541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421606" y="1890541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직책</a:t>
            </a:r>
          </a:p>
        </p:txBody>
      </p:sp>
      <p:cxnSp>
        <p:nvCxnSpPr>
          <p:cNvPr id="17" name="직선 화살표 연결선 16"/>
          <p:cNvCxnSpPr>
            <a:stCxn id="8" idx="2"/>
            <a:endCxn id="9" idx="0"/>
          </p:cNvCxnSpPr>
          <p:nvPr/>
        </p:nvCxnSpPr>
        <p:spPr>
          <a:xfrm flipH="1">
            <a:off x="1844879" y="1204349"/>
            <a:ext cx="3532910" cy="686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3" idx="0"/>
          </p:cNvCxnSpPr>
          <p:nvPr/>
        </p:nvCxnSpPr>
        <p:spPr>
          <a:xfrm flipH="1">
            <a:off x="4040537" y="1204349"/>
            <a:ext cx="1337252" cy="686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4" idx="0"/>
          </p:cNvCxnSpPr>
          <p:nvPr/>
        </p:nvCxnSpPr>
        <p:spPr>
          <a:xfrm>
            <a:off x="5377789" y="1204349"/>
            <a:ext cx="2789804" cy="686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15" idx="0"/>
          </p:cNvCxnSpPr>
          <p:nvPr/>
        </p:nvCxnSpPr>
        <p:spPr>
          <a:xfrm>
            <a:off x="5377789" y="1204349"/>
            <a:ext cx="4773307" cy="686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2"/>
            <a:endCxn id="10" idx="0"/>
          </p:cNvCxnSpPr>
          <p:nvPr/>
        </p:nvCxnSpPr>
        <p:spPr>
          <a:xfrm flipH="1">
            <a:off x="1844878" y="2334880"/>
            <a:ext cx="1" cy="628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11" idx="0"/>
          </p:cNvCxnSpPr>
          <p:nvPr/>
        </p:nvCxnSpPr>
        <p:spPr>
          <a:xfrm>
            <a:off x="1844879" y="2334880"/>
            <a:ext cx="2864927" cy="871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  <a:endCxn id="12" idx="0"/>
          </p:cNvCxnSpPr>
          <p:nvPr/>
        </p:nvCxnSpPr>
        <p:spPr>
          <a:xfrm>
            <a:off x="1844879" y="2334880"/>
            <a:ext cx="5585572" cy="871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05" y="4292757"/>
            <a:ext cx="4486901" cy="229584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572290" y="4584783"/>
            <a:ext cx="2545175" cy="930397"/>
          </a:xfrm>
          <a:prstGeom prst="rect">
            <a:avLst/>
          </a:prstGeom>
          <a:solidFill>
            <a:schemeClr val="tx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Length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11334" y="4584783"/>
            <a:ext cx="2545175" cy="930397"/>
          </a:xfrm>
          <a:prstGeom prst="rect">
            <a:avLst/>
          </a:prstGeom>
          <a:solidFill>
            <a:schemeClr val="tx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Name = “Employee”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10" idx="2"/>
            <a:endCxn id="39" idx="0"/>
          </p:cNvCxnSpPr>
          <p:nvPr/>
        </p:nvCxnSpPr>
        <p:spPr>
          <a:xfrm>
            <a:off x="1844878" y="3894198"/>
            <a:ext cx="0" cy="690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2"/>
            <a:endCxn id="40" idx="0"/>
          </p:cNvCxnSpPr>
          <p:nvPr/>
        </p:nvCxnSpPr>
        <p:spPr>
          <a:xfrm>
            <a:off x="1844878" y="3894198"/>
            <a:ext cx="3039044" cy="690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404121" y="4584782"/>
            <a:ext cx="769764" cy="930397"/>
          </a:xfrm>
          <a:prstGeom prst="rect">
            <a:avLst/>
          </a:prstGeom>
          <a:solidFill>
            <a:schemeClr val="tx1"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...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10" idx="2"/>
            <a:endCxn id="47" idx="0"/>
          </p:cNvCxnSpPr>
          <p:nvPr/>
        </p:nvCxnSpPr>
        <p:spPr>
          <a:xfrm>
            <a:off x="1844878" y="3894198"/>
            <a:ext cx="4944125" cy="6905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421606" y="3206830"/>
            <a:ext cx="1458979" cy="444339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Prototype-Object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98059" y="1890541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40109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40240" y="3097394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노드 색인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상대 색인</a:t>
            </a:r>
          </a:p>
        </p:txBody>
      </p:sp>
    </p:spTree>
    <p:extLst>
      <p:ext uri="{BB962C8B-B14F-4D97-AF65-F5344CB8AC3E}">
        <p14:creationId xmlns:p14="http://schemas.microsoft.com/office/powerpoint/2010/main" val="109270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96" y="3694094"/>
            <a:ext cx="9288171" cy="6668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92339" y="1408403"/>
            <a:ext cx="129678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89124" y="2123298"/>
            <a:ext cx="2686491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GetElementByID(`btn`)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75615" y="2838193"/>
            <a:ext cx="2686491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addEventListener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노드 색인</a:t>
            </a:r>
          </a:p>
        </p:txBody>
      </p:sp>
    </p:spTree>
    <p:extLst>
      <p:ext uri="{BB962C8B-B14F-4D97-AF65-F5344CB8AC3E}">
        <p14:creationId xmlns:p14="http://schemas.microsoft.com/office/powerpoint/2010/main" val="2376907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상대 색인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7364"/>
            <a:ext cx="5802284" cy="14423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58" y="1965432"/>
            <a:ext cx="5786226" cy="27312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99120" y="1617539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9120" y="2124615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9120" y="2631691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9120" y="3138767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9120" y="3645843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99120" y="4152919"/>
            <a:ext cx="1458979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9119" y="2631690"/>
            <a:ext cx="1458979" cy="4443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0327" y="2631691"/>
            <a:ext cx="2814713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이거 기준으로 위 아래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1151" y="1215455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28554" y="2354299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인스턴스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8554" y="3357780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프로퍼티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8554" y="4361261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28554" y="536474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3978" y="2354299"/>
            <a:ext cx="4636516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클래스가 정의하는 객체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93978" y="3357780"/>
            <a:ext cx="4636516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 내부에서 선언하는 속성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3978" y="4361261"/>
            <a:ext cx="4636516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 안에서 실행되는 함수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정확히는 클래스 내부에서 선언되는 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93978" y="5364742"/>
            <a:ext cx="4636516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객체를 생성할 때 초기화하는 함수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 생성시 딱 한번만 선언된다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93978" y="1215455"/>
            <a:ext cx="4636516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객체를 정의할 때 쓰는 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853738" y="1951693"/>
            <a:ext cx="16626" cy="3781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8" idx="1"/>
          </p:cNvCxnSpPr>
          <p:nvPr/>
        </p:nvCxnSpPr>
        <p:spPr>
          <a:xfrm>
            <a:off x="1870364" y="5732861"/>
            <a:ext cx="7581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853738" y="4763042"/>
            <a:ext cx="7581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853738" y="3732264"/>
            <a:ext cx="7581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853738" y="2734737"/>
            <a:ext cx="7581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4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1433234"/>
            <a:ext cx="11174384" cy="39915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클래스의 </a:t>
            </a:r>
            <a:r>
              <a:rPr lang="ko-KR" altLang="en-US" dirty="0" err="1">
                <a:solidFill>
                  <a:schemeClr val="tx1"/>
                </a:solidFill>
              </a:rPr>
              <a:t>선언방식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07498" y="5862270"/>
            <a:ext cx="8577003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위에 부분은 </a:t>
            </a:r>
            <a:r>
              <a:rPr lang="ko-KR" altLang="en-US" dirty="0" err="1">
                <a:solidFill>
                  <a:schemeClr val="tx1"/>
                </a:solidFill>
              </a:rPr>
              <a:t>알려주시진</a:t>
            </a:r>
            <a:r>
              <a:rPr lang="ko-KR" altLang="en-US" dirty="0">
                <a:solidFill>
                  <a:schemeClr val="tx1"/>
                </a:solidFill>
              </a:rPr>
              <a:t> 않았지만 대충 </a:t>
            </a:r>
            <a:r>
              <a:rPr lang="ko-KR" altLang="en-US" dirty="0" err="1">
                <a:solidFill>
                  <a:schemeClr val="tx1"/>
                </a:solidFill>
              </a:rPr>
              <a:t>이런게</a:t>
            </a:r>
            <a:r>
              <a:rPr lang="ko-KR" altLang="en-US" dirty="0">
                <a:solidFill>
                  <a:schemeClr val="tx1"/>
                </a:solidFill>
              </a:rPr>
              <a:t> 있다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ko-KR" altLang="en-US" dirty="0">
                <a:solidFill>
                  <a:schemeClr val="tx1"/>
                </a:solidFill>
              </a:rPr>
              <a:t>하고 넘어가시면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5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인스턴스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895261"/>
            <a:ext cx="10679015" cy="30674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07497" y="5862270"/>
            <a:ext cx="8577003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인스턴스라고 해도 되고 객체라고 해도 되고 </a:t>
            </a:r>
            <a:r>
              <a:rPr lang="en-US" altLang="ko-KR" i="1" dirty="0">
                <a:solidFill>
                  <a:schemeClr val="tx1"/>
                </a:solidFill>
              </a:rPr>
              <a:t>– by </a:t>
            </a:r>
            <a:r>
              <a:rPr lang="ko-KR" altLang="en-US" i="1" dirty="0">
                <a:solidFill>
                  <a:schemeClr val="tx1"/>
                </a:solidFill>
              </a:rPr>
              <a:t>강사님</a:t>
            </a:r>
          </a:p>
        </p:txBody>
      </p:sp>
    </p:spTree>
    <p:extLst>
      <p:ext uri="{BB962C8B-B14F-4D97-AF65-F5344CB8AC3E}">
        <p14:creationId xmlns:p14="http://schemas.microsoft.com/office/powerpoint/2010/main" val="5681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" y="1224739"/>
            <a:ext cx="7149909" cy="4054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3768" y="5862270"/>
            <a:ext cx="8577003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선언하는 프로퍼티는 보통 </a:t>
            </a:r>
            <a:r>
              <a:rPr lang="ko-KR" altLang="en-US" sz="1800" b="0" i="1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고정값이다</a:t>
            </a:r>
            <a:r>
              <a:rPr lang="en-US" altLang="ko-KR" sz="18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메서드와 프로퍼티는 </a:t>
            </a:r>
            <a:r>
              <a:rPr lang="en-US" altLang="ko-KR" i="1" dirty="0">
                <a:solidFill>
                  <a:schemeClr val="tx1"/>
                </a:solidFill>
              </a:rPr>
              <a:t>var let const</a:t>
            </a:r>
            <a:r>
              <a:rPr lang="ko-KR" altLang="en-US" i="1" dirty="0" err="1">
                <a:solidFill>
                  <a:schemeClr val="tx1"/>
                </a:solidFill>
              </a:rPr>
              <a:t>를</a:t>
            </a:r>
            <a:r>
              <a:rPr lang="ko-KR" altLang="en-US" i="1" dirty="0">
                <a:solidFill>
                  <a:schemeClr val="tx1"/>
                </a:solidFill>
              </a:rPr>
              <a:t> 붙이지도 않는다</a:t>
            </a:r>
            <a:r>
              <a:rPr lang="en-US" altLang="ko-KR" i="1" dirty="0">
                <a:solidFill>
                  <a:schemeClr val="tx1"/>
                </a:solidFill>
              </a:rPr>
              <a:t>.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프로퍼티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282B6E-2E5D-5446-6EA4-837174015B6F}"/>
              </a:ext>
            </a:extLst>
          </p:cNvPr>
          <p:cNvSpPr/>
          <p:nvPr/>
        </p:nvSpPr>
        <p:spPr>
          <a:xfrm>
            <a:off x="8081682" y="2460164"/>
            <a:ext cx="4061012" cy="122433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프로퍼티는 </a:t>
            </a:r>
            <a:endParaRPr lang="en-US" altLang="ko-KR" sz="1600" b="0" i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직접 선언하는 방식</a:t>
            </a:r>
            <a:endParaRPr lang="en-US" altLang="ko-KR" sz="1600" b="0" i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 </a:t>
            </a:r>
            <a:r>
              <a:rPr lang="ko-KR" altLang="en-US" sz="16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통해 선언하는 방식이 있다</a:t>
            </a:r>
            <a:r>
              <a:rPr lang="en-US" altLang="ko-KR" sz="16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2161998"/>
            <a:ext cx="11526859" cy="2534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7497" y="5862270"/>
            <a:ext cx="8577003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메서드를 선언하면 프로토타입으로 들어간다</a:t>
            </a:r>
          </a:p>
        </p:txBody>
      </p:sp>
    </p:spTree>
    <p:extLst>
      <p:ext uri="{BB962C8B-B14F-4D97-AF65-F5344CB8AC3E}">
        <p14:creationId xmlns:p14="http://schemas.microsoft.com/office/powerpoint/2010/main" val="136468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808" y="259492"/>
            <a:ext cx="2711519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1185549"/>
            <a:ext cx="12107965" cy="4486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07497" y="5862270"/>
            <a:ext cx="8577003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클래스에서 딱 한번만 생성되는 것</a:t>
            </a:r>
            <a:r>
              <a:rPr lang="en-US" altLang="ko-KR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68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60881"/>
            <a:ext cx="2865905" cy="73623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이제부터 오늘 내용 시작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7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541</Words>
  <Application>Microsoft Office PowerPoint</Application>
  <PresentationFormat>와이드스크린</PresentationFormat>
  <Paragraphs>120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39</cp:revision>
  <dcterms:created xsi:type="dcterms:W3CDTF">2023-03-28T00:49:55Z</dcterms:created>
  <dcterms:modified xsi:type="dcterms:W3CDTF">2023-04-02T06:16:33Z</dcterms:modified>
</cp:coreProperties>
</file>