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4" r:id="rId3"/>
    <p:sldId id="315" r:id="rId4"/>
    <p:sldId id="317" r:id="rId5"/>
    <p:sldId id="321" r:id="rId6"/>
    <p:sldId id="316" r:id="rId7"/>
    <p:sldId id="320" r:id="rId8"/>
    <p:sldId id="319" r:id="rId9"/>
    <p:sldId id="322" r:id="rId10"/>
    <p:sldId id="318" r:id="rId11"/>
    <p:sldId id="324" r:id="rId12"/>
    <p:sldId id="323" r:id="rId13"/>
    <p:sldId id="326" r:id="rId14"/>
    <p:sldId id="327" r:id="rId15"/>
    <p:sldId id="328" r:id="rId16"/>
    <p:sldId id="329" r:id="rId17"/>
    <p:sldId id="330" r:id="rId18"/>
    <p:sldId id="331" r:id="rId19"/>
    <p:sldId id="33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61" autoAdjust="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2183"/>
        <p:guide pos="3840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Shadow Dom Style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12" y="2312827"/>
            <a:ext cx="3762900" cy="2305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81" y="2574801"/>
            <a:ext cx="4324954" cy="17814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53397" y="5339970"/>
            <a:ext cx="3907654" cy="4102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(Class) </a:t>
            </a:r>
            <a:r>
              <a:rPr lang="ko-KR" altLang="en-US" sz="1400" dirty="0" smtClean="0">
                <a:solidFill>
                  <a:schemeClr val="tx1"/>
                </a:solidFill>
              </a:rPr>
              <a:t>뒤에 태그 붙일 수 있음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9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76" y="1704734"/>
            <a:ext cx="4467849" cy="3448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1" y="208526"/>
            <a:ext cx="4118584" cy="2832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073" y="3297721"/>
            <a:ext cx="3275694" cy="3173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10" y="3275304"/>
            <a:ext cx="3107839" cy="24053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38976" y="5881508"/>
            <a:ext cx="3907654" cy="4102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Div</a:t>
            </a:r>
            <a:r>
              <a:rPr lang="ko-KR" altLang="en-US" sz="1400" dirty="0" smtClean="0">
                <a:solidFill>
                  <a:schemeClr val="tx1"/>
                </a:solidFill>
              </a:rPr>
              <a:t>에만 배경을 넣어보자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7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42173" y="3260376"/>
            <a:ext cx="3907654" cy="4102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/>
                </a:solidFill>
              </a:rPr>
              <a:t>3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가지만 기억하면 되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altLang="ko-KR" sz="1400" i="1" dirty="0" smtClean="0">
                <a:solidFill>
                  <a:schemeClr val="tx1"/>
                </a:solidFill>
              </a:rPr>
              <a:t>Host, host-context, slotted</a:t>
            </a:r>
            <a:endParaRPr lang="ko-KR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1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6" y="2881236"/>
            <a:ext cx="2448267" cy="10955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JQuery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9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95" y="1915077"/>
            <a:ext cx="5688703" cy="31008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21" y="3097124"/>
            <a:ext cx="2145323" cy="7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9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71" y="3117802"/>
            <a:ext cx="4153480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22" y="2527169"/>
            <a:ext cx="290553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0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50925" y="4370085"/>
            <a:ext cx="3907654" cy="4102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근데 이게 왜 나빠요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?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6" name="Picture 2" descr="6 Common Questions All Cat Owners Have (And Their Answers!) - That's Cat F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99" y="2091479"/>
            <a:ext cx="3182305" cy="18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36" y="2190272"/>
            <a:ext cx="2895094" cy="17869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0682"/>
            <a:ext cx="5776773" cy="45424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6715" y="5013815"/>
            <a:ext cx="5392446" cy="94520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chemeClr val="tx1"/>
                </a:solidFill>
              </a:rPr>
              <a:t>Window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에 기생하는 주제에</a:t>
            </a:r>
            <a:endParaRPr lang="en-US" altLang="ko-KR" sz="1600" i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뭔가 바리바리 들고 있음</a:t>
            </a:r>
            <a:endParaRPr lang="en-US" altLang="ko-KR" sz="160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i="1" dirty="0" smtClean="0">
                <a:solidFill>
                  <a:schemeClr val="tx1"/>
                </a:solidFill>
              </a:rPr>
              <a:t>=&gt;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겁나 무거움 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or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무거워지기 쉬움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20" y="2190272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679280"/>
            <a:ext cx="9974067" cy="3972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9777" y="5237825"/>
            <a:ext cx="5392446" cy="50813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리소스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마침은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30ms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인데 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Jquery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기다리는데 한참 걸림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2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스압) 우리는.. 김성모의 시대에 살고있다. - 유머/움짤/이슈 - 에펨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883" y="559293"/>
            <a:ext cx="2972810" cy="475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99777" y="5422153"/>
            <a:ext cx="5392446" cy="50813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이것저것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때려박았는데</a:t>
            </a:r>
            <a:r>
              <a:rPr lang="ko-KR" altLang="en-US" sz="1600" dirty="0" smtClean="0">
                <a:solidFill>
                  <a:schemeClr val="tx1"/>
                </a:solidFill>
              </a:rPr>
              <a:t> 하필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적재장소가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window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72" y="1501575"/>
            <a:ext cx="2895094" cy="17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1" y="2441432"/>
            <a:ext cx="5068007" cy="204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2" y="1160463"/>
            <a:ext cx="5350601" cy="48836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35761" y="61217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 주석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4369" y="61217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JSDoc</a:t>
            </a:r>
            <a:r>
              <a:rPr lang="ko-KR" altLang="en-US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dirty="0" smtClean="0">
                <a:solidFill>
                  <a:schemeClr val="tx1"/>
                </a:solidFill>
              </a:rPr>
              <a:t> 변환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JSDoc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7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slot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8" y="1245878"/>
            <a:ext cx="5401429" cy="44392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87" y="1245878"/>
            <a:ext cx="6654258" cy="2420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867" y="4523449"/>
            <a:ext cx="1676400" cy="971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37460" y="464110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Slot: title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slot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Slot: template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slot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1663" y="576856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Template</a:t>
            </a:r>
            <a:r>
              <a:rPr lang="ko-KR" altLang="en-US" dirty="0" smtClean="0">
                <a:solidFill>
                  <a:schemeClr val="tx1"/>
                </a:solidFill>
              </a:rPr>
              <a:t>에서 복제되었으니 실제로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개가 튀어나옴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3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757270"/>
            <a:ext cx="8372475" cy="25622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09762" y="5067234"/>
            <a:ext cx="837247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ShadowDOM</a:t>
            </a:r>
            <a:r>
              <a:rPr lang="ko-KR" altLang="en-US" dirty="0" smtClean="0">
                <a:solidFill>
                  <a:schemeClr val="tx1"/>
                </a:solidFill>
              </a:rPr>
              <a:t>에 감싸진 </a:t>
            </a:r>
            <a:r>
              <a:rPr lang="en-US" altLang="ko-KR" dirty="0" smtClean="0">
                <a:solidFill>
                  <a:schemeClr val="tx1"/>
                </a:solidFill>
              </a:rPr>
              <a:t>slot</a:t>
            </a:r>
            <a:r>
              <a:rPr lang="ko-KR" altLang="en-US" dirty="0" smtClean="0">
                <a:solidFill>
                  <a:schemeClr val="tx1"/>
                </a:solidFill>
              </a:rPr>
              <a:t>에 접근하기 위해서는 </a:t>
            </a:r>
            <a:r>
              <a:rPr lang="en-US" altLang="ko-KR" dirty="0" smtClean="0">
                <a:solidFill>
                  <a:schemeClr val="tx1"/>
                </a:solidFill>
              </a:rPr>
              <a:t>assignedElements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써야 한다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검역소 통과하기 위한 통행증 느낌</a:t>
            </a:r>
            <a:r>
              <a:rPr lang="en-US" altLang="ko-KR" dirty="0" smtClean="0">
                <a:solidFill>
                  <a:schemeClr val="tx1"/>
                </a:solidFill>
              </a:rPr>
              <a:t>.)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0925" y="4370085"/>
            <a:ext cx="3907654" cy="4102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어떻게 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slot</a:t>
            </a:r>
            <a:r>
              <a:rPr lang="ko-KR" altLang="en-US" sz="1600" i="1" dirty="0">
                <a:solidFill>
                  <a:schemeClr val="tx1"/>
                </a:solidFill>
              </a:rPr>
              <a:t>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스타일에 접근할까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?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6 Common Questions All Cat Owners Have (And Their Answers!) - That's Cat F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99" y="2091479"/>
            <a:ext cx="3182305" cy="18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0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Shadow dom style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35" y="1904933"/>
            <a:ext cx="5434746" cy="31211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250925" y="5988675"/>
            <a:ext cx="3907654" cy="4102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chemeClr val="tx1"/>
                </a:solidFill>
              </a:rPr>
              <a:t>::slotted([tag])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4728" y="1684853"/>
            <a:ext cx="4123896" cy="38281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Shadow 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2246" y="2166151"/>
            <a:ext cx="3418305" cy="285062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template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2606" y="2619810"/>
            <a:ext cx="2709170" cy="21678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3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82" y="1242707"/>
            <a:ext cx="4248743" cy="437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47391" y="925981"/>
            <a:ext cx="3907654" cy="15171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::slotted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개 이상의 태그는 안 먹힘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&gt;&gt;</a:t>
            </a:r>
            <a:r>
              <a:rPr lang="ko-KR" altLang="en-US" sz="1600" dirty="0" smtClean="0">
                <a:solidFill>
                  <a:schemeClr val="tx1"/>
                </a:solidFill>
              </a:rPr>
              <a:t>인접한</a:t>
            </a:r>
            <a:r>
              <a:rPr lang="en-US" altLang="ko-KR" sz="1600" dirty="0" smtClean="0">
                <a:solidFill>
                  <a:schemeClr val="tx1"/>
                </a:solidFill>
              </a:rPr>
              <a:t>&lt;&lt;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&gt;&gt;</a:t>
            </a:r>
            <a:r>
              <a:rPr lang="ko-KR" altLang="en-US" sz="1600" dirty="0" smtClean="0">
                <a:solidFill>
                  <a:schemeClr val="tx1"/>
                </a:solidFill>
              </a:rPr>
              <a:t>태그</a:t>
            </a:r>
            <a:r>
              <a:rPr lang="en-US" altLang="ko-KR" sz="1600" dirty="0" smtClean="0">
                <a:solidFill>
                  <a:schemeClr val="tx1"/>
                </a:solidFill>
              </a:rPr>
              <a:t>&lt;&lt;</a:t>
            </a:r>
            <a:r>
              <a:rPr lang="ko-KR" altLang="en-US" sz="1600" dirty="0" smtClean="0">
                <a:solidFill>
                  <a:schemeClr val="tx1"/>
                </a:solidFill>
              </a:rPr>
              <a:t>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사용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선택자도</a:t>
            </a:r>
            <a:r>
              <a:rPr lang="ko-KR" altLang="en-US" sz="1600" dirty="0" smtClean="0">
                <a:solidFill>
                  <a:schemeClr val="tx1"/>
                </a:solidFill>
              </a:rPr>
              <a:t> 안됨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자유 게시판 | 대항해시대 오리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194" y="2577746"/>
            <a:ext cx="1535683" cy="153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47391" y="4496995"/>
            <a:ext cx="3907654" cy="4102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아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속성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선택자는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 되어요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391" y="4919368"/>
            <a:ext cx="3907654" cy="13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8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94728" y="1684853"/>
            <a:ext cx="4123896" cy="382818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Shadow 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72246" y="2166151"/>
            <a:ext cx="3418305" cy="285062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template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2606" y="2619810"/>
            <a:ext cx="2709170" cy="21678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92562" y="3097069"/>
            <a:ext cx="1454929" cy="116421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:host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16" y="861559"/>
            <a:ext cx="5191850" cy="31817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803" y="5919701"/>
            <a:ext cx="1867161" cy="5715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13" y="4032258"/>
            <a:ext cx="3057952" cy="23530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530" y="4032258"/>
            <a:ext cx="2926283" cy="18429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210970" y="6081007"/>
            <a:ext cx="3907654" cy="4102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chemeClr val="tx1"/>
                </a:solidFill>
              </a:rPr>
              <a:t>:host -&gt; this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랑 똑같다고 보면 되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02" y="1190312"/>
            <a:ext cx="5334744" cy="4477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93" y="1160463"/>
            <a:ext cx="4420217" cy="22672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47" y="4325237"/>
            <a:ext cx="1848108" cy="5334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59274" y="5756219"/>
            <a:ext cx="3907654" cy="4102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Host</a:t>
            </a:r>
            <a:r>
              <a:rPr lang="ko-KR" altLang="en-US" sz="1400" dirty="0" smtClean="0">
                <a:solidFill>
                  <a:schemeClr val="tx1"/>
                </a:solidFill>
              </a:rPr>
              <a:t>만 붙이면 바깥에서 쓰던 것처럼 쓰면 됨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2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174</Words>
  <Application>Microsoft Office PowerPoint</Application>
  <PresentationFormat>와이드스크린</PresentationFormat>
  <Paragraphs>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73</cp:revision>
  <dcterms:created xsi:type="dcterms:W3CDTF">2023-03-28T00:49:55Z</dcterms:created>
  <dcterms:modified xsi:type="dcterms:W3CDTF">2023-03-31T07:30:57Z</dcterms:modified>
</cp:coreProperties>
</file>