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6" r:id="rId3"/>
    <p:sldId id="315" r:id="rId4"/>
    <p:sldId id="317" r:id="rId5"/>
    <p:sldId id="319" r:id="rId6"/>
    <p:sldId id="292" r:id="rId7"/>
    <p:sldId id="31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41" d="100"/>
          <a:sy n="141" d="100"/>
        </p:scale>
        <p:origin x="120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BED5B-9C4B-2FAB-EA80-0DF14BF70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48A2B2-C63C-34CF-BE9D-00AA2D1E2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1A6C1-3E98-C5CB-089F-7CB5A114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64D-73AB-4953-884E-E71B534C2EE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62483-D0C6-2902-1BB3-4F128D9C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69E7C-0D9A-F122-582E-7142A5AD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668A-2570-48D0-9C54-048DF395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8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C359-B2C2-8162-16AB-8088FD25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342710-C33E-A9E1-2A19-5F14F76E9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B37C8-C42B-2EC0-18B7-570C3D1F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64D-73AB-4953-884E-E71B534C2EE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95EB3-A4AD-563E-FCC2-B459ECEA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29949-CBC5-807F-5865-34ADEC1C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668A-2570-48D0-9C54-048DF395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6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82C73F-E27F-71E6-5E1F-50AA9F7B7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5BBE1-1DC7-3739-0813-912B29F18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6CF54-0BD1-D3C0-1A87-8D3FE2F3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64D-73AB-4953-884E-E71B534C2EE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D7515-534A-9041-36B6-54CCED7B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CC04A-E6F1-5F81-17FD-7C031F2E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668A-2570-48D0-9C54-048DF395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3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654D7-16A5-3943-DC8E-37827717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9DC4C-3CB4-4C73-324B-432565B0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68E7D-850C-140F-A701-D68A1A2F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64D-73AB-4953-884E-E71B534C2EE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35075-38F6-09E9-1E60-7A26EC54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DB91E-1CFD-9332-EF43-4F40C0BD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668A-2570-48D0-9C54-048DF395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7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47F90-DD90-A640-17DC-519B7F39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F4868-172F-0043-4C5B-C3548A2E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FEAA2-3B2D-2795-0BB8-4A39F4AD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64D-73AB-4953-884E-E71B534C2EE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3794E-3AA6-29CE-A8A3-CA53D5A6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8FE07-4C10-E707-2E71-B8A6532C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668A-2570-48D0-9C54-048DF395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0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CD237-7801-5979-5704-428ED7D0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23D72-33E7-B4BA-2E78-494E4753C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4F4A9-212A-C702-2AAB-32F70C47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92843-58AB-0408-8F5C-6418E94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64D-73AB-4953-884E-E71B534C2EE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1BBD-E29D-0CC4-9862-6168081F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80875-D523-A113-9688-CBC6B0A3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668A-2570-48D0-9C54-048DF395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0018D-C4BD-4DFC-C701-15FBB65A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61E34-9A86-F130-BFA4-7AEF572A8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6151D-7088-0B5A-C611-D7ED4D687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22BC79-F493-4C48-FF04-595A68D0A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D6741D-EF7A-EBE7-2162-900797D57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03CD40-FB80-2AC6-3719-C7DD3FE4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64D-73AB-4953-884E-E71B534C2EE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7F3962-E8AC-57E2-D0A8-2DFD57B1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27F430-397D-CF01-1EE0-6DBA184B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668A-2570-48D0-9C54-048DF395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4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2BCE6-3E43-6778-F21A-DB1A778F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4525DA-8DDC-F8CE-0D9A-7FC8E7FE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64D-73AB-4953-884E-E71B534C2EE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9D3B55-D82B-A92A-180C-CB36CA95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7753A-1F98-D10F-D734-89EB567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668A-2570-48D0-9C54-048DF395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F6B5BD-95EF-1D2A-C41E-60E96ED6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64D-73AB-4953-884E-E71B534C2EE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E36EC-25C6-BC4F-61DF-DC8437E1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CB532-9AC5-779D-51C5-ABEA6C06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668A-2570-48D0-9C54-048DF395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562FE-1D17-19B2-9A1C-7594C8C2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45D76-83AD-8A62-38C7-1A0ED6A2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27640-4A7B-DC71-A042-9A9AEF21D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159EF-4682-9B55-A2C3-A192E187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64D-73AB-4953-884E-E71B534C2EE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FB63D-9B9D-7B0F-A46D-17840F29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2D5C1-7B0C-A377-BB18-EC09BDB4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668A-2570-48D0-9C54-048DF395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19721-B5C9-183F-0753-9C0321CD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38110E-342B-C0F5-9F19-182B6BEBD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C06E7-DD87-2CF8-CEF2-1885FBC3A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2974C-DEDC-291A-1CDE-C0B0EF6D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64D-73AB-4953-884E-E71B534C2EE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9628E-B64B-F873-DA95-C4BE94B7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BF98-39FE-D2D2-CB96-23B82A79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668A-2570-48D0-9C54-048DF395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5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748951-45A9-3A08-89D4-E7F58F8D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EDA7F-B33F-4631-A421-69324D8A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C26D9-CDA5-37D6-2487-E9FDF0387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464D-73AB-4953-884E-E71B534C2EE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DED72-DD48-FFD1-2BAC-3A00A9DAB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84F5F-B016-D3AA-E67B-BDC241D7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668A-2570-48D0-9C54-048DF395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7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번외편</a:t>
            </a:r>
            <a:r>
              <a:rPr lang="en-US" altLang="ko-KR" sz="1600" dirty="0">
                <a:solidFill>
                  <a:schemeClr val="tx1"/>
                </a:solidFill>
              </a:rPr>
              <a:t>.1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복습하고 갑시다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JS</a:t>
            </a:r>
            <a:r>
              <a:rPr lang="ko-KR" altLang="en-US" sz="1600" dirty="0">
                <a:solidFill>
                  <a:schemeClr val="tx1"/>
                </a:solidFill>
              </a:rPr>
              <a:t>에서 요소를 가져오는 방법</a:t>
            </a:r>
          </a:p>
        </p:txBody>
      </p:sp>
    </p:spTree>
    <p:extLst>
      <p:ext uri="{BB962C8B-B14F-4D97-AF65-F5344CB8AC3E}">
        <p14:creationId xmlns:p14="http://schemas.microsoft.com/office/powerpoint/2010/main" val="138716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79F60F-9DC5-8A4E-BD5E-7374B4B22923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오늘 다룰 건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11837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9989E7-B8E0-FC91-F408-1AF00A050B70}"/>
              </a:ext>
            </a:extLst>
          </p:cNvPr>
          <p:cNvSpPr/>
          <p:nvPr/>
        </p:nvSpPr>
        <p:spPr>
          <a:xfrm>
            <a:off x="4663046" y="247175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1.  JS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HTML Element</a:t>
            </a:r>
            <a:r>
              <a:rPr lang="ko-KR" altLang="en-US" sz="1600" dirty="0">
                <a:solidFill>
                  <a:schemeClr val="tx1"/>
                </a:solidFill>
              </a:rPr>
              <a:t>를 가져오는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0BB6A3-786F-8DC1-CCFB-6E421942BC10}"/>
              </a:ext>
            </a:extLst>
          </p:cNvPr>
          <p:cNvSpPr/>
          <p:nvPr/>
        </p:nvSpPr>
        <p:spPr>
          <a:xfrm>
            <a:off x="4663046" y="357823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2. DOM, SDOM, SDOM style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86A1B7-3114-A4D0-1210-EAA976F06A06}"/>
              </a:ext>
            </a:extLst>
          </p:cNvPr>
          <p:cNvSpPr/>
          <p:nvPr/>
        </p:nvSpPr>
        <p:spPr>
          <a:xfrm>
            <a:off x="530199" y="3541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1. JS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HTML </a:t>
            </a:r>
            <a:r>
              <a:rPr lang="ko-KR" altLang="en-US" sz="1600" dirty="0">
                <a:solidFill>
                  <a:schemeClr val="tx1"/>
                </a:solidFill>
              </a:rPr>
              <a:t>요소를 가져오는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828DB-F853-FEE5-CE61-DB5FE2E979A3}"/>
              </a:ext>
            </a:extLst>
          </p:cNvPr>
          <p:cNvSpPr/>
          <p:nvPr/>
        </p:nvSpPr>
        <p:spPr>
          <a:xfrm>
            <a:off x="1137794" y="569621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39519B-551B-7D84-9D1D-0AAE381B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95" y="3163682"/>
            <a:ext cx="4531995" cy="1751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D3FF83-E484-28F5-1672-1055EF0C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2892842"/>
            <a:ext cx="4768516" cy="21805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AAF1D5-358B-47C9-C72E-49BC9C060FA4}"/>
              </a:ext>
            </a:extLst>
          </p:cNvPr>
          <p:cNvSpPr/>
          <p:nvPr/>
        </p:nvSpPr>
        <p:spPr>
          <a:xfrm>
            <a:off x="7568673" y="569621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310A65-DCE5-1559-BD49-F71A455D1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8" y="1240584"/>
            <a:ext cx="2432384" cy="132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F57E5D-E6C3-E0AB-682C-D6D710D884C6}"/>
              </a:ext>
            </a:extLst>
          </p:cNvPr>
          <p:cNvSpPr/>
          <p:nvPr/>
        </p:nvSpPr>
        <p:spPr>
          <a:xfrm>
            <a:off x="2573945" y="1503628"/>
            <a:ext cx="395758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요소를 나열하여 갖고 있는 </a:t>
            </a:r>
            <a:r>
              <a:rPr lang="en-US" altLang="ko-KR" sz="1400" dirty="0">
                <a:solidFill>
                  <a:schemeClr val="tx1"/>
                </a:solidFill>
              </a:rPr>
              <a:t>HTML</a:t>
            </a:r>
            <a:r>
              <a:rPr lang="ko-KR" altLang="en-US" sz="1400" dirty="0">
                <a:solidFill>
                  <a:schemeClr val="tx1"/>
                </a:solidFill>
              </a:rPr>
              <a:t>이 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그리고 여기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그 요소를 움직이고 싶어 </a:t>
            </a:r>
            <a:r>
              <a:rPr lang="ko-KR" altLang="en-US" sz="1400" dirty="0" err="1">
                <a:solidFill>
                  <a:schemeClr val="tx1"/>
                </a:solidFill>
              </a:rPr>
              <a:t>안달난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JS</a:t>
            </a:r>
            <a:r>
              <a:rPr lang="ko-KR" altLang="en-US" sz="1400" dirty="0">
                <a:solidFill>
                  <a:schemeClr val="tx1"/>
                </a:solidFill>
              </a:rPr>
              <a:t>가 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0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C688ED-3F9C-53B2-7850-2E7B410B61F0}"/>
              </a:ext>
            </a:extLst>
          </p:cNvPr>
          <p:cNvSpPr txBox="1"/>
          <p:nvPr/>
        </p:nvSpPr>
        <p:spPr>
          <a:xfrm>
            <a:off x="679775" y="2389547"/>
            <a:ext cx="5403683" cy="2031325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 err="1">
                <a:effectLst/>
                <a:latin typeface="Consolas" panose="020B0609020204030204" pitchFamily="49" charset="0"/>
              </a:rPr>
              <a:t>document.getElementById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 err="1">
                <a:effectLst/>
                <a:latin typeface="Consolas" panose="020B0609020204030204" pitchFamily="49" charset="0"/>
              </a:rPr>
              <a:t>document.getElement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ByClassName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 err="1">
                <a:effectLst/>
                <a:latin typeface="Consolas" panose="020B0609020204030204" pitchFamily="49" charset="0"/>
              </a:rPr>
              <a:t>document.getElement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ByName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 err="1">
                <a:effectLst/>
                <a:latin typeface="Consolas" panose="020B0609020204030204" pitchFamily="49" charset="0"/>
              </a:rPr>
              <a:t>document.getElement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ByTagName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 err="1">
                <a:effectLst/>
                <a:latin typeface="Consolas" panose="020B0609020204030204" pitchFamily="49" charset="0"/>
              </a:rPr>
              <a:t>document.getElement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ByTagNameNS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 err="1">
                <a:effectLst/>
                <a:latin typeface="Consolas" panose="020B0609020204030204" pitchFamily="49" charset="0"/>
              </a:rPr>
              <a:t>document.querySelector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 err="1">
                <a:effectLst/>
                <a:latin typeface="Consolas" panose="020B0609020204030204" pitchFamily="49" charset="0"/>
              </a:rPr>
              <a:t>document.querySelectorAll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38C26-BAFB-8718-E78A-10BFC0B1E16E}"/>
              </a:ext>
            </a:extLst>
          </p:cNvPr>
          <p:cNvSpPr txBox="1"/>
          <p:nvPr/>
        </p:nvSpPr>
        <p:spPr>
          <a:xfrm>
            <a:off x="6096000" y="2389547"/>
            <a:ext cx="5403683" cy="2123658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ID </a:t>
            </a:r>
            <a:r>
              <a:rPr lang="ko-KR" altLang="en-US" sz="1600" dirty="0">
                <a:latin typeface="Consolas" panose="020B0609020204030204" pitchFamily="49" charset="0"/>
              </a:rPr>
              <a:t>값이 같은 걸 </a:t>
            </a:r>
            <a:r>
              <a:rPr lang="ko-KR" altLang="en-US" sz="1600" dirty="0" err="1">
                <a:latin typeface="Consolas" panose="020B0609020204030204" pitchFamily="49" charset="0"/>
              </a:rPr>
              <a:t>가져올게요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Class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같은 걸 다 </a:t>
            </a:r>
            <a:r>
              <a:rPr lang="ko-KR" altLang="en-US" sz="1600" b="0" dirty="0" err="1">
                <a:effectLst/>
                <a:latin typeface="Consolas" panose="020B0609020204030204" pitchFamily="49" charset="0"/>
              </a:rPr>
              <a:t>가져올게요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 S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붙었잖아요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</a:rPr>
              <a:t>이름 같은 건 모조리 </a:t>
            </a:r>
            <a:r>
              <a:rPr lang="ko-KR" altLang="en-US" sz="1600" dirty="0" err="1">
                <a:latin typeface="Consolas" panose="020B0609020204030204" pitchFamily="49" charset="0"/>
              </a:rPr>
              <a:t>가져올게요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</a:rPr>
              <a:t>태그 이름이 같은 건 싹 </a:t>
            </a:r>
            <a:r>
              <a:rPr lang="ko-KR" altLang="en-US" sz="1600" dirty="0" err="1">
                <a:latin typeface="Consolas" panose="020B0609020204030204" pitchFamily="49" charset="0"/>
              </a:rPr>
              <a:t>가져올게요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>
                <a:effectLst/>
                <a:latin typeface="Consolas" panose="020B0609020204030204" pitchFamily="49" charset="0"/>
              </a:rPr>
              <a:t>태그 이름과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Namespace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까지 같으면 다 퍼옵니다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</a:rPr>
              <a:t>지정한 </a:t>
            </a:r>
            <a:r>
              <a:rPr lang="en-US" altLang="ko-KR" sz="1600" dirty="0">
                <a:latin typeface="Consolas" panose="020B0609020204030204" pitchFamily="49" charset="0"/>
              </a:rPr>
              <a:t>CSS </a:t>
            </a:r>
            <a:r>
              <a:rPr lang="ko-KR" altLang="en-US" sz="1600" dirty="0">
                <a:latin typeface="Consolas" panose="020B0609020204030204" pitchFamily="49" charset="0"/>
              </a:rPr>
              <a:t>스타일의 </a:t>
            </a:r>
            <a:r>
              <a:rPr lang="en-US" altLang="ko-KR" sz="1600" dirty="0">
                <a:latin typeface="Consolas" panose="020B0609020204030204" pitchFamily="49" charset="0"/>
              </a:rPr>
              <a:t>&gt;&gt;</a:t>
            </a:r>
            <a:r>
              <a:rPr lang="ko-KR" altLang="en-US" sz="1600" dirty="0">
                <a:latin typeface="Consolas" panose="020B0609020204030204" pitchFamily="49" charset="0"/>
              </a:rPr>
              <a:t>첫번째</a:t>
            </a:r>
            <a:r>
              <a:rPr lang="en-US" altLang="ko-KR" sz="1600" dirty="0">
                <a:latin typeface="Consolas" panose="020B0609020204030204" pitchFamily="49" charset="0"/>
              </a:rPr>
              <a:t>&lt;&lt;</a:t>
            </a:r>
            <a:r>
              <a:rPr lang="ko-KR" altLang="en-US" sz="1600" dirty="0">
                <a:latin typeface="Consolas" panose="020B0609020204030204" pitchFamily="49" charset="0"/>
              </a:rPr>
              <a:t>를 가져옵니다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</a:rPr>
              <a:t>지정한 것과 같은 </a:t>
            </a:r>
            <a:r>
              <a:rPr lang="en-US" altLang="ko-KR" sz="1600" dirty="0">
                <a:latin typeface="Consolas" panose="020B0609020204030204" pitchFamily="49" charset="0"/>
              </a:rPr>
              <a:t>CSS </a:t>
            </a:r>
            <a:r>
              <a:rPr lang="ko-KR" altLang="en-US" sz="1600" dirty="0">
                <a:latin typeface="Consolas" panose="020B0609020204030204" pitchFamily="49" charset="0"/>
              </a:rPr>
              <a:t>스타일과 같은 걸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</a:t>
            </a:r>
            <a:r>
              <a:rPr lang="ko-KR" altLang="en-US" sz="1600" dirty="0">
                <a:latin typeface="Consolas" panose="020B0609020204030204" pitchFamily="49" charset="0"/>
              </a:rPr>
              <a:t>전부</a:t>
            </a:r>
            <a:r>
              <a:rPr lang="en-US" altLang="ko-KR" sz="1600" dirty="0">
                <a:latin typeface="Consolas" panose="020B0609020204030204" pitchFamily="49" charset="0"/>
              </a:rPr>
              <a:t>&lt;&lt; </a:t>
            </a:r>
            <a:r>
              <a:rPr lang="ko-KR" altLang="en-US" sz="1600" dirty="0">
                <a:latin typeface="Consolas" panose="020B0609020204030204" pitchFamily="49" charset="0"/>
              </a:rPr>
              <a:t>가져옵니다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462324-9995-950C-E548-CF5A184952D4}"/>
              </a:ext>
            </a:extLst>
          </p:cNvPr>
          <p:cNvSpPr/>
          <p:nvPr/>
        </p:nvSpPr>
        <p:spPr>
          <a:xfrm>
            <a:off x="4104668" y="5365765"/>
            <a:ext cx="395758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와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QuerySelector</a:t>
            </a:r>
            <a:r>
              <a:rPr lang="ko-KR" altLang="en-US" sz="1400" dirty="0">
                <a:solidFill>
                  <a:schemeClr val="tx1"/>
                </a:solidFill>
              </a:rPr>
              <a:t>를 제외하면 나머진 전부 가져옵니다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sz="1400" dirty="0">
                <a:solidFill>
                  <a:schemeClr val="tx1"/>
                </a:solidFill>
              </a:rPr>
              <a:t>배열로 바꿀 수 있겠죠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9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9581" y="889250"/>
            <a:ext cx="1215525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61523" y="889250"/>
            <a:ext cx="970979" cy="4796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9581" y="1333589"/>
            <a:ext cx="2877141" cy="105174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&lt;div “id=div1”&gt;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61523" y="1333588"/>
            <a:ext cx="2298302" cy="1135291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#div1{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Color: ...}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59825" y="889250"/>
            <a:ext cx="970979" cy="479634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9825" y="1333588"/>
            <a:ext cx="2298302" cy="1135291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Document.queryselector(“div1”)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708" y="3815330"/>
            <a:ext cx="1215525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11893" y="3815330"/>
            <a:ext cx="970979" cy="4796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1892" y="3806506"/>
            <a:ext cx="970979" cy="4796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59824" y="3815330"/>
            <a:ext cx="970979" cy="479634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1" idx="1"/>
            <a:endCxn id="9" idx="3"/>
          </p:cNvCxnSpPr>
          <p:nvPr/>
        </p:nvCxnSpPr>
        <p:spPr>
          <a:xfrm flipH="1" flipV="1">
            <a:off x="2318233" y="4037500"/>
            <a:ext cx="1393659" cy="88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1"/>
            <a:endCxn id="11" idx="3"/>
          </p:cNvCxnSpPr>
          <p:nvPr/>
        </p:nvCxnSpPr>
        <p:spPr>
          <a:xfrm flipH="1" flipV="1">
            <a:off x="4682871" y="4046323"/>
            <a:ext cx="1476953" cy="8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45681" y="4517134"/>
            <a:ext cx="1956375" cy="71515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 di1</a:t>
            </a:r>
            <a:r>
              <a:rPr lang="ko-KR" altLang="en-US" dirty="0">
                <a:solidFill>
                  <a:schemeClr val="tx1"/>
                </a:solidFill>
              </a:rPr>
              <a:t>인 애가 어떻게 </a:t>
            </a:r>
            <a:r>
              <a:rPr lang="ko-KR" altLang="en-US" dirty="0" err="1">
                <a:solidFill>
                  <a:schemeClr val="tx1"/>
                </a:solidFill>
              </a:rPr>
              <a:t>생겼냐면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69966" y="4537359"/>
            <a:ext cx="1559998" cy="6949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</a:rPr>
              <a:t> div1</a:t>
            </a:r>
            <a:r>
              <a:rPr lang="ko-KR" altLang="en-US" sz="1600" dirty="0">
                <a:solidFill>
                  <a:schemeClr val="tx1"/>
                </a:solidFill>
              </a:rPr>
              <a:t>인 애가 거기 있지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82871" y="5951913"/>
            <a:ext cx="2298302" cy="724568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Document.queryselector(“div1”)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2" idx="2"/>
            <a:endCxn id="25" idx="0"/>
          </p:cNvCxnSpPr>
          <p:nvPr/>
        </p:nvCxnSpPr>
        <p:spPr>
          <a:xfrm flipH="1">
            <a:off x="5832022" y="5232293"/>
            <a:ext cx="17943" cy="719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75457" y="121127"/>
            <a:ext cx="4037274" cy="724568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Document.queryselector(“div1”)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94277" y="5911832"/>
            <a:ext cx="2298302" cy="724568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#div1{...}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endCxn id="35" idx="0"/>
          </p:cNvCxnSpPr>
          <p:nvPr/>
        </p:nvCxnSpPr>
        <p:spPr>
          <a:xfrm flipH="1">
            <a:off x="2743428" y="5192212"/>
            <a:ext cx="17943" cy="719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3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29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207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Consolas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황수</dc:creator>
  <cp:lastModifiedBy>이 황수</cp:lastModifiedBy>
  <cp:revision>1</cp:revision>
  <dcterms:created xsi:type="dcterms:W3CDTF">2023-04-02T06:23:13Z</dcterms:created>
  <dcterms:modified xsi:type="dcterms:W3CDTF">2023-04-02T22:55:40Z</dcterms:modified>
</cp:coreProperties>
</file>