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523" r:id="rId3"/>
    <p:sldId id="524" r:id="rId4"/>
    <p:sldId id="525" r:id="rId5"/>
    <p:sldId id="526" r:id="rId6"/>
    <p:sldId id="52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47" autoAdjust="0"/>
  </p:normalViewPr>
  <p:slideViewPr>
    <p:cSldViewPr snapToGrid="0" showGuides="1">
      <p:cViewPr varScale="1">
        <p:scale>
          <a:sx n="159" d="100"/>
          <a:sy n="159" d="100"/>
        </p:scale>
        <p:origin x="228" y="1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IndexedDB3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Cursor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11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スーパーマリオブラザーズ3 - The Cutting Room Floor">
            <a:extLst>
              <a:ext uri="{FF2B5EF4-FFF2-40B4-BE49-F238E27FC236}">
                <a16:creationId xmlns:a16="http://schemas.microsoft.com/office/drawing/2014/main" id="{01321D2E-3D2B-E780-7E0C-C28D58CB2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056" y="1415303"/>
            <a:ext cx="4295887" cy="40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A1DD90E-93E3-0162-D8ED-60BDF1AFAB8A}"/>
              </a:ext>
            </a:extLst>
          </p:cNvPr>
          <p:cNvSpPr/>
          <p:nvPr/>
        </p:nvSpPr>
        <p:spPr>
          <a:xfrm>
            <a:off x="5039564" y="3816812"/>
            <a:ext cx="460283" cy="37867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C5F21D-F1C5-E78B-4A11-4E42D473519B}"/>
              </a:ext>
            </a:extLst>
          </p:cNvPr>
          <p:cNvSpPr/>
          <p:nvPr/>
        </p:nvSpPr>
        <p:spPr>
          <a:xfrm>
            <a:off x="4663046" y="569818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대충 이런 기능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SQL</a:t>
            </a:r>
            <a:r>
              <a:rPr lang="ko-KR" altLang="en-US" dirty="0">
                <a:solidFill>
                  <a:schemeClr val="tx1"/>
                </a:solidFill>
              </a:rPr>
              <a:t>의 실행 결과를 선택하는 것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72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9BEEF1-9B5E-1B18-C1C5-E77E1AD1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1719024"/>
            <a:ext cx="6077798" cy="34199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342B27-254D-7DF8-1E75-11FC8FF67D31}"/>
              </a:ext>
            </a:extLst>
          </p:cNvPr>
          <p:cNvSpPr/>
          <p:nvPr/>
        </p:nvSpPr>
        <p:spPr>
          <a:xfrm>
            <a:off x="4663047" y="5311942"/>
            <a:ext cx="2865905" cy="144733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pointer</a:t>
            </a:r>
            <a:r>
              <a:rPr lang="ko-KR" altLang="en-US" i="1" dirty="0">
                <a:solidFill>
                  <a:schemeClr val="tx1"/>
                </a:solidFill>
              </a:rPr>
              <a:t>를 갖다 이동시켜서 </a:t>
            </a:r>
            <a:r>
              <a:rPr lang="en-US" altLang="ko-KR" i="1" dirty="0">
                <a:solidFill>
                  <a:schemeClr val="tx1"/>
                </a:solidFill>
              </a:rPr>
              <a:t>pointer</a:t>
            </a:r>
            <a:r>
              <a:rPr lang="ko-KR" altLang="en-US" i="1" dirty="0">
                <a:solidFill>
                  <a:schemeClr val="tx1"/>
                </a:solidFill>
              </a:rPr>
              <a:t>에 해당하는 내용을 삭제하거나 </a:t>
            </a:r>
            <a:r>
              <a:rPr lang="en-US" altLang="ko-KR" i="1" dirty="0">
                <a:solidFill>
                  <a:schemeClr val="tx1"/>
                </a:solidFill>
              </a:rPr>
              <a:t>update</a:t>
            </a:r>
            <a:r>
              <a:rPr lang="ko-KR" altLang="en-US" i="1" dirty="0">
                <a:solidFill>
                  <a:schemeClr val="tx1"/>
                </a:solidFill>
              </a:rPr>
              <a:t>하거나 이런 거에 대한 내용이 가능해요</a:t>
            </a:r>
            <a:r>
              <a:rPr lang="en-US" altLang="ko-KR" i="1" dirty="0">
                <a:solidFill>
                  <a:schemeClr val="tx1"/>
                </a:solidFill>
              </a:rPr>
              <a:t>. </a:t>
            </a:r>
            <a:r>
              <a:rPr lang="ko-KR" altLang="en-US" i="1" dirty="0">
                <a:solidFill>
                  <a:schemeClr val="tx1"/>
                </a:solidFill>
              </a:rPr>
              <a:t>오케이</a:t>
            </a:r>
            <a:r>
              <a:rPr lang="en-US" altLang="ko-KR" i="1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674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9F0FAF-5AA5-AF8A-0EC3-3B44255A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53" y="771154"/>
            <a:ext cx="7125694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4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E82E43-D49F-48ED-4CB8-1D8DFE39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41" y="332943"/>
            <a:ext cx="6001588" cy="61921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C5EF8C-5D8D-910C-3886-9E179C4CAA64}"/>
              </a:ext>
            </a:extLst>
          </p:cNvPr>
          <p:cNvSpPr/>
          <p:nvPr/>
        </p:nvSpPr>
        <p:spPr>
          <a:xfrm>
            <a:off x="7614677" y="2705332"/>
            <a:ext cx="2865905" cy="144733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</a:rPr>
              <a:t>Cursor </a:t>
            </a:r>
            <a:r>
              <a:rPr lang="ko-KR" altLang="en-US" sz="1600" i="1" dirty="0">
                <a:solidFill>
                  <a:schemeClr val="tx1"/>
                </a:solidFill>
              </a:rPr>
              <a:t>하나하나는 하나의 실행 결과를 가리킨다</a:t>
            </a:r>
            <a:r>
              <a:rPr lang="en-US" altLang="ko-KR" sz="1600" i="1" dirty="0">
                <a:solidFill>
                  <a:schemeClr val="tx1"/>
                </a:solidFill>
              </a:rPr>
              <a:t>.</a:t>
            </a:r>
            <a:r>
              <a:rPr lang="ko-KR" altLang="en-US" sz="1600" i="1" dirty="0">
                <a:solidFill>
                  <a:schemeClr val="tx1"/>
                </a:solidFill>
              </a:rPr>
              <a:t> 그래서 실행 결과들을 정렬해주어야 하기 때문에</a:t>
            </a:r>
            <a:r>
              <a:rPr lang="en-US" altLang="ko-KR" sz="1600" i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i="1" dirty="0">
                <a:solidFill>
                  <a:schemeClr val="tx1"/>
                </a:solidFill>
              </a:rPr>
              <a:t> </a:t>
            </a:r>
            <a:r>
              <a:rPr lang="en-US" altLang="ko-KR" sz="1600" i="1" dirty="0" err="1">
                <a:solidFill>
                  <a:schemeClr val="tx1"/>
                </a:solidFill>
              </a:rPr>
              <a:t>keyrange</a:t>
            </a:r>
            <a:r>
              <a:rPr lang="ko-KR" altLang="en-US" sz="1600" i="1" dirty="0">
                <a:solidFill>
                  <a:schemeClr val="tx1"/>
                </a:solidFill>
              </a:rPr>
              <a:t>를 이용할 수 밖에 없음</a:t>
            </a:r>
            <a:r>
              <a:rPr lang="en-US" altLang="ko-KR" sz="1600" i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382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4651</TotalTime>
  <Words>54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이 황수</cp:lastModifiedBy>
  <cp:revision>225</cp:revision>
  <dcterms:created xsi:type="dcterms:W3CDTF">2023-03-28T00:49:55Z</dcterms:created>
  <dcterms:modified xsi:type="dcterms:W3CDTF">2023-05-04T14:51:59Z</dcterms:modified>
</cp:coreProperties>
</file>