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23" r:id="rId4"/>
    <p:sldId id="526" r:id="rId5"/>
    <p:sldId id="528" r:id="rId6"/>
    <p:sldId id="527" r:id="rId7"/>
    <p:sldId id="525" r:id="rId8"/>
    <p:sldId id="539" r:id="rId9"/>
    <p:sldId id="524" r:id="rId10"/>
    <p:sldId id="529" r:id="rId11"/>
    <p:sldId id="530" r:id="rId12"/>
    <p:sldId id="531" r:id="rId13"/>
    <p:sldId id="532" r:id="rId14"/>
    <p:sldId id="533" r:id="rId15"/>
    <p:sldId id="534" r:id="rId16"/>
    <p:sldId id="540" r:id="rId17"/>
    <p:sldId id="541" r:id="rId18"/>
    <p:sldId id="542" r:id="rId19"/>
    <p:sldId id="535" r:id="rId20"/>
    <p:sldId id="543" r:id="rId21"/>
    <p:sldId id="545" r:id="rId22"/>
    <p:sldId id="546" r:id="rId23"/>
    <p:sldId id="544" r:id="rId24"/>
    <p:sldId id="536" r:id="rId25"/>
    <p:sldId id="549" r:id="rId26"/>
    <p:sldId id="547" r:id="rId27"/>
    <p:sldId id="548" r:id="rId28"/>
    <p:sldId id="550" r:id="rId29"/>
    <p:sldId id="537" r:id="rId30"/>
    <p:sldId id="53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08" d="100"/>
          <a:sy n="108" d="100"/>
        </p:scale>
        <p:origin x="57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IndexedDB</a:t>
            </a:r>
            <a:r>
              <a:rPr lang="en-US" altLang="ko-KR" dirty="0">
                <a:solidFill>
                  <a:schemeClr val="tx1"/>
                </a:solidFill>
              </a:rPr>
              <a:t>, BOM2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‘screen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5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6088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‘screen: </a:t>
            </a:r>
            <a:r>
              <a:rPr lang="ko-KR" altLang="en-US" dirty="0">
                <a:solidFill>
                  <a:schemeClr val="tx1"/>
                </a:solidFill>
              </a:rPr>
              <a:t>사용자의 모니터 정보를 제공</a:t>
            </a:r>
          </a:p>
        </p:txBody>
      </p:sp>
    </p:spTree>
    <p:extLst>
      <p:ext uri="{BB962C8B-B14F-4D97-AF65-F5344CB8AC3E}">
        <p14:creationId xmlns:p14="http://schemas.microsoft.com/office/powerpoint/2010/main" val="321281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‘location: url</a:t>
            </a:r>
            <a:r>
              <a:rPr lang="ko-KR" altLang="en-US" dirty="0">
                <a:solidFill>
                  <a:schemeClr val="tx1"/>
                </a:solidFill>
              </a:rPr>
              <a:t>과 관련된 인터넷 주소와 관련된 객체</a:t>
            </a:r>
          </a:p>
        </p:txBody>
      </p:sp>
    </p:spTree>
    <p:extLst>
      <p:ext uri="{BB962C8B-B14F-4D97-AF65-F5344CB8AC3E}">
        <p14:creationId xmlns:p14="http://schemas.microsoft.com/office/powerpoint/2010/main" val="75528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7460" y="8870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</a:t>
            </a:r>
            <a:r>
              <a:rPr lang="en-US" altLang="ko-KR" dirty="0" err="1">
                <a:solidFill>
                  <a:schemeClr val="tx1"/>
                </a:solidFill>
              </a:rPr>
              <a:t>toString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7460" y="92829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7460" y="17678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protocol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7460" y="26074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port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7460" y="344704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pathname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7460" y="428663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7460" y="51262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A4DBB-E21D-8B37-882E-617DA4A97711}"/>
              </a:ext>
            </a:extLst>
          </p:cNvPr>
          <p:cNvSpPr/>
          <p:nvPr/>
        </p:nvSpPr>
        <p:spPr>
          <a:xfrm>
            <a:off x="4575434" y="88704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string</a:t>
            </a:r>
            <a:r>
              <a:rPr lang="ko-KR" altLang="en-US" dirty="0">
                <a:solidFill>
                  <a:schemeClr val="tx1"/>
                </a:solidFill>
              </a:rPr>
              <a:t>으로 변환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거의 안 쓰임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86197-82A3-64DB-F006-1E78D8690DCC}"/>
              </a:ext>
            </a:extLst>
          </p:cNvPr>
          <p:cNvSpPr/>
          <p:nvPr/>
        </p:nvSpPr>
        <p:spPr>
          <a:xfrm>
            <a:off x="4575434" y="928290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을 </a:t>
            </a:r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ko-KR" altLang="en-US" sz="1200" dirty="0">
                <a:solidFill>
                  <a:schemeClr val="tx1"/>
                </a:solidFill>
              </a:rPr>
              <a:t>으로 변환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해당 사이트로 이동도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7611AC-A248-9018-4993-20A2F71DF4E2}"/>
              </a:ext>
            </a:extLst>
          </p:cNvPr>
          <p:cNvSpPr/>
          <p:nvPr/>
        </p:nvSpPr>
        <p:spPr>
          <a:xfrm>
            <a:off x="4575434" y="1767876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의 프로토콜을 반환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6DF6B6-FB7F-099C-BA19-F0B4A6E483A7}"/>
              </a:ext>
            </a:extLst>
          </p:cNvPr>
          <p:cNvSpPr/>
          <p:nvPr/>
        </p:nvSpPr>
        <p:spPr>
          <a:xfrm>
            <a:off x="4575434" y="2607462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의 포트를 반환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66287-FB0E-133B-7BC5-B2024DDF1224}"/>
              </a:ext>
            </a:extLst>
          </p:cNvPr>
          <p:cNvSpPr/>
          <p:nvPr/>
        </p:nvSpPr>
        <p:spPr>
          <a:xfrm>
            <a:off x="4575434" y="3447048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프로토콜과 호스트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포트 뒤를 반환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5C2BC-7891-2C59-764B-2A76304EE77D}"/>
              </a:ext>
            </a:extLst>
          </p:cNvPr>
          <p:cNvSpPr/>
          <p:nvPr/>
        </p:nvSpPr>
        <p:spPr>
          <a:xfrm>
            <a:off x="4575434" y="4286634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쿼리문을 반환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9F885A-FD3F-48F8-00A8-6CC1F11359DE}"/>
              </a:ext>
            </a:extLst>
          </p:cNvPr>
          <p:cNvSpPr/>
          <p:nvPr/>
        </p:nvSpPr>
        <p:spPr>
          <a:xfrm>
            <a:off x="4575434" y="5126220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뒤의 부분을 가져온다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816471-9B0E-42CE-F116-502F45A2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34" y="481994"/>
            <a:ext cx="6535062" cy="3429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11D2746-2692-BE48-1324-B6BAF5EF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34" y="1297956"/>
            <a:ext cx="6725589" cy="3715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085ADD-B5E5-BEBF-F9A9-9A24D15B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03" y="2200588"/>
            <a:ext cx="666843" cy="21910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894C24-432F-6048-1D52-3E7B5B935103}"/>
              </a:ext>
            </a:extLst>
          </p:cNvPr>
          <p:cNvSpPr/>
          <p:nvPr/>
        </p:nvSpPr>
        <p:spPr>
          <a:xfrm>
            <a:off x="1537460" y="596580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‘location host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5FB89D-E8BE-8EF3-8213-1D95703E2503}"/>
              </a:ext>
            </a:extLst>
          </p:cNvPr>
          <p:cNvSpPr/>
          <p:nvPr/>
        </p:nvSpPr>
        <p:spPr>
          <a:xfrm>
            <a:off x="4575434" y="5965806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서버의 도메인명과 호스트를 반환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보통 없으면 기본 포트를 반환한다</a:t>
            </a:r>
            <a:r>
              <a:rPr lang="en-US" altLang="ko-KR" sz="1100" dirty="0">
                <a:solidFill>
                  <a:schemeClr val="tx1"/>
                </a:solidFill>
              </a:rPr>
              <a:t>. (http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80)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09E65F-9B64-9649-6CAA-C1A406E86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191" y="3017618"/>
            <a:ext cx="457264" cy="190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7015F9B-D4AC-B2B1-15BB-B4D2363BD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086" y="6465895"/>
            <a:ext cx="1257475" cy="2000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17DCE24-C532-B565-C894-6A5AC3CB2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645" y="3865116"/>
            <a:ext cx="2924583" cy="17147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10F04C2-46EC-62CC-9BF4-9410E98BF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000" y="4795202"/>
            <a:ext cx="3877216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BEBC0A-C253-6EB9-95BE-60E6EC5ECC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6405" y="5506832"/>
            <a:ext cx="1343212" cy="27626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C857B8A-AF92-ABE6-8EC4-784804B75B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9618" y="5481438"/>
            <a:ext cx="1779020" cy="4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1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B05DF-550C-3CE8-0BB8-2B72C97226DA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브라우저 내의 기록에 접근할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뒤로가기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앞으로 가기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5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10ADF-1E3B-9731-4B58-F8A57EBC8498}"/>
              </a:ext>
            </a:extLst>
          </p:cNvPr>
          <p:cNvSpPr/>
          <p:nvPr/>
        </p:nvSpPr>
        <p:spPr>
          <a:xfrm>
            <a:off x="2764681" y="114359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B296A5-D84D-A998-B314-0DB0CFEC919A}"/>
              </a:ext>
            </a:extLst>
          </p:cNvPr>
          <p:cNvSpPr/>
          <p:nvPr/>
        </p:nvSpPr>
        <p:spPr>
          <a:xfrm>
            <a:off x="2764681" y="198317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CFF990-B158-3D76-CE70-8AAED5CBCDEF}"/>
              </a:ext>
            </a:extLst>
          </p:cNvPr>
          <p:cNvSpPr/>
          <p:nvPr/>
        </p:nvSpPr>
        <p:spPr>
          <a:xfrm>
            <a:off x="2764681" y="2822762"/>
            <a:ext cx="2865905" cy="31679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‘go(number)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CAE2AB-EA67-351B-DA4A-B6AA9CAA73AD}"/>
              </a:ext>
            </a:extLst>
          </p:cNvPr>
          <p:cNvSpPr/>
          <p:nvPr/>
        </p:nvSpPr>
        <p:spPr>
          <a:xfrm>
            <a:off x="5802655" y="1143591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현재 페이지에서 이전에 왔던 페이지를 호출한다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뒤로 가기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1C2C9-E40F-C066-29C9-7108173D8608}"/>
              </a:ext>
            </a:extLst>
          </p:cNvPr>
          <p:cNvSpPr/>
          <p:nvPr/>
        </p:nvSpPr>
        <p:spPr>
          <a:xfrm>
            <a:off x="5802655" y="1983177"/>
            <a:ext cx="388878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현재 페이지에서 다음에 왔던 페이지를 호출한다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앞으로 가기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4551B-E1F9-5ABD-9CE7-B568005513FE}"/>
              </a:ext>
            </a:extLst>
          </p:cNvPr>
          <p:cNvSpPr/>
          <p:nvPr/>
        </p:nvSpPr>
        <p:spPr>
          <a:xfrm>
            <a:off x="5802655" y="2822761"/>
            <a:ext cx="3888782" cy="316790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만큼 이전 페이지로 이동하거나 다음페이지로 이동한다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양수일경우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해당 숫자만큼 다음 페이지 이동을 하며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음수일 경우 해당 숫자만큼 이전 페이지로 이동을 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forward()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back()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동일한 역할을 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참고로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go(0)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이면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새로고침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A4CDEA-54A0-50F8-E002-0A0715F5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1" y="1233181"/>
            <a:ext cx="3972479" cy="4391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89E44D-2CC0-0451-EFF0-54191656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864" y="2809788"/>
            <a:ext cx="436305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‘geolocation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39D2F7-67F1-2D51-1677-BA3B48A1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907" y="1437606"/>
            <a:ext cx="3572374" cy="1562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0DFA-2952-0E12-ADE4-3353D93BC3D7}"/>
              </a:ext>
            </a:extLst>
          </p:cNvPr>
          <p:cNvSpPr/>
          <p:nvPr/>
        </p:nvSpPr>
        <p:spPr>
          <a:xfrm>
            <a:off x="8066140" y="405213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현실의 위치정보를 가져온다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81FF82-35B7-82D3-F658-8A3CF8E1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0" y="1066470"/>
            <a:ext cx="551574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504909-1506-D014-CA64-3F8EA57DCDE0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왜 </a:t>
            </a:r>
            <a:r>
              <a:rPr lang="ko-KR" altLang="en-US" dirty="0" err="1">
                <a:solidFill>
                  <a:schemeClr val="tx1"/>
                </a:solidFill>
              </a:rPr>
              <a:t>요기까지만</a:t>
            </a:r>
            <a:r>
              <a:rPr lang="ko-KR" altLang="en-US" dirty="0">
                <a:solidFill>
                  <a:schemeClr val="tx1"/>
                </a:solidFill>
              </a:rPr>
              <a:t> 설명하나요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6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416948-E1AB-139C-745E-6B716085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8"/>
            <a:ext cx="12192000" cy="3403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9D23AC-C389-0F9A-E34A-0F107D35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6008261" cy="3403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D4ED6-E915-BEDC-1AA1-6A0FDFE6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3429"/>
            <a:ext cx="5791176" cy="32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5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20C89B-B6D6-0A54-A8CE-1AE3E23D3F49}"/>
              </a:ext>
            </a:extLst>
          </p:cNvPr>
          <p:cNvSpPr/>
          <p:nvPr/>
        </p:nvSpPr>
        <p:spPr>
          <a:xfrm>
            <a:off x="3659608" y="3061957"/>
            <a:ext cx="4872784" cy="73408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아마존도 구글도 네이버도 다 저렇게 자기네 클라우드 서비스에 구독제로 </a:t>
            </a:r>
            <a:r>
              <a:rPr lang="ko-KR" altLang="en-US" dirty="0" err="1">
                <a:solidFill>
                  <a:schemeClr val="tx1"/>
                </a:solidFill>
              </a:rPr>
              <a:t>넣어버림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71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‘regex (</a:t>
            </a:r>
            <a:r>
              <a:rPr lang="ko-KR" altLang="en-US" dirty="0" err="1">
                <a:solidFill>
                  <a:schemeClr val="tx1"/>
                </a:solidFill>
              </a:rPr>
              <a:t>정규표현식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3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0F8964-1E41-20C8-2E9F-ED87FCBC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2433498"/>
            <a:ext cx="417253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B83E9D-B2AB-CCE0-7EE0-B2546931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75" y="3782772"/>
            <a:ext cx="1053980" cy="1004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ECC6B-87F1-F3AC-531B-19CF548F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01" y="1553154"/>
            <a:ext cx="3934374" cy="37247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1FA931-D0CC-6711-DC8C-616F0251DBED}"/>
              </a:ext>
            </a:extLst>
          </p:cNvPr>
          <p:cNvSpPr/>
          <p:nvPr/>
        </p:nvSpPr>
        <p:spPr>
          <a:xfrm>
            <a:off x="6932527" y="2169546"/>
            <a:ext cx="4174744" cy="16132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Regex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가지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ab+c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Var re = new </a:t>
            </a:r>
            <a:r>
              <a:rPr lang="en-US" altLang="ko-KR" dirty="0" err="1">
                <a:solidFill>
                  <a:schemeClr val="tx1"/>
                </a:solidFill>
              </a:rPr>
              <a:t>RegExp</a:t>
            </a:r>
            <a:r>
              <a:rPr lang="en-US" altLang="ko-KR" dirty="0">
                <a:solidFill>
                  <a:schemeClr val="tx1"/>
                </a:solidFill>
              </a:rPr>
              <a:t>(“</a:t>
            </a:r>
            <a:r>
              <a:rPr lang="en-US" altLang="ko-KR" dirty="0" err="1">
                <a:solidFill>
                  <a:schemeClr val="tx1"/>
                </a:solidFill>
              </a:rPr>
              <a:t>ab+c</a:t>
            </a:r>
            <a:r>
              <a:rPr lang="en-US" altLang="ko-KR" dirty="0">
                <a:solidFill>
                  <a:schemeClr val="tx1"/>
                </a:solidFill>
              </a:rPr>
              <a:t>”)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6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F083C2-6D63-3307-57CA-C7EB67485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0543"/>
              </p:ext>
            </p:extLst>
          </p:nvPr>
        </p:nvGraphicFramePr>
        <p:xfrm>
          <a:off x="3386667" y="2014397"/>
          <a:ext cx="54186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259">
                  <a:extLst>
                    <a:ext uri="{9D8B030D-6E8A-4147-A177-3AD203B41FA5}">
                      <a16:colId xmlns:a16="http://schemas.microsoft.com/office/drawing/2014/main" val="1681953476"/>
                    </a:ext>
                  </a:extLst>
                </a:gridCol>
                <a:gridCol w="3499407">
                  <a:extLst>
                    <a:ext uri="{9D8B030D-6E8A-4147-A177-3AD203B41FA5}">
                      <a16:colId xmlns:a16="http://schemas.microsoft.com/office/drawing/2014/main" val="355668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정규식</a:t>
                      </a:r>
                      <a:r>
                        <a:rPr lang="ko-KR" altLang="en-US" dirty="0"/>
                        <a:t>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3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 시작부분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5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\(</a:t>
                      </a:r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특수문자 인식 </a:t>
                      </a:r>
                      <a:r>
                        <a:rPr lang="en-US" altLang="ko-KR" sz="1600" dirty="0"/>
                        <a:t>(\b…)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3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 끝부분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1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 표현식이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회 이상 연속으로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1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 표현식이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 이상 연속으로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1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1-9 / a-</a:t>
                      </a:r>
                      <a:r>
                        <a:rPr lang="en-US" altLang="ko-KR" dirty="0" err="1"/>
                        <a:t>zA</a:t>
                      </a:r>
                      <a:r>
                        <a:rPr lang="en-US" altLang="ko-KR" dirty="0"/>
                        <a:t>-Z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1~9</a:t>
                      </a:r>
                      <a:r>
                        <a:rPr lang="ko-KR" altLang="en-US" sz="1600" dirty="0"/>
                        <a:t>까지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영어 </a:t>
                      </a: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에서</a:t>
                      </a:r>
                      <a:r>
                        <a:rPr lang="en-US" altLang="ko-KR" sz="1600" dirty="0"/>
                        <a:t>z, A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Z</a:t>
                      </a:r>
                      <a:r>
                        <a:rPr lang="ko-KR" altLang="en-US" sz="1600" dirty="0"/>
                        <a:t>까지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\d \D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숫자인 것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숫자 아닌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9036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F90BE07-0486-1042-AFC0-6E7F921F4F99}"/>
              </a:ext>
            </a:extLst>
          </p:cNvPr>
          <p:cNvSpPr/>
          <p:nvPr/>
        </p:nvSpPr>
        <p:spPr>
          <a:xfrm>
            <a:off x="4008628" y="649704"/>
            <a:ext cx="4174744" cy="85308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자주 쓰이는 기본 표현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5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F84CA2-9011-1589-66D6-0F37835A74D7}"/>
              </a:ext>
            </a:extLst>
          </p:cNvPr>
          <p:cNvSpPr/>
          <p:nvPr/>
        </p:nvSpPr>
        <p:spPr>
          <a:xfrm>
            <a:off x="4008628" y="3002459"/>
            <a:ext cx="4174744" cy="85308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altLang="ko-KR" b="0" i="0" dirty="0">
                <a:solidFill>
                  <a:schemeClr val="tx1"/>
                </a:solidFill>
                <a:effectLst/>
                <a:latin typeface="Menlo"/>
              </a:rPr>
              <a:t>^(?=.*[A-Za-z])(?=.*\d)[A-Za-z\d]{8,}$</a:t>
            </a:r>
            <a:endParaRPr lang="en-US" altLang="ko-KR" b="0" i="0" dirty="0">
              <a:solidFill>
                <a:schemeClr val="tx1"/>
              </a:solidFill>
              <a:effectLst/>
              <a:latin typeface="Menlo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Menlo"/>
              </a:rPr>
              <a:t>최소 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글자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하나 이상의 문자와 하나의 숫자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9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‘Symbol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55579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>
                <a:solidFill>
                  <a:schemeClr val="tx1"/>
                </a:solidFill>
              </a:rPr>
              <a:t>고유형이라고도</a:t>
            </a:r>
            <a:r>
              <a:rPr lang="ko-KR" altLang="en-US" i="1" dirty="0">
                <a:solidFill>
                  <a:schemeClr val="tx1"/>
                </a:solidFill>
              </a:rPr>
              <a:t> 해</a:t>
            </a:r>
          </a:p>
        </p:txBody>
      </p:sp>
    </p:spTree>
    <p:extLst>
      <p:ext uri="{BB962C8B-B14F-4D97-AF65-F5344CB8AC3E}">
        <p14:creationId xmlns:p14="http://schemas.microsoft.com/office/powerpoint/2010/main" val="41356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‘setinterval / setitmeout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1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7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188" y="4871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‘setinterval / setitmeout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1666629"/>
            <a:ext cx="683037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2709"/>
            <a:ext cx="6096000" cy="3552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52709"/>
            <a:ext cx="6096000" cy="43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3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188" y="4871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‘setitmeout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2404919"/>
            <a:ext cx="697327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852"/>
            <a:ext cx="6096000" cy="4898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7759"/>
            <a:ext cx="6032440" cy="41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B023EF-30A1-62D2-33E5-339F1FE0F711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BOM2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6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 / frame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 둘은 요새 잘 쓰는지 모르겠어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3046" y="535014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요새 브라우저 크기랑 비교하지 누가 스크린 크기를 재냐</a:t>
            </a:r>
            <a:r>
              <a:rPr lang="en-US" altLang="ko-KR" i="1" dirty="0">
                <a:solidFill>
                  <a:schemeClr val="tx1"/>
                </a:solidFill>
              </a:rPr>
              <a:t>?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14232</TotalTime>
  <Words>374</Words>
  <Application>Microsoft Office PowerPoint</Application>
  <PresentationFormat>와이드스크린</PresentationFormat>
  <Paragraphs>74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234</cp:revision>
  <dcterms:created xsi:type="dcterms:W3CDTF">2023-03-28T00:49:55Z</dcterms:created>
  <dcterms:modified xsi:type="dcterms:W3CDTF">2023-05-27T13:55:24Z</dcterms:modified>
</cp:coreProperties>
</file>