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9" r:id="rId3"/>
    <p:sldId id="486" r:id="rId4"/>
    <p:sldId id="485" r:id="rId5"/>
    <p:sldId id="494" r:id="rId6"/>
    <p:sldId id="487" r:id="rId7"/>
    <p:sldId id="484" r:id="rId8"/>
    <p:sldId id="489" r:id="rId9"/>
    <p:sldId id="488" r:id="rId10"/>
    <p:sldId id="490" r:id="rId11"/>
    <p:sldId id="491" r:id="rId12"/>
    <p:sldId id="492" r:id="rId13"/>
    <p:sldId id="493" r:id="rId14"/>
    <p:sldId id="530" r:id="rId15"/>
    <p:sldId id="496" r:id="rId16"/>
    <p:sldId id="495" r:id="rId17"/>
    <p:sldId id="498" r:id="rId18"/>
    <p:sldId id="522" r:id="rId19"/>
    <p:sldId id="521" r:id="rId20"/>
    <p:sldId id="523" r:id="rId21"/>
    <p:sldId id="524" r:id="rId22"/>
    <p:sldId id="525" r:id="rId23"/>
    <p:sldId id="526" r:id="rId24"/>
    <p:sldId id="527" r:id="rId25"/>
    <p:sldId id="528" r:id="rId26"/>
    <p:sldId id="531" r:id="rId27"/>
    <p:sldId id="529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01" r:id="rId46"/>
    <p:sldId id="502" r:id="rId47"/>
    <p:sldId id="503" r:id="rId48"/>
    <p:sldId id="504" r:id="rId49"/>
    <p:sldId id="505" r:id="rId50"/>
    <p:sldId id="506" r:id="rId51"/>
    <p:sldId id="549" r:id="rId52"/>
    <p:sldId id="550" r:id="rId53"/>
    <p:sldId id="507" r:id="rId54"/>
    <p:sldId id="516" r:id="rId55"/>
    <p:sldId id="517" r:id="rId56"/>
    <p:sldId id="510" r:id="rId57"/>
    <p:sldId id="511" r:id="rId58"/>
    <p:sldId id="512" r:id="rId59"/>
    <p:sldId id="513" r:id="rId60"/>
    <p:sldId id="508" r:id="rId61"/>
    <p:sldId id="519" r:id="rId62"/>
    <p:sldId id="520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Element property,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1409418"/>
            <a:ext cx="4982270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7" y="5735780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Top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body </a:t>
            </a:r>
            <a:r>
              <a:rPr lang="ko-KR" altLang="en-US" sz="1600" dirty="0">
                <a:solidFill>
                  <a:schemeClr val="tx1"/>
                </a:solidFill>
              </a:rPr>
              <a:t>기준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Bottom</a:t>
            </a:r>
            <a:r>
              <a:rPr lang="ko-KR" altLang="en-US" sz="1600" dirty="0">
                <a:solidFill>
                  <a:schemeClr val="tx1"/>
                </a:solidFill>
              </a:rPr>
              <a:t>은 보고있는 창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기준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6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" y="675891"/>
            <a:ext cx="6906589" cy="55062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4764" y="3010102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빈 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666364"/>
            <a:ext cx="6935168" cy="5525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50" y="140258"/>
            <a:ext cx="4153480" cy="1514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3450" y="1654944"/>
            <a:ext cx="4205410" cy="66430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getBoundingClientRect()</a:t>
            </a:r>
            <a:r>
              <a:rPr lang="ko-KR" altLang="en-US" sz="1400" dirty="0">
                <a:solidFill>
                  <a:schemeClr val="tx1"/>
                </a:solidFill>
              </a:rPr>
              <a:t> 값이 </a:t>
            </a:r>
            <a:r>
              <a:rPr lang="en-US" altLang="ko-KR" sz="1400" dirty="0">
                <a:solidFill>
                  <a:schemeClr val="tx1"/>
                </a:solidFill>
              </a:rPr>
              <a:t>400</a:t>
            </a:r>
            <a:r>
              <a:rPr lang="ko-KR" altLang="en-US" sz="1400" dirty="0">
                <a:solidFill>
                  <a:schemeClr val="tx1"/>
                </a:solidFill>
              </a:rPr>
              <a:t>보다 작으면 </a:t>
            </a:r>
            <a:r>
              <a:rPr lang="en-US" altLang="ko-KR" sz="1400" dirty="0">
                <a:solidFill>
                  <a:schemeClr val="tx1"/>
                </a:solidFill>
              </a:rPr>
              <a:t>div1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ClassList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(slide-up)</a:t>
            </a:r>
            <a:r>
              <a:rPr lang="ko-KR" altLang="en-US" sz="1400" dirty="0">
                <a:solidFill>
                  <a:schemeClr val="tx1"/>
                </a:solidFill>
              </a:rPr>
              <a:t>을 넣어주세요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50" y="2643524"/>
            <a:ext cx="2800741" cy="4001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64191" y="3521833"/>
            <a:ext cx="3047206" cy="112222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Slideup </a:t>
            </a:r>
            <a:r>
              <a:rPr lang="ko-KR" altLang="en-US" sz="1600" dirty="0">
                <a:solidFill>
                  <a:schemeClr val="tx1"/>
                </a:solidFill>
              </a:rPr>
              <a:t>키 애니메이션을 </a:t>
            </a:r>
            <a:r>
              <a:rPr lang="en-US" altLang="ko-KR" sz="1600" dirty="0">
                <a:solidFill>
                  <a:schemeClr val="tx1"/>
                </a:solidFill>
              </a:rPr>
              <a:t>css/</a:t>
            </a:r>
            <a:r>
              <a:rPr lang="ko-KR" altLang="en-US" sz="1600" dirty="0">
                <a:solidFill>
                  <a:schemeClr val="tx1"/>
                </a:solidFill>
              </a:rPr>
              <a:t>미디어쿼리에서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지정해둠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클래스를 넣으면 해당 애니메이션이 동작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7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0575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 안의 값을 가져오는 법</a:t>
            </a:r>
          </a:p>
        </p:txBody>
      </p:sp>
    </p:spTree>
    <p:extLst>
      <p:ext uri="{BB962C8B-B14F-4D97-AF65-F5344CB8AC3E}">
        <p14:creationId xmlns:p14="http://schemas.microsoft.com/office/powerpoint/2010/main" val="212984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866946"/>
            <a:ext cx="2143424" cy="1124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기존에 하던 방식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6ED6A-8B04-6B24-2F27-9FDC87C7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630" y="1819050"/>
            <a:ext cx="255305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4" y="1994593"/>
            <a:ext cx="4119851" cy="23779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 </a:t>
            </a:r>
            <a:r>
              <a:rPr lang="ko-KR" altLang="en-US" dirty="0" err="1">
                <a:solidFill>
                  <a:schemeClr val="tx1"/>
                </a:solidFill>
              </a:rPr>
              <a:t>적용시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054720-E70E-0263-F389-B5E87B6144AA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E3375D-5910-33A4-6AE2-C624B635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35" y="2868539"/>
            <a:ext cx="2910772" cy="755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380FA-F5E7-8F3C-57FA-93983055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4" y="3623692"/>
            <a:ext cx="2498869" cy="8787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19BD7D-1D51-A4E5-5BAA-23BD1B64B659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01C421-844A-ABB0-4C26-93179BF02D93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1,2</a:t>
            </a:r>
            <a:r>
              <a:rPr lang="ko-KR" altLang="en-US" dirty="0">
                <a:solidFill>
                  <a:schemeClr val="tx1"/>
                </a:solidFill>
              </a:rPr>
              <a:t>만 반환된다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14E86D-240E-3767-FDA9-3C3E6877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0" y="3114631"/>
            <a:ext cx="301032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BF11D-6383-DE29-6B37-D22A0FEE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40" y="2342998"/>
            <a:ext cx="2753109" cy="771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AA8473-EC3E-4591-6B03-51B3ABD389BB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4E9DF-4308-6377-9D36-5B65FD0317A0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없는 친구를 부르면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에러가 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인터넷 밈 몰?루 의 기원을 찾아보자 : 네이버 포스트">
            <a:extLst>
              <a:ext uri="{FF2B5EF4-FFF2-40B4-BE49-F238E27FC236}">
                <a16:creationId xmlns:a16="http://schemas.microsoft.com/office/drawing/2014/main" id="{4CE43EF2-CDC7-EE14-AAFF-E52AD57E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2" y="4347409"/>
            <a:ext cx="1680411" cy="1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5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32E23C-0168-D211-797A-1DEA65501027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8C2CA-2A62-DAFC-5E84-976AA94B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35" y="2868539"/>
            <a:ext cx="2910772" cy="755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4D0FE8-3F89-57AE-E48C-F0715AE8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5" y="3623692"/>
            <a:ext cx="3315163" cy="733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4F766F-DBA5-BC71-0039-4B93BF4838CB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중첩 배열의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구조에 맞추면 값이 반환된다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7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Elements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4576E9-EA98-4797-468C-8A3AD8ABCFF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EDE54D-7EDF-6F43-2E6B-3B57A255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6" y="3081289"/>
            <a:ext cx="2419688" cy="6954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71A505-021F-7A54-5FED-5E22635C5489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배열의 특정 값만 반환하고 싶을 때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역시 구조에 맞춰 받고 싶은 값만 넣는다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5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76D485-0419-B0FD-63CB-725FC050A5F2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1C2B1-49E9-7161-45D2-4AFE0277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27" y="2902215"/>
            <a:ext cx="2861546" cy="10535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3650AA-4BAF-C55A-3D5A-9A6A38C90FBD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한 값만 따로 빼고 싶을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68476B-0DAC-E9B8-2E49-12BCE169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35" y="3095578"/>
            <a:ext cx="272453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4A11FD-A7FD-150D-9654-D53DF2B705DD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ABFC0-3938-D41D-5AF2-33BB0AD9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0" y="2185814"/>
            <a:ext cx="2257740" cy="24863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6EF1DF-C0A0-F695-50DA-811A06C7BAEA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위치를 바꾸고 싶을 때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0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95F618-BAA7-A3B1-41C2-C2333D38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5" y="3162263"/>
            <a:ext cx="2543530" cy="533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702304-2ED4-2AD3-6189-9464F83E478B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이렇게도 된다</a:t>
            </a:r>
            <a:r>
              <a:rPr lang="en-US" altLang="ko-KR" sz="1600" dirty="0">
                <a:solidFill>
                  <a:schemeClr val="tx1"/>
                </a:solidFill>
              </a:rPr>
              <a:t>… </a:t>
            </a:r>
            <a:r>
              <a:rPr lang="ko-KR" altLang="en-US" sz="1600" dirty="0">
                <a:solidFill>
                  <a:schemeClr val="tx1"/>
                </a:solidFill>
              </a:rPr>
              <a:t>고 하셨는데</a:t>
            </a:r>
          </a:p>
        </p:txBody>
      </p:sp>
    </p:spTree>
    <p:extLst>
      <p:ext uri="{BB962C8B-B14F-4D97-AF65-F5344CB8AC3E}">
        <p14:creationId xmlns:p14="http://schemas.microsoft.com/office/powerpoint/2010/main" val="382590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756841-7BE6-5E53-EFCC-F6FBCA9C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924104"/>
            <a:ext cx="2572109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330A4-ECA2-13E2-BC66-8CC6B741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4469414"/>
            <a:ext cx="5572903" cy="7430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37D9AE-64C3-AD8E-98B7-3CC01C87AE4C}"/>
              </a:ext>
            </a:extLst>
          </p:cNvPr>
          <p:cNvSpPr/>
          <p:nvPr/>
        </p:nvSpPr>
        <p:spPr>
          <a:xfrm>
            <a:off x="4663046" y="54525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왜 안되지</a:t>
            </a:r>
            <a:r>
              <a:rPr lang="en-US" altLang="ko-KR" sz="1600" dirty="0">
                <a:solidFill>
                  <a:schemeClr val="tx1"/>
                </a:solidFill>
              </a:rPr>
              <a:t>…?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아리스 오류발생 - 블루 아카이브 채널">
            <a:extLst>
              <a:ext uri="{FF2B5EF4-FFF2-40B4-BE49-F238E27FC236}">
                <a16:creationId xmlns:a16="http://schemas.microsoft.com/office/drawing/2014/main" id="{5A3E8BD8-3AD7-6A47-9166-98BC42F4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79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3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8D4935-63F0-429C-2868-757D348E92A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12075-8FD1-FA7A-5E63-67186A8A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2909815"/>
            <a:ext cx="5763429" cy="1038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4E45E1-97B2-B3E3-9C33-71EC85F75188}"/>
              </a:ext>
            </a:extLst>
          </p:cNvPr>
          <p:cNvSpPr/>
          <p:nvPr/>
        </p:nvSpPr>
        <p:spPr>
          <a:xfrm>
            <a:off x="4663046" y="54525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John Dow </a:t>
            </a:r>
            <a:r>
              <a:rPr lang="ko-KR" altLang="en-US" sz="1600" dirty="0">
                <a:solidFill>
                  <a:schemeClr val="tx1"/>
                </a:solidFill>
              </a:rPr>
              <a:t>를 찾고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job</a:t>
            </a:r>
            <a:r>
              <a:rPr lang="ko-KR" altLang="en-US" sz="1600" dirty="0">
                <a:solidFill>
                  <a:schemeClr val="tx1"/>
                </a:solidFill>
              </a:rPr>
              <a:t>이 없으니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r>
              <a:rPr lang="en-US" altLang="ko-KR" sz="1600" dirty="0">
                <a:solidFill>
                  <a:schemeClr val="tx1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항목에서 찾아온다</a:t>
            </a:r>
          </a:p>
        </p:txBody>
      </p:sp>
    </p:spTree>
    <p:extLst>
      <p:ext uri="{BB962C8B-B14F-4D97-AF65-F5344CB8AC3E}">
        <p14:creationId xmlns:p14="http://schemas.microsoft.com/office/powerpoint/2010/main" val="244867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BA6BF5-FA9C-BB7B-6D0D-A32624231248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안의 값을 가져오는 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F498A4-CBF7-834F-433C-9F5F31D61FE7}"/>
              </a:ext>
            </a:extLst>
          </p:cNvPr>
          <p:cNvSpPr/>
          <p:nvPr/>
        </p:nvSpPr>
        <p:spPr>
          <a:xfrm>
            <a:off x="4663046" y="49021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객체의 키에 맞춘다고 하는 이 원칙만 이해하고 있으면 돼</a:t>
            </a:r>
            <a:r>
              <a:rPr lang="en-US" altLang="ko-KR" sz="1400" i="1" dirty="0">
                <a:solidFill>
                  <a:schemeClr val="tx1"/>
                </a:solidFill>
              </a:rPr>
              <a:t>. </a:t>
            </a:r>
            <a:r>
              <a:rPr lang="ko-KR" altLang="en-US" sz="1400" i="1" dirty="0">
                <a:solidFill>
                  <a:schemeClr val="tx1"/>
                </a:solidFill>
              </a:rPr>
              <a:t>그러면 </a:t>
            </a:r>
            <a:r>
              <a:rPr lang="ko-KR" altLang="en-US" sz="1400" i="1" dirty="0" err="1">
                <a:solidFill>
                  <a:schemeClr val="tx1"/>
                </a:solidFill>
              </a:rPr>
              <a:t>디스트럭쳐링은</a:t>
            </a:r>
            <a:r>
              <a:rPr lang="ko-KR" altLang="en-US" sz="1400" i="1" dirty="0">
                <a:solidFill>
                  <a:schemeClr val="tx1"/>
                </a:solidFill>
              </a:rPr>
              <a:t> 끝</a:t>
            </a:r>
            <a:r>
              <a:rPr lang="en-US" altLang="ko-KR" sz="1400" i="1" dirty="0">
                <a:solidFill>
                  <a:schemeClr val="tx1"/>
                </a:solidFill>
              </a:rPr>
              <a:t>.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7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F84152-90DE-1782-7D2E-91845C26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3043183"/>
            <a:ext cx="3200847" cy="7716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36EA18-40E8-D2EB-23FD-5656FD7D3F1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5B0F0-E399-CA06-D21C-29191C8D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04" y="3309920"/>
            <a:ext cx="714475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9B0CDB-ED52-F690-BE3D-5A0040440CDF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어떻게 하던 값은 잘 반환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0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36EA18-40E8-D2EB-23FD-5656FD7D3F1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B0CDB-ED52-F690-BE3D-5A0040440CDF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없는 친구를 부르면 </a:t>
            </a:r>
            <a:r>
              <a:rPr lang="en-US" altLang="ko-KR" sz="1600" dirty="0">
                <a:solidFill>
                  <a:schemeClr val="tx1"/>
                </a:solidFill>
              </a:rPr>
              <a:t>undefined</a:t>
            </a:r>
            <a:r>
              <a:rPr lang="ko-KR" altLang="en-US" sz="1600" dirty="0">
                <a:solidFill>
                  <a:schemeClr val="tx1"/>
                </a:solidFill>
              </a:rPr>
              <a:t>를 출력한다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5B4A59-6B03-3E81-5C3C-5C074140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2" y="3043183"/>
            <a:ext cx="3515216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F25C67-C4EE-6E3B-6F88-1109DF0F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784" y="3290868"/>
            <a:ext cx="1105054" cy="276264"/>
          </a:xfrm>
          <a:prstGeom prst="rect">
            <a:avLst/>
          </a:prstGeom>
        </p:spPr>
      </p:pic>
      <p:pic>
        <p:nvPicPr>
          <p:cNvPr id="10" name="Picture 2" descr="인터넷 밈 몰?루 의 기원을 찾아보자 : 네이버 포스트">
            <a:extLst>
              <a:ext uri="{FF2B5EF4-FFF2-40B4-BE49-F238E27FC236}">
                <a16:creationId xmlns:a16="http://schemas.microsoft.com/office/drawing/2014/main" id="{67763A5C-6CC1-62BE-B87D-5C16FCEB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2" y="4347409"/>
            <a:ext cx="1680411" cy="1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1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ACB503-4EC4-517A-B140-B8DF0B9984F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95DB5-5A28-C61B-B426-4FB0B937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87" y="2947920"/>
            <a:ext cx="3410426" cy="9621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53D8C6-ACC3-12B7-7156-51BF4BDF3EA2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객체를 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로 한번 더 감싼다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이걸 연산하세요</a:t>
            </a:r>
            <a:r>
              <a:rPr lang="en-US" altLang="ko-KR" sz="1600" dirty="0">
                <a:solidFill>
                  <a:schemeClr val="tx1"/>
                </a:solidFill>
              </a:rPr>
              <a:t>~</a:t>
            </a:r>
            <a:r>
              <a:rPr lang="ko-KR" altLang="en-US" sz="1600" dirty="0">
                <a:solidFill>
                  <a:schemeClr val="tx1"/>
                </a:solidFill>
              </a:rPr>
              <a:t>라는 의미</a:t>
            </a:r>
          </a:p>
        </p:txBody>
      </p:sp>
    </p:spTree>
    <p:extLst>
      <p:ext uri="{BB962C8B-B14F-4D97-AF65-F5344CB8AC3E}">
        <p14:creationId xmlns:p14="http://schemas.microsoft.com/office/powerpoint/2010/main" val="10345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 </a:t>
            </a:r>
            <a:r>
              <a:rPr lang="ko-KR" altLang="en-US" dirty="0">
                <a:solidFill>
                  <a:schemeClr val="tx1"/>
                </a:solidFill>
              </a:rPr>
              <a:t>후반전은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2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AEE2DF-521F-FF6F-6C45-09357BEF3C9A}"/>
              </a:ext>
            </a:extLst>
          </p:cNvPr>
          <p:cNvSpPr/>
          <p:nvPr/>
        </p:nvSpPr>
        <p:spPr>
          <a:xfrm>
            <a:off x="3808804" y="1334349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실제로 </a:t>
            </a:r>
            <a:r>
              <a:rPr lang="en-US" altLang="ko-KR" sz="1600" i="1" dirty="0">
                <a:solidFill>
                  <a:schemeClr val="tx1"/>
                </a:solidFill>
              </a:rPr>
              <a:t>JavaScript</a:t>
            </a:r>
            <a:r>
              <a:rPr lang="ko-KR" altLang="en-US" sz="1600" i="1" dirty="0">
                <a:solidFill>
                  <a:schemeClr val="tx1"/>
                </a:solidFill>
              </a:rPr>
              <a:t>에 있는 실제 인터프리터 컴파일러를 보시게 되면 저런 식으로 문법 자체가 존재하지 않아요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 err="1">
                <a:solidFill>
                  <a:schemeClr val="tx1"/>
                </a:solidFill>
              </a:rPr>
              <a:t>애시당초</a:t>
            </a:r>
            <a:r>
              <a:rPr lang="ko-KR" altLang="en-US" sz="1600" i="1" dirty="0">
                <a:solidFill>
                  <a:schemeClr val="tx1"/>
                </a:solidFill>
              </a:rPr>
              <a:t> 이퀄 자체가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뒤쪽에 들어가는 거 자체가 연산식에 위배가 되거든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2580C1-7C1C-AC3A-9B15-EB26EEDEB5D1}"/>
              </a:ext>
            </a:extLst>
          </p:cNvPr>
          <p:cNvSpPr/>
          <p:nvPr/>
        </p:nvSpPr>
        <p:spPr>
          <a:xfrm>
            <a:off x="3808804" y="2797344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보통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이런 거는 </a:t>
            </a:r>
            <a:r>
              <a:rPr lang="en-US" altLang="ko-KR" sz="1600" i="1" dirty="0">
                <a:solidFill>
                  <a:schemeClr val="tx1"/>
                </a:solidFill>
              </a:rPr>
              <a:t>if</a:t>
            </a:r>
            <a:r>
              <a:rPr lang="ko-KR" altLang="en-US" sz="1600" i="1" dirty="0">
                <a:solidFill>
                  <a:schemeClr val="tx1"/>
                </a:solidFill>
              </a:rPr>
              <a:t>라든지 </a:t>
            </a:r>
            <a:r>
              <a:rPr lang="en-US" altLang="ko-KR" sz="1600" i="1" dirty="0">
                <a:solidFill>
                  <a:schemeClr val="tx1"/>
                </a:solidFill>
              </a:rPr>
              <a:t>for, </a:t>
            </a:r>
            <a:r>
              <a:rPr lang="ko-KR" altLang="en-US" sz="1600" i="1" dirty="0">
                <a:solidFill>
                  <a:schemeClr val="tx1"/>
                </a:solidFill>
              </a:rPr>
              <a:t>함수 이런 거를 뜻하게 되는데 저 식은 우리가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뒤에 </a:t>
            </a:r>
            <a:r>
              <a:rPr lang="en-US" altLang="ko-KR" sz="1600" i="1" dirty="0">
                <a:solidFill>
                  <a:schemeClr val="tx1"/>
                </a:solidFill>
              </a:rPr>
              <a:t>=</a:t>
            </a:r>
            <a:r>
              <a:rPr lang="ko-KR" altLang="en-US" sz="1600" i="1" dirty="0">
                <a:solidFill>
                  <a:schemeClr val="tx1"/>
                </a:solidFill>
              </a:rPr>
              <a:t>을 </a:t>
            </a:r>
            <a:r>
              <a:rPr lang="ko-KR" altLang="en-US" sz="1600" i="1" dirty="0" err="1">
                <a:solidFill>
                  <a:schemeClr val="tx1"/>
                </a:solidFill>
              </a:rPr>
              <a:t>넣었잖아</a:t>
            </a:r>
            <a:r>
              <a:rPr lang="en-US" altLang="ko-KR" sz="1600" i="1" dirty="0">
                <a:solidFill>
                  <a:schemeClr val="tx1"/>
                </a:solidFill>
              </a:rPr>
              <a:t>? </a:t>
            </a:r>
            <a:r>
              <a:rPr lang="ko-KR" altLang="en-US" sz="1600" i="1" dirty="0">
                <a:solidFill>
                  <a:schemeClr val="tx1"/>
                </a:solidFill>
              </a:rPr>
              <a:t>그러면 수식이 되어야 하는 게 맞거든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CF061-4D1E-57AE-CCC0-37C743ED2B96}"/>
              </a:ext>
            </a:extLst>
          </p:cNvPr>
          <p:cNvSpPr/>
          <p:nvPr/>
        </p:nvSpPr>
        <p:spPr>
          <a:xfrm>
            <a:off x="3808804" y="4326510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그런데 얘네가 수식이라고 생각을 안 하기 때문에 </a:t>
            </a:r>
            <a:r>
              <a:rPr lang="en-US" altLang="ko-KR" sz="1600" i="1" dirty="0">
                <a:solidFill>
                  <a:schemeClr val="tx1"/>
                </a:solidFill>
              </a:rPr>
              <a:t>JavaScript</a:t>
            </a:r>
            <a:r>
              <a:rPr lang="ko-KR" altLang="en-US" sz="1600" i="1" dirty="0">
                <a:solidFill>
                  <a:schemeClr val="tx1"/>
                </a:solidFill>
              </a:rPr>
              <a:t>에서 이거는 에러라고 취급이 되는 거야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 err="1">
                <a:solidFill>
                  <a:schemeClr val="tx1"/>
                </a:solidFill>
              </a:rPr>
              <a:t>애시당초</a:t>
            </a:r>
            <a:r>
              <a:rPr lang="ko-KR" altLang="en-US" sz="1600" i="1" dirty="0">
                <a:solidFill>
                  <a:schemeClr val="tx1"/>
                </a:solidFill>
              </a:rPr>
              <a:t> 이런 거는 말이 안 된다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>
                <a:solidFill>
                  <a:schemeClr val="tx1"/>
                </a:solidFill>
              </a:rPr>
              <a:t>그래서 우리가 얘네를 강제로 수식이라고 명칭하기 위해서 얘네를 앞뒤로 해서 괄호를 묶어주는 거지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89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364E0-55CE-6514-D7D4-75D8407BD5DB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04844-AE26-264A-790A-4DFDDC69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3881516"/>
            <a:ext cx="2676899" cy="7621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D99DC8-6A0B-CF80-BA94-4FDC9B6B84AF}"/>
              </a:ext>
            </a:extLst>
          </p:cNvPr>
          <p:cNvSpPr/>
          <p:nvPr/>
        </p:nvSpPr>
        <p:spPr>
          <a:xfrm>
            <a:off x="3972831" y="4901255"/>
            <a:ext cx="4246338" cy="110851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Five six</a:t>
            </a:r>
            <a:r>
              <a:rPr lang="ko-KR" altLang="en-US" sz="1600" dirty="0">
                <a:solidFill>
                  <a:schemeClr val="tx1"/>
                </a:solidFill>
              </a:rPr>
              <a:t>가 선언 되어 있고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비례식처럼 수식을 짜면 값이 들어간다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</a:rPr>
              <a:t>one, two</a:t>
            </a:r>
            <a:r>
              <a:rPr lang="ko-KR" altLang="en-US" sz="1600" dirty="0">
                <a:solidFill>
                  <a:schemeClr val="tx1"/>
                </a:solidFill>
              </a:rPr>
              <a:t>는 임시 값이니 </a:t>
            </a:r>
            <a:r>
              <a:rPr lang="en-US" altLang="ko-KR" sz="1600" dirty="0">
                <a:solidFill>
                  <a:schemeClr val="tx1"/>
                </a:solidFill>
              </a:rPr>
              <a:t>console.log</a:t>
            </a:r>
            <a:r>
              <a:rPr lang="ko-KR" altLang="en-US" sz="1600" dirty="0">
                <a:solidFill>
                  <a:schemeClr val="tx1"/>
                </a:solidFill>
              </a:rPr>
              <a:t>로 찍어도 </a:t>
            </a:r>
            <a:r>
              <a:rPr lang="ko-KR" altLang="en-US" sz="1600" dirty="0" err="1">
                <a:solidFill>
                  <a:schemeClr val="tx1"/>
                </a:solidFill>
              </a:rPr>
              <a:t>안나옴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5268E3-747C-30B7-A6C2-E80E238D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2247516"/>
            <a:ext cx="520137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7348E-4B98-09E3-106F-DA6CBBB5C52C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B2CEE-2367-F3C6-610C-4C7752EA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2952683"/>
            <a:ext cx="4363059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C14DBB-E4A2-FBEC-1A3F-3D8CDDA5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70" y="3905316"/>
            <a:ext cx="2810267" cy="7240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4EC4B-26FA-1294-D523-2A724FC47F5D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안에 객체가 들어간 복합 객체를 풀어내는 법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Plus</a:t>
            </a:r>
            <a:r>
              <a:rPr lang="ko-KR" altLang="en-US" sz="1600" dirty="0">
                <a:solidFill>
                  <a:schemeClr val="tx1"/>
                </a:solidFill>
              </a:rPr>
              <a:t>는 참조를 위해 쓴 변수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객체가 아님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5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B9502-3928-70A4-C2FA-01D63F0157FE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B3375-3574-5CEC-0A30-2351CDC3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2995552"/>
            <a:ext cx="4029637" cy="866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8B7C5A-8C6C-D838-47CA-0775E7F28680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</a:t>
            </a:r>
            <a:r>
              <a:rPr lang="en-US" altLang="ko-KR" sz="1400" dirty="0">
                <a:solidFill>
                  <a:schemeClr val="tx1"/>
                </a:solidFill>
              </a:rPr>
              <a:t>plus</a:t>
            </a:r>
            <a:r>
              <a:rPr lang="ko-KR" altLang="en-US" sz="1400" dirty="0">
                <a:solidFill>
                  <a:schemeClr val="tx1"/>
                </a:solidFill>
              </a:rPr>
              <a:t>를 호출한다면 객체를 그대로 프린트해버린다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객체를 호출하려면 객체 구조를 알고 있어야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715660-9642-67E0-3E5D-8DA283E0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1" y="3862448"/>
            <a:ext cx="2715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6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427528-9265-82DD-5D04-B8306FE163F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58D7F2-7A92-D7A3-6789-4650A63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3047947"/>
            <a:ext cx="4077269" cy="7621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D1D40-4338-8510-5A88-EFFB75C59741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왼쪽 변에 있는 것들은 변수들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객체의 형식에 맞춰 정렬하겠다는 것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객체에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밖에 없었는데 </a:t>
            </a:r>
            <a:r>
              <a:rPr lang="en-US" altLang="ko-KR" sz="1200" dirty="0">
                <a:solidFill>
                  <a:schemeClr val="tx1"/>
                </a:solidFill>
              </a:rPr>
              <a:t>2,3</a:t>
            </a:r>
            <a:r>
              <a:rPr lang="ko-KR" altLang="en-US" sz="1200" dirty="0">
                <a:solidFill>
                  <a:schemeClr val="tx1"/>
                </a:solidFill>
              </a:rPr>
              <a:t>이 추가되었다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이게 디폴트 파라미터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B161E2-2E34-8957-BEDA-9570BFE3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65" y="3810053"/>
            <a:ext cx="11241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8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B22F0B-19EB-2E67-BF88-E99073AD153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B6BC1-EDB2-310A-52A9-3FBA844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2832367"/>
            <a:ext cx="6296904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514AC8-0768-0683-6C4E-3A2839A0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3785000"/>
            <a:ext cx="1219370" cy="3429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06D249-7B65-2EEE-307D-3FD1902C2065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왼쪽 변에는 </a:t>
            </a:r>
            <a:r>
              <a:rPr lang="ko-KR" altLang="en-US" sz="1200" dirty="0" err="1">
                <a:solidFill>
                  <a:schemeClr val="tx1"/>
                </a:solidFill>
              </a:rPr>
              <a:t>맵핑할</a:t>
            </a:r>
            <a:r>
              <a:rPr lang="ko-KR" altLang="en-US" sz="1200" dirty="0">
                <a:solidFill>
                  <a:schemeClr val="tx1"/>
                </a:solidFill>
              </a:rPr>
              <a:t> 객체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오른쪽 변에는 실제 값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Py</a:t>
            </a:r>
            <a:r>
              <a:rPr lang="ko-KR" altLang="en-US" sz="1200" dirty="0">
                <a:solidFill>
                  <a:schemeClr val="tx1"/>
                </a:solidFill>
              </a:rPr>
              <a:t>는 리스트로 가져온다면 </a:t>
            </a:r>
            <a:r>
              <a:rPr lang="en-US" altLang="ko-KR" sz="1200" dirty="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는 객체로 가져옴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8D6A7-35F4-8000-515B-8B30DD32AAE0}"/>
              </a:ext>
            </a:extLst>
          </p:cNvPr>
          <p:cNvSpPr/>
          <p:nvPr/>
        </p:nvSpPr>
        <p:spPr>
          <a:xfrm>
            <a:off x="8489088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그냥 구조에 맞춰 짜면 된다고 이해하면 될 거 같은데</a:t>
            </a:r>
            <a:r>
              <a:rPr lang="en-US" altLang="ko-KR" sz="1600" dirty="0">
                <a:solidFill>
                  <a:schemeClr val="tx1"/>
                </a:solidFill>
              </a:rPr>
              <a:t> - </a:t>
            </a:r>
            <a:r>
              <a:rPr lang="ko-KR" altLang="en-US" sz="1600" dirty="0" err="1">
                <a:solidFill>
                  <a:schemeClr val="tx1"/>
                </a:solidFill>
              </a:rPr>
              <a:t>건주님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823DDE-2B44-73C7-009E-1D8D93631E90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F3857-B34E-4DB5-1C40-A0E129A1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2757394"/>
            <a:ext cx="3172268" cy="1343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AE37F0-E9DB-0C06-9399-2DC1009D37A2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이걸 구조분해할당을 적용한다면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5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0F1907-2F40-BE78-D80A-1F3A297BA0A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정답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6A7C56-8AF8-D092-00BA-EDD4D2DE1189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해설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복합 객체이니 </a:t>
            </a:r>
            <a:r>
              <a:rPr lang="en-US" altLang="ko-KR" sz="1200" dirty="0">
                <a:solidFill>
                  <a:schemeClr val="tx1"/>
                </a:solidFill>
              </a:rPr>
              <a:t>size, item, extra </a:t>
            </a:r>
            <a:r>
              <a:rPr lang="ko-KR" altLang="en-US" sz="1200" dirty="0">
                <a:solidFill>
                  <a:schemeClr val="tx1"/>
                </a:solidFill>
              </a:rPr>
              <a:t>순으로 나눈다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객체 안은 형식에 맞춰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F524AB-7703-2E34-D3A9-58616E6A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3" y="2724051"/>
            <a:ext cx="245779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726DA2-7AAF-A57F-E454-EB3DAB7FB357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For</a:t>
            </a:r>
            <a:r>
              <a:rPr lang="ko-KR" altLang="en-US" sz="1600" dirty="0">
                <a:solidFill>
                  <a:schemeClr val="tx1"/>
                </a:solidFill>
              </a:rPr>
              <a:t>문에서의 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891267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417AE9-0E10-A402-8DA4-BF8BDAEB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2533525"/>
            <a:ext cx="4201111" cy="1790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0EC5C1-5002-72B7-8280-510B28C03350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Obj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번 받는다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 효율적인 방법이 없을까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95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BOM, HTMLAPI, Webpack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36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522823-B39E-16C4-39D7-41B25AD1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3033657"/>
            <a:ext cx="4267796" cy="790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78DA6-59E7-40F1-138F-79BD7DE1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6" y="4359618"/>
            <a:ext cx="127652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68ADE8-71DF-3E39-A5BB-74ED8574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02" y="2138182"/>
            <a:ext cx="4629796" cy="895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DE90-3096-4B26-98AF-C950A893471E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 let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{item, </a:t>
            </a:r>
            <a:r>
              <a:rPr lang="ko-KR" altLang="en-US" sz="1200" dirty="0">
                <a:solidFill>
                  <a:schemeClr val="tx1"/>
                </a:solidFill>
              </a:rPr>
              <a:t>내부 객체</a:t>
            </a:r>
            <a:r>
              <a:rPr lang="en-US" altLang="ko-KR" sz="1200" dirty="0">
                <a:solidFill>
                  <a:schemeClr val="tx1"/>
                </a:solidFill>
              </a:rPr>
              <a:t>: {</a:t>
            </a:r>
            <a:r>
              <a:rPr lang="ko-KR" altLang="en-US" sz="1200" dirty="0">
                <a:solidFill>
                  <a:schemeClr val="tx1"/>
                </a:solidFill>
              </a:rPr>
              <a:t>형식</a:t>
            </a:r>
            <a:r>
              <a:rPr lang="en-US" altLang="ko-KR" sz="1200" dirty="0">
                <a:solidFill>
                  <a:schemeClr val="tx1"/>
                </a:solidFill>
              </a:rPr>
              <a:t>…}} of </a:t>
            </a:r>
            <a:r>
              <a:rPr lang="ko-KR" altLang="en-US" sz="1200" dirty="0">
                <a:solidFill>
                  <a:schemeClr val="tx1"/>
                </a:solidFill>
              </a:rPr>
              <a:t>객체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문으로 순회하여 값을 뽑아낼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135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6207D3-4F8E-10DB-62C0-07495D84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857155"/>
            <a:ext cx="7240010" cy="31436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B8944B-C2F2-C303-AE49-D480D677D851}"/>
              </a:ext>
            </a:extLst>
          </p:cNvPr>
          <p:cNvSpPr/>
          <p:nvPr/>
        </p:nvSpPr>
        <p:spPr>
          <a:xfrm>
            <a:off x="3972831" y="5935971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for of</a:t>
            </a:r>
            <a:r>
              <a:rPr lang="ko-KR" altLang="en-US" sz="1200" i="1" dirty="0">
                <a:solidFill>
                  <a:schemeClr val="tx1"/>
                </a:solidFill>
              </a:rPr>
              <a:t>문이나 </a:t>
            </a:r>
            <a:r>
              <a:rPr lang="en-US" altLang="ko-KR" sz="1200" i="1" dirty="0">
                <a:solidFill>
                  <a:schemeClr val="tx1"/>
                </a:solidFill>
              </a:rPr>
              <a:t>for is</a:t>
            </a:r>
            <a:r>
              <a:rPr lang="ko-KR" altLang="en-US" sz="1200" i="1" dirty="0">
                <a:solidFill>
                  <a:schemeClr val="tx1"/>
                </a:solidFill>
              </a:rPr>
              <a:t>문을 사용할 때 이런 식으로 해서 해당 객체에 대해서 알고 있으면 </a:t>
            </a:r>
            <a:r>
              <a:rPr lang="ko-KR" altLang="en-US" sz="1200" i="1" dirty="0" err="1">
                <a:solidFill>
                  <a:schemeClr val="tx1"/>
                </a:solidFill>
              </a:rPr>
              <a:t>막바로</a:t>
            </a:r>
            <a:r>
              <a:rPr lang="ko-KR" altLang="en-US" sz="1200" i="1" dirty="0">
                <a:solidFill>
                  <a:schemeClr val="tx1"/>
                </a:solidFill>
              </a:rPr>
              <a:t> 구조분해할당을 이런 식으로 할 수 있다는 거지</a:t>
            </a:r>
            <a:r>
              <a:rPr lang="en-US" altLang="ko-KR" sz="12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19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214135-9693-4357-E3F7-92DABAF66390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함수에서의 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705715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FAD9D1-76CE-5D69-1153-E81699F4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4010106"/>
            <a:ext cx="533474" cy="22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09148-1CC3-F006-56E0-1C49B21F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47894"/>
            <a:ext cx="3667637" cy="1162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D5CDD8-004A-D743-C9D9-A3701A6D0E79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함수의 형태를 그대로 따서 각 변수마다 대응되는 값들을 넣어주면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359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344CFE-8236-5675-3F6B-306F02FE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438261"/>
            <a:ext cx="631595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1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1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JSON: {key : data}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871" y="744892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</a:rPr>
              <a:t>은 키와 값의 쌍으로 이루어짐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3606" y="5918757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보통 둘 다 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</a:rPr>
              <a:t>값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50276" y="1155469"/>
            <a:ext cx="1886989" cy="2237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1"/>
          </p:cNvCxnSpPr>
          <p:nvPr/>
        </p:nvCxnSpPr>
        <p:spPr>
          <a:xfrm>
            <a:off x="6783185" y="3749040"/>
            <a:ext cx="2360421" cy="23750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6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61" y="2890762"/>
            <a:ext cx="2819794" cy="10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44" y="2890762"/>
            <a:ext cx="2048161" cy="1076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콘솔에서 </a:t>
            </a:r>
            <a:r>
              <a:rPr lang="en-US" altLang="ko-KR" dirty="0">
                <a:solidFill>
                  <a:schemeClr val="tx1"/>
                </a:solidFill>
              </a:rPr>
              <a:t>string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받는다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정확히는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으로 변환된 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12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7" y="2719288"/>
            <a:ext cx="4248743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99" y="3028894"/>
            <a:ext cx="1295581" cy="8002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Stringify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하면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변경했던 데이터를 원래 객체로 변환한다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9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332943"/>
            <a:ext cx="8278380" cy="6192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https://jsonplaceholder.typicode.com/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2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44841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BOM, HTMLAPI, Webpack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이렇게 또 </a:t>
            </a:r>
            <a:r>
              <a:rPr lang="ko-KR" altLang="en-US" sz="1600" dirty="0" err="1">
                <a:solidFill>
                  <a:schemeClr val="tx1"/>
                </a:solidFill>
              </a:rPr>
              <a:t>병행하신다는듯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27292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이렇게 먼저 병행하고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6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19" y="1597708"/>
            <a:ext cx="7030962" cy="1336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4184650"/>
            <a:ext cx="9993120" cy="1057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코드를 치면 이렇게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90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26D6E-7A42-C603-0E3E-BED364A0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378660"/>
            <a:ext cx="7630590" cy="2981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D7C405-E93D-756F-3EFE-95750043A863}"/>
              </a:ext>
            </a:extLst>
          </p:cNvPr>
          <p:cNvSpPr/>
          <p:nvPr/>
        </p:nvSpPr>
        <p:spPr>
          <a:xfrm>
            <a:off x="4190740" y="5193294"/>
            <a:ext cx="3810519" cy="9789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대충 가져와본 게임의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게임 설정에 관련된 값이 </a:t>
            </a:r>
            <a:r>
              <a:rPr lang="ko-KR" altLang="en-US" dirty="0" err="1">
                <a:solidFill>
                  <a:schemeClr val="tx1"/>
                </a:solidFill>
              </a:rPr>
              <a:t>들어가있다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D75E38-FC69-B68B-D6C6-C355077A0625}"/>
              </a:ext>
            </a:extLst>
          </p:cNvPr>
          <p:cNvSpPr/>
          <p:nvPr/>
        </p:nvSpPr>
        <p:spPr>
          <a:xfrm>
            <a:off x="564871" y="545768"/>
            <a:ext cx="2685405" cy="609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{}</a:t>
            </a:r>
            <a:r>
              <a:rPr lang="ko-KR" altLang="en-US" sz="1100" dirty="0">
                <a:solidFill>
                  <a:schemeClr val="tx1"/>
                </a:solidFill>
              </a:rPr>
              <a:t>은 하나의 객체라는 뜻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구조에 따라 한 파일에 여러 객체가 존재할 수도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809F04-96E9-C906-3514-54769648E952}"/>
              </a:ext>
            </a:extLst>
          </p:cNvPr>
          <p:cNvCxnSpPr>
            <a:cxnSpLocks/>
          </p:cNvCxnSpPr>
          <p:nvPr/>
        </p:nvCxnSpPr>
        <p:spPr>
          <a:xfrm>
            <a:off x="1888958" y="1149016"/>
            <a:ext cx="589547" cy="3188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3BCAF2-3D56-4D1A-6B41-E1160571344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88958" y="2832287"/>
            <a:ext cx="8259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2EAE4-DEE9-4DE3-B0B0-04A24D09ED9E}"/>
              </a:ext>
            </a:extLst>
          </p:cNvPr>
          <p:cNvSpPr/>
          <p:nvPr/>
        </p:nvSpPr>
        <p:spPr>
          <a:xfrm>
            <a:off x="2714871" y="1670090"/>
            <a:ext cx="3246776" cy="2324394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17F998-A89D-CBA5-ABC1-7286E483BD94}"/>
              </a:ext>
            </a:extLst>
          </p:cNvPr>
          <p:cNvSpPr/>
          <p:nvPr/>
        </p:nvSpPr>
        <p:spPr>
          <a:xfrm>
            <a:off x="131735" y="2580395"/>
            <a:ext cx="1757224" cy="57827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키 값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JSON</a:t>
            </a:r>
            <a:r>
              <a:rPr lang="ko-KR" altLang="en-US" sz="1100" dirty="0">
                <a:solidFill>
                  <a:schemeClr val="tx1"/>
                </a:solidFill>
              </a:rPr>
              <a:t>은 이렇듯 표와 유사한 형태를 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BA84E-C0E3-8CE3-BB03-47F72C06DE7E}"/>
              </a:ext>
            </a:extLst>
          </p:cNvPr>
          <p:cNvSpPr/>
          <p:nvPr/>
        </p:nvSpPr>
        <p:spPr>
          <a:xfrm>
            <a:off x="10303041" y="2580395"/>
            <a:ext cx="1757224" cy="578270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Value</a:t>
            </a:r>
            <a:r>
              <a:rPr lang="ko-KR" altLang="en-US" sz="1100" dirty="0">
                <a:solidFill>
                  <a:schemeClr val="tx1"/>
                </a:solidFill>
              </a:rPr>
              <a:t> 값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Key</a:t>
            </a:r>
            <a:r>
              <a:rPr lang="ko-KR" altLang="en-US" sz="1100" dirty="0">
                <a:solidFill>
                  <a:schemeClr val="tx1"/>
                </a:solidFill>
              </a:rPr>
              <a:t> 값과 쌍을 이룬다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F7CCF4-98CD-659E-47FA-A948883D9021}"/>
              </a:ext>
            </a:extLst>
          </p:cNvPr>
          <p:cNvSpPr/>
          <p:nvPr/>
        </p:nvSpPr>
        <p:spPr>
          <a:xfrm>
            <a:off x="6583024" y="1670090"/>
            <a:ext cx="3246776" cy="2324394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03EEC4-F6E3-74F3-691C-343862CC76C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9829800" y="2832287"/>
            <a:ext cx="473241" cy="37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2F3BB1-1AEC-D944-5A81-8E21BD4596A1}"/>
              </a:ext>
            </a:extLst>
          </p:cNvPr>
          <p:cNvSpPr/>
          <p:nvPr/>
        </p:nvSpPr>
        <p:spPr>
          <a:xfrm>
            <a:off x="4190740" y="2690560"/>
            <a:ext cx="3810519" cy="149409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 슬라이드에서 언급했듯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파일은 표의 형태를 띄기 때문에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다양한 곳에 쓰인다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번역 데이터</a:t>
            </a:r>
            <a:r>
              <a:rPr lang="en-US" altLang="ko-KR" dirty="0">
                <a:solidFill>
                  <a:schemeClr val="tx1"/>
                </a:solidFill>
              </a:rPr>
              <a:t>, 3D</a:t>
            </a:r>
            <a:r>
              <a:rPr lang="ko-KR" altLang="en-US" dirty="0">
                <a:solidFill>
                  <a:schemeClr val="tx1"/>
                </a:solidFill>
              </a:rPr>
              <a:t>모델의 </a:t>
            </a:r>
            <a:r>
              <a:rPr lang="en-US" altLang="ko-KR" dirty="0" err="1">
                <a:solidFill>
                  <a:schemeClr val="tx1"/>
                </a:solidFill>
              </a:rPr>
              <a:t>skel</a:t>
            </a:r>
            <a:r>
              <a:rPr lang="ko-KR" altLang="en-US" dirty="0">
                <a:solidFill>
                  <a:schemeClr val="tx1"/>
                </a:solidFill>
              </a:rPr>
              <a:t> 파일 정의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875232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02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브라우저에서 </a:t>
            </a:r>
            <a:r>
              <a:rPr lang="ko-KR" altLang="en-US" dirty="0" err="1">
                <a:solidFill>
                  <a:schemeClr val="tx1"/>
                </a:solidFill>
              </a:rPr>
              <a:t>가용할수</a:t>
            </a:r>
            <a:r>
              <a:rPr lang="ko-KR" altLang="en-US" dirty="0">
                <a:solidFill>
                  <a:schemeClr val="tx1"/>
                </a:solidFill>
              </a:rPr>
              <a:t> 있는 모든 것을 모아놓은 곳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63046" y="523376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여기 있는 것들은 </a:t>
            </a:r>
            <a:r>
              <a:rPr lang="ko-KR" altLang="en-US" i="1" dirty="0" err="1">
                <a:solidFill>
                  <a:schemeClr val="tx1"/>
                </a:solidFill>
              </a:rPr>
              <a:t>상식중의</a:t>
            </a: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ko-KR" altLang="en-US" i="1" dirty="0" err="1">
                <a:solidFill>
                  <a:schemeClr val="tx1"/>
                </a:solidFill>
              </a:rPr>
              <a:t>상식이야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94529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488463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30059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Geolocation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3046" y="206661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6" y="11272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99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M, B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1227137"/>
            <a:ext cx="770572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6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15" y="781909"/>
            <a:ext cx="6872970" cy="53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1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22" y="1728806"/>
            <a:ext cx="8833956" cy="34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657102"/>
            <a:ext cx="622069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전반전</a:t>
            </a:r>
            <a:r>
              <a:rPr lang="en-US" altLang="ko-KR" dirty="0">
                <a:solidFill>
                  <a:schemeClr val="tx1"/>
                </a:solidFill>
              </a:rPr>
              <a:t>: JS </a:t>
            </a:r>
            <a:r>
              <a:rPr lang="ko-KR" altLang="en-US" dirty="0" err="1">
                <a:solidFill>
                  <a:schemeClr val="tx1"/>
                </a:solidFill>
              </a:rPr>
              <a:t>기본편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후반전</a:t>
            </a:r>
            <a:r>
              <a:rPr lang="en-US" altLang="ko-KR" dirty="0">
                <a:solidFill>
                  <a:schemeClr val="tx1"/>
                </a:solidFill>
              </a:rPr>
              <a:t>: JS </a:t>
            </a:r>
            <a:r>
              <a:rPr lang="ko-KR" altLang="en-US" dirty="0" err="1">
                <a:solidFill>
                  <a:schemeClr val="tx1"/>
                </a:solidFill>
              </a:rPr>
              <a:t>활용편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이것이 개발자다!! 희망편 / 절망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94" y="437573"/>
            <a:ext cx="3779267" cy="59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5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2" y="2409682"/>
            <a:ext cx="5687219" cy="2038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61" y="3451475"/>
            <a:ext cx="2105319" cy="180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517" y="1878763"/>
            <a:ext cx="434400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9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1" y="1487222"/>
            <a:ext cx="5068007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1" y="982327"/>
            <a:ext cx="3724795" cy="50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440" y="496484"/>
            <a:ext cx="5077534" cy="2896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04" y="4005179"/>
            <a:ext cx="3972479" cy="2438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689" y="4326921"/>
            <a:ext cx="3210373" cy="1629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63345" y="4621876"/>
            <a:ext cx="1828800" cy="1371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6672" y="37142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오픈 누르면 새 창이 뜬다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1C1FA-84EF-31AD-B362-0ABD00A7EC78}"/>
              </a:ext>
            </a:extLst>
          </p:cNvPr>
          <p:cNvSpPr/>
          <p:nvPr/>
        </p:nvSpPr>
        <p:spPr>
          <a:xfrm>
            <a:off x="8916208" y="37142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닫기 누르면 새 창이 닫힌다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00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980413"/>
            <a:ext cx="7859222" cy="790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39" y="1904842"/>
            <a:ext cx="3510922" cy="3298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7118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누르면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팝업에 </a:t>
            </a:r>
            <a:r>
              <a:rPr lang="ko-KR" altLang="en-US" dirty="0" err="1">
                <a:solidFill>
                  <a:schemeClr val="tx1"/>
                </a:solidFill>
              </a:rPr>
              <a:t>메세지가</a:t>
            </a:r>
            <a:r>
              <a:rPr lang="ko-KR" altLang="en-US" dirty="0">
                <a:solidFill>
                  <a:schemeClr val="tx1"/>
                </a:solidFill>
              </a:rPr>
              <a:t> 뜬다</a:t>
            </a:r>
          </a:p>
        </p:txBody>
      </p:sp>
    </p:spTree>
    <p:extLst>
      <p:ext uri="{BB962C8B-B14F-4D97-AF65-F5344CB8AC3E}">
        <p14:creationId xmlns:p14="http://schemas.microsoft.com/office/powerpoint/2010/main" val="35572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] 반응형 페이지에서 화면의 크기와 컨텐츠 크기의 차를 이용해보자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436687"/>
            <a:ext cx="72009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5" y="1647576"/>
            <a:ext cx="2010056" cy="3562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95" y="1638050"/>
            <a:ext cx="2067213" cy="3581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10944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scrollWidth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scrollHeight</a:t>
            </a:r>
            <a:r>
              <a:rPr lang="ko-KR" altLang="en-US" dirty="0">
                <a:solidFill>
                  <a:schemeClr val="tx1"/>
                </a:solidFill>
              </a:rPr>
              <a:t>가 일정하게 증가해야 하는데</a:t>
            </a:r>
            <a:r>
              <a:rPr lang="en-US" altLang="ko-KR" dirty="0">
                <a:solidFill>
                  <a:schemeClr val="tx1"/>
                </a:solidFill>
              </a:rPr>
              <a:t>, Width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ko-KR" altLang="en-US" dirty="0" err="1">
                <a:solidFill>
                  <a:schemeClr val="tx1"/>
                </a:solidFill>
              </a:rPr>
              <a:t>짤림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width</a:t>
            </a:r>
            <a:r>
              <a:rPr lang="ko-KR" altLang="en-US" dirty="0">
                <a:solidFill>
                  <a:schemeClr val="tx1"/>
                </a:solidFill>
              </a:rPr>
              <a:t>만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증가함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6451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3045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75" y="2471401"/>
            <a:ext cx="5677692" cy="40296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312" y="4394149"/>
            <a:ext cx="199900" cy="177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11838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스크롤 안에 있는 창은 컨텐츠가 끝나는 순간 오른쪽 패딩을 </a:t>
            </a:r>
            <a:r>
              <a:rPr lang="ko-KR" altLang="en-US" dirty="0" err="1">
                <a:solidFill>
                  <a:schemeClr val="tx1"/>
                </a:solidFill>
              </a:rPr>
              <a:t>버려버림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그래서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이 모자라게 되는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0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409418"/>
            <a:ext cx="503942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749</Words>
  <Application>Microsoft Office PowerPoint</Application>
  <PresentationFormat>와이드스크린</PresentationFormat>
  <Paragraphs>119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184</cp:revision>
  <dcterms:created xsi:type="dcterms:W3CDTF">2023-03-28T00:49:55Z</dcterms:created>
  <dcterms:modified xsi:type="dcterms:W3CDTF">2023-04-15T16:51:40Z</dcterms:modified>
</cp:coreProperties>
</file>