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469" r:id="rId3"/>
    <p:sldId id="470" r:id="rId4"/>
    <p:sldId id="471" r:id="rId5"/>
    <p:sldId id="474" r:id="rId6"/>
    <p:sldId id="472" r:id="rId7"/>
    <p:sldId id="468" r:id="rId8"/>
    <p:sldId id="473" r:id="rId9"/>
    <p:sldId id="475" r:id="rId10"/>
    <p:sldId id="477" r:id="rId11"/>
    <p:sldId id="476" r:id="rId12"/>
    <p:sldId id="478" r:id="rId13"/>
    <p:sldId id="479" r:id="rId14"/>
    <p:sldId id="480" r:id="rId15"/>
    <p:sldId id="481" r:id="rId16"/>
    <p:sldId id="482" r:id="rId17"/>
    <p:sldId id="483" r:id="rId18"/>
    <p:sldId id="351" r:id="rId19"/>
    <p:sldId id="452" r:id="rId20"/>
    <p:sldId id="453" r:id="rId21"/>
    <p:sldId id="454" r:id="rId22"/>
    <p:sldId id="455" r:id="rId23"/>
    <p:sldId id="456" r:id="rId24"/>
    <p:sldId id="458" r:id="rId25"/>
    <p:sldId id="457" r:id="rId26"/>
    <p:sldId id="466" r:id="rId27"/>
    <p:sldId id="459" r:id="rId28"/>
    <p:sldId id="461" r:id="rId29"/>
    <p:sldId id="462" r:id="rId30"/>
    <p:sldId id="463" r:id="rId31"/>
    <p:sldId id="467" r:id="rId32"/>
    <p:sldId id="464" r:id="rId33"/>
    <p:sldId id="465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47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37"/>
        <p:guide pos="3840"/>
        <p:guide orient="horz" pos="26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Python4, ECMAScript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Decoration 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24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4" y="731424"/>
            <a:ext cx="6030167" cy="1371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9" y="2103215"/>
            <a:ext cx="6315956" cy="40963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815" y="1122003"/>
            <a:ext cx="2676899" cy="5906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80365" y="2397666"/>
            <a:ext cx="333379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함수에 추가적인 기능을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덧데는</a:t>
            </a:r>
            <a:r>
              <a:rPr lang="ko-KR" altLang="en-US" sz="1600" dirty="0" smtClean="0">
                <a:solidFill>
                  <a:schemeClr val="tx1"/>
                </a:solidFill>
              </a:rPr>
              <a:t> 것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80365" y="3392488"/>
            <a:ext cx="333379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반복해서 실행하기보다 </a:t>
            </a:r>
            <a:r>
              <a:rPr lang="en-US" altLang="ko-KR" sz="1600" dirty="0" smtClean="0">
                <a:solidFill>
                  <a:schemeClr val="tx1"/>
                </a:solidFill>
              </a:rPr>
              <a:t>addon </a:t>
            </a:r>
            <a:r>
              <a:rPr lang="ko-KR" altLang="en-US" sz="1600" dirty="0" smtClean="0">
                <a:solidFill>
                  <a:schemeClr val="tx1"/>
                </a:solidFill>
              </a:rPr>
              <a:t>역할을 하는 함수를 덧붙여서 처리를 간단하게 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012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상속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1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02" y="1884782"/>
            <a:ext cx="3362794" cy="2267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96" y="122411"/>
            <a:ext cx="4163006" cy="57920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77" y="2191101"/>
            <a:ext cx="1533739" cy="16194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38946" y="604009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3047" y="604009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94472" y="604009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실행부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176735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부모 클래스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86596" y="2715008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자식 클래스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29054" y="2715008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자식 클래스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86596" y="2503595"/>
            <a:ext cx="6018807" cy="117894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38946" y="441877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부모가 가진 속성과 기능을 자식 클래스에서 그대로 가질 수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19548" y="441877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상속 받은 객체는 </a:t>
            </a:r>
            <a:r>
              <a:rPr lang="ko-KR" altLang="en-US" sz="1600" dirty="0" smtClean="0">
                <a:solidFill>
                  <a:schemeClr val="tx1"/>
                </a:solidFill>
              </a:rPr>
              <a:t>자식 클래스에서 다시 선언하지 않아도 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86450" y="441877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err="1" smtClean="0">
                <a:solidFill>
                  <a:schemeClr val="tx1"/>
                </a:solidFill>
              </a:rPr>
              <a:t>재활용성의</a:t>
            </a:r>
            <a:r>
              <a:rPr lang="ko-KR" altLang="en-US" sz="1600" dirty="0" smtClean="0">
                <a:solidFill>
                  <a:schemeClr val="tx1"/>
                </a:solidFill>
              </a:rPr>
              <a:t> 극대화가 가능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86450" y="552313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다만 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중상속</a:t>
            </a:r>
            <a:r>
              <a:rPr lang="ko-KR" altLang="en-US" sz="1600" dirty="0" smtClean="0">
                <a:solidFill>
                  <a:schemeClr val="tx1"/>
                </a:solidFill>
              </a:rPr>
              <a:t> 같은 만행을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저질렀다간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버그나도</a:t>
            </a:r>
            <a:r>
              <a:rPr lang="ko-KR" altLang="en-US" sz="1600" dirty="0" smtClean="0">
                <a:solidFill>
                  <a:schemeClr val="tx1"/>
                </a:solidFill>
              </a:rPr>
              <a:t> 수습 어려우니 되도록이면 자제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37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604" y="3025724"/>
            <a:ext cx="1609950" cy="7335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105246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오버라이딩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503" y="3025724"/>
            <a:ext cx="3607666" cy="718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37166" y="4735001"/>
            <a:ext cx="311766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부모에서 선언한 메서드를 자식 클래스에서 재정의 하는 것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7166" y="5725803"/>
            <a:ext cx="311766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부모를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바꿨다간</a:t>
            </a:r>
            <a:r>
              <a:rPr lang="ko-KR" altLang="en-US" sz="1600" dirty="0" smtClean="0">
                <a:solidFill>
                  <a:schemeClr val="tx1"/>
                </a:solidFill>
              </a:rPr>
              <a:t> 딸린 자식들에게서 대참사가 나니까</a:t>
            </a:r>
            <a:r>
              <a:rPr lang="en-US" altLang="ko-KR" sz="1600" dirty="0" smtClean="0">
                <a:solidFill>
                  <a:schemeClr val="tx1"/>
                </a:solidFill>
              </a:rPr>
              <a:t>...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00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여기서부터는 다시 </a:t>
            </a:r>
            <a:r>
              <a:rPr lang="en-US" altLang="ko-KR" dirty="0" smtClean="0">
                <a:solidFill>
                  <a:schemeClr val="tx1"/>
                </a:solidFill>
              </a:rPr>
              <a:t>JS!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4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ECMAScript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79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Arrow </a:t>
            </a:r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416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228225"/>
            <a:ext cx="6839905" cy="28769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810" y="3467096"/>
            <a:ext cx="7192379" cy="2534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02531" y="1496291"/>
            <a:ext cx="216131" cy="2992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21586" y="1496291"/>
            <a:ext cx="216131" cy="2992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1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r>
              <a:rPr lang="ko-KR" altLang="en-US" dirty="0" err="1" smtClean="0">
                <a:solidFill>
                  <a:schemeClr val="tx1"/>
                </a:solidFill>
              </a:rPr>
              <a:t>변수명</a:t>
            </a:r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0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1344294"/>
            <a:ext cx="6049219" cy="4286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470" y="1772979"/>
            <a:ext cx="5029902" cy="4001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470" y="3764460"/>
            <a:ext cx="4801270" cy="7240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63046" y="247394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Brace </a:t>
            </a:r>
            <a:r>
              <a:rPr lang="ko-KR" altLang="en-US" dirty="0" smtClean="0">
                <a:solidFill>
                  <a:schemeClr val="tx1"/>
                </a:solidFill>
              </a:rPr>
              <a:t>생략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3046" y="504274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Brance</a:t>
            </a:r>
            <a:r>
              <a:rPr lang="ko-KR" altLang="en-US" sz="1600" dirty="0" smtClean="0">
                <a:solidFill>
                  <a:schemeClr val="tx1"/>
                </a:solidFill>
              </a:rPr>
              <a:t>와 함께 </a:t>
            </a:r>
            <a:r>
              <a:rPr lang="en-US" altLang="ko-KR" sz="1600" dirty="0" smtClean="0">
                <a:solidFill>
                  <a:schemeClr val="tx1"/>
                </a:solidFill>
              </a:rPr>
              <a:t>return</a:t>
            </a:r>
            <a:r>
              <a:rPr lang="ko-KR" altLang="en-US" sz="1600" dirty="0" smtClean="0">
                <a:solidFill>
                  <a:schemeClr val="tx1"/>
                </a:solidFill>
              </a:rPr>
              <a:t>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생략 가능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생략 안하면 되려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에러남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878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2342998"/>
            <a:ext cx="4344006" cy="21720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03426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여러줄이면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brace</a:t>
            </a:r>
            <a:r>
              <a:rPr lang="ko-KR" altLang="en-US" dirty="0" smtClean="0">
                <a:solidFill>
                  <a:schemeClr val="tx1"/>
                </a:solidFill>
              </a:rPr>
              <a:t>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생략 불가능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8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02" y="278138"/>
            <a:ext cx="5048955" cy="11145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03426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객체를 받을 경우 소괄호로 감싸주자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312" y="320865"/>
            <a:ext cx="3056190" cy="10291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970" y="2757394"/>
            <a:ext cx="5277587" cy="13432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4556" y="2801546"/>
            <a:ext cx="3675389" cy="129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74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969" y="2448380"/>
            <a:ext cx="5992061" cy="5048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705" y="3271158"/>
            <a:ext cx="5494587" cy="9134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11286" y="5034260"/>
            <a:ext cx="576942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=&gt;</a:t>
            </a:r>
            <a:r>
              <a:rPr lang="ko-KR" altLang="en-US" dirty="0" smtClean="0">
                <a:solidFill>
                  <a:schemeClr val="tx1"/>
                </a:solidFill>
              </a:rPr>
              <a:t>로 넘겨받은 함수에는 </a:t>
            </a:r>
            <a:r>
              <a:rPr lang="en-US" altLang="ko-KR" dirty="0" smtClean="0">
                <a:solidFill>
                  <a:schemeClr val="tx1"/>
                </a:solidFill>
              </a:rPr>
              <a:t>arguments </a:t>
            </a:r>
            <a:r>
              <a:rPr lang="ko-KR" altLang="en-US" dirty="0" smtClean="0">
                <a:solidFill>
                  <a:schemeClr val="tx1"/>
                </a:solidFill>
              </a:rPr>
              <a:t>같은 기본 함수에서 내장되어있는 메서드들을 갖지 않는다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159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2695472"/>
            <a:ext cx="9850225" cy="14670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11286" y="5034260"/>
            <a:ext cx="576942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‘arguments, caller, apply, bind</a:t>
            </a:r>
            <a:r>
              <a:rPr lang="ko-KR" altLang="en-US" dirty="0" smtClean="0">
                <a:solidFill>
                  <a:schemeClr val="tx1"/>
                </a:solidFill>
              </a:rPr>
              <a:t>는 에러를 표시하도록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해두었다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079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42" y="904522"/>
            <a:ext cx="6916115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71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Lexical this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651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22" y="2314419"/>
            <a:ext cx="4086795" cy="2229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32" y="3152736"/>
            <a:ext cx="1695687" cy="5525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6" y="528364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This</a:t>
            </a:r>
            <a:r>
              <a:rPr lang="ko-KR" altLang="en-US" sz="1600" dirty="0" smtClean="0">
                <a:solidFill>
                  <a:schemeClr val="tx1"/>
                </a:solidFill>
              </a:rPr>
              <a:t>가 자기 자신을 가리켜야 하는데 아무것도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안나온다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95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67" y="2466840"/>
            <a:ext cx="8707065" cy="19243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225" y="5100615"/>
            <a:ext cx="3697226" cy="111934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6" y="528364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최상위 객체인 윈도우를 가리킨다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33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461" y="5070914"/>
            <a:ext cx="3292559" cy="9175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441" y="2457314"/>
            <a:ext cx="8907118" cy="19433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6" y="528364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e.Target</a:t>
            </a:r>
            <a:r>
              <a:rPr lang="ko-KR" altLang="en-US" dirty="0" err="1" smtClean="0">
                <a:solidFill>
                  <a:schemeClr val="tx1"/>
                </a:solidFill>
              </a:rPr>
              <a:t>으로</a:t>
            </a:r>
            <a:r>
              <a:rPr lang="ko-KR" altLang="en-US" dirty="0" smtClean="0">
                <a:solidFill>
                  <a:schemeClr val="tx1"/>
                </a:solidFill>
              </a:rPr>
              <a:t> 하면 정상적으로 출력된다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0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98" y="1923840"/>
            <a:ext cx="3077004" cy="30103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04274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__init__ </a:t>
            </a:r>
            <a:r>
              <a:rPr lang="ko-KR" altLang="en-US" sz="1600" dirty="0" smtClean="0">
                <a:solidFill>
                  <a:schemeClr val="tx1"/>
                </a:solidFill>
              </a:rPr>
              <a:t>같은 건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파이썬에서</a:t>
            </a:r>
            <a:r>
              <a:rPr lang="ko-KR" altLang="en-US" sz="1600" dirty="0" smtClean="0">
                <a:solidFill>
                  <a:schemeClr val="tx1"/>
                </a:solidFill>
              </a:rPr>
              <a:t> 내장되어있는 기능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922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8" y="1957182"/>
            <a:ext cx="5544324" cy="29436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459" y="2704999"/>
            <a:ext cx="2619741" cy="144800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6" y="528364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e.Target</a:t>
            </a:r>
            <a:r>
              <a:rPr lang="ko-KR" altLang="en-US" dirty="0" err="1" smtClean="0">
                <a:solidFill>
                  <a:schemeClr val="tx1"/>
                </a:solidFill>
              </a:rPr>
              <a:t>으로</a:t>
            </a:r>
            <a:r>
              <a:rPr lang="ko-KR" altLang="en-US" dirty="0" smtClean="0">
                <a:solidFill>
                  <a:schemeClr val="tx1"/>
                </a:solidFill>
              </a:rPr>
              <a:t> 하면 정상적으로 출력된다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65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Default parameter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05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15" y="2404919"/>
            <a:ext cx="3648584" cy="2048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284" y="2928867"/>
            <a:ext cx="1705213" cy="10002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6" y="528364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...</a:t>
            </a:r>
            <a:r>
              <a:rPr lang="en-US" altLang="ko-KR" sz="1600" dirty="0" smtClean="0">
                <a:solidFill>
                  <a:schemeClr val="tx1"/>
                </a:solidFill>
              </a:rPr>
              <a:t>rest </a:t>
            </a:r>
            <a:r>
              <a:rPr lang="ko-KR" altLang="en-US" sz="1600" dirty="0" smtClean="0">
                <a:solidFill>
                  <a:schemeClr val="tx1"/>
                </a:solidFill>
              </a:rPr>
              <a:t>로 인자를 넘기면 얼마만큼 인자가 들어가도 다 배열 형태로 받는다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10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132" y="1867757"/>
            <a:ext cx="2787454" cy="31224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15" y="2404919"/>
            <a:ext cx="3648584" cy="204816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19160" y="580403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JS</a:t>
            </a:r>
            <a:r>
              <a:rPr lang="ko-KR" altLang="en-US" dirty="0" smtClean="0">
                <a:solidFill>
                  <a:schemeClr val="tx1"/>
                </a:solidFill>
              </a:rPr>
              <a:t>에는 </a:t>
            </a:r>
            <a:r>
              <a:rPr lang="en-US" altLang="ko-KR" dirty="0" smtClean="0">
                <a:solidFill>
                  <a:schemeClr val="tx1"/>
                </a:solidFill>
              </a:rPr>
              <a:t>...rest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Py</a:t>
            </a:r>
            <a:r>
              <a:rPr lang="ko-KR" altLang="en-US" dirty="0" smtClean="0">
                <a:solidFill>
                  <a:schemeClr val="tx1"/>
                </a:solidFill>
              </a:rPr>
              <a:t>에는 </a:t>
            </a:r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19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98" y="1923840"/>
            <a:ext cx="3077004" cy="30103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79330" y="192384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__init__ </a:t>
            </a:r>
            <a:r>
              <a:rPr lang="ko-KR" altLang="en-US" sz="1600" dirty="0" smtClean="0">
                <a:solidFill>
                  <a:schemeClr val="tx1"/>
                </a:solidFill>
              </a:rPr>
              <a:t>는 생성자가 아니다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79330" y="279667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__</a:t>
            </a:r>
            <a:r>
              <a:rPr lang="en-US" altLang="ko-KR" sz="1600" dirty="0" smtClean="0">
                <a:solidFill>
                  <a:schemeClr val="tx1"/>
                </a:solidFill>
              </a:rPr>
              <a:t>del</a:t>
            </a:r>
            <a:r>
              <a:rPr lang="en-US" altLang="ko-KR" sz="1600" dirty="0" smtClean="0">
                <a:solidFill>
                  <a:schemeClr val="tx1"/>
                </a:solidFill>
              </a:rPr>
              <a:t>__  </a:t>
            </a:r>
            <a:r>
              <a:rPr lang="ko-KR" altLang="en-US" sz="1600" dirty="0" smtClean="0">
                <a:solidFill>
                  <a:schemeClr val="tx1"/>
                </a:solidFill>
              </a:rPr>
              <a:t>클래스를 지운다</a:t>
            </a:r>
            <a:r>
              <a:rPr lang="en-US" altLang="ko-KR" sz="1600" dirty="0" smtClean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인스턴스를 삭제할 때 호출됨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79330" y="3669513"/>
            <a:ext cx="2865905" cy="101055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__new__: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__init__</a:t>
            </a:r>
            <a:r>
              <a:rPr lang="ko-KR" altLang="en-US" sz="1600" dirty="0" smtClean="0">
                <a:solidFill>
                  <a:schemeClr val="tx1"/>
                </a:solidFill>
              </a:rPr>
              <a:t>을 호출하며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클래스를 초기화한다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생략 가능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61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125213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파이썬에서의</a:t>
            </a:r>
            <a:r>
              <a:rPr lang="ko-KR" altLang="en-US" sz="1600" dirty="0" smtClean="0">
                <a:solidFill>
                  <a:schemeClr val="tx1"/>
                </a:solidFill>
              </a:rPr>
              <a:t> 메서드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52007" y="3024369"/>
            <a:ext cx="322295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스테틱</a:t>
            </a:r>
            <a:r>
              <a:rPr lang="ko-KR" altLang="en-US" sz="1600" dirty="0" smtClean="0">
                <a:solidFill>
                  <a:schemeClr val="tx1"/>
                </a:solidFill>
              </a:rPr>
              <a:t> 메서드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33657" y="3024369"/>
            <a:ext cx="3009601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클래스 메서드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2007" y="4184650"/>
            <a:ext cx="322295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인스턴스 객체 생성 안해도 바로 가져다 쓸 수 있음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33657" y="4184650"/>
            <a:ext cx="3009601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Cls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를</a:t>
            </a:r>
            <a:r>
              <a:rPr lang="ko-KR" altLang="en-US" sz="1200" dirty="0" smtClean="0">
                <a:solidFill>
                  <a:schemeClr val="tx1"/>
                </a:solidFill>
              </a:rPr>
              <a:t> 인자로 받아야 값을 가져다 쓸 수 있음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클래스에서 받아다 쓰는 것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52007" y="5344931"/>
            <a:ext cx="322295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Self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를</a:t>
            </a:r>
            <a:r>
              <a:rPr lang="ko-KR" altLang="en-US" sz="1600" dirty="0" smtClean="0">
                <a:solidFill>
                  <a:schemeClr val="tx1"/>
                </a:solidFill>
              </a:rPr>
              <a:t> 통한 필드 접근 불가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33657" y="5344931"/>
            <a:ext cx="3009601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인스턴스 내부에서만 가져다 쓸 수 있음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내부에서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못찾으면</a:t>
            </a:r>
            <a:r>
              <a:rPr lang="ko-KR" altLang="en-US" sz="1200" dirty="0" smtClean="0">
                <a:solidFill>
                  <a:schemeClr val="tx1"/>
                </a:solidFill>
              </a:rPr>
              <a:t> 위로 올라가서 찾음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726" y="599797"/>
            <a:ext cx="277216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4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212" y="3041471"/>
            <a:ext cx="6061788" cy="70203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83153" y="5558132"/>
            <a:ext cx="5894118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Class</a:t>
            </a:r>
            <a:r>
              <a:rPr lang="ko-KR" altLang="en-US" sz="1600" dirty="0" smtClean="0">
                <a:solidFill>
                  <a:schemeClr val="tx1"/>
                </a:solidFill>
              </a:rPr>
              <a:t>의 경우 객체 밑의 속성 정보들을 불러오는 걸 볼 수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Function call </a:t>
            </a:r>
            <a:r>
              <a:rPr lang="ko-KR" altLang="en-US" sz="1600" dirty="0" smtClean="0">
                <a:solidFill>
                  <a:schemeClr val="tx1"/>
                </a:solidFill>
              </a:rPr>
              <a:t>밑의 </a:t>
            </a:r>
            <a:r>
              <a:rPr lang="en-US" altLang="ko-KR" sz="1600" dirty="0" smtClean="0">
                <a:solidFill>
                  <a:schemeClr val="tx1"/>
                </a:solidFill>
              </a:rPr>
              <a:t>none</a:t>
            </a:r>
            <a:r>
              <a:rPr lang="ko-KR" altLang="en-US" sz="1600" dirty="0" smtClean="0">
                <a:solidFill>
                  <a:schemeClr val="tx1"/>
                </a:solidFill>
              </a:rPr>
              <a:t>은 무시하기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73" y="1976235"/>
            <a:ext cx="2934109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3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63046" y="125213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클래스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52007" y="3024369"/>
            <a:ext cx="322295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클래스 속성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33657" y="3024369"/>
            <a:ext cx="3009601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인스턴스 속성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2007" y="4184650"/>
            <a:ext cx="322295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클래스 내부의 값을 전부 가져다 쓸 수 있음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33657" y="4184650"/>
            <a:ext cx="3009601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인스턴스 내부에서만 가져다 쓸 수 있음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내부에서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못찾으면</a:t>
            </a:r>
            <a:r>
              <a:rPr lang="ko-KR" altLang="en-US" sz="1200" dirty="0" smtClean="0">
                <a:solidFill>
                  <a:schemeClr val="tx1"/>
                </a:solidFill>
              </a:rPr>
              <a:t> 위로 올라가서 찾음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35" y="456785"/>
            <a:ext cx="2857899" cy="59444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334" y="1400229"/>
            <a:ext cx="1733792" cy="29436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334" y="4343864"/>
            <a:ext cx="1733792" cy="12863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179330" y="1923840"/>
            <a:ext cx="333379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‘put_bag1</a:t>
            </a:r>
            <a:r>
              <a:rPr lang="ko-KR" altLang="en-US" sz="1600" dirty="0" smtClean="0">
                <a:solidFill>
                  <a:schemeClr val="tx1"/>
                </a:solidFill>
              </a:rPr>
              <a:t>은 클래스로 들어갔고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‘put_bag2</a:t>
            </a:r>
            <a:r>
              <a:rPr lang="ko-KR" altLang="en-US" sz="1600" dirty="0" smtClean="0">
                <a:solidFill>
                  <a:schemeClr val="tx1"/>
                </a:solidFill>
              </a:rPr>
              <a:t>는 인스턴스로 들어감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79330" y="2872047"/>
            <a:ext cx="333379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한 클래스에서 공유하는 값이니 책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열쇠는 공통으로 갖지만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179330" y="3766221"/>
            <a:ext cx="333379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인스턴스에서 선언한 자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집은 각각 프린트하게 되는 것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313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89198" y="1001128"/>
            <a:ext cx="333379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class2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28879" y="3468723"/>
            <a:ext cx="333379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putbag1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23839" y="3468723"/>
            <a:ext cx="333379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putbag2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89198" y="2196556"/>
            <a:ext cx="333379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책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</a:rPr>
              <a:t> 열쇠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28879" y="5032270"/>
            <a:ext cx="333379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자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23839" y="5032270"/>
            <a:ext cx="333379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집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400" y="5032270"/>
            <a:ext cx="1522834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해당 인스턴스 안에서만 도는 값들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1400" y="3468723"/>
            <a:ext cx="1522834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인스턴스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1400" y="2196556"/>
            <a:ext cx="1522834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클래스에서 공통으로 가지는 값들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1400" y="924389"/>
            <a:ext cx="1522834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클래스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63365" y="1878676"/>
            <a:ext cx="9606962" cy="406492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87809" y="3250675"/>
            <a:ext cx="3763115" cy="261811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09179" y="3250675"/>
            <a:ext cx="3763115" cy="261811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9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380</Words>
  <Application>Microsoft Office PowerPoint</Application>
  <PresentationFormat>와이드스크린</PresentationFormat>
  <Paragraphs>77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훈련생</cp:lastModifiedBy>
  <cp:revision>164</cp:revision>
  <dcterms:created xsi:type="dcterms:W3CDTF">2023-03-28T00:49:55Z</dcterms:created>
  <dcterms:modified xsi:type="dcterms:W3CDTF">2023-04-06T09:17:35Z</dcterms:modified>
</cp:coreProperties>
</file>