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23" r:id="rId4"/>
    <p:sldId id="525" r:id="rId5"/>
    <p:sldId id="524" r:id="rId6"/>
    <p:sldId id="526" r:id="rId7"/>
    <p:sldId id="527" r:id="rId8"/>
    <p:sldId id="530" r:id="rId9"/>
    <p:sldId id="528" r:id="rId10"/>
    <p:sldId id="531" r:id="rId11"/>
    <p:sldId id="533" r:id="rId12"/>
    <p:sldId id="52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Defer, </a:t>
            </a:r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r>
              <a:rPr lang="en-US" altLang="ko-KR" dirty="0" smtClean="0">
                <a:solidFill>
                  <a:schemeClr val="tx1"/>
                </a:solidFill>
              </a:rPr>
              <a:t>. Node.JS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37" y="204771"/>
            <a:ext cx="3402492" cy="3224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36" y="3429000"/>
            <a:ext cx="3402493" cy="2456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50" y="208927"/>
            <a:ext cx="4201111" cy="1343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676" y="2553123"/>
            <a:ext cx="4191585" cy="30293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05752" y="168451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Export defualt</a:t>
            </a:r>
            <a:r>
              <a:rPr lang="ko-KR" altLang="en-US" dirty="0" smtClean="0">
                <a:solidFill>
                  <a:schemeClr val="tx1"/>
                </a:solidFill>
              </a:rPr>
              <a:t>는 하나만 갖고 오겠다는 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05752" y="610021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묶어서 가져올 수도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(*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생략 가능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6516" y="59815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클래스도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648" y="5599718"/>
            <a:ext cx="438211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" y="1110259"/>
            <a:ext cx="5039428" cy="1362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2" y="2935082"/>
            <a:ext cx="4906060" cy="2534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487" y="3119813"/>
            <a:ext cx="5001323" cy="2048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3389" y="59815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디폴트펑션에</a:t>
            </a:r>
            <a:r>
              <a:rPr lang="ko-KR" altLang="en-US" sz="1600" dirty="0" smtClean="0">
                <a:solidFill>
                  <a:schemeClr val="tx1"/>
                </a:solidFill>
              </a:rPr>
              <a:t> 가명을 넣어줄 수도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디폴트가 맨 앞에 있어야 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241" y="1596101"/>
            <a:ext cx="4363059" cy="390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30691" y="59815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Ff1</a:t>
            </a:r>
            <a:r>
              <a:rPr lang="ko-KR" altLang="en-US" sz="1600" dirty="0" smtClean="0">
                <a:solidFill>
                  <a:schemeClr val="tx1"/>
                </a:solidFill>
              </a:rPr>
              <a:t>이 원래 있지만 디폴트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펑션</a:t>
            </a:r>
            <a:r>
              <a:rPr lang="ko-KR" altLang="en-US" sz="1600" dirty="0" smtClean="0">
                <a:solidFill>
                  <a:schemeClr val="tx1"/>
                </a:solidFill>
              </a:rPr>
              <a:t> 자리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맨 앞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에 왔으므로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ff0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ff1 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가져감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Java, Spring, Sublet(JSP)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Defer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771418"/>
            <a:ext cx="6792273" cy="33151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Scriptsrc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쓰면 </a:t>
            </a:r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r>
              <a:rPr lang="ko-KR" altLang="en-US" dirty="0" smtClean="0">
                <a:solidFill>
                  <a:schemeClr val="tx1"/>
                </a:solidFill>
              </a:rPr>
              <a:t>과 코드를 연결할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2685946"/>
            <a:ext cx="9412013" cy="1486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연결한 코드는 이것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Async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defer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cript 태그의 async와 defer 속성 | 김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97" y="0"/>
            <a:ext cx="96869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그럼 </a:t>
            </a:r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어떻게 연결하지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2028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CommonJS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4064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ECMAScript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8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Structure Your React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54" y="923843"/>
            <a:ext cx="2978092" cy="4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</a:t>
            </a:r>
            <a:r>
              <a:rPr lang="ko-KR" altLang="en-US" dirty="0" smtClean="0">
                <a:solidFill>
                  <a:schemeClr val="tx1"/>
                </a:solidFill>
              </a:rPr>
              <a:t>에서 여러 </a:t>
            </a:r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불러올 때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53402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smtClean="0">
                <a:solidFill>
                  <a:schemeClr val="tx1"/>
                </a:solidFill>
              </a:rPr>
              <a:t>컴포넌트를 코드로 빼서 따로 관리할 수 있다는 거야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7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833075"/>
            <a:ext cx="5572903" cy="5191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35293" y="30608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임포트는</a:t>
            </a:r>
            <a:r>
              <a:rPr lang="ko-KR" altLang="en-US" dirty="0" smtClean="0">
                <a:solidFill>
                  <a:schemeClr val="tx1"/>
                </a:solidFill>
              </a:rPr>
              <a:t> 클래스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객체가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118</Words>
  <Application>Microsoft Office PowerPoint</Application>
  <PresentationFormat>와이드스크린</PresentationFormat>
  <Paragraphs>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240</cp:revision>
  <dcterms:created xsi:type="dcterms:W3CDTF">2023-03-28T00:49:55Z</dcterms:created>
  <dcterms:modified xsi:type="dcterms:W3CDTF">2023-04-17T07:31:41Z</dcterms:modified>
</cp:coreProperties>
</file>