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49" r:id="rId3"/>
    <p:sldId id="550" r:id="rId4"/>
    <p:sldId id="567" r:id="rId5"/>
    <p:sldId id="551" r:id="rId6"/>
    <p:sldId id="554" r:id="rId7"/>
    <p:sldId id="552" r:id="rId8"/>
    <p:sldId id="555" r:id="rId9"/>
    <p:sldId id="556" r:id="rId10"/>
    <p:sldId id="558" r:id="rId11"/>
    <p:sldId id="557" r:id="rId12"/>
    <p:sldId id="553" r:id="rId13"/>
    <p:sldId id="559" r:id="rId14"/>
    <p:sldId id="560" r:id="rId15"/>
    <p:sldId id="522" r:id="rId16"/>
    <p:sldId id="563" r:id="rId17"/>
    <p:sldId id="569" r:id="rId18"/>
    <p:sldId id="568" r:id="rId19"/>
    <p:sldId id="570" r:id="rId20"/>
    <p:sldId id="571" r:id="rId21"/>
    <p:sldId id="576" r:id="rId22"/>
    <p:sldId id="572" r:id="rId23"/>
    <p:sldId id="561" r:id="rId24"/>
    <p:sldId id="573" r:id="rId25"/>
    <p:sldId id="562" r:id="rId26"/>
    <p:sldId id="564" r:id="rId27"/>
    <p:sldId id="574" r:id="rId28"/>
    <p:sldId id="577" r:id="rId29"/>
    <p:sldId id="575" r:id="rId30"/>
    <p:sldId id="578" r:id="rId31"/>
    <p:sldId id="580" r:id="rId32"/>
    <p:sldId id="579" r:id="rId33"/>
    <p:sldId id="581" r:id="rId34"/>
    <p:sldId id="565" r:id="rId35"/>
    <p:sldId id="56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drag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en-US" altLang="ko-KR" dirty="0" smtClean="0">
                <a:solidFill>
                  <a:schemeClr val="tx1"/>
                </a:solidFill>
              </a:rPr>
              <a:t>drop, React4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63046" y="55080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setData</a:t>
            </a:r>
            <a:r>
              <a:rPr lang="ko-KR" altLang="en-US" i="1" dirty="0" smtClean="0">
                <a:solidFill>
                  <a:schemeClr val="tx1"/>
                </a:solidFill>
              </a:rPr>
              <a:t>가 있으면 </a:t>
            </a:r>
            <a:r>
              <a:rPr lang="en-US" altLang="ko-KR" i="1" dirty="0" smtClean="0">
                <a:solidFill>
                  <a:schemeClr val="tx1"/>
                </a:solidFill>
              </a:rPr>
              <a:t>getData</a:t>
            </a:r>
            <a:r>
              <a:rPr lang="ko-KR" altLang="en-US" i="1" dirty="0" smtClean="0">
                <a:solidFill>
                  <a:schemeClr val="tx1"/>
                </a:solidFill>
              </a:rPr>
              <a:t>도 있겠지</a:t>
            </a:r>
            <a:r>
              <a:rPr lang="en-US" altLang="ko-KR" i="1" dirty="0" smtClean="0">
                <a:solidFill>
                  <a:schemeClr val="tx1"/>
                </a:solidFill>
              </a:rPr>
              <a:t>?!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88127892_p0.jpg 박신박신박신! 박신박신박신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12" y="1620564"/>
            <a:ext cx="5108575" cy="361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이벤트 버블링(bubbling)과 캡처링(capturing) :: 마이구미 :: 마이구미의 Hello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781653"/>
            <a:ext cx="5242271" cy="52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31184" y="91946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tx1"/>
                </a:solidFill>
              </a:rPr>
              <a:t>버블링과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캡쳐링을</a:t>
            </a:r>
            <a:r>
              <a:rPr lang="ko-KR" altLang="en-US" dirty="0" smtClean="0">
                <a:solidFill>
                  <a:schemeClr val="tx1"/>
                </a:solidFill>
              </a:rPr>
              <a:t> 막기 위해 추가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69" y="1985724"/>
            <a:ext cx="5353797" cy="46488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76845" y="6318412"/>
            <a:ext cx="520740" cy="316161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6844" y="4310148"/>
            <a:ext cx="1967155" cy="316161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84" y="2547814"/>
            <a:ext cx="2448267" cy="1762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78240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드래그 하는 도중에 쥐고 있는 요소의 데이터를 확인하기 위한 것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009" y="70747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 transfer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누구냐,최민식 - 뽐뿌:짤방갤러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314" y="2335912"/>
            <a:ext cx="3363581" cy="278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651" y="1938129"/>
            <a:ext cx="1905266" cy="2981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39" y="166935"/>
            <a:ext cx="6697010" cy="51442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3046" y="578240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드래그하는 아이콘은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바꿔치기할</a:t>
            </a:r>
            <a:r>
              <a:rPr lang="ko-KR" altLang="en-US" sz="1600" dirty="0" smtClean="0">
                <a:solidFill>
                  <a:schemeClr val="tx1"/>
                </a:solidFill>
              </a:rPr>
              <a:t>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1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7009" y="70747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파일드랍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1370" y="3258028"/>
            <a:ext cx="650926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event.dataTransfer.files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PC</a:t>
            </a:r>
            <a:r>
              <a:rPr lang="ko-KR" altLang="en-US" sz="1600" dirty="0" smtClean="0">
                <a:solidFill>
                  <a:schemeClr val="tx1"/>
                </a:solidFill>
              </a:rPr>
              <a:t>에 있는 파일 목록을 포함하는 </a:t>
            </a:r>
            <a:r>
              <a:rPr lang="en-US" altLang="ko-KR" sz="1600" dirty="0" smtClean="0">
                <a:solidFill>
                  <a:schemeClr val="tx1"/>
                </a:solidFill>
              </a:rPr>
              <a:t>Filelist 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객체를 반환한다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단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드래그중에는 파일을 가질 수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5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‘React4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‘component</a:t>
            </a:r>
          </a:p>
        </p:txBody>
      </p:sp>
    </p:spTree>
    <p:extLst>
      <p:ext uri="{BB962C8B-B14F-4D97-AF65-F5344CB8AC3E}">
        <p14:creationId xmlns:p14="http://schemas.microsoft.com/office/powerpoint/2010/main" val="317707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2847894"/>
            <a:ext cx="9735909" cy="1162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76054" y="4646815"/>
            <a:ext cx="9439889" cy="69142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컴포넌트는 </a:t>
            </a:r>
            <a:r>
              <a:rPr lang="en-US" altLang="ko-KR" sz="1600" dirty="0" smtClean="0">
                <a:solidFill>
                  <a:schemeClr val="tx1"/>
                </a:solidFill>
              </a:rPr>
              <a:t>JS</a:t>
            </a:r>
            <a:r>
              <a:rPr lang="ko-KR" altLang="en-US" sz="1600" dirty="0" smtClean="0">
                <a:solidFill>
                  <a:schemeClr val="tx1"/>
                </a:solidFill>
              </a:rPr>
              <a:t>의 클래스로 정의된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리액트</a:t>
            </a:r>
            <a:r>
              <a:rPr lang="ko-KR" altLang="en-US" sz="1600" dirty="0" smtClean="0">
                <a:solidFill>
                  <a:schemeClr val="tx1"/>
                </a:solidFill>
              </a:rPr>
              <a:t> 컴포넌트를 위한 가장 기본 클래스입니다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클래스 컴포넌트들은 아직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리액트에서</a:t>
            </a:r>
            <a:r>
              <a:rPr lang="ko-KR" altLang="en-US" sz="1600" dirty="0" smtClean="0">
                <a:solidFill>
                  <a:schemeClr val="tx1"/>
                </a:solidFill>
              </a:rPr>
              <a:t> 지원중입니다만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앞으로도 사용하는 것은 권하지 않습니다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8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2023866"/>
            <a:ext cx="9774014" cy="28102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78240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React </a:t>
            </a:r>
            <a:r>
              <a:rPr lang="ko-KR" altLang="en-US" sz="1600" dirty="0" smtClean="0">
                <a:solidFill>
                  <a:schemeClr val="tx1"/>
                </a:solidFill>
              </a:rPr>
              <a:t>공식 문서에서는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함수형으로</a:t>
            </a:r>
            <a:r>
              <a:rPr lang="ko-KR" altLang="en-US" sz="1600" dirty="0" smtClean="0">
                <a:solidFill>
                  <a:schemeClr val="tx1"/>
                </a:solidFill>
              </a:rPr>
              <a:t> 쓰는 걸 권장한다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3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281077"/>
            <a:ext cx="9821646" cy="22958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78240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React </a:t>
            </a:r>
            <a:r>
              <a:rPr lang="ko-KR" altLang="en-US" sz="1600" dirty="0" smtClean="0">
                <a:solidFill>
                  <a:schemeClr val="tx1"/>
                </a:solidFill>
              </a:rPr>
              <a:t>공식 문서에서 정의하고 있는 컴포넌트의 기본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5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38897" y="5391707"/>
            <a:ext cx="45142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실버라이트로 여러 기능을 지원했지만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 전쟁에서 진 </a:t>
            </a:r>
            <a:r>
              <a:rPr lang="en-US" altLang="ko-KR" dirty="0" smtClean="0">
                <a:solidFill>
                  <a:schemeClr val="tx1"/>
                </a:solidFill>
              </a:rPr>
              <a:t>window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마이크로소프트 실버라이트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5" y="2014232"/>
            <a:ext cx="2536825" cy="282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281077"/>
            <a:ext cx="9821646" cy="22958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30290" y="2507190"/>
            <a:ext cx="5686299" cy="3856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 </a:t>
            </a:r>
            <a:r>
              <a:rPr lang="ko-KR" altLang="en-US" sz="1600" dirty="0" smtClean="0">
                <a:solidFill>
                  <a:schemeClr val="tx1"/>
                </a:solidFill>
              </a:rPr>
              <a:t>컴포넌트를 </a:t>
            </a:r>
            <a:r>
              <a:rPr lang="en-US" altLang="ko-KR" sz="1600" dirty="0" smtClean="0">
                <a:solidFill>
                  <a:schemeClr val="tx1"/>
                </a:solidFill>
              </a:rPr>
              <a:t>Blah 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가져오고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0290" y="3043360"/>
            <a:ext cx="5686299" cy="38563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클래스를 정의한다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20524" y="3553348"/>
            <a:ext cx="5686299" cy="108515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그리고 클래스를 다음과 같이 그린다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&lt;h1&gt;Hello, {this.props.name}!&lt;h1&gt;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7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2443025"/>
            <a:ext cx="706853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2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281077"/>
            <a:ext cx="9821646" cy="22958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78240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컴포넌트는 하나의 기능을 정의한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 최소한으로 설계된 기능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클래스라</a:t>
            </a:r>
            <a:r>
              <a:rPr lang="ko-KR" altLang="en-US" sz="1600" dirty="0" smtClean="0">
                <a:solidFill>
                  <a:schemeClr val="tx1"/>
                </a:solidFill>
              </a:rPr>
              <a:t> 보는 것이 무방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50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React][공식문서] 컴포넌트 어떻게 쓰나요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2" y="1198562"/>
            <a:ext cx="4460875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63046" y="587384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‘component</a:t>
            </a:r>
            <a:r>
              <a:rPr lang="ko-KR" altLang="en-US" dirty="0" smtClean="0">
                <a:solidFill>
                  <a:schemeClr val="tx1"/>
                </a:solidFill>
              </a:rPr>
              <a:t>의 머리 글자는 언제나 대문자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2808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이걸 수업에서 어떻게 </a:t>
            </a:r>
            <a:r>
              <a:rPr lang="ko-KR" altLang="en-US" dirty="0" err="1" smtClean="0">
                <a:solidFill>
                  <a:schemeClr val="tx1"/>
                </a:solidFill>
              </a:rPr>
              <a:t>배웠었냐면</a:t>
            </a:r>
            <a:r>
              <a:rPr lang="en-US" altLang="ko-KR" dirty="0" smtClean="0">
                <a:solidFill>
                  <a:schemeClr val="tx1"/>
                </a:solidFill>
              </a:rPr>
              <a:t>...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7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003" y="63814"/>
            <a:ext cx="3354793" cy="2305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03" y="2247914"/>
            <a:ext cx="3347452" cy="23050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662" y="4552957"/>
            <a:ext cx="3303406" cy="23050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272" y="899773"/>
            <a:ext cx="4334480" cy="5001323"/>
          </a:xfrm>
          <a:prstGeom prst="rect">
            <a:avLst/>
          </a:prstGeom>
        </p:spPr>
      </p:pic>
      <p:cxnSp>
        <p:nvCxnSpPr>
          <p:cNvPr id="9" name="직선 연결선 8"/>
          <p:cNvCxnSpPr>
            <a:endCxn id="4" idx="1"/>
          </p:cNvCxnSpPr>
          <p:nvPr/>
        </p:nvCxnSpPr>
        <p:spPr>
          <a:xfrm flipV="1">
            <a:off x="3532909" y="1216336"/>
            <a:ext cx="3952094" cy="249945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4" idx="1"/>
          </p:cNvCxnSpPr>
          <p:nvPr/>
        </p:nvCxnSpPr>
        <p:spPr>
          <a:xfrm flipV="1">
            <a:off x="4962698" y="1216336"/>
            <a:ext cx="2522305" cy="56258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5" idx="1"/>
          </p:cNvCxnSpPr>
          <p:nvPr/>
        </p:nvCxnSpPr>
        <p:spPr>
          <a:xfrm>
            <a:off x="4638502" y="2019994"/>
            <a:ext cx="2846501" cy="138044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5" idx="1"/>
          </p:cNvCxnSpPr>
          <p:nvPr/>
        </p:nvCxnSpPr>
        <p:spPr>
          <a:xfrm flipV="1">
            <a:off x="3258589" y="3400436"/>
            <a:ext cx="4226414" cy="6319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6" idx="1"/>
          </p:cNvCxnSpPr>
          <p:nvPr/>
        </p:nvCxnSpPr>
        <p:spPr>
          <a:xfrm>
            <a:off x="3591098" y="4260272"/>
            <a:ext cx="3886564" cy="14452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1"/>
          </p:cNvCxnSpPr>
          <p:nvPr/>
        </p:nvCxnSpPr>
        <p:spPr>
          <a:xfrm>
            <a:off x="4962698" y="2319720"/>
            <a:ext cx="2514964" cy="33857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0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‘props</a:t>
            </a:r>
          </a:p>
        </p:txBody>
      </p:sp>
    </p:spTree>
    <p:extLst>
      <p:ext uri="{BB962C8B-B14F-4D97-AF65-F5344CB8AC3E}">
        <p14:creationId xmlns:p14="http://schemas.microsoft.com/office/powerpoint/2010/main" val="306970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281077"/>
            <a:ext cx="9821646" cy="22958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87384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여기에서도 보인 </a:t>
            </a:r>
            <a:r>
              <a:rPr lang="en-US" altLang="ko-KR" dirty="0" smtClean="0">
                <a:solidFill>
                  <a:schemeClr val="tx1"/>
                </a:solidFill>
              </a:rPr>
              <a:t>props</a:t>
            </a:r>
            <a:r>
              <a:rPr lang="ko-KR" altLang="en-US" dirty="0" smtClean="0">
                <a:solidFill>
                  <a:schemeClr val="tx1"/>
                </a:solidFill>
              </a:rPr>
              <a:t>는 그럼 뭐지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9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3014604"/>
            <a:ext cx="7039957" cy="8287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87384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컴포넌트가 </a:t>
            </a:r>
            <a:r>
              <a:rPr lang="en-US" altLang="ko-KR" dirty="0" smtClean="0">
                <a:solidFill>
                  <a:schemeClr val="tx1"/>
                </a:solidFill>
              </a:rPr>
              <a:t>func</a:t>
            </a:r>
            <a:r>
              <a:rPr lang="ko-KR" altLang="en-US" dirty="0" smtClean="0">
                <a:solidFill>
                  <a:schemeClr val="tx1"/>
                </a:solidFill>
              </a:rPr>
              <a:t>라면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Props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인수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3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895261"/>
            <a:ext cx="8840434" cy="30674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87384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 </a:t>
            </a:r>
            <a:r>
              <a:rPr lang="ko-KR" altLang="en-US" dirty="0" smtClean="0">
                <a:solidFill>
                  <a:schemeClr val="tx1"/>
                </a:solidFill>
              </a:rPr>
              <a:t>함수의 </a:t>
            </a:r>
            <a:r>
              <a:rPr lang="en-US" altLang="ko-KR" dirty="0" smtClean="0">
                <a:solidFill>
                  <a:schemeClr val="tx1"/>
                </a:solidFill>
              </a:rPr>
              <a:t>(props)</a:t>
            </a:r>
            <a:r>
              <a:rPr lang="ko-KR" altLang="en-US" dirty="0" smtClean="0">
                <a:solidFill>
                  <a:schemeClr val="tx1"/>
                </a:solidFill>
              </a:rPr>
              <a:t>라는 인수가 붙었다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3046" y="2202873"/>
            <a:ext cx="2865905" cy="31588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Comment</a:t>
            </a:r>
            <a:r>
              <a:rPr lang="ko-KR" altLang="en-US" sz="1200" dirty="0" smtClean="0">
                <a:solidFill>
                  <a:schemeClr val="bg1"/>
                </a:solidFill>
              </a:rPr>
              <a:t>함수의 </a:t>
            </a:r>
            <a:r>
              <a:rPr lang="en-US" altLang="ko-KR" sz="1200" dirty="0" smtClean="0">
                <a:solidFill>
                  <a:schemeClr val="bg1"/>
                </a:solidFill>
              </a:rPr>
              <a:t>(props)</a:t>
            </a:r>
            <a:r>
              <a:rPr lang="ko-KR" altLang="en-US" sz="1200" dirty="0" smtClean="0">
                <a:solidFill>
                  <a:schemeClr val="bg1"/>
                </a:solidFill>
              </a:rPr>
              <a:t>라는 인수가 붙었다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3744" y="2733240"/>
            <a:ext cx="2865905" cy="31588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위에서 정의한 </a:t>
            </a:r>
            <a:r>
              <a:rPr lang="en-US" altLang="ko-KR" sz="1200" dirty="0" smtClean="0">
                <a:solidFill>
                  <a:schemeClr val="bg1"/>
                </a:solidFill>
              </a:rPr>
              <a:t>author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를</a:t>
            </a:r>
            <a:r>
              <a:rPr lang="ko-KR" altLang="en-US" sz="1200" dirty="0" smtClean="0">
                <a:solidFill>
                  <a:schemeClr val="bg1"/>
                </a:solidFill>
              </a:rPr>
              <a:t> 불러온다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53744" y="3113117"/>
            <a:ext cx="2865905" cy="31588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위에서 정의한 </a:t>
            </a:r>
            <a:r>
              <a:rPr lang="en-US" altLang="ko-KR" sz="1200" dirty="0" smtClean="0">
                <a:solidFill>
                  <a:schemeClr val="bg1"/>
                </a:solidFill>
              </a:rPr>
              <a:t>text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를</a:t>
            </a:r>
            <a:r>
              <a:rPr lang="ko-KR" altLang="en-US" sz="1200" dirty="0" smtClean="0">
                <a:solidFill>
                  <a:schemeClr val="bg1"/>
                </a:solidFill>
              </a:rPr>
              <a:t> 불러온다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53744" y="3731629"/>
            <a:ext cx="2865905" cy="31588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위에서 정의한 </a:t>
            </a:r>
            <a:r>
              <a:rPr lang="en-US" altLang="ko-KR" sz="1200" dirty="0" smtClean="0">
                <a:solidFill>
                  <a:schemeClr val="bg1"/>
                </a:solidFill>
              </a:rPr>
              <a:t>date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를</a:t>
            </a:r>
            <a:r>
              <a:rPr lang="ko-KR" altLang="en-US" sz="1200" dirty="0" smtClean="0">
                <a:solidFill>
                  <a:schemeClr val="bg1"/>
                </a:solidFill>
              </a:rPr>
              <a:t> 불러온다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w3c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es6 </a:t>
            </a:r>
            <a:r>
              <a:rPr lang="ko-KR" altLang="en-US" dirty="0" smtClean="0">
                <a:solidFill>
                  <a:schemeClr val="tx1"/>
                </a:solidFill>
              </a:rPr>
              <a:t>이후 정식 지원을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es Vs Props in React: Introduction &amp; Differences | Bosc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5301"/>
            <a:ext cx="83820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63046" y="587384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컴포넌트에서 쥐고 있고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이걸 하위 컴포넌트로 뿌려준다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98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chemeClr val="tx1"/>
                </a:solidFill>
              </a:rPr>
              <a:t>props</a:t>
            </a:r>
            <a:r>
              <a:rPr lang="ko-KR" altLang="en-US" dirty="0" smtClean="0">
                <a:solidFill>
                  <a:schemeClr val="tx1"/>
                </a:solidFill>
              </a:rPr>
              <a:t>에 주의할 </a:t>
            </a:r>
            <a:r>
              <a:rPr lang="ko-KR" altLang="en-US" dirty="0" smtClean="0">
                <a:solidFill>
                  <a:schemeClr val="tx1"/>
                </a:solidFill>
              </a:rPr>
              <a:t>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96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1380839"/>
            <a:ext cx="900238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55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1471339"/>
            <a:ext cx="901190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73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이걸 수업시간에 어떻게 </a:t>
            </a:r>
            <a:r>
              <a:rPr lang="ko-KR" altLang="en-US" dirty="0" err="1" smtClean="0">
                <a:solidFill>
                  <a:schemeClr val="tx1"/>
                </a:solidFill>
              </a:rPr>
              <a:t>실습했었나</a:t>
            </a:r>
            <a:r>
              <a:rPr lang="ko-KR" altLang="en-US" dirty="0" smtClean="0">
                <a:solidFill>
                  <a:schemeClr val="tx1"/>
                </a:solidFill>
              </a:rPr>
              <a:t> 하</a:t>
            </a:r>
            <a:r>
              <a:rPr lang="ko-KR" altLang="en-US" dirty="0" smtClean="0">
                <a:solidFill>
                  <a:schemeClr val="tx1"/>
                </a:solidFill>
              </a:rPr>
              <a:t>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55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6" y="1090286"/>
            <a:ext cx="5410955" cy="46774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521" y="0"/>
            <a:ext cx="3439005" cy="2238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521" y="2228682"/>
            <a:ext cx="6106377" cy="2400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521" y="4600222"/>
            <a:ext cx="2595272" cy="22130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96144" y="584890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Comp1</a:t>
            </a:r>
            <a:r>
              <a:rPr lang="ko-KR" altLang="en-US" sz="1400" dirty="0" smtClean="0">
                <a:solidFill>
                  <a:schemeClr val="tx1"/>
                </a:solidFill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</a:rPr>
              <a:t>react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값을 바꿨고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Comp2</a:t>
            </a:r>
            <a:r>
              <a:rPr lang="ko-KR" altLang="en-US" sz="1400" dirty="0" smtClean="0">
                <a:solidFill>
                  <a:schemeClr val="tx1"/>
                </a:solidFill>
              </a:rPr>
              <a:t>는 글자의 색을 바꿨다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0959" y="3662659"/>
            <a:ext cx="3566554" cy="31913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00704" y="3007176"/>
            <a:ext cx="3566554" cy="31913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0959" y="3343522"/>
            <a:ext cx="3566554" cy="319137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4044" y="766109"/>
            <a:ext cx="1063003" cy="319137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30244" y="2048364"/>
            <a:ext cx="7131512" cy="276127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/>
                </a:solidFill>
              </a:rPr>
              <a:t>Input </a:t>
            </a:r>
            <a:r>
              <a:rPr lang="ko-KR" altLang="en-US" sz="1400" i="1" dirty="0" smtClean="0">
                <a:solidFill>
                  <a:schemeClr val="tx1"/>
                </a:solidFill>
              </a:rPr>
              <a:t>태그로 파일이 연결되어 있다면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i="1" dirty="0" smtClean="0">
                <a:solidFill>
                  <a:schemeClr val="tx1"/>
                </a:solidFill>
              </a:rPr>
              <a:t>최초에 </a:t>
            </a:r>
            <a:r>
              <a:rPr lang="ko-KR" altLang="en-US" sz="1400" i="1" dirty="0">
                <a:solidFill>
                  <a:schemeClr val="tx1"/>
                </a:solidFill>
              </a:rPr>
              <a:t>홈페이지 </a:t>
            </a:r>
            <a:r>
              <a:rPr lang="ko-KR" altLang="en-US" sz="1400" i="1" dirty="0" err="1">
                <a:solidFill>
                  <a:schemeClr val="tx1"/>
                </a:solidFill>
              </a:rPr>
              <a:t>랜더링</a:t>
            </a:r>
            <a:r>
              <a:rPr lang="ko-KR" altLang="en-US" sz="1400" i="1" dirty="0">
                <a:solidFill>
                  <a:schemeClr val="tx1"/>
                </a:solidFill>
              </a:rPr>
              <a:t> 할 때 입력한 데이터까지 한꺼번에 </a:t>
            </a:r>
            <a:r>
              <a:rPr lang="en-US" altLang="ko-KR" sz="1400" i="1" dirty="0">
                <a:solidFill>
                  <a:schemeClr val="tx1"/>
                </a:solidFill>
              </a:rPr>
              <a:t>json</a:t>
            </a:r>
            <a:r>
              <a:rPr lang="ko-KR" altLang="en-US" sz="1400" i="1" dirty="0" err="1">
                <a:solidFill>
                  <a:schemeClr val="tx1"/>
                </a:solidFill>
              </a:rPr>
              <a:t>으로</a:t>
            </a:r>
            <a:r>
              <a:rPr lang="ko-KR" altLang="en-US" sz="1400" i="1" dirty="0">
                <a:solidFill>
                  <a:schemeClr val="tx1"/>
                </a:solidFill>
              </a:rPr>
              <a:t> 보낼 것</a:t>
            </a:r>
            <a:r>
              <a:rPr lang="en-US" altLang="ko-KR" sz="1400" i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i="1" dirty="0">
                <a:solidFill>
                  <a:schemeClr val="tx1"/>
                </a:solidFill>
              </a:rPr>
              <a:t>아니면 </a:t>
            </a:r>
            <a:r>
              <a:rPr lang="ko-KR" altLang="en-US" sz="1400" i="1" dirty="0" err="1">
                <a:solidFill>
                  <a:schemeClr val="tx1"/>
                </a:solidFill>
              </a:rPr>
              <a:t>해시코드를</a:t>
            </a:r>
            <a:r>
              <a:rPr lang="ko-KR" altLang="en-US" sz="1400" i="1" dirty="0">
                <a:solidFill>
                  <a:schemeClr val="tx1"/>
                </a:solidFill>
              </a:rPr>
              <a:t> </a:t>
            </a:r>
            <a:r>
              <a:rPr lang="ko-KR" altLang="en-US" sz="1400" i="1" dirty="0" smtClean="0">
                <a:solidFill>
                  <a:schemeClr val="tx1"/>
                </a:solidFill>
              </a:rPr>
              <a:t>보내서 클라 데이터의 유통기한은 언제고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i="1" dirty="0" smtClean="0">
                <a:solidFill>
                  <a:schemeClr val="tx1"/>
                </a:solidFill>
              </a:rPr>
              <a:t>유통기한이 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expired </a:t>
            </a:r>
            <a:r>
              <a:rPr lang="ko-KR" altLang="en-US" sz="1400" i="1" dirty="0" smtClean="0">
                <a:solidFill>
                  <a:schemeClr val="tx1"/>
                </a:solidFill>
              </a:rPr>
              <a:t>되면 갱신할 </a:t>
            </a:r>
            <a:r>
              <a:rPr lang="ko-KR" altLang="en-US" sz="1400" i="1" dirty="0">
                <a:solidFill>
                  <a:schemeClr val="tx1"/>
                </a:solidFill>
              </a:rPr>
              <a:t>건지를 확인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i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webstorage</a:t>
            </a:r>
            <a:r>
              <a:rPr lang="ko-KR" altLang="en-US" sz="1400" i="1" dirty="0">
                <a:solidFill>
                  <a:schemeClr val="tx1"/>
                </a:solidFill>
              </a:rPr>
              <a:t>나 </a:t>
            </a:r>
            <a:r>
              <a:rPr lang="en-US" altLang="ko-KR" sz="1400" i="1" dirty="0">
                <a:solidFill>
                  <a:schemeClr val="tx1"/>
                </a:solidFill>
              </a:rPr>
              <a:t>indexeddb</a:t>
            </a:r>
            <a:r>
              <a:rPr lang="ko-KR" altLang="en-US" sz="1400" i="1" dirty="0">
                <a:solidFill>
                  <a:schemeClr val="tx1"/>
                </a:solidFill>
              </a:rPr>
              <a:t>에 저장할 수 있으니</a:t>
            </a:r>
            <a:r>
              <a:rPr lang="en-US" altLang="ko-KR" sz="1400" i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i="1" dirty="0">
                <a:solidFill>
                  <a:schemeClr val="tx1"/>
                </a:solidFill>
              </a:rPr>
              <a:t>유통기한을 정해놓고 있으면 그대로 쓰고</a:t>
            </a:r>
            <a:r>
              <a:rPr lang="en-US" altLang="ko-KR" sz="1400" i="1" dirty="0">
                <a:solidFill>
                  <a:schemeClr val="tx1"/>
                </a:solidFill>
              </a:rPr>
              <a:t>, </a:t>
            </a:r>
            <a:r>
              <a:rPr lang="ko-KR" altLang="en-US" sz="1400" i="1" dirty="0">
                <a:solidFill>
                  <a:schemeClr val="tx1"/>
                </a:solidFill>
              </a:rPr>
              <a:t>해당 데이터가 없다면 서버에서 다운로드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i="1" dirty="0" smtClean="0">
                <a:solidFill>
                  <a:schemeClr val="tx1"/>
                </a:solidFill>
              </a:rPr>
              <a:t>굳이 서버에 매번 요청하며 트래픽을 낭비할 필요가 없다는 이야기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.</a:t>
            </a:r>
            <a:endParaRPr lang="en-US" altLang="ko-KR" sz="1400" i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i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i="1" dirty="0" smtClean="0">
                <a:solidFill>
                  <a:schemeClr val="tx1"/>
                </a:solidFill>
              </a:rPr>
              <a:t>Clone</a:t>
            </a:r>
            <a:r>
              <a:rPr lang="ko-KR" altLang="en-US" sz="1400" i="1" dirty="0" smtClean="0">
                <a:solidFill>
                  <a:schemeClr val="tx1"/>
                </a:solidFill>
              </a:rPr>
              <a:t>을 써도 되고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i="1" dirty="0" smtClean="0">
                <a:solidFill>
                  <a:schemeClr val="tx1"/>
                </a:solidFill>
              </a:rPr>
              <a:t>태그의 값들을 하나하나 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append</a:t>
            </a:r>
            <a:r>
              <a:rPr lang="ko-KR" altLang="en-US" sz="1400" i="1" dirty="0" smtClean="0">
                <a:solidFill>
                  <a:schemeClr val="tx1"/>
                </a:solidFill>
              </a:rPr>
              <a:t>해줘도 됨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i="1" dirty="0" smtClean="0">
                <a:solidFill>
                  <a:schemeClr val="tx1"/>
                </a:solidFill>
              </a:rPr>
              <a:t>이건 그 때 그 때 상황에 따라 쓰면 되긴 함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i="1" dirty="0" smtClean="0">
                <a:solidFill>
                  <a:schemeClr val="tx1"/>
                </a:solidFill>
              </a:rPr>
              <a:t>하지만 객체로 바로 불러오면 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id</a:t>
            </a:r>
            <a:r>
              <a:rPr lang="ko-KR" altLang="en-US" sz="1400" i="1" dirty="0" smtClean="0">
                <a:solidFill>
                  <a:schemeClr val="tx1"/>
                </a:solidFill>
              </a:rPr>
              <a:t>값이 중복되니 주의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.</a:t>
            </a:r>
            <a:endParaRPr lang="en-US" altLang="ko-K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28" y="1738076"/>
            <a:ext cx="2314898" cy="33818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80" y="537759"/>
            <a:ext cx="4686954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44011"/>
            <a:ext cx="4692508" cy="43699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52471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‘img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dragable</a:t>
            </a:r>
            <a:r>
              <a:rPr lang="ko-KR" altLang="en-US" dirty="0" smtClean="0">
                <a:solidFill>
                  <a:schemeClr val="tx1"/>
                </a:solidFill>
              </a:rPr>
              <a:t>이 기본적으로 </a:t>
            </a:r>
            <a:r>
              <a:rPr lang="en-US" altLang="ko-KR" dirty="0" smtClean="0">
                <a:solidFill>
                  <a:schemeClr val="tx1"/>
                </a:solidFill>
              </a:rPr>
              <a:t>true.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43164" y="826099"/>
            <a:ext cx="3045314" cy="1608551"/>
            <a:chOff x="2357481" y="1891108"/>
            <a:chExt cx="1857634" cy="9812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4081" y="2672267"/>
              <a:ext cx="1200318" cy="20005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481" y="1891108"/>
              <a:ext cx="1857634" cy="781159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7" y="2694338"/>
            <a:ext cx="5616414" cy="12936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72" y="3907291"/>
            <a:ext cx="5625141" cy="11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4788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drag&amp;drop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28158" y="2269097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‘drag event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22871" y="2269097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’drop enter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드래그하는 요소를 </a:t>
            </a:r>
            <a:r>
              <a:rPr lang="ko-KR" altLang="en-US" dirty="0" err="1" smtClean="0">
                <a:solidFill>
                  <a:schemeClr val="tx1"/>
                </a:solidFill>
              </a:rPr>
              <a:t>드랍</a:t>
            </a:r>
            <a:r>
              <a:rPr lang="ko-KR" altLang="en-US" dirty="0" smtClean="0">
                <a:solidFill>
                  <a:schemeClr val="tx1"/>
                </a:solidFill>
              </a:rPr>
              <a:t> 못하게 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8158" y="3133621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‘drag start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</a:rPr>
              <a:t>rag&amp;drop </a:t>
            </a:r>
            <a:r>
              <a:rPr lang="ko-KR" altLang="en-US" dirty="0" smtClean="0">
                <a:solidFill>
                  <a:schemeClr val="tx1"/>
                </a:solidFill>
              </a:rPr>
              <a:t>초기화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28158" y="3998145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‘drag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drag&amp;drop </a:t>
            </a:r>
            <a:r>
              <a:rPr lang="ko-KR" altLang="en-US" dirty="0" smtClean="0">
                <a:solidFill>
                  <a:schemeClr val="tx1"/>
                </a:solidFill>
              </a:rPr>
              <a:t>지속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28158" y="4862669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‘drag end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Drag&amp;drop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22871" y="3133621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‘drop leave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없음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22871" y="3998145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‘drop over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드래그 조작을 무효화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22871" y="4862669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‘drop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무엇이 어디에 </a:t>
            </a:r>
            <a:r>
              <a:rPr lang="ko-KR" altLang="en-US" dirty="0" err="1" smtClean="0">
                <a:solidFill>
                  <a:schemeClr val="tx1"/>
                </a:solidFill>
              </a:rPr>
              <a:t>드롭했는지에</a:t>
            </a:r>
            <a:r>
              <a:rPr lang="ko-KR" altLang="en-US" dirty="0" smtClean="0">
                <a:solidFill>
                  <a:schemeClr val="tx1"/>
                </a:solidFill>
              </a:rPr>
              <a:t> 따라 달라짐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3046" y="578240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드래그앤드롭은 딴 게 귀찮은 게 아니야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. 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이걸 다 틀어막는게 귀찮은 거야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8158" y="1398621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‘drag event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22871" y="1398621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’drop event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2819315"/>
            <a:ext cx="724001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4788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drag&amp;drop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28158" y="2269097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‘drag event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22871" y="2269097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’drop enter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드래그하는 요소를 </a:t>
            </a:r>
            <a:r>
              <a:rPr lang="ko-KR" altLang="en-US" dirty="0" err="1" smtClean="0">
                <a:solidFill>
                  <a:schemeClr val="tx1"/>
                </a:solidFill>
              </a:rPr>
              <a:t>드랍</a:t>
            </a:r>
            <a:r>
              <a:rPr lang="ko-KR" altLang="en-US" dirty="0" smtClean="0">
                <a:solidFill>
                  <a:schemeClr val="tx1"/>
                </a:solidFill>
              </a:rPr>
              <a:t> 못하게 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8158" y="3133621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‘drag start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</a:rPr>
              <a:t>rag&amp;drop </a:t>
            </a:r>
            <a:r>
              <a:rPr lang="ko-KR" altLang="en-US" dirty="0" smtClean="0">
                <a:solidFill>
                  <a:schemeClr val="tx1"/>
                </a:solidFill>
              </a:rPr>
              <a:t>초기화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28158" y="3998145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‘drag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drag&amp;drop </a:t>
            </a:r>
            <a:r>
              <a:rPr lang="ko-KR" altLang="en-US" dirty="0" smtClean="0">
                <a:solidFill>
                  <a:schemeClr val="tx1"/>
                </a:solidFill>
              </a:rPr>
              <a:t>지속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28158" y="4862669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‘drag end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Drag&amp;drop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22871" y="3133621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‘drop leave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없음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22871" y="3998145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‘drop over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드래그 조작을 무효화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22871" y="4862669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‘drop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무엇이 어디에 </a:t>
            </a:r>
            <a:r>
              <a:rPr lang="ko-KR" altLang="en-US" dirty="0" err="1" smtClean="0">
                <a:solidFill>
                  <a:schemeClr val="tx1"/>
                </a:solidFill>
              </a:rPr>
              <a:t>드롭했는지에</a:t>
            </a:r>
            <a:r>
              <a:rPr lang="ko-KR" altLang="en-US" dirty="0" smtClean="0">
                <a:solidFill>
                  <a:schemeClr val="tx1"/>
                </a:solidFill>
              </a:rPr>
              <a:t> 따라 달라짐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8158" y="1398621"/>
            <a:ext cx="2865905" cy="736238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‘drag event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22871" y="1398621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’drop event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64682" y="2202595"/>
            <a:ext cx="3009602" cy="8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64682" y="3931643"/>
            <a:ext cx="3009602" cy="8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62691" y="2202595"/>
            <a:ext cx="1116483" cy="8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이벤트</a:t>
            </a:r>
            <a:endParaRPr lang="en-US" altLang="ko-KR" sz="1600" i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차단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1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62691" y="3869859"/>
            <a:ext cx="1116483" cy="8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이벤트</a:t>
            </a:r>
            <a:endParaRPr lang="en-US" altLang="ko-KR" sz="1600" i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차단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2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7109</TotalTime>
  <Words>468</Words>
  <Application>Microsoft Office PowerPoint</Application>
  <PresentationFormat>와이드스크린</PresentationFormat>
  <Paragraphs>93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320</cp:revision>
  <dcterms:created xsi:type="dcterms:W3CDTF">2023-03-28T00:49:55Z</dcterms:created>
  <dcterms:modified xsi:type="dcterms:W3CDTF">2023-04-24T08:44:09Z</dcterms:modified>
</cp:coreProperties>
</file>