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522" r:id="rId3"/>
    <p:sldId id="542" r:id="rId4"/>
    <p:sldId id="543" r:id="rId5"/>
    <p:sldId id="544" r:id="rId6"/>
    <p:sldId id="545" r:id="rId7"/>
    <p:sldId id="547" r:id="rId8"/>
    <p:sldId id="546" r:id="rId9"/>
    <p:sldId id="548" r:id="rId10"/>
    <p:sldId id="524" r:id="rId11"/>
    <p:sldId id="525" r:id="rId12"/>
    <p:sldId id="527" r:id="rId13"/>
    <p:sldId id="528" r:id="rId14"/>
    <p:sldId id="526" r:id="rId15"/>
    <p:sldId id="523" r:id="rId16"/>
    <p:sldId id="529" r:id="rId17"/>
    <p:sldId id="531" r:id="rId18"/>
    <p:sldId id="530" r:id="rId19"/>
    <p:sldId id="532" r:id="rId20"/>
    <p:sldId id="533" r:id="rId21"/>
    <p:sldId id="534" r:id="rId22"/>
    <p:sldId id="535" r:id="rId23"/>
    <p:sldId id="536" r:id="rId24"/>
    <p:sldId id="537" r:id="rId25"/>
    <p:sldId id="538" r:id="rId26"/>
    <p:sldId id="539" r:id="rId27"/>
    <p:sldId id="540" r:id="rId28"/>
    <p:sldId id="541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5947" autoAdjust="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95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64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13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56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59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1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07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94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66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85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30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70B56-F379-468E-8C04-AC3274656B30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75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React3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49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231" y="285311"/>
            <a:ext cx="7611537" cy="62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99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527" y="3024131"/>
            <a:ext cx="2715004" cy="8097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412" y="2943157"/>
            <a:ext cx="2591162" cy="97168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230527" y="5009321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셀렉트</a:t>
            </a:r>
            <a:r>
              <a:rPr lang="ko-KR" altLang="en-US" dirty="0" smtClean="0">
                <a:solidFill>
                  <a:schemeClr val="tx1"/>
                </a:solidFill>
              </a:rPr>
              <a:t> 누르면 </a:t>
            </a:r>
            <a:r>
              <a:rPr lang="ko-KR" altLang="en-US" dirty="0" err="1" smtClean="0">
                <a:solidFill>
                  <a:schemeClr val="tx1"/>
                </a:solidFill>
              </a:rPr>
              <a:t>입력값을</a:t>
            </a:r>
            <a:r>
              <a:rPr lang="ko-KR" altLang="en-US" dirty="0" smtClean="0">
                <a:solidFill>
                  <a:schemeClr val="tx1"/>
                </a:solidFill>
              </a:rPr>
              <a:t> 받아서 나옴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683040" y="5009321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소문자로 쳐도 대문자로 나옴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097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88" y="1919077"/>
            <a:ext cx="8945223" cy="301984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63046" y="5009321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preventDefault</a:t>
            </a:r>
            <a:r>
              <a:rPr lang="ko-KR" altLang="en-US" dirty="0" smtClean="0">
                <a:solidFill>
                  <a:schemeClr val="tx1"/>
                </a:solidFill>
              </a:rPr>
              <a:t>가 걸리면 </a:t>
            </a:r>
            <a:r>
              <a:rPr lang="en-US" altLang="ko-KR" dirty="0" smtClean="0">
                <a:solidFill>
                  <a:schemeClr val="tx1"/>
                </a:solidFill>
              </a:rPr>
              <a:t>alert</a:t>
            </a:r>
            <a:r>
              <a:rPr lang="ko-KR" altLang="en-US" dirty="0" smtClean="0">
                <a:solidFill>
                  <a:schemeClr val="tx1"/>
                </a:solidFill>
              </a:rPr>
              <a:t>가 </a:t>
            </a:r>
            <a:r>
              <a:rPr lang="ko-KR" altLang="en-US" dirty="0" err="1" smtClean="0">
                <a:solidFill>
                  <a:schemeClr val="tx1"/>
                </a:solidFill>
              </a:rPr>
              <a:t>안뜬다</a:t>
            </a:r>
            <a:r>
              <a:rPr lang="en-US" altLang="ko-KR" dirty="0" smtClean="0">
                <a:solidFill>
                  <a:schemeClr val="tx1"/>
                </a:solidFill>
              </a:rPr>
              <a:t>&lt;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684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527" y="1004967"/>
            <a:ext cx="4834946" cy="484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2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284" y="80495"/>
            <a:ext cx="7211431" cy="669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58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00" y="1195075"/>
            <a:ext cx="5420481" cy="44678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428" y="2668806"/>
            <a:ext cx="2772162" cy="4858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8428" y="3200368"/>
            <a:ext cx="1228896" cy="4572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8428" y="3703351"/>
            <a:ext cx="2514951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826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131" y="1676620"/>
            <a:ext cx="7906853" cy="5620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239" y="2677232"/>
            <a:ext cx="4210638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180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023" y="4965668"/>
            <a:ext cx="3781953" cy="8668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568" y="693170"/>
            <a:ext cx="8208864" cy="358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2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67" y="373468"/>
            <a:ext cx="5922062" cy="611106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624849" y="1351720"/>
            <a:ext cx="5403667" cy="5348337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메소드는</a:t>
            </a:r>
            <a:r>
              <a:rPr lang="ko-KR" altLang="en-US" dirty="0" smtClean="0">
                <a:solidFill>
                  <a:schemeClr val="tx1"/>
                </a:solidFill>
              </a:rPr>
              <a:t> 요소에 따른 사용자 정의 유효성 검증 문구를 설정합니다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파라메터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에러 </a:t>
            </a:r>
            <a:r>
              <a:rPr lang="ko-KR" altLang="en-US" dirty="0" err="1" smtClean="0">
                <a:solidFill>
                  <a:schemeClr val="tx1"/>
                </a:solidFill>
              </a:rPr>
              <a:t>메세지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유효성 검증에 사용할 </a:t>
            </a:r>
            <a:r>
              <a:rPr lang="ko-KR" altLang="en-US" dirty="0" err="1" smtClean="0">
                <a:solidFill>
                  <a:schemeClr val="tx1"/>
                </a:solidFill>
              </a:rPr>
              <a:t>메세지</a:t>
            </a:r>
            <a:r>
              <a:rPr lang="ko-KR" altLang="en-US" dirty="0" smtClean="0">
                <a:solidFill>
                  <a:schemeClr val="tx1"/>
                </a:solidFill>
              </a:rPr>
              <a:t> 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441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938" y="2662194"/>
            <a:ext cx="3677163" cy="6192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938" y="3133684"/>
            <a:ext cx="3972479" cy="5906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4938" y="3876674"/>
            <a:ext cx="3953427" cy="6382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75" y="1032377"/>
            <a:ext cx="6061779" cy="47932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663046" y="597798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Script</a:t>
            </a:r>
            <a:r>
              <a:rPr lang="ko-KR" altLang="en-US" dirty="0" err="1" smtClean="0">
                <a:solidFill>
                  <a:schemeClr val="tx1"/>
                </a:solidFill>
              </a:rPr>
              <a:t>를</a:t>
            </a:r>
            <a:r>
              <a:rPr lang="ko-KR" altLang="en-US" dirty="0" smtClean="0">
                <a:solidFill>
                  <a:schemeClr val="tx1"/>
                </a:solidFill>
              </a:rPr>
              <a:t> 안써도 </a:t>
            </a:r>
            <a:r>
              <a:rPr lang="en-US" altLang="ko-KR" dirty="0" smtClean="0">
                <a:solidFill>
                  <a:schemeClr val="tx1"/>
                </a:solidFill>
              </a:rPr>
              <a:t>form </a:t>
            </a:r>
            <a:r>
              <a:rPr lang="ko-KR" altLang="en-US" dirty="0" smtClean="0">
                <a:solidFill>
                  <a:schemeClr val="tx1"/>
                </a:solidFill>
              </a:rPr>
              <a:t>태그만으로도 구현 가능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60915" y="2692762"/>
            <a:ext cx="3741121" cy="299820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270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‘virtual DOM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31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995" y="-5242"/>
            <a:ext cx="7240010" cy="686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55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‘React</a:t>
            </a:r>
          </a:p>
        </p:txBody>
      </p:sp>
    </p:spTree>
    <p:extLst>
      <p:ext uri="{BB962C8B-B14F-4D97-AF65-F5344CB8AC3E}">
        <p14:creationId xmlns:p14="http://schemas.microsoft.com/office/powerpoint/2010/main" val="4259747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93" y="719829"/>
            <a:ext cx="5906406" cy="54183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061" y="1523734"/>
            <a:ext cx="2324424" cy="381053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976162" y="2918139"/>
            <a:ext cx="1751606" cy="449980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태그로 쓰기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76162" y="3566531"/>
            <a:ext cx="1751606" cy="449980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변수 받아쓰기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76162" y="4214923"/>
            <a:ext cx="1751606" cy="449980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DOM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976162" y="4863315"/>
            <a:ext cx="1751606" cy="449980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함수 받아쓰기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endCxn id="4" idx="1"/>
          </p:cNvCxnSpPr>
          <p:nvPr/>
        </p:nvCxnSpPr>
        <p:spPr>
          <a:xfrm flipV="1">
            <a:off x="2801389" y="3143129"/>
            <a:ext cx="2174773" cy="107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5" idx="1"/>
          </p:cNvCxnSpPr>
          <p:nvPr/>
        </p:nvCxnSpPr>
        <p:spPr>
          <a:xfrm flipV="1">
            <a:off x="2801389" y="3791521"/>
            <a:ext cx="2174773" cy="62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3227129" y="4439913"/>
            <a:ext cx="1749033" cy="64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7" idx="1"/>
          </p:cNvCxnSpPr>
          <p:nvPr/>
        </p:nvCxnSpPr>
        <p:spPr>
          <a:xfrm flipV="1">
            <a:off x="3096296" y="5088305"/>
            <a:ext cx="1879866" cy="198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722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496"/>
            <a:ext cx="6096015" cy="60146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137" y="647312"/>
            <a:ext cx="5706271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81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32" y="571101"/>
            <a:ext cx="4982270" cy="57157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635" y="647312"/>
            <a:ext cx="5706271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65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7" y="1151424"/>
            <a:ext cx="5862282" cy="455515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389620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Public/index.js</a:t>
            </a:r>
            <a:r>
              <a:rPr lang="ko-KR" altLang="en-US" dirty="0" smtClean="0">
                <a:solidFill>
                  <a:schemeClr val="tx1"/>
                </a:solidFill>
              </a:rPr>
              <a:t>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Div#root</a:t>
            </a:r>
            <a:r>
              <a:rPr lang="ko-KR" altLang="en-US" dirty="0" smtClean="0">
                <a:solidFill>
                  <a:schemeClr val="tx1"/>
                </a:solidFill>
              </a:rPr>
              <a:t>에서 출력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858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8" y="1602415"/>
            <a:ext cx="5928994" cy="37749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14049"/>
            <a:ext cx="5915851" cy="502990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533409" y="1966862"/>
            <a:ext cx="3458489" cy="174061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51613" y="5560732"/>
            <a:ext cx="3458489" cy="74031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Div.app </a:t>
            </a:r>
            <a:r>
              <a:rPr lang="ko-KR" altLang="en-US" dirty="0" smtClean="0">
                <a:solidFill>
                  <a:schemeClr val="tx1"/>
                </a:solidFill>
              </a:rPr>
              <a:t>자체도 그냥 하나의 컴포넌트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1768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‘JSX </a:t>
            </a:r>
            <a:r>
              <a:rPr lang="ko-KR" altLang="en-US" dirty="0" smtClean="0">
                <a:solidFill>
                  <a:schemeClr val="tx1"/>
                </a:solidFill>
              </a:rPr>
              <a:t>문법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869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26" y="3019714"/>
            <a:ext cx="5477639" cy="32008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58" y="114184"/>
            <a:ext cx="5382376" cy="29055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974" y="970000"/>
            <a:ext cx="5043901" cy="491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366348" y="5118510"/>
            <a:ext cx="4814270" cy="73623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88312" y="2651595"/>
            <a:ext cx="1710852" cy="36811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44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blog.kakaocdn.net/dn/pIbeG/btrqVvNGLLc/cCZ6KqfEm1uGwoC9whPdZ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666750"/>
            <a:ext cx="8343900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546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‘state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612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27170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‘state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56865" y="4211299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값을 제어하는 함수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56865" y="192530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값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633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573" y="2509709"/>
            <a:ext cx="8268854" cy="183858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934000" y="3488091"/>
            <a:ext cx="7199215" cy="335764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86596" y="4651872"/>
            <a:ext cx="6018808" cy="1748927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useState</a:t>
            </a:r>
            <a:r>
              <a:rPr lang="ko-KR" altLang="en-US" sz="1600" dirty="0" smtClean="0">
                <a:solidFill>
                  <a:schemeClr val="tx1"/>
                </a:solidFill>
              </a:rPr>
              <a:t>는 </a:t>
            </a:r>
            <a:r>
              <a:rPr lang="en-US" altLang="ko-KR" sz="1600" dirty="0" smtClean="0">
                <a:solidFill>
                  <a:schemeClr val="tx1"/>
                </a:solidFill>
              </a:rPr>
              <a:t>promise(</a:t>
            </a:r>
            <a:r>
              <a:rPr lang="ko-KR" altLang="en-US" sz="1600" dirty="0" smtClean="0">
                <a:solidFill>
                  <a:schemeClr val="tx1"/>
                </a:solidFill>
              </a:rPr>
              <a:t>비동기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</a:rPr>
              <a:t>로 불러옴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리액트</a:t>
            </a:r>
            <a:r>
              <a:rPr lang="ko-KR" altLang="en-US" sz="1600" dirty="0" smtClean="0">
                <a:solidFill>
                  <a:schemeClr val="tx1"/>
                </a:solidFill>
              </a:rPr>
              <a:t> 내부에서는 선언된 함수를 한번 더 포장하는 작업을 처리하는데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화살표함수를 사용하면 이 작업을 줄일 수 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또한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가끔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리액트</a:t>
            </a:r>
            <a:r>
              <a:rPr lang="ko-KR" altLang="en-US" sz="1600" dirty="0" smtClean="0">
                <a:solidFill>
                  <a:schemeClr val="tx1"/>
                </a:solidFill>
              </a:rPr>
              <a:t> 내부에서 값이 남아있을 우려도 있어서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화살표함수를 사용하는 것을 권장한다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01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86596" y="4651872"/>
            <a:ext cx="6018808" cy="1748927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원형 보존의 법칙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주소값이</a:t>
            </a:r>
            <a:r>
              <a:rPr lang="ko-KR" altLang="en-US" sz="1600" dirty="0" smtClean="0">
                <a:solidFill>
                  <a:schemeClr val="tx1"/>
                </a:solidFill>
              </a:rPr>
              <a:t> 변경이 안되기 때문에 </a:t>
            </a:r>
            <a:r>
              <a:rPr lang="en-US" altLang="ko-KR" sz="1600" dirty="0" smtClean="0">
                <a:solidFill>
                  <a:schemeClr val="tx1"/>
                </a:solidFill>
              </a:rPr>
              <a:t>obj111=obj222</a:t>
            </a:r>
            <a:r>
              <a:rPr lang="ko-KR" altLang="en-US" sz="1600" dirty="0" smtClean="0">
                <a:solidFill>
                  <a:schemeClr val="tx1"/>
                </a:solidFill>
              </a:rPr>
              <a:t>로 해도 동일한 값으로 인식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그래서 구조분해할당을 해서 넣어줘야 함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원형은 두고 객체를 새로 보존하여 쓴다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208" y="2277218"/>
            <a:ext cx="3467584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055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86596" y="4651872"/>
            <a:ext cx="6018808" cy="1748927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리액트에서</a:t>
            </a:r>
            <a:r>
              <a:rPr lang="ko-KR" altLang="en-US" sz="1600" dirty="0" smtClean="0">
                <a:solidFill>
                  <a:schemeClr val="tx1"/>
                </a:solidFill>
              </a:rPr>
              <a:t> 배열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랜더링</a:t>
            </a:r>
            <a:r>
              <a:rPr lang="ko-KR" altLang="en-US" sz="1600" dirty="0" smtClean="0">
                <a:solidFill>
                  <a:schemeClr val="tx1"/>
                </a:solidFill>
              </a:rPr>
              <a:t> 할 때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특이하게 돌아감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태그 하나하나가 사실상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커스텀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앨리먼트이고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이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커스텀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앨리먼트의</a:t>
            </a:r>
            <a:r>
              <a:rPr lang="ko-KR" altLang="en-US" sz="1600" dirty="0" smtClean="0">
                <a:solidFill>
                  <a:schemeClr val="tx1"/>
                </a:solidFill>
              </a:rPr>
              <a:t> 상태를 확인하기 위해 </a:t>
            </a:r>
            <a:r>
              <a:rPr lang="en-US" altLang="ko-KR" sz="1600" dirty="0" smtClean="0">
                <a:solidFill>
                  <a:schemeClr val="tx1"/>
                </a:solidFill>
              </a:rPr>
              <a:t>id </a:t>
            </a:r>
            <a:r>
              <a:rPr lang="ko-KR" altLang="en-US" sz="1600" dirty="0" smtClean="0">
                <a:solidFill>
                  <a:schemeClr val="tx1"/>
                </a:solidFill>
              </a:rPr>
              <a:t>값을 </a:t>
            </a:r>
            <a:r>
              <a:rPr lang="en-US" altLang="ko-KR" sz="1600" dirty="0" smtClean="0">
                <a:solidFill>
                  <a:schemeClr val="tx1"/>
                </a:solidFill>
              </a:rPr>
              <a:t>map </a:t>
            </a:r>
            <a:r>
              <a:rPr lang="ko-KR" altLang="en-US" sz="1600" dirty="0" smtClean="0">
                <a:solidFill>
                  <a:schemeClr val="tx1"/>
                </a:solidFill>
              </a:rPr>
              <a:t>함수와 </a:t>
            </a:r>
            <a:r>
              <a:rPr lang="en-US" altLang="ko-KR" sz="1600" dirty="0" smtClean="0">
                <a:solidFill>
                  <a:schemeClr val="tx1"/>
                </a:solidFill>
              </a:rPr>
              <a:t>key</a:t>
            </a:r>
            <a:r>
              <a:rPr lang="ko-KR" altLang="en-US" sz="1600" dirty="0" smtClean="0">
                <a:solidFill>
                  <a:schemeClr val="tx1"/>
                </a:solidFill>
              </a:rPr>
              <a:t>로 관리한다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495" y="943120"/>
            <a:ext cx="6697010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365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66109" y="2012583"/>
            <a:ext cx="2840378" cy="66411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adding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66109" y="2893732"/>
            <a:ext cx="2840378" cy="66411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‘removing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66109" y="3816897"/>
            <a:ext cx="2840378" cy="66411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replacing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266109" y="4698046"/>
            <a:ext cx="2840378" cy="66411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sorting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624451" y="2012583"/>
            <a:ext cx="2840378" cy="66411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‘push, unshift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624451" y="2893732"/>
            <a:ext cx="2840378" cy="66411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‘pop, shift, splice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624451" y="3816897"/>
            <a:ext cx="2840378" cy="66411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‘splice,arr[i]=... assignment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624451" y="4698046"/>
            <a:ext cx="2840378" cy="66411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Reverse, sort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982793" y="2012583"/>
            <a:ext cx="2840378" cy="66411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‘concat, [...arr] spread syntax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982793" y="2893732"/>
            <a:ext cx="2840378" cy="66411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‘filter, slice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982793" y="3816897"/>
            <a:ext cx="2840378" cy="66411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‘map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982793" y="4698046"/>
            <a:ext cx="2840378" cy="66411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‘copy the array first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624451" y="5853516"/>
            <a:ext cx="2840378" cy="66411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i="1" dirty="0">
                <a:solidFill>
                  <a:schemeClr val="tx1"/>
                </a:solidFill>
              </a:rPr>
              <a:t> </a:t>
            </a:r>
            <a:r>
              <a:rPr lang="ko-KR" altLang="en-US" sz="1600" i="1" dirty="0" smtClean="0">
                <a:solidFill>
                  <a:schemeClr val="tx1"/>
                </a:solidFill>
              </a:rPr>
              <a:t>이 넷은 무조건 외워</a:t>
            </a:r>
            <a:endParaRPr lang="en-US" altLang="ko-KR" sz="1600" i="1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24451" y="1089418"/>
            <a:ext cx="2840378" cy="66411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‘aviod (mutates the array)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982793" y="1089418"/>
            <a:ext cx="2840378" cy="66411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‘prefer (returns a new array)</a:t>
            </a:r>
          </a:p>
        </p:txBody>
      </p:sp>
    </p:spTree>
    <p:extLst>
      <p:ext uri="{BB962C8B-B14F-4D97-AF65-F5344CB8AC3E}">
        <p14:creationId xmlns:p14="http://schemas.microsoft.com/office/powerpoint/2010/main" val="1035400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6845</TotalTime>
  <Words>236</Words>
  <Application>Microsoft Office PowerPoint</Application>
  <PresentationFormat>와이드스크린</PresentationFormat>
  <Paragraphs>50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KEAD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훈련생</dc:creator>
  <cp:lastModifiedBy>훈련생</cp:lastModifiedBy>
  <cp:revision>301</cp:revision>
  <dcterms:created xsi:type="dcterms:W3CDTF">2023-03-28T00:49:55Z</dcterms:created>
  <dcterms:modified xsi:type="dcterms:W3CDTF">2023-04-21T07:32:48Z</dcterms:modified>
</cp:coreProperties>
</file>