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1" r:id="rId3"/>
    <p:sldId id="31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7" r:id="rId19"/>
    <p:sldId id="359" r:id="rId20"/>
    <p:sldId id="334" r:id="rId21"/>
    <p:sldId id="361" r:id="rId22"/>
    <p:sldId id="360" r:id="rId23"/>
    <p:sldId id="358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71" r:id="rId32"/>
    <p:sldId id="370" r:id="rId33"/>
    <p:sldId id="369" r:id="rId34"/>
    <p:sldId id="3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47" autoAdjust="0"/>
  </p:normalViewPr>
  <p:slideViewPr>
    <p:cSldViewPr snapToGrid="0" showGuides="1">
      <p:cViewPr varScale="1">
        <p:scale>
          <a:sx n="99" d="100"/>
          <a:sy n="99" d="100"/>
        </p:scale>
        <p:origin x="972" y="84"/>
      </p:cViewPr>
      <p:guideLst>
        <p:guide orient="horz" pos="2160"/>
        <p:guide pos="384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Try^Fcatch, </a:t>
            </a:r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51" y="1625246"/>
            <a:ext cx="2865905" cy="736238"/>
          </a:xfrm>
          <a:prstGeom prst="rect">
            <a:avLst/>
          </a:prstGeom>
          <a:solidFill>
            <a:srgbClr val="00206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RangeError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251" y="2603389"/>
            <a:ext cx="2865905" cy="736238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ReferenceError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0251" y="3581532"/>
            <a:ext cx="2865905" cy="736238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SyntaxError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0251" y="4559675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TypeError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824" y="1625246"/>
            <a:ext cx="5546273" cy="736238"/>
          </a:xfrm>
          <a:prstGeom prst="rect">
            <a:avLst/>
          </a:prstGeom>
          <a:solidFill>
            <a:srgbClr val="00206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숫자변수나</a:t>
            </a:r>
            <a:r>
              <a:rPr lang="ko-KR" altLang="en-US" sz="1600" dirty="0" smtClean="0">
                <a:solidFill>
                  <a:schemeClr val="tx1"/>
                </a:solidFill>
              </a:rPr>
              <a:t> 매개변수가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유효한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범위를벗어났음</a:t>
            </a:r>
            <a:r>
              <a:rPr lang="en-US" altLang="ko-KR" sz="1600" dirty="0" smtClean="0">
                <a:solidFill>
                  <a:schemeClr val="tx1"/>
                </a:solidFill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</a:rPr>
              <a:t>을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나타내는 오류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1824" y="2603389"/>
            <a:ext cx="5546273" cy="736238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잘못된 참조를 했음을 나타내는 오류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51824" y="3581532"/>
            <a:ext cx="5546273" cy="736238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eval()</a:t>
            </a:r>
            <a:r>
              <a:rPr lang="ko-KR" altLang="en-US" sz="1600" dirty="0" smtClean="0">
                <a:solidFill>
                  <a:schemeClr val="tx1"/>
                </a:solidFill>
              </a:rPr>
              <a:t>이 코드를 분석하던 중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잘못된 구문을 만났음을 나타내는 오류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1824" y="4559675"/>
            <a:ext cx="5546273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변수나 매개변수가 유효한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600" dirty="0" smtClean="0">
                <a:solidFill>
                  <a:schemeClr val="tx1"/>
                </a:solidFill>
              </a:rPr>
              <a:t> 아님을 나타내는 오류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7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376076"/>
            <a:ext cx="7906853" cy="41058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7" y="57533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보통은 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catch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안쪽에서 예외 에러를 내게 만들곤 해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0445" y="57533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보통 일일이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</a:rPr>
              <a:t>개 에러를 다 잡게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끔은</a:t>
            </a:r>
            <a:r>
              <a:rPr lang="ko-KR" altLang="en-US" sz="1600" dirty="0" smtClean="0">
                <a:solidFill>
                  <a:schemeClr val="tx1"/>
                </a:solidFill>
              </a:rPr>
              <a:t> 안함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57565" y="1330382"/>
            <a:ext cx="2476870" cy="594804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로딩을 시작합니다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4789714" y="2295331"/>
            <a:ext cx="2612571" cy="17504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83532" y="4415899"/>
            <a:ext cx="2476870" cy="594804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로딩 성공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47622" y="4415899"/>
            <a:ext cx="2476870" cy="594804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 실패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83532" y="5507580"/>
            <a:ext cx="2476870" cy="594804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리소스를 정리하기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947622" y="5507580"/>
            <a:ext cx="2476870" cy="594804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멍때리지</a:t>
            </a:r>
            <a:r>
              <a:rPr lang="ko-KR" altLang="en-US" dirty="0" smtClean="0"/>
              <a:t> 말고 받은 거라도 잘 </a:t>
            </a:r>
            <a:r>
              <a:rPr lang="ko-KR" altLang="en-US" dirty="0" err="1" smtClean="0"/>
              <a:t>정리해놔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2"/>
            <a:endCxn id="5" idx="0"/>
          </p:cNvCxnSpPr>
          <p:nvPr/>
        </p:nvCxnSpPr>
        <p:spPr>
          <a:xfrm>
            <a:off x="6096000" y="1925186"/>
            <a:ext cx="0" cy="370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3921967" y="5010703"/>
            <a:ext cx="0" cy="496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9" idx="0"/>
          </p:cNvCxnSpPr>
          <p:nvPr/>
        </p:nvCxnSpPr>
        <p:spPr>
          <a:xfrm>
            <a:off x="8186057" y="5010703"/>
            <a:ext cx="0" cy="496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1"/>
            <a:endCxn id="6" idx="0"/>
          </p:cNvCxnSpPr>
          <p:nvPr/>
        </p:nvCxnSpPr>
        <p:spPr>
          <a:xfrm flipH="1">
            <a:off x="3921967" y="3170543"/>
            <a:ext cx="867747" cy="1245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3"/>
            <a:endCxn id="7" idx="0"/>
          </p:cNvCxnSpPr>
          <p:nvPr/>
        </p:nvCxnSpPr>
        <p:spPr>
          <a:xfrm>
            <a:off x="7402285" y="3170543"/>
            <a:ext cx="783772" cy="1245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529072" y="3450950"/>
            <a:ext cx="2476870" cy="594804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연결이 안정적입니다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70032" y="3450950"/>
            <a:ext cx="2476870" cy="594804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인터넷 연결에 이상 발생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!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57565" y="440272"/>
            <a:ext cx="2476870" cy="594804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간단하게 순서도를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그려보자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Finally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0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03" y="1408372"/>
            <a:ext cx="3181794" cy="2324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21290" y="2799184"/>
            <a:ext cx="2808514" cy="79310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791" y="3995950"/>
            <a:ext cx="1857634" cy="11241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20992" y="418988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보통 요게 </a:t>
            </a:r>
            <a:r>
              <a:rPr lang="en-US" altLang="ko-KR" sz="1600" dirty="0" smtClean="0">
                <a:solidFill>
                  <a:schemeClr val="tx1"/>
                </a:solidFill>
              </a:rPr>
              <a:t>Finally</a:t>
            </a:r>
            <a:r>
              <a:rPr lang="ko-KR" altLang="en-US" sz="1600" dirty="0" smtClean="0">
                <a:solidFill>
                  <a:schemeClr val="tx1"/>
                </a:solidFill>
              </a:rPr>
              <a:t>의 좋은 예시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성공하든 실패하든 마지막에 이걸 꼭 실행시켜줘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17" y="2029091"/>
            <a:ext cx="456542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ATM</a:t>
            </a:r>
            <a:r>
              <a:rPr lang="ko-KR" altLang="en-US" dirty="0" smtClean="0">
                <a:solidFill>
                  <a:schemeClr val="tx1"/>
                </a:solidFill>
              </a:rPr>
              <a:t>에서 만원 단위로 입력하라고 했는데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17" y="2897719"/>
            <a:ext cx="456542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고객님이 천원만 입력했어요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817" y="3766347"/>
            <a:ext cx="456542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이거 들여 </a:t>
            </a:r>
            <a:r>
              <a:rPr lang="ko-KR" altLang="en-US" dirty="0" err="1" smtClean="0">
                <a:solidFill>
                  <a:schemeClr val="tx1"/>
                </a:solidFill>
              </a:rPr>
              <a:t>보내줘야해요</a:t>
            </a:r>
            <a:r>
              <a:rPr lang="en-US" altLang="ko-KR" dirty="0" smtClean="0">
                <a:solidFill>
                  <a:schemeClr val="tx1"/>
                </a:solidFill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</a:rPr>
              <a:t>말아야 해요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817" y="4634975"/>
            <a:ext cx="4565424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안되죠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</a:rPr>
              <a:t>예외가 아님에도 예외로 처리해야 하는 상황인 거에요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67" y="1844742"/>
            <a:ext cx="4290743" cy="11049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81" y="3109868"/>
            <a:ext cx="528711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3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337641"/>
            <a:ext cx="6687483" cy="1943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13288" y="4634975"/>
            <a:ext cx="4565424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만약 </a:t>
            </a:r>
            <a:r>
              <a:rPr lang="en-US" altLang="ko-KR" dirty="0" smtClean="0">
                <a:solidFill>
                  <a:schemeClr val="tx1"/>
                </a:solidFill>
              </a:rPr>
              <a:t>try </a:t>
            </a:r>
            <a:r>
              <a:rPr lang="ko-KR" altLang="en-US" dirty="0" smtClean="0">
                <a:solidFill>
                  <a:schemeClr val="tx1"/>
                </a:solidFill>
              </a:rPr>
              <a:t>구문에서 에러가 먼저 발생하면</a:t>
            </a:r>
            <a:r>
              <a:rPr lang="en-US" altLang="ko-KR" dirty="0" smtClean="0">
                <a:solidFill>
                  <a:schemeClr val="tx1"/>
                </a:solidFill>
              </a:rPr>
              <a:t>, throw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읽지 않고 바로 </a:t>
            </a:r>
            <a:r>
              <a:rPr lang="en-US" altLang="ko-KR" dirty="0" smtClean="0">
                <a:solidFill>
                  <a:schemeClr val="tx1"/>
                </a:solidFill>
              </a:rPr>
              <a:t>catch</a:t>
            </a:r>
            <a:r>
              <a:rPr lang="ko-KR" altLang="en-US" dirty="0" smtClean="0">
                <a:solidFill>
                  <a:schemeClr val="tx1"/>
                </a:solidFill>
              </a:rPr>
              <a:t>로 가버린다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2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13" y="2909815"/>
            <a:ext cx="5315692" cy="1038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2" y="2553859"/>
            <a:ext cx="5365108" cy="17502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예외에 대한 문자열을 </a:t>
            </a:r>
            <a:r>
              <a:rPr lang="ko-KR" altLang="en-US" dirty="0" err="1" smtClean="0">
                <a:solidFill>
                  <a:schemeClr val="tx1"/>
                </a:solidFill>
              </a:rPr>
              <a:t>끼워넣을</a:t>
            </a:r>
            <a:r>
              <a:rPr lang="ko-KR" altLang="en-US" dirty="0" smtClean="0">
                <a:solidFill>
                  <a:schemeClr val="tx1"/>
                </a:solidFill>
              </a:rPr>
              <a:t> 수도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8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015" y="1890454"/>
            <a:ext cx="5334311" cy="3150118"/>
            <a:chOff x="404015" y="713539"/>
            <a:chExt cx="5334311" cy="315011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15" y="713539"/>
              <a:ext cx="5334311" cy="267222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15" y="3385765"/>
              <a:ext cx="5334311" cy="47789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6752608" y="2529427"/>
            <a:ext cx="4388143" cy="187217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예외타입에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해당하는 클래스를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Try catch</a:t>
            </a:r>
            <a:r>
              <a:rPr lang="ko-KR" altLang="en-US" dirty="0" smtClean="0">
                <a:solidFill>
                  <a:schemeClr val="tx1"/>
                </a:solidFill>
              </a:rPr>
              <a:t>시에 해당 상황에 예외 클래스의 해당 타입 함수로 연결해두면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상황에 따른 에러 </a:t>
            </a:r>
            <a:r>
              <a:rPr lang="ko-KR" altLang="en-US" dirty="0" err="1" smtClean="0">
                <a:solidFill>
                  <a:schemeClr val="tx1"/>
                </a:solidFill>
              </a:rPr>
              <a:t>메세지를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관리가 가능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 </a:t>
            </a:r>
            <a:r>
              <a:rPr lang="ko-KR" altLang="en-US" dirty="0" err="1" smtClean="0">
                <a:solidFill>
                  <a:schemeClr val="tx1"/>
                </a:solidFill>
              </a:rPr>
              <a:t>심화편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52608" y="4801626"/>
            <a:ext cx="4388143" cy="97402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 타입을 몽땅 한 클래스에 넣어도 되는데 이건 </a:t>
            </a:r>
            <a:r>
              <a:rPr lang="ko-KR" altLang="en-US" dirty="0" err="1" smtClean="0">
                <a:solidFill>
                  <a:schemeClr val="tx1"/>
                </a:solidFill>
              </a:rPr>
              <a:t>컴펙트하게</a:t>
            </a:r>
            <a:r>
              <a:rPr lang="ko-KR" altLang="en-US" dirty="0" smtClean="0">
                <a:solidFill>
                  <a:schemeClr val="tx1"/>
                </a:solidFill>
              </a:rPr>
              <a:t> 관리하는 게 불가능해서 위쪽이 좀 더 나을 수 있음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3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99292" y="3018135"/>
            <a:ext cx="459341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읽기 쉬움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매우 쉬움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5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Try^FCatch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r>
              <a:rPr lang="ko-KR" altLang="en-US" dirty="0" smtClean="0">
                <a:solidFill>
                  <a:schemeClr val="tx1"/>
                </a:solidFill>
              </a:rPr>
              <a:t>의 철학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9292" y="3097394"/>
            <a:ext cx="459341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아름다운 하나의 답이 존재한다</a:t>
            </a:r>
          </a:p>
        </p:txBody>
      </p:sp>
    </p:spTree>
    <p:extLst>
      <p:ext uri="{BB962C8B-B14F-4D97-AF65-F5344CB8AC3E}">
        <p14:creationId xmlns:p14="http://schemas.microsoft.com/office/powerpoint/2010/main" val="287079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99292" y="5032457"/>
            <a:ext cx="459341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Beautiful is better than ugly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Zen of Python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3" name="Picture 5" descr="12.파이썬 컬렉션 튜플에 대해 배워볼게요 | 슈퍼너드 리보의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12" y="2070100"/>
            <a:ext cx="27051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File:Python-logo-notex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17" y="2865438"/>
            <a:ext cx="10953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7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99292" y="5032457"/>
            <a:ext cx="459341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그래서 </a:t>
            </a:r>
            <a:r>
              <a:rPr lang="ko-KR" altLang="en-US" dirty="0" err="1" smtClean="0">
                <a:solidFill>
                  <a:schemeClr val="tx1"/>
                </a:solidFill>
              </a:rPr>
              <a:t>개행도</a:t>
            </a:r>
            <a:r>
              <a:rPr lang="ko-KR" altLang="en-US" dirty="0" smtClean="0">
                <a:solidFill>
                  <a:schemeClr val="tx1"/>
                </a:solidFill>
              </a:rPr>
              <a:t> 코드 </a:t>
            </a:r>
            <a:r>
              <a:rPr lang="ko-KR" altLang="en-US" dirty="0" err="1" smtClean="0">
                <a:solidFill>
                  <a:schemeClr val="tx1"/>
                </a:solidFill>
              </a:rPr>
              <a:t>블럭으로</a:t>
            </a:r>
            <a:r>
              <a:rPr lang="ko-KR" altLang="en-US" dirty="0" smtClean="0">
                <a:solidFill>
                  <a:schemeClr val="tx1"/>
                </a:solidFill>
              </a:rPr>
              <a:t> 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Space cat | Best cat memes, Space cat, Cat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06" y="2225272"/>
            <a:ext cx="4060270" cy="24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9" y="983403"/>
            <a:ext cx="4236421" cy="1825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19" y="2808852"/>
            <a:ext cx="4257526" cy="1300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19" y="4090807"/>
            <a:ext cx="4274458" cy="9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8275" y="1878581"/>
            <a:ext cx="7395450" cy="317386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느림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컴파일 형태가 아니라 인터프리터 형태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일일이 하나하나 읽음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dirty="0" smtClean="0">
                <a:solidFill>
                  <a:schemeClr val="tx1"/>
                </a:solidFill>
              </a:rPr>
              <a:t> 레퍼런스 형태로 동작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chemeClr val="tx1"/>
                </a:solidFill>
              </a:rPr>
              <a:t>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dirty="0" smtClean="0">
                <a:solidFill>
                  <a:schemeClr val="tx1"/>
                </a:solidFill>
              </a:rPr>
              <a:t>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chemeClr val="tx1"/>
                </a:solidFill>
              </a:rPr>
              <a:t>자료가 중첩이 되면 겹치는 걸 따로 저장하긴 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chemeClr val="tx1"/>
                </a:solidFill>
              </a:rPr>
              <a:t>프로토타이핑 용으론 좋지만 실 </a:t>
            </a:r>
            <a:r>
              <a:rPr lang="ko-KR" altLang="en-US" dirty="0" err="1" smtClean="0">
                <a:solidFill>
                  <a:schemeClr val="tx1"/>
                </a:solidFill>
              </a:rPr>
              <a:t>프로덕트용으론</a:t>
            </a:r>
            <a:r>
              <a:rPr lang="ko-KR" altLang="en-US" dirty="0" smtClean="0">
                <a:solidFill>
                  <a:schemeClr val="tx1"/>
                </a:solidFill>
              </a:rPr>
              <a:t> 좋은 언어는 아님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47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IDE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써봅시다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7" y="566205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Integrated Development Environment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1746010"/>
            <a:ext cx="620164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56413"/>
            <a:ext cx="9165082" cy="64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0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7712" y="496129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%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쓰는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18916" y="496129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 format</a:t>
            </a:r>
            <a:r>
              <a:rPr lang="ko-KR" altLang="en-US" dirty="0" smtClean="0">
                <a:solidFill>
                  <a:schemeClr val="tx1"/>
                </a:solidFill>
              </a:rPr>
              <a:t>을 쓰는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91" y="2467124"/>
            <a:ext cx="5058754" cy="1923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5" y="3152736"/>
            <a:ext cx="607779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95" y="1498914"/>
            <a:ext cx="4486901" cy="1019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14" y="1560834"/>
            <a:ext cx="2476846" cy="895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.format </a:t>
            </a:r>
            <a:r>
              <a:rPr lang="ko-KR" altLang="en-US" dirty="0" smtClean="0">
                <a:solidFill>
                  <a:schemeClr val="tx1"/>
                </a:solidFill>
              </a:rPr>
              <a:t>메서드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47" y="4391070"/>
            <a:ext cx="3724795" cy="685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582" y="4456030"/>
            <a:ext cx="2572109" cy="73352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63047" y="285668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 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3047" y="550699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숫자 정렬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6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53" y="2452551"/>
            <a:ext cx="4791744" cy="19528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</a:t>
            </a:r>
            <a:r>
              <a:rPr lang="ko-KR" altLang="en-US" dirty="0" smtClean="0">
                <a:solidFill>
                  <a:schemeClr val="tx1"/>
                </a:solidFill>
              </a:rPr>
              <a:t>메서드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80" y="2490656"/>
            <a:ext cx="3772426" cy="18766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63047" y="544067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Prompt </a:t>
            </a:r>
            <a:r>
              <a:rPr lang="ko-KR" altLang="en-US" dirty="0" smtClean="0">
                <a:solidFill>
                  <a:schemeClr val="tx1"/>
                </a:solidFill>
              </a:rPr>
              <a:t>함수와 같다고 보면 편함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9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92" y="1256261"/>
            <a:ext cx="3714816" cy="40280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9153" y="5662051"/>
            <a:ext cx="415369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파이썬은</a:t>
            </a:r>
            <a:r>
              <a:rPr lang="ko-KR" altLang="en-US" dirty="0" smtClean="0">
                <a:solidFill>
                  <a:schemeClr val="tx1"/>
                </a:solidFill>
              </a:rPr>
              <a:t> 아주 많은 모듈을 갖고 있다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저 화면 안에 다 </a:t>
            </a:r>
            <a:r>
              <a:rPr lang="ko-KR" altLang="en-US" dirty="0" err="1" smtClean="0">
                <a:solidFill>
                  <a:schemeClr val="tx1"/>
                </a:solidFill>
              </a:rPr>
              <a:t>안들어감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Try^FCatch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97" y="3059419"/>
            <a:ext cx="3210373" cy="685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69430" y="49080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만약 오타를 냈다면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인터넷 밈 몰?루 의 기원을 찾아보자 : 네이버 포스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04" y="343794"/>
            <a:ext cx="2177464" cy="21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6473"/>
            <a:ext cx="5887272" cy="11050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606683" y="49080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프로그램은 이게 뭔지 이해를 못한다</a:t>
            </a:r>
            <a:r>
              <a:rPr lang="en-US" altLang="ko-KR" dirty="0" smtClean="0">
                <a:solidFill>
                  <a:schemeClr val="tx1"/>
                </a:solidFill>
              </a:rPr>
              <a:t>! (</a:t>
            </a:r>
            <a:r>
              <a:rPr lang="ko-KR" altLang="en-US" dirty="0" err="1" smtClean="0">
                <a:solidFill>
                  <a:schemeClr val="tx1"/>
                </a:solidFill>
              </a:rPr>
              <a:t>예외발생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7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23" y="1823813"/>
            <a:ext cx="2438740" cy="32103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69363" y="2144358"/>
            <a:ext cx="4288448" cy="264230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Import blah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 blah</a:t>
            </a:r>
            <a:r>
              <a:rPr lang="ko-KR" altLang="en-US" dirty="0" smtClean="0">
                <a:solidFill>
                  <a:schemeClr val="tx1"/>
                </a:solidFill>
              </a:rPr>
              <a:t>라는 모듈을 가져온다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r>
              <a:rPr lang="ko-KR" altLang="en-US" dirty="0" smtClean="0">
                <a:solidFill>
                  <a:schemeClr val="tx1"/>
                </a:solidFill>
              </a:rPr>
              <a:t>와는 달리 모듈을 가져와야 함수를 쓸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모듈은 모듈 안에 기능에 필요한 함수들을 내장하고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5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대표적인 모듈을 몇 개 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4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2" y="156706"/>
            <a:ext cx="5982535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9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633022"/>
            <a:ext cx="596348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98" y="2490656"/>
            <a:ext cx="6820852" cy="1876687"/>
          </a:xfrm>
          <a:prstGeom prst="rect">
            <a:avLst/>
          </a:prstGeom>
        </p:spPr>
      </p:pic>
      <p:pic>
        <p:nvPicPr>
          <p:cNvPr id="1026" name="Picture 2" descr="One Ring to Rule Them All SVG PDF &amp; PNG File - Et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236" y="2092847"/>
            <a:ext cx="2754998" cy="27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81269" y="5205327"/>
            <a:ext cx="49429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그리고 이 모든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모듈들을 </a:t>
            </a:r>
            <a:r>
              <a:rPr lang="ko-KR" altLang="en-US" sz="1600" dirty="0" smtClean="0">
                <a:solidFill>
                  <a:schemeClr val="tx1"/>
                </a:solidFill>
              </a:rPr>
              <a:t>관리하는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pip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커멘드에서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바로 모듈을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내려받을</a:t>
            </a:r>
            <a:r>
              <a:rPr lang="ko-KR" altLang="en-US" sz="1600" dirty="0" smtClean="0">
                <a:solidFill>
                  <a:schemeClr val="tx1"/>
                </a:solidFill>
              </a:rPr>
              <a:t>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65416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이런 에러를 발견하면 귀신같이 공격에 이용하려는 사람들도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60550"/>
            <a:ext cx="5715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5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8" y="1371313"/>
            <a:ext cx="5296639" cy="41153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9430" y="58135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하지만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실패했다면 이걸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꺼내줘</a:t>
            </a:r>
            <a:r>
              <a:rPr lang="en-US" altLang="ko-KR" sz="1600" dirty="0" smtClean="0">
                <a:solidFill>
                  <a:schemeClr val="tx1"/>
                </a:solidFill>
              </a:rPr>
              <a:t>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라고</a:t>
            </a:r>
            <a:r>
              <a:rPr lang="ko-KR" altLang="en-US" sz="1600" dirty="0" smtClean="0">
                <a:solidFill>
                  <a:schemeClr val="tx1"/>
                </a:solidFill>
              </a:rPr>
              <a:t> 컴퓨터에게 말한다면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42" y="2261295"/>
            <a:ext cx="1543265" cy="15051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21655" y="58135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컴퓨터는 끄덕끄덕하며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예외발생</a:t>
            </a:r>
            <a:r>
              <a:rPr lang="en-US" altLang="ko-KR" dirty="0" smtClean="0">
                <a:solidFill>
                  <a:schemeClr val="tx1"/>
                </a:solidFill>
              </a:rPr>
              <a:t>!)</a:t>
            </a:r>
            <a:r>
              <a:rPr lang="ko-KR" altLang="en-US" dirty="0" smtClean="0">
                <a:solidFill>
                  <a:schemeClr val="tx1"/>
                </a:solidFill>
              </a:rPr>
              <a:t>을 출력해준다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79" y="4523587"/>
            <a:ext cx="1829055" cy="704948"/>
          </a:xfrm>
          <a:prstGeom prst="rect">
            <a:avLst/>
          </a:prstGeom>
        </p:spPr>
      </p:pic>
      <p:pic>
        <p:nvPicPr>
          <p:cNvPr id="10" name="Picture 4" descr="네!루 - 오덕양성소 - 에펨코리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607" y="2261295"/>
            <a:ext cx="1505160" cy="15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437997"/>
            <a:ext cx="4848902" cy="39820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예외처리의</a:t>
            </a:r>
            <a:r>
              <a:rPr lang="ko-KR" altLang="en-US" dirty="0" smtClean="0">
                <a:solidFill>
                  <a:schemeClr val="tx1"/>
                </a:solidFill>
              </a:rPr>
              <a:t> 개념도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317469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600" dirty="0" smtClean="0">
                <a:solidFill>
                  <a:schemeClr val="tx1"/>
                </a:solidFill>
              </a:rPr>
              <a:t>밑에는 디버깅을 위한 많은 기능들이 들어가있다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26" y="2349117"/>
            <a:ext cx="444879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278439"/>
            <a:ext cx="6982799" cy="1657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51" y="3777446"/>
            <a:ext cx="4054876" cy="25578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51180" y="46882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MDN</a:t>
            </a:r>
            <a:r>
              <a:rPr lang="ko-KR" altLang="en-US" sz="1600" dirty="0" smtClean="0">
                <a:solidFill>
                  <a:schemeClr val="tx1"/>
                </a:solidFill>
              </a:rPr>
              <a:t>에 콘솔 관련 예시가 대충인 경우도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Console.log </a:t>
            </a:r>
            <a:r>
              <a:rPr lang="ko-KR" altLang="en-US" dirty="0" smtClean="0">
                <a:solidFill>
                  <a:schemeClr val="tx1"/>
                </a:solidFill>
              </a:rPr>
              <a:t>밑의 기능들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9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14525"/>
            <a:ext cx="8382000" cy="3028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50486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</a:t>
            </a:r>
            <a:r>
              <a:rPr lang="ko-KR" altLang="en-US" sz="1600" dirty="0" smtClean="0">
                <a:solidFill>
                  <a:schemeClr val="tx1"/>
                </a:solidFill>
              </a:rPr>
              <a:t>에는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예외처리에</a:t>
            </a:r>
            <a:r>
              <a:rPr lang="ko-KR" altLang="en-US" sz="1600" dirty="0" smtClean="0">
                <a:solidFill>
                  <a:schemeClr val="tx1"/>
                </a:solidFill>
              </a:rPr>
              <a:t> 대한 유형이 정의되어 있는데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817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예외처리의</a:t>
            </a:r>
            <a:r>
              <a:rPr lang="ko-KR" altLang="en-US" dirty="0" smtClean="0">
                <a:solidFill>
                  <a:schemeClr val="tx1"/>
                </a:solidFill>
              </a:rPr>
              <a:t> 유형들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435</Words>
  <Application>Microsoft Office PowerPoint</Application>
  <PresentationFormat>와이드스크린</PresentationFormat>
  <Paragraphs>90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101</cp:revision>
  <dcterms:created xsi:type="dcterms:W3CDTF">2023-03-28T00:49:55Z</dcterms:created>
  <dcterms:modified xsi:type="dcterms:W3CDTF">2023-04-03T07:36:38Z</dcterms:modified>
</cp:coreProperties>
</file>