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2" r:id="rId3"/>
    <p:sldId id="524" r:id="rId4"/>
    <p:sldId id="525" r:id="rId5"/>
    <p:sldId id="527" r:id="rId6"/>
    <p:sldId id="528" r:id="rId7"/>
    <p:sldId id="526" r:id="rId8"/>
    <p:sldId id="523" r:id="rId9"/>
    <p:sldId id="529" r:id="rId10"/>
    <p:sldId id="531" r:id="rId11"/>
    <p:sldId id="530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‘form data,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3" y="4965668"/>
            <a:ext cx="3781953" cy="866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68" y="693170"/>
            <a:ext cx="8208864" cy="35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7" y="373468"/>
            <a:ext cx="5922062" cy="61110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24849" y="1351720"/>
            <a:ext cx="5403667" cy="534833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요소에 따른 사용자 정의 유효성 검증 문구를 설정합니다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파라메터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에러 </a:t>
            </a:r>
            <a:r>
              <a:rPr lang="ko-KR" altLang="en-US" dirty="0" err="1" smtClean="0">
                <a:solidFill>
                  <a:schemeClr val="tx1"/>
                </a:solidFill>
              </a:rPr>
              <a:t>메세지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유효성 검증에 사용할 </a:t>
            </a:r>
            <a:r>
              <a:rPr lang="ko-KR" altLang="en-US" dirty="0" err="1" smtClean="0">
                <a:solidFill>
                  <a:schemeClr val="tx1"/>
                </a:solidFill>
              </a:rPr>
              <a:t>메세지</a:t>
            </a:r>
            <a:r>
              <a:rPr lang="ko-KR" altLang="en-US" dirty="0" smtClean="0">
                <a:solidFill>
                  <a:schemeClr val="tx1"/>
                </a:solidFill>
              </a:rPr>
              <a:t> 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4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38" y="2662194"/>
            <a:ext cx="3677163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38" y="3133684"/>
            <a:ext cx="3972479" cy="5906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38" y="3876674"/>
            <a:ext cx="3953427" cy="638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5" y="1032377"/>
            <a:ext cx="6061779" cy="47932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63046" y="597798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Script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안써도 </a:t>
            </a:r>
            <a:r>
              <a:rPr lang="en-US" altLang="ko-KR" dirty="0" smtClean="0">
                <a:solidFill>
                  <a:schemeClr val="tx1"/>
                </a:solidFill>
              </a:rPr>
              <a:t>form </a:t>
            </a:r>
            <a:r>
              <a:rPr lang="ko-KR" altLang="en-US" dirty="0" smtClean="0">
                <a:solidFill>
                  <a:schemeClr val="tx1"/>
                </a:solidFill>
              </a:rPr>
              <a:t>태그만으로도 구현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0915" y="2692762"/>
            <a:ext cx="3741121" cy="29982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7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-5242"/>
            <a:ext cx="7240010" cy="68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‘React</a:t>
            </a:r>
          </a:p>
        </p:txBody>
      </p:sp>
    </p:spTree>
    <p:extLst>
      <p:ext uri="{BB962C8B-B14F-4D97-AF65-F5344CB8AC3E}">
        <p14:creationId xmlns:p14="http://schemas.microsoft.com/office/powerpoint/2010/main" val="425974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3" y="719829"/>
            <a:ext cx="5906406" cy="54183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61" y="1523734"/>
            <a:ext cx="2324424" cy="38105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76162" y="2918139"/>
            <a:ext cx="1751606" cy="4499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태그로 쓰기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76162" y="3566531"/>
            <a:ext cx="1751606" cy="4499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 받아쓰기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6162" y="4214923"/>
            <a:ext cx="1751606" cy="4499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DOM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6162" y="4863315"/>
            <a:ext cx="1751606" cy="4499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함수 받아쓰기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 flipV="1">
            <a:off x="2801389" y="3143129"/>
            <a:ext cx="2174773" cy="107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1"/>
          </p:cNvCxnSpPr>
          <p:nvPr/>
        </p:nvCxnSpPr>
        <p:spPr>
          <a:xfrm flipV="1">
            <a:off x="2801389" y="3791521"/>
            <a:ext cx="2174773" cy="62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227129" y="4439913"/>
            <a:ext cx="1749033" cy="64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1"/>
          </p:cNvCxnSpPr>
          <p:nvPr/>
        </p:nvCxnSpPr>
        <p:spPr>
          <a:xfrm flipV="1">
            <a:off x="3096296" y="5088305"/>
            <a:ext cx="1879866" cy="19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2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496"/>
            <a:ext cx="6096015" cy="6014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37" y="647312"/>
            <a:ext cx="570627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8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2" y="571101"/>
            <a:ext cx="4982270" cy="5715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35" y="647312"/>
            <a:ext cx="570627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6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7" y="1151424"/>
            <a:ext cx="5862282" cy="45551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89620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Public/index.js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Div#ro</a:t>
            </a:r>
            <a:r>
              <a:rPr lang="en-US" altLang="ko-KR" dirty="0" smtClean="0">
                <a:solidFill>
                  <a:schemeClr val="tx1"/>
                </a:solidFill>
              </a:rPr>
              <a:t>ot</a:t>
            </a:r>
            <a:r>
              <a:rPr lang="ko-KR" altLang="en-US" dirty="0" smtClean="0">
                <a:solidFill>
                  <a:schemeClr val="tx1"/>
                </a:solidFill>
              </a:rPr>
              <a:t>에서 출력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5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" y="1602415"/>
            <a:ext cx="5928994" cy="3774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4049"/>
            <a:ext cx="5915851" cy="50299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33409" y="1966862"/>
            <a:ext cx="3458489" cy="174061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1613" y="5560732"/>
            <a:ext cx="3458489" cy="74031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Div.app </a:t>
            </a:r>
            <a:r>
              <a:rPr lang="ko-KR" altLang="en-US" dirty="0" smtClean="0">
                <a:solidFill>
                  <a:schemeClr val="tx1"/>
                </a:solidFill>
              </a:rPr>
              <a:t>자체도 그냥 하나의 컴포넌트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7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‘form data</a:t>
            </a: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chemeClr val="tx1"/>
                </a:solidFill>
              </a:rPr>
              <a:t>JSX </a:t>
            </a:r>
            <a:r>
              <a:rPr lang="ko-KR" altLang="en-US" dirty="0" smtClean="0">
                <a:solidFill>
                  <a:schemeClr val="tx1"/>
                </a:solidFill>
              </a:rPr>
              <a:t>문법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6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6" y="3019714"/>
            <a:ext cx="5477639" cy="3200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8" y="114184"/>
            <a:ext cx="5382376" cy="2905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974" y="970000"/>
            <a:ext cx="5043901" cy="491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66348" y="5118510"/>
            <a:ext cx="4814270" cy="7362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8312" y="2651595"/>
            <a:ext cx="1710852" cy="3681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4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85311"/>
            <a:ext cx="761153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7" y="3024131"/>
            <a:ext cx="2715004" cy="809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12" y="2943157"/>
            <a:ext cx="2591162" cy="9716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0527" y="500932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dirty="0" smtClean="0">
                <a:solidFill>
                  <a:schemeClr val="tx1"/>
                </a:solidFill>
              </a:rPr>
              <a:t> 누르면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입력값을</a:t>
            </a:r>
            <a:r>
              <a:rPr lang="ko-KR" altLang="en-US" dirty="0" smtClean="0">
                <a:solidFill>
                  <a:schemeClr val="tx1"/>
                </a:solidFill>
              </a:rPr>
              <a:t> 받아서 나옴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83040" y="500932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소문자로 쳐도 대문자로 나옴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9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919077"/>
            <a:ext cx="8945223" cy="30198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00932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preventDefault</a:t>
            </a:r>
            <a:r>
              <a:rPr lang="ko-KR" altLang="en-US" dirty="0" smtClean="0">
                <a:solidFill>
                  <a:schemeClr val="tx1"/>
                </a:solidFill>
              </a:rPr>
              <a:t>가 걸리면 </a:t>
            </a:r>
            <a:r>
              <a:rPr lang="en-US" altLang="ko-KR" dirty="0" smtClean="0">
                <a:solidFill>
                  <a:schemeClr val="tx1"/>
                </a:solidFill>
              </a:rPr>
              <a:t>alert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ko-KR" altLang="en-US" dirty="0" err="1" smtClean="0">
                <a:solidFill>
                  <a:schemeClr val="tx1"/>
                </a:solidFill>
              </a:rPr>
              <a:t>안뜬다</a:t>
            </a:r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8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27" y="1004967"/>
            <a:ext cx="4834946" cy="48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80495"/>
            <a:ext cx="7211431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00" y="1195075"/>
            <a:ext cx="5420481" cy="44678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28" y="2668806"/>
            <a:ext cx="2772162" cy="485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428" y="3200368"/>
            <a:ext cx="1228896" cy="457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428" y="3703351"/>
            <a:ext cx="251495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2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31" y="1676620"/>
            <a:ext cx="7906853" cy="562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39" y="2677232"/>
            <a:ext cx="421063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8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74</Words>
  <Application>Microsoft Office PowerPoint</Application>
  <PresentationFormat>와이드스크린</PresentationFormat>
  <Paragraphs>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295</cp:revision>
  <dcterms:created xsi:type="dcterms:W3CDTF">2023-03-28T00:49:55Z</dcterms:created>
  <dcterms:modified xsi:type="dcterms:W3CDTF">2023-04-20T07:33:43Z</dcterms:modified>
</cp:coreProperties>
</file>