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60" r:id="rId3"/>
    <p:sldId id="278" r:id="rId4"/>
    <p:sldId id="276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85947" autoAdjust="0"/>
  </p:normalViewPr>
  <p:slideViewPr>
    <p:cSldViewPr snapToGrid="0" showGuides="1">
      <p:cViewPr varScale="1">
        <p:scale>
          <a:sx n="104" d="100"/>
          <a:sy n="104" d="100"/>
        </p:scale>
        <p:origin x="208" y="7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F3CC1-8353-8E4E-84FC-2261AC08DB0A}" type="datetimeFigureOut">
              <a:rPr kumimoji="1" lang="ko-Kore-KR" altLang="en-US" smtClean="0"/>
              <a:t>2023. 4. 27.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162E4-1F48-3244-9BA3-C09BC903E82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1957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62E4-1F48-3244-9BA3-C09BC903E829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7490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62E4-1F48-3244-9BA3-C09BC903E82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923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62E4-1F48-3244-9BA3-C09BC903E829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5248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2023. 4. 27.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2023. 4. 27.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2023. 4. 27.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2023. 4. 27.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2023. 4. 27.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2023. 4. 27.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2023. 4. 27.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2023. 4. 27.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2023. 4. 27.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2023. 4. 27.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2023. 4. 27.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0B56-F379-468E-8C04-AC3274656B30}" type="datetimeFigureOut">
              <a:rPr lang="ko-KR" altLang="en-US" smtClean="0"/>
              <a:t>2023. 4. 27.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React7, CSS</a:t>
            </a:r>
            <a:r>
              <a:rPr lang="en-US" altLang="ko-KR">
                <a:solidFill>
                  <a:schemeClr val="tx1"/>
                </a:solidFill>
              </a:rPr>
              <a:t>, Tailwind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2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39AF93C-9C47-0274-9064-8F1A769AA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57773"/>
            <a:ext cx="6145237" cy="4542453"/>
          </a:xfrm>
          <a:prstGeom prst="rect">
            <a:avLst/>
          </a:prstGeom>
        </p:spPr>
      </p:pic>
      <p:pic>
        <p:nvPicPr>
          <p:cNvPr id="7" name="그림 6" descr="텍스트, 스크린샷, 실내, 오픈이(가) 표시된 사진&#10;&#10;자동 생성된 설명">
            <a:extLst>
              <a:ext uri="{FF2B5EF4-FFF2-40B4-BE49-F238E27FC236}">
                <a16:creationId xmlns:a16="http://schemas.microsoft.com/office/drawing/2014/main" id="{9F3A6039-4962-2569-51F0-46114B260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81" y="1433384"/>
            <a:ext cx="6109181" cy="381823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89A0AA-944B-CEFB-81ED-786094FC881B}"/>
              </a:ext>
            </a:extLst>
          </p:cNvPr>
          <p:cNvSpPr/>
          <p:nvPr/>
        </p:nvSpPr>
        <p:spPr>
          <a:xfrm>
            <a:off x="6689555" y="3553023"/>
            <a:ext cx="5515625" cy="38878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DD84C3-1EF7-7D65-C98F-C8F24927C75D}"/>
              </a:ext>
            </a:extLst>
          </p:cNvPr>
          <p:cNvSpPr/>
          <p:nvPr/>
        </p:nvSpPr>
        <p:spPr>
          <a:xfrm>
            <a:off x="6689555" y="2248930"/>
            <a:ext cx="5515625" cy="119860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B6FE3E-BD5A-6FCE-E8E7-E9EDC15436E8}"/>
              </a:ext>
            </a:extLst>
          </p:cNvPr>
          <p:cNvSpPr/>
          <p:nvPr/>
        </p:nvSpPr>
        <p:spPr>
          <a:xfrm>
            <a:off x="4663046" y="591316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Const Button</a:t>
            </a:r>
            <a:r>
              <a:rPr lang="ko-KR" altLang="en-US" dirty="0">
                <a:solidFill>
                  <a:schemeClr val="tx1"/>
                </a:solidFill>
              </a:rPr>
              <a:t>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오버라이드해서</a:t>
            </a:r>
            <a:r>
              <a:rPr lang="ko-KR" altLang="en-US" dirty="0">
                <a:solidFill>
                  <a:schemeClr val="tx1"/>
                </a:solidFill>
              </a:rPr>
              <a:t> 재활용</a:t>
            </a:r>
          </a:p>
        </p:txBody>
      </p:sp>
    </p:spTree>
    <p:extLst>
      <p:ext uri="{BB962C8B-B14F-4D97-AF65-F5344CB8AC3E}">
        <p14:creationId xmlns:p14="http://schemas.microsoft.com/office/powerpoint/2010/main" val="77171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5F47D2-B87D-07EA-1AA4-9EEBE14AA985}"/>
              </a:ext>
            </a:extLst>
          </p:cNvPr>
          <p:cNvSpPr/>
          <p:nvPr/>
        </p:nvSpPr>
        <p:spPr>
          <a:xfrm>
            <a:off x="4663046" y="591316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As=a</a:t>
            </a:r>
            <a:r>
              <a:rPr lang="ko-KR" altLang="en-US" dirty="0">
                <a:solidFill>
                  <a:schemeClr val="tx1"/>
                </a:solidFill>
              </a:rPr>
              <a:t>로 넣어주면 태그의 성질만 바뀌어서 적용된다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8F4777-3468-2B1B-05FF-DCB4F8364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026" y="3429000"/>
            <a:ext cx="6198974" cy="5679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6C441F-A415-F4F6-4274-24B71B3C2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026" y="2829463"/>
            <a:ext cx="6198973" cy="599536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679D1C6-090D-745E-8301-2CEDDFDC1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8361"/>
            <a:ext cx="5993027" cy="390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64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9C4207-1630-CAB6-4EAE-45393CE155A9}"/>
              </a:ext>
            </a:extLst>
          </p:cNvPr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Tailwind CSS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042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73A182C-59B6-9169-05DB-4C0AD9618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19" y="1257300"/>
            <a:ext cx="4013200" cy="434340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0E3E76F-E2E1-DFF0-D083-E8802DFE9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704" y="2419350"/>
            <a:ext cx="1689100" cy="20193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7B8F50-ADDC-FAF7-22DB-5A0D07EAB8A3}"/>
              </a:ext>
            </a:extLst>
          </p:cNvPr>
          <p:cNvSpPr/>
          <p:nvPr/>
        </p:nvSpPr>
        <p:spPr>
          <a:xfrm>
            <a:off x="4663046" y="591316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Tailwind</a:t>
            </a:r>
            <a:r>
              <a:rPr lang="ko-KR" altLang="en-US" dirty="0">
                <a:solidFill>
                  <a:schemeClr val="tx1"/>
                </a:solidFill>
              </a:rPr>
              <a:t>에서는 </a:t>
            </a:r>
            <a:r>
              <a:rPr lang="en-US" altLang="ko-KR" dirty="0">
                <a:solidFill>
                  <a:schemeClr val="tx1"/>
                </a:solidFill>
              </a:rPr>
              <a:t>h1~6</a:t>
            </a:r>
            <a:r>
              <a:rPr lang="ko-KR" altLang="en-US" dirty="0">
                <a:solidFill>
                  <a:schemeClr val="tx1"/>
                </a:solidFill>
              </a:rPr>
              <a:t>태그가 의미가 없다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4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8489A2-6A44-56DB-F551-D22CB207A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94" y="1791729"/>
            <a:ext cx="5239266" cy="3274541"/>
          </a:xfrm>
          <a:prstGeom prst="rect">
            <a:avLst/>
          </a:prstGeom>
        </p:spPr>
      </p:pic>
      <p:pic>
        <p:nvPicPr>
          <p:cNvPr id="9" name="그림 8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A2E75AD4-48F9-063D-A661-18198F382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738" y="349250"/>
            <a:ext cx="61722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7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지난 시간에 했던 것</a:t>
            </a:r>
          </a:p>
        </p:txBody>
      </p:sp>
    </p:spTree>
    <p:extLst>
      <p:ext uri="{BB962C8B-B14F-4D97-AF65-F5344CB8AC3E}">
        <p14:creationId xmlns:p14="http://schemas.microsoft.com/office/powerpoint/2010/main" val="140513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152" y="766391"/>
            <a:ext cx="7849695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9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7" y="3119394"/>
            <a:ext cx="6839905" cy="61921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475162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Inline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363" y="2061971"/>
            <a:ext cx="4801270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60" y="3176552"/>
            <a:ext cx="4334480" cy="5048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840" y="2814551"/>
            <a:ext cx="2857899" cy="36200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3046" y="475162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CSS File</a:t>
            </a:r>
            <a:r>
              <a:rPr lang="ko-KR" altLang="en-US" dirty="0">
                <a:solidFill>
                  <a:schemeClr val="tx1"/>
                </a:solidFill>
              </a:rPr>
              <a:t>을 사용하기</a:t>
            </a:r>
          </a:p>
        </p:txBody>
      </p:sp>
    </p:spTree>
    <p:extLst>
      <p:ext uri="{BB962C8B-B14F-4D97-AF65-F5344CB8AC3E}">
        <p14:creationId xmlns:p14="http://schemas.microsoft.com/office/powerpoint/2010/main" val="385261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475162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CSS Module</a:t>
            </a:r>
            <a:r>
              <a:rPr lang="ko-KR" altLang="en-US" dirty="0">
                <a:solidFill>
                  <a:schemeClr val="tx1"/>
                </a:solidFill>
              </a:rPr>
              <a:t>을 사용하기</a:t>
            </a:r>
          </a:p>
        </p:txBody>
      </p:sp>
    </p:spTree>
    <p:extLst>
      <p:ext uri="{BB962C8B-B14F-4D97-AF65-F5344CB8AC3E}">
        <p14:creationId xmlns:p14="http://schemas.microsoft.com/office/powerpoint/2010/main" val="129099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0C7199EE-5012-17FA-81F4-023DD47DB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9708"/>
            <a:ext cx="5994175" cy="4600833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202F02EE-43C4-619F-D776-55D647D53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663567"/>
            <a:ext cx="6629400" cy="17780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12A56C-0C17-A41E-31E8-DC118DEC1A05}"/>
              </a:ext>
            </a:extLst>
          </p:cNvPr>
          <p:cNvSpPr/>
          <p:nvPr/>
        </p:nvSpPr>
        <p:spPr>
          <a:xfrm>
            <a:off x="4663046" y="591316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Props</a:t>
            </a:r>
            <a:r>
              <a:rPr lang="ko-KR" altLang="en-US" sz="1600" dirty="0">
                <a:solidFill>
                  <a:schemeClr val="tx1"/>
                </a:solidFill>
              </a:rPr>
              <a:t> 안에 변수를 순서대로 넣고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값이 맞으면 문자열로 반환하는 로직을 실행</a:t>
            </a:r>
          </a:p>
        </p:txBody>
      </p:sp>
    </p:spTree>
    <p:extLst>
      <p:ext uri="{BB962C8B-B14F-4D97-AF65-F5344CB8AC3E}">
        <p14:creationId xmlns:p14="http://schemas.microsoft.com/office/powerpoint/2010/main" val="19599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컴퓨터, 노트북이(가) 표시된 사진&#10;&#10;자동 생성된 설명">
            <a:extLst>
              <a:ext uri="{FF2B5EF4-FFF2-40B4-BE49-F238E27FC236}">
                <a16:creationId xmlns:a16="http://schemas.microsoft.com/office/drawing/2014/main" id="{0FBD9E1D-4C77-8A3D-C41B-FDC2FA1D7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827903"/>
            <a:ext cx="7772400" cy="48577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C08C94B-AFA3-03C7-928A-A5D2CE683934}"/>
              </a:ext>
            </a:extLst>
          </p:cNvPr>
          <p:cNvSpPr/>
          <p:nvPr/>
        </p:nvSpPr>
        <p:spPr>
          <a:xfrm>
            <a:off x="4663046" y="591316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태그 안의 </a:t>
            </a:r>
            <a:r>
              <a:rPr lang="en-US" altLang="ko-KR" dirty="0">
                <a:solidFill>
                  <a:schemeClr val="tx1"/>
                </a:solidFill>
              </a:rPr>
              <a:t>props</a:t>
            </a:r>
            <a:r>
              <a:rPr lang="ko-KR" altLang="en-US" dirty="0">
                <a:solidFill>
                  <a:schemeClr val="tx1"/>
                </a:solidFill>
              </a:rPr>
              <a:t>에 맞춰 태그 색이 </a:t>
            </a:r>
            <a:r>
              <a:rPr lang="ko-KR" altLang="en-US" dirty="0" err="1">
                <a:solidFill>
                  <a:schemeClr val="tx1"/>
                </a:solidFill>
              </a:rPr>
              <a:t>들어감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513728-0A49-8F00-EB8C-12A0A1013785}"/>
              </a:ext>
            </a:extLst>
          </p:cNvPr>
          <p:cNvSpPr/>
          <p:nvPr/>
        </p:nvSpPr>
        <p:spPr>
          <a:xfrm>
            <a:off x="2455305" y="2434043"/>
            <a:ext cx="2865905" cy="205146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85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B1B0253-34BA-4F0F-7DB4-EFDFD3182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89" y="120650"/>
            <a:ext cx="7772400" cy="477525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AFB15C3-3236-8205-66EA-A5FBF1FAA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689" y="5331597"/>
            <a:ext cx="5207000" cy="939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04714D-A6C3-A63E-F7D5-65489BC28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5528447"/>
            <a:ext cx="5715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1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8271</TotalTime>
  <Words>64</Words>
  <Application>Microsoft Macintosh PowerPoint</Application>
  <PresentationFormat>와이드스크린</PresentationFormat>
  <Paragraphs>15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훈련생</dc:creator>
  <cp:lastModifiedBy>RhieKevin</cp:lastModifiedBy>
  <cp:revision>338</cp:revision>
  <dcterms:created xsi:type="dcterms:W3CDTF">2023-03-28T00:49:55Z</dcterms:created>
  <dcterms:modified xsi:type="dcterms:W3CDTF">2023-04-27T07:34:55Z</dcterms:modified>
</cp:coreProperties>
</file>