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0" r:id="rId3"/>
    <p:sldId id="288" r:id="rId4"/>
    <p:sldId id="289" r:id="rId5"/>
    <p:sldId id="290" r:id="rId6"/>
    <p:sldId id="291" r:id="rId7"/>
    <p:sldId id="292" r:id="rId8"/>
    <p:sldId id="29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46" autoAdjust="0"/>
    <p:restoredTop sz="85947" autoAdjust="0"/>
  </p:normalViewPr>
  <p:slideViewPr>
    <p:cSldViewPr snapToGrid="0" showGuides="1">
      <p:cViewPr>
        <p:scale>
          <a:sx n="74" d="100"/>
          <a:sy n="74" d="100"/>
        </p:scale>
        <p:origin x="112" y="8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28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F3CC1-8353-8E4E-84FC-2261AC08DB0A}" type="datetimeFigureOut">
              <a:rPr kumimoji="1" lang="ko-Kore-KR" altLang="en-US" smtClean="0"/>
              <a:t>2023. 4. 28.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162E4-1F48-3244-9BA3-C09BC903E82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1957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162E4-1F48-3244-9BA3-C09BC903E829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7490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5162E4-1F48-3244-9BA3-C09BC903E829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9681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2023. 4. 28.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5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2023. 4. 28.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64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2023. 4. 28.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13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2023. 4. 28.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6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2023. 4. 28.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9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2023. 4. 28.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1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2023. 4. 28.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7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2023. 4. 28.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4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2023. 4. 28.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6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2023. 4. 28.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5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0B56-F379-468E-8C04-AC3274656B30}" type="datetimeFigureOut">
              <a:rPr lang="ko-KR" altLang="en-US" smtClean="0"/>
              <a:t>2023. 4. 28.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0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0B56-F379-468E-8C04-AC3274656B30}" type="datetimeFigureOut">
              <a:rPr lang="ko-KR" altLang="en-US" smtClean="0"/>
              <a:t>2023. 4. 28.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DED0-38DC-4D25-941D-69102080C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5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React8, Tailwind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9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지난 시간에 했던 것</a:t>
            </a:r>
          </a:p>
        </p:txBody>
      </p:sp>
    </p:spTree>
    <p:extLst>
      <p:ext uri="{BB962C8B-B14F-4D97-AF65-F5344CB8AC3E}">
        <p14:creationId xmlns:p14="http://schemas.microsoft.com/office/powerpoint/2010/main" val="140513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88489A2-6A44-56DB-F551-D22CB207A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94" y="1791729"/>
            <a:ext cx="5239266" cy="3274541"/>
          </a:xfrm>
          <a:prstGeom prst="rect">
            <a:avLst/>
          </a:prstGeom>
        </p:spPr>
      </p:pic>
      <p:pic>
        <p:nvPicPr>
          <p:cNvPr id="9" name="그림 8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A2E75AD4-48F9-063D-A661-18198F382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738" y="349250"/>
            <a:ext cx="61722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7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9C1E3D-ACB5-1C88-611C-EEFEFE7D39F0}"/>
              </a:ext>
            </a:extLst>
          </p:cNvPr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지난 시간에 했던 것</a:t>
            </a:r>
          </a:p>
        </p:txBody>
      </p:sp>
    </p:spTree>
    <p:extLst>
      <p:ext uri="{BB962C8B-B14F-4D97-AF65-F5344CB8AC3E}">
        <p14:creationId xmlns:p14="http://schemas.microsoft.com/office/powerpoint/2010/main" val="178107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2BCB3D1-A0A2-3741-693F-9464BA454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90" y="1073625"/>
            <a:ext cx="7403240" cy="11678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B98069-081A-D49F-EF38-CAE3AC6AE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90" y="2241460"/>
            <a:ext cx="4358531" cy="479647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D8BFEDB-2775-6EAA-C3D4-66A0AED317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90" y="2721107"/>
            <a:ext cx="4692195" cy="93843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4AE1CA1-A804-5E6B-368D-94F7ED9EE285}"/>
              </a:ext>
            </a:extLst>
          </p:cNvPr>
          <p:cNvSpPr/>
          <p:nvPr/>
        </p:nvSpPr>
        <p:spPr>
          <a:xfrm>
            <a:off x="2797432" y="3888942"/>
            <a:ext cx="6597136" cy="2562053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디렉토리를 작성하고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리액트</a:t>
            </a:r>
            <a:r>
              <a:rPr lang="ko-KR" altLang="en-US" dirty="0">
                <a:solidFill>
                  <a:schemeClr val="tx1"/>
                </a:solidFill>
              </a:rPr>
              <a:t> 앱을 작성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npx</a:t>
            </a:r>
            <a:r>
              <a:rPr lang="en-US" altLang="ko-KR" dirty="0">
                <a:solidFill>
                  <a:schemeClr val="tx1"/>
                </a:solidFill>
              </a:rPr>
              <a:t> create-react-app @d)</a:t>
            </a:r>
          </a:p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프로젝트 내에 </a:t>
            </a:r>
            <a:r>
              <a:rPr lang="ko-KR" altLang="en-US" dirty="0" err="1">
                <a:solidFill>
                  <a:schemeClr val="tx1"/>
                </a:solidFill>
              </a:rPr>
              <a:t>테일윈드를</a:t>
            </a:r>
            <a:r>
              <a:rPr lang="ko-KR" altLang="en-US" dirty="0">
                <a:solidFill>
                  <a:schemeClr val="tx1"/>
                </a:solidFill>
              </a:rPr>
              <a:t> 설치한다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npm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 tailwind)</a:t>
            </a:r>
          </a:p>
          <a:p>
            <a:pPr marL="342900" indent="-342900" algn="ctr">
              <a:buAutoNum type="arabicPeriod"/>
            </a:pPr>
            <a:r>
              <a:rPr lang="ko-KR" altLang="en-US" dirty="0" err="1">
                <a:solidFill>
                  <a:schemeClr val="tx1"/>
                </a:solidFill>
              </a:rPr>
              <a:t>테일윈드</a:t>
            </a:r>
            <a:r>
              <a:rPr lang="ko-KR" altLang="en-US" dirty="0">
                <a:solidFill>
                  <a:schemeClr val="tx1"/>
                </a:solidFill>
              </a:rPr>
              <a:t> 환경설정을 구성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npx</a:t>
            </a:r>
            <a:r>
              <a:rPr lang="en-US" altLang="ko-KR" dirty="0">
                <a:solidFill>
                  <a:schemeClr val="tx1"/>
                </a:solidFill>
              </a:rPr>
              <a:t> tailwind </a:t>
            </a:r>
            <a:r>
              <a:rPr lang="en-US" altLang="ko-KR" dirty="0" err="1">
                <a:solidFill>
                  <a:schemeClr val="tx1"/>
                </a:solidFill>
              </a:rPr>
              <a:t>init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marL="342900" indent="-342900" algn="ctr">
              <a:buAutoNum type="arabicPeriod"/>
            </a:pPr>
            <a:r>
              <a:rPr lang="ko-KR" altLang="en-US" dirty="0" err="1">
                <a:solidFill>
                  <a:schemeClr val="tx1"/>
                </a:solidFill>
              </a:rPr>
              <a:t>리액트</a:t>
            </a:r>
            <a:r>
              <a:rPr lang="ko-KR" altLang="en-US" dirty="0">
                <a:solidFill>
                  <a:schemeClr val="tx1"/>
                </a:solidFill>
              </a:rPr>
              <a:t> 실행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npm</a:t>
            </a:r>
            <a:r>
              <a:rPr lang="en-US" altLang="ko-KR" dirty="0">
                <a:solidFill>
                  <a:schemeClr val="tx1"/>
                </a:solidFill>
              </a:rPr>
              <a:t> start)</a:t>
            </a:r>
          </a:p>
        </p:txBody>
      </p:sp>
    </p:spTree>
    <p:extLst>
      <p:ext uri="{BB962C8B-B14F-4D97-AF65-F5344CB8AC3E}">
        <p14:creationId xmlns:p14="http://schemas.microsoft.com/office/powerpoint/2010/main" val="112263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0BB9185-5A00-BC13-8067-CC6D52CE565C}"/>
              </a:ext>
            </a:extLst>
          </p:cNvPr>
          <p:cNvSpPr/>
          <p:nvPr/>
        </p:nvSpPr>
        <p:spPr>
          <a:xfrm>
            <a:off x="4547357" y="5555411"/>
            <a:ext cx="3097285" cy="98184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altLang="ko-KR" dirty="0" err="1">
                <a:solidFill>
                  <a:schemeClr val="tx1"/>
                </a:solidFill>
              </a:rPr>
              <a:t>Tailwind.config.js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수정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en-US" altLang="ko-KR" dirty="0" err="1">
                <a:solidFill>
                  <a:schemeClr val="tx1"/>
                </a:solidFill>
              </a:rPr>
              <a:t>index.css</a:t>
            </a:r>
            <a:r>
              <a:rPr lang="ko-KR" altLang="en-US" dirty="0">
                <a:solidFill>
                  <a:schemeClr val="tx1"/>
                </a:solidFill>
              </a:rPr>
              <a:t> 수정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FB3C98F-E8FF-5BFE-DBBB-DFDE8C1B1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750"/>
            <a:ext cx="6245524" cy="4019909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7446E4A9-47E2-2A5D-1B20-C26E32D09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379" y="1777040"/>
            <a:ext cx="5959621" cy="224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9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A1FB9A-E32F-82C3-04B0-131B6B15A1A5}"/>
              </a:ext>
            </a:extLst>
          </p:cNvPr>
          <p:cNvSpPr/>
          <p:nvPr/>
        </p:nvSpPr>
        <p:spPr>
          <a:xfrm>
            <a:off x="4663046" y="3097394"/>
            <a:ext cx="2865905" cy="736238"/>
          </a:xfrm>
          <a:prstGeom prst="rect">
            <a:avLst/>
          </a:prstGeom>
          <a:solidFill>
            <a:srgbClr val="00B0F0">
              <a:alpha val="34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React lifecycle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48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928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8711</TotalTime>
  <Words>65</Words>
  <Application>Microsoft Macintosh PowerPoint</Application>
  <PresentationFormat>와이드스크린</PresentationFormat>
  <Paragraphs>12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훈련생</dc:creator>
  <cp:lastModifiedBy>RhieKevin</cp:lastModifiedBy>
  <cp:revision>339</cp:revision>
  <dcterms:created xsi:type="dcterms:W3CDTF">2023-03-28T00:49:55Z</dcterms:created>
  <dcterms:modified xsi:type="dcterms:W3CDTF">2023-04-28T07:40:42Z</dcterms:modified>
</cp:coreProperties>
</file>