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63" r:id="rId7"/>
    <p:sldId id="265" r:id="rId8"/>
    <p:sldId id="268" r:id="rId9"/>
    <p:sldId id="266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-japa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‘Video&amp;Audio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hlinkClick r:id="rId2"/>
              </a:rPr>
              <a:t>https://zoom-japan.com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쩌는</a:t>
            </a:r>
            <a:r>
              <a:rPr lang="ko-KR" altLang="en-US" sz="1600" dirty="0" smtClean="0">
                <a:solidFill>
                  <a:schemeClr val="tx1"/>
                </a:solidFill>
              </a:rPr>
              <a:t> 영상 홈페이지를 보고 가시겠습니다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7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‘WHATWG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윈도우 미디어 플레이어 소스를 끄집어내기 시작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0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</a:rPr>
              <a:t>언제나처럼 이것도 </a:t>
            </a:r>
            <a:r>
              <a:rPr lang="en-US" altLang="ko-KR" sz="1200" dirty="0" smtClean="0">
                <a:solidFill>
                  <a:schemeClr val="tx1"/>
                </a:solidFill>
              </a:rPr>
              <a:t>W3C </a:t>
            </a:r>
            <a:r>
              <a:rPr lang="ko-KR" altLang="en-US" sz="1200" dirty="0" smtClean="0">
                <a:solidFill>
                  <a:schemeClr val="tx1"/>
                </a:solidFill>
              </a:rPr>
              <a:t>공식으로 채택된다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물론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이 스펙은 유튜브에서도 사용합니다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8405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Controls</a:t>
            </a:r>
            <a:r>
              <a:rPr lang="ko-KR" altLang="en-US" sz="1100" dirty="0" smtClean="0">
                <a:solidFill>
                  <a:schemeClr val="tx1"/>
                </a:solidFill>
              </a:rPr>
              <a:t>는 그냥 </a:t>
            </a:r>
            <a:r>
              <a:rPr lang="en-US" altLang="ko-KR" sz="1100" dirty="0" smtClean="0">
                <a:solidFill>
                  <a:schemeClr val="tx1"/>
                </a:solidFill>
              </a:rPr>
              <a:t>controls</a:t>
            </a:r>
            <a:r>
              <a:rPr lang="ko-KR" altLang="en-US" sz="1100" dirty="0" smtClean="0">
                <a:solidFill>
                  <a:schemeClr val="tx1"/>
                </a:solidFill>
              </a:rPr>
              <a:t>가 값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안두려면</a:t>
            </a:r>
            <a:r>
              <a:rPr lang="ko-KR" altLang="en-US" sz="1100" dirty="0" smtClean="0">
                <a:solidFill>
                  <a:schemeClr val="tx1"/>
                </a:solidFill>
              </a:rPr>
              <a:t> 그냥 아무 것도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안적으면</a:t>
            </a:r>
            <a:r>
              <a:rPr lang="ko-KR" altLang="en-US" sz="1100" dirty="0" smtClean="0">
                <a:solidFill>
                  <a:schemeClr val="tx1"/>
                </a:solidFill>
              </a:rPr>
              <a:t> 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60" y="1538023"/>
            <a:ext cx="5839640" cy="3781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0" y="3033657"/>
            <a:ext cx="54585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2" y="895641"/>
            <a:ext cx="5902386" cy="5066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5641"/>
            <a:ext cx="2877969" cy="3821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83" y="895641"/>
            <a:ext cx="2806341" cy="38217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41016" y="507582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루프가 되는 걸 확인할 수 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0741" cy="281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1" y="0"/>
            <a:ext cx="6838296" cy="2150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41" y="2150955"/>
            <a:ext cx="4467849" cy="4505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90" y="2150954"/>
            <a:ext cx="4927694" cy="27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9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766391"/>
            <a:ext cx="784969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3119394"/>
            <a:ext cx="6839905" cy="6192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3" y="2061971"/>
            <a:ext cx="480127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지난 시간에 했던 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3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176552"/>
            <a:ext cx="4334480" cy="504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40" y="2814551"/>
            <a:ext cx="2857899" cy="3620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 File</a:t>
            </a:r>
            <a:r>
              <a:rPr lang="ko-KR" altLang="en-US" dirty="0" smtClean="0">
                <a:solidFill>
                  <a:schemeClr val="tx1"/>
                </a:solidFill>
              </a:rPr>
              <a:t>을 사용하기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1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475162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CSS Module</a:t>
            </a:r>
            <a:r>
              <a:rPr lang="ko-KR" altLang="en-US" dirty="0" smtClean="0">
                <a:solidFill>
                  <a:schemeClr val="tx1"/>
                </a:solidFill>
              </a:rPr>
              <a:t>을 사용하기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ates Vs Props in React: Introduction &amp; Differences | Bosc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04887"/>
            <a:ext cx="8382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2500183"/>
            <a:ext cx="4944165" cy="18576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8974" y="3504717"/>
            <a:ext cx="3375361" cy="30251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55080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어제 놓치고 이야기 못했는데</a:t>
            </a:r>
            <a:r>
              <a:rPr lang="en-US" altLang="ko-KR" sz="1600" dirty="0" smtClean="0">
                <a:solidFill>
                  <a:schemeClr val="tx1"/>
                </a:solidFill>
              </a:rPr>
              <a:t>, onChange</a:t>
            </a:r>
            <a:r>
              <a:rPr lang="ko-KR" altLang="en-US" sz="1600" dirty="0" smtClean="0">
                <a:solidFill>
                  <a:schemeClr val="tx1"/>
                </a:solidFill>
              </a:rPr>
              <a:t>에 대한 </a:t>
            </a:r>
            <a:r>
              <a:rPr lang="ko-KR" altLang="en-US" sz="1600" dirty="0" smtClean="0">
                <a:solidFill>
                  <a:schemeClr val="tx1"/>
                </a:solidFill>
              </a:rPr>
              <a:t>유효성 검사해야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5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‘Default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46" y="2881236"/>
            <a:ext cx="2629267" cy="10955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75957" y="3017520"/>
            <a:ext cx="1288473" cy="6816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756" y="2172314"/>
            <a:ext cx="3067478" cy="2372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435" y="1470581"/>
            <a:ext cx="3372321" cy="36009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15353" y="2962926"/>
            <a:ext cx="529634" cy="2790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50536" y="2428101"/>
            <a:ext cx="529634" cy="2790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3046" y="554133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Comp1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뿌려줄 </a:t>
            </a:r>
            <a:r>
              <a:rPr lang="en-US" altLang="ko-KR" sz="1600" dirty="0" smtClean="0">
                <a:solidFill>
                  <a:schemeClr val="tx1"/>
                </a:solidFill>
              </a:rPr>
              <a:t>Text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없으므로 </a:t>
            </a:r>
            <a:r>
              <a:rPr lang="ko-KR" altLang="en-US" sz="1600" dirty="0" smtClean="0">
                <a:solidFill>
                  <a:schemeClr val="tx1"/>
                </a:solidFill>
              </a:rPr>
              <a:t>아무 것도 안 뿌림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762" y="1885734"/>
            <a:ext cx="2848373" cy="3086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82" y="2885999"/>
            <a:ext cx="3077004" cy="1086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55080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파라미터가</a:t>
            </a:r>
            <a:r>
              <a:rPr lang="ko-KR" altLang="en-US" sz="1600" dirty="0" smtClean="0">
                <a:solidFill>
                  <a:schemeClr val="tx1"/>
                </a:solidFill>
              </a:rPr>
              <a:t> 있기 때문에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이걸로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없으면 이거라도 뿌려주세요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가 가능함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5012" y="3017520"/>
            <a:ext cx="1886988" cy="6816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6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‘Props.child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통한 상속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7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9" y="847364"/>
            <a:ext cx="4201111" cy="5163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86" y="847364"/>
            <a:ext cx="4420217" cy="2838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516" y="4088327"/>
            <a:ext cx="6637326" cy="8470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86501" y="5075823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App.js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에서의 </a:t>
            </a:r>
            <a:r>
              <a:rPr lang="en-US" altLang="ko-KR" sz="1400" dirty="0" smtClean="0">
                <a:solidFill>
                  <a:schemeClr val="tx1"/>
                </a:solidFill>
              </a:rPr>
              <a:t>props.children 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쓰려면 목적과 용도에 맞게 </a:t>
            </a:r>
            <a:r>
              <a:rPr lang="en-US" altLang="ko-KR" sz="1400" dirty="0" smtClean="0">
                <a:solidFill>
                  <a:schemeClr val="tx1"/>
                </a:solidFill>
              </a:rPr>
              <a:t>child</a:t>
            </a:r>
            <a:r>
              <a:rPr lang="ko-KR" altLang="en-US" sz="1400" dirty="0" smtClean="0">
                <a:solidFill>
                  <a:schemeClr val="tx1"/>
                </a:solidFill>
              </a:rPr>
              <a:t>로 받아 넘길 수 있지만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6501" y="5952542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머떤</a:t>
            </a:r>
            <a:r>
              <a:rPr lang="ko-KR" altLang="en-US" sz="1200" dirty="0" smtClean="0">
                <a:solidFill>
                  <a:schemeClr val="tx1"/>
                </a:solidFill>
              </a:rPr>
              <a:t> 값을 어떻게 받는지 모르고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marL="342900" indent="-342900" algn="ctr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많이 쓰면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랜더링이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느려지니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되도록이면 쓰지 말자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53402" y="5075823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이벤트는 위에서 아래로 흐르니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여러 태그를 타고 내리다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</a:t>
            </a:r>
            <a:r>
              <a:rPr lang="en-US" altLang="ko-KR" sz="1400" dirty="0" smtClean="0">
                <a:solidFill>
                  <a:schemeClr val="tx1"/>
                </a:solidFill>
              </a:rPr>
              <a:t>prop</a:t>
            </a:r>
            <a:r>
              <a:rPr lang="ko-KR" altLang="en-US" sz="1400" dirty="0" smtClean="0">
                <a:solidFill>
                  <a:schemeClr val="tx1"/>
                </a:solidFill>
              </a:rPr>
              <a:t>이 붙을 지 모름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53402" y="5952542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카테고리로 나눠도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다중상속의</a:t>
            </a:r>
            <a:r>
              <a:rPr lang="ko-KR" altLang="en-US" sz="1200" dirty="0" smtClean="0">
                <a:solidFill>
                  <a:schemeClr val="tx1"/>
                </a:solidFill>
              </a:rPr>
              <a:t> 우려도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(App.js</a:t>
            </a:r>
            <a:r>
              <a:rPr lang="ko-KR" altLang="en-US" sz="1100" dirty="0" smtClean="0">
                <a:solidFill>
                  <a:schemeClr val="tx1"/>
                </a:solidFill>
              </a:rPr>
              <a:t>의 </a:t>
            </a:r>
            <a:r>
              <a:rPr lang="en-US" altLang="ko-KR" sz="1100" dirty="0" smtClean="0">
                <a:solidFill>
                  <a:schemeClr val="tx1"/>
                </a:solidFill>
              </a:rPr>
              <a:t>H1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태그를 </a:t>
            </a:r>
            <a:r>
              <a:rPr lang="en-US" altLang="ko-KR" sz="1100" dirty="0" smtClean="0">
                <a:solidFill>
                  <a:schemeClr val="tx1"/>
                </a:solidFill>
              </a:rPr>
              <a:t>Comp2</a:t>
            </a:r>
            <a:r>
              <a:rPr lang="ko-KR" altLang="en-US" sz="1100" dirty="0" smtClean="0">
                <a:solidFill>
                  <a:schemeClr val="tx1"/>
                </a:solidFill>
              </a:rPr>
              <a:t>로 불러온 것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1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175</Words>
  <Application>Microsoft Office PowerPoint</Application>
  <PresentationFormat>와이드스크린</PresentationFormat>
  <Paragraphs>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336</cp:revision>
  <dcterms:created xsi:type="dcterms:W3CDTF">2023-03-28T00:49:55Z</dcterms:created>
  <dcterms:modified xsi:type="dcterms:W3CDTF">2023-04-26T07:36:56Z</dcterms:modified>
</cp:coreProperties>
</file>