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/>
    <p:restoredTop sz="97026"/>
  </p:normalViewPr>
  <p:slideViewPr>
    <p:cSldViewPr snapToGrid="0" snapToObjects="1">
      <p:cViewPr varScale="1">
        <p:scale>
          <a:sx n="186" d="100"/>
          <a:sy n="186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EC60-3E41-294F-8504-4BD848208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B505B-7786-4F4D-AB16-9A25A02CA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9981-34DF-0A4E-94D1-B6A667CD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6B0F-13FB-1447-B988-51541031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934D-AEAC-6E4A-97E0-0C955F16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484D-F98F-FA42-8C64-BDB9775E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1CA10-33B7-7846-9506-F72099B4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F0A1-2130-D34D-9938-7AA5794F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EE98-ED8A-3345-AF84-6115D46A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C126-3530-8D49-B929-3653BB1E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5994B-DF35-5746-9973-F0D78EF7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D7E67-F187-CF45-8EB8-2C71B1DAD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EAAB-7343-F743-96E0-7F2D40AE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1211-4E2D-E843-840F-C5CCCA2A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5A217-B6A2-B94A-8A73-C040E88B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56D8-A1CA-6D43-8C3F-76B7AF4D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3371-E8B0-6C42-A86A-D791F3D53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FC0B-489D-6949-8A46-24207B0D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6CD1-39ED-9040-AD5B-1693F1EA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CE8-59AF-634E-A49F-CABA37A6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F579-AD10-E84A-991F-93657B1B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A7859-E8CB-DC4B-994E-8AD05430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AA9-DA2D-8142-9E8C-C11432A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C7EF9-741A-A345-8559-AF08F05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F102-605D-0144-B3FB-586631D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2108-D5B1-9B42-B3FA-98742812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DF4F-D30F-9B41-AD0D-3DF4E8464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DF7DC-774E-A74A-8489-01F2BA98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1D5B5-04C8-CD47-88D6-15E1818E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FF15A-762A-084D-AF02-AA5B336F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43C29-6144-AC43-8083-5FC40C93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3571-5ED9-484D-ABA4-AC78DB80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8F7E9-072A-9C49-BFAC-ECC94BF8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DABE1-37EC-2F44-8A66-3E0FD35A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E20FB-FEA4-D246-902A-BDD71E8BF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54B36-9AC3-C14B-BED6-FA486616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C0937-DE58-A845-99EE-850D91CA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01DB0-B3D2-7440-BA76-A46799DF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4026C-C195-E84B-BAB6-9113E679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2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6CEC-56BD-D140-97A0-FA68523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82254-EEAA-9243-827D-C4843582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9F59-2145-C04F-BE2E-10F7CB7F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D5D55-7EC8-C347-8AB9-FA343BB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637D8-59EC-C047-822A-928618B4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12F23-C032-CC45-935A-45203298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CB4DF-67CA-F04B-BEF3-9D59B1C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873A-130F-CF4C-A02A-79097F58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1D9E-AEC4-5741-B284-58C5E997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952B-A2F2-0849-B93C-926A2D06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113B7-816C-AC4F-B678-E73DD949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F518-D196-FF43-8E0C-7C0107A6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AAB88-697C-4F42-BB27-B6F0D607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EC41-C964-454D-8580-7F2E8247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44B4B-B2F6-8145-BFB9-B95AAA369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6698-656B-5D4C-8545-E3B390E2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7653-C8C5-4040-BA0A-791C6F31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1DCA-16B9-494B-AB6E-DB7CEBEF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D903-579A-9F4A-99EB-04FD3B79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7CAF8-CBDD-DC49-A187-35A7E2D7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4EA92-B7D4-8748-BFD6-5F2DD532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40FE-2E7B-5444-9F2F-61B1DB272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5210-E36E-2241-A079-7E3D8349AFD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BEC8-2533-1C4C-A549-59B8F4D4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563B-5759-8B41-AF38-AA432BCD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0292-765E-024C-A8DA-A6C600918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D59FB-CF4C-7144-B1D4-6157E7FC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23" y="2365357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BFA7-C6A5-134C-9A91-0F8576EF767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83" y="2363492"/>
            <a:ext cx="1371600" cy="13716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7786857-31D6-5B48-B509-E60F5CEE8BFF}"/>
              </a:ext>
            </a:extLst>
          </p:cNvPr>
          <p:cNvSpPr txBox="1"/>
          <p:nvPr/>
        </p:nvSpPr>
        <p:spPr>
          <a:xfrm>
            <a:off x="4691025" y="374319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1E227-0C89-2B49-8948-38A7A1995627}"/>
              </a:ext>
            </a:extLst>
          </p:cNvPr>
          <p:cNvSpPr txBox="1"/>
          <p:nvPr/>
        </p:nvSpPr>
        <p:spPr>
          <a:xfrm>
            <a:off x="5088891" y="37369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1CAC12-468E-0F4C-A5F9-8577AA020390}"/>
              </a:ext>
            </a:extLst>
          </p:cNvPr>
          <p:cNvSpPr txBox="1"/>
          <p:nvPr/>
        </p:nvSpPr>
        <p:spPr>
          <a:xfrm>
            <a:off x="5457959" y="37369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F01A97-4E85-5C4E-BE11-59FFB55237A8}"/>
              </a:ext>
            </a:extLst>
          </p:cNvPr>
          <p:cNvSpPr txBox="1"/>
          <p:nvPr/>
        </p:nvSpPr>
        <p:spPr>
          <a:xfrm>
            <a:off x="4252311" y="3949377"/>
            <a:ext cx="19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Robinson-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Foulds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distance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81D0CC-138B-454E-B025-8B86FF25DFBE}"/>
              </a:ext>
            </a:extLst>
          </p:cNvPr>
          <p:cNvSpPr txBox="1"/>
          <p:nvPr/>
        </p:nvSpPr>
        <p:spPr>
          <a:xfrm>
            <a:off x="6451527" y="374132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33D7D-D418-6445-B1BE-545116FDC877}"/>
              </a:ext>
            </a:extLst>
          </p:cNvPr>
          <p:cNvSpPr txBox="1"/>
          <p:nvPr/>
        </p:nvSpPr>
        <p:spPr>
          <a:xfrm>
            <a:off x="6808143" y="373509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8598C9-E303-1C43-91E7-7EAF3C10B071}"/>
              </a:ext>
            </a:extLst>
          </p:cNvPr>
          <p:cNvSpPr txBox="1"/>
          <p:nvPr/>
        </p:nvSpPr>
        <p:spPr>
          <a:xfrm>
            <a:off x="7156586" y="373509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D85D04-3B80-1C41-A57D-FBEA8E4D8717}"/>
              </a:ext>
            </a:extLst>
          </p:cNvPr>
          <p:cNvSpPr txBox="1"/>
          <p:nvPr/>
        </p:nvSpPr>
        <p:spPr>
          <a:xfrm>
            <a:off x="6426492" y="3949377"/>
            <a:ext cx="1219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Triplet distance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F28ED1-2E5E-E64F-8DDF-326ADE78BCEF}"/>
              </a:ext>
            </a:extLst>
          </p:cNvPr>
          <p:cNvSpPr txBox="1"/>
          <p:nvPr/>
        </p:nvSpPr>
        <p:spPr>
          <a:xfrm>
            <a:off x="7478853" y="373509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1F83A-9DFE-0248-AB2E-F4F9F3B5203B}"/>
              </a:ext>
            </a:extLst>
          </p:cNvPr>
          <p:cNvSpPr txBox="1"/>
          <p:nvPr/>
        </p:nvSpPr>
        <p:spPr>
          <a:xfrm>
            <a:off x="3938935" y="2394866"/>
            <a:ext cx="86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Yosef 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87AE91-A294-904E-B4A4-87BBFB505DCD}"/>
              </a:ext>
            </a:extLst>
          </p:cNvPr>
          <p:cNvSpPr txBox="1"/>
          <p:nvPr/>
        </p:nvSpPr>
        <p:spPr>
          <a:xfrm>
            <a:off x="3293245" y="2648336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Kwak&amp;Gong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(WHD)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F5AD80-12A3-C844-A758-7AAB85115BD6}"/>
              </a:ext>
            </a:extLst>
          </p:cNvPr>
          <p:cNvSpPr txBox="1"/>
          <p:nvPr/>
        </p:nvSpPr>
        <p:spPr>
          <a:xfrm>
            <a:off x="3314886" y="2901806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Kwak&amp;Gong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(KRD)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500EDC-63E0-DA4F-816B-5EBFD4D5D6D0}"/>
              </a:ext>
            </a:extLst>
          </p:cNvPr>
          <p:cNvSpPr txBox="1"/>
          <p:nvPr/>
        </p:nvSpPr>
        <p:spPr>
          <a:xfrm>
            <a:off x="4377842" y="315527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DFA0AF-98B4-214E-AE94-EB3191CF54B5}"/>
              </a:ext>
            </a:extLst>
          </p:cNvPr>
          <p:cNvSpPr txBox="1"/>
          <p:nvPr/>
        </p:nvSpPr>
        <p:spPr>
          <a:xfrm>
            <a:off x="3685417" y="3408745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Guan&amp;Zhang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9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Wuming Gong</dc:creator>
  <cp:lastModifiedBy>Wuming Gong</cp:lastModifiedBy>
  <cp:revision>71</cp:revision>
  <dcterms:created xsi:type="dcterms:W3CDTF">2020-04-12T21:25:12Z</dcterms:created>
  <dcterms:modified xsi:type="dcterms:W3CDTF">2020-04-27T23:34:33Z</dcterms:modified>
</cp:coreProperties>
</file>