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4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C7AE98-D34A-4C8C-9150-0855236C47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907443-99B6-4FB5-8315-89D3868652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5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A3F1D-81C3-40E7-84BA-E5360AD3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spc="100">
                <a:solidFill>
                  <a:srgbClr val="FFFFFF"/>
                </a:solidFill>
              </a:rPr>
              <a:t>Library CodeX</a:t>
            </a:r>
            <a:br>
              <a:rPr lang="en-US" sz="4800" spc="100">
                <a:solidFill>
                  <a:srgbClr val="FFFFFF"/>
                </a:solidFill>
              </a:rPr>
            </a:br>
            <a:r>
              <a:rPr lang="en-US" sz="4800" spc="1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A357-A1A2-4ED7-BAE6-94FB14C7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GROUP 1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Dean Ferris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Kalkidan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Tamirat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Minpyo Kim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Thong 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DB51E-B219-429F-ABE0-7AF1EB71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F42BF-A119-4081-9D47-016EC73D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E96D1-72C5-472F-A9D5-43FE4C7A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Library codex introduction and team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65E0-C905-43EA-9C80-80B80B3D7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Dean Ferris and </a:t>
            </a:r>
            <a:r>
              <a:rPr lang="en-US" sz="1600" dirty="0" err="1">
                <a:solidFill>
                  <a:srgbClr val="FFFFFF"/>
                </a:solidFill>
              </a:rPr>
              <a:t>Minpyo</a:t>
            </a:r>
            <a:r>
              <a:rPr lang="en-US" sz="1600" dirty="0">
                <a:solidFill>
                  <a:srgbClr val="FFFFFF"/>
                </a:solidFill>
              </a:rPr>
              <a:t> Kim 	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 Front-End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Kalkidan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Tamirat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 and Thong Ton 	 Back-End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Team Lead: Dean Ferris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All team members communicated via canvas, email and phone/video, in addition to onsite &amp; offsite meetings.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algn="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A361-1442-41E8-A441-D7C82C83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Purpose of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B97DB-C3D6-4581-9B7E-E48FBBAB9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Minpyo Kim</a:t>
            </a:r>
          </a:p>
        </p:txBody>
      </p:sp>
    </p:spTree>
    <p:extLst>
      <p:ext uri="{BB962C8B-B14F-4D97-AF65-F5344CB8AC3E}">
        <p14:creationId xmlns:p14="http://schemas.microsoft.com/office/powerpoint/2010/main" val="28088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43DB-11B1-4C48-83E0-0E48E6A2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Library Codex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90BB1-0F37-4202-9AA9-5E5C41A3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Library </a:t>
            </a:r>
            <a:r>
              <a:rPr lang="en-US" sz="1600" dirty="0" err="1">
                <a:solidFill>
                  <a:srgbClr val="FFFFFF"/>
                </a:solidFill>
              </a:rPr>
              <a:t>CodeX</a:t>
            </a:r>
            <a:r>
              <a:rPr lang="en-US" sz="1600" dirty="0">
                <a:solidFill>
                  <a:srgbClr val="FFFFFF"/>
                </a:solidFill>
              </a:rPr>
              <a:t> is a program designed for Library environments for book inventory.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Future versions of Library </a:t>
            </a:r>
            <a:r>
              <a:rPr lang="en-US" sz="1600" dirty="0" err="1">
                <a:solidFill>
                  <a:srgbClr val="FFFFFF"/>
                </a:solidFill>
              </a:rPr>
              <a:t>CodeX</a:t>
            </a:r>
            <a:r>
              <a:rPr lang="en-US" sz="1600" dirty="0">
                <a:solidFill>
                  <a:srgbClr val="FFFFFF"/>
                </a:solidFill>
              </a:rPr>
              <a:t> will book-keeping and administration &amp; human resources.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59BB3-5411-4CA7-B23B-4B04641D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268" y="619745"/>
            <a:ext cx="6353967" cy="700332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Library codex flow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20B4F-F3E1-4963-8CAB-E6C2D62E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6268" y="1320077"/>
            <a:ext cx="7322266" cy="4893805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2B7B4-446D-4E7E-8BA0-992D74E1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6" y="1287581"/>
            <a:ext cx="7317618" cy="50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F720-A337-4599-8317-21158B32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592" y="619745"/>
            <a:ext cx="6353967" cy="6208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Library codex </a:t>
            </a:r>
            <a:r>
              <a:rPr lang="en-US" sz="4800" dirty="0" err="1">
                <a:solidFill>
                  <a:srgbClr val="FFFFFF"/>
                </a:solidFill>
              </a:rPr>
              <a:t>Uml</a:t>
            </a:r>
            <a:r>
              <a:rPr lang="en-US" sz="4800" dirty="0">
                <a:solidFill>
                  <a:srgbClr val="FFFFFF"/>
                </a:solidFill>
              </a:rPr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C622C-EF78-4D3E-B98B-1BA08E50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03" y="1240556"/>
            <a:ext cx="7323231" cy="49733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CEEADA-08DA-435C-AD82-96826710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92" y="1240556"/>
            <a:ext cx="7319942" cy="4973327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2811-CCCC-46D5-B1A8-FDEDD880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30011" cy="146304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74287-BE58-4912-A21D-64FB9C6D4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Thong Ton</a:t>
            </a:r>
          </a:p>
        </p:txBody>
      </p:sp>
    </p:spTree>
    <p:extLst>
      <p:ext uri="{BB962C8B-B14F-4D97-AF65-F5344CB8AC3E}">
        <p14:creationId xmlns:p14="http://schemas.microsoft.com/office/powerpoint/2010/main" val="41390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378-3633-4658-87B2-A89F84CCD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95F7-D651-46D1-8B67-D8CB725F5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 Ferris</a:t>
            </a:r>
          </a:p>
        </p:txBody>
      </p:sp>
    </p:spTree>
    <p:extLst>
      <p:ext uri="{BB962C8B-B14F-4D97-AF65-F5344CB8AC3E}">
        <p14:creationId xmlns:p14="http://schemas.microsoft.com/office/powerpoint/2010/main" val="20245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54A9-899E-445F-BEC8-FAACDC612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proofing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9368F-EF11-4C0A-A768-2560F8CED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Kalkidan</a:t>
            </a:r>
            <a:r>
              <a:rPr lang="en-US" dirty="0"/>
              <a:t> </a:t>
            </a:r>
            <a:r>
              <a:rPr lang="en-US" dirty="0" err="1"/>
              <a:t>Tamirat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9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Library CodeX  </vt:lpstr>
      <vt:lpstr>Library codex introduction and team management</vt:lpstr>
      <vt:lpstr>Purpose of program</vt:lpstr>
      <vt:lpstr>Library Codex </vt:lpstr>
      <vt:lpstr>Library codex flow</vt:lpstr>
      <vt:lpstr>Library codex Uml diagram</vt:lpstr>
      <vt:lpstr>Demonstration</vt:lpstr>
      <vt:lpstr>Search activity</vt:lpstr>
      <vt:lpstr>Bullet proofing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CodeX</dc:title>
  <dc:creator>Dean</dc:creator>
  <cp:lastModifiedBy>KimMinpyo</cp:lastModifiedBy>
  <cp:revision>14</cp:revision>
  <dcterms:created xsi:type="dcterms:W3CDTF">2019-03-12T01:13:16Z</dcterms:created>
  <dcterms:modified xsi:type="dcterms:W3CDTF">2019-03-14T20:21:00Z</dcterms:modified>
</cp:coreProperties>
</file>