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86" r:id="rId6"/>
    <p:sldId id="257" r:id="rId7"/>
    <p:sldId id="278" r:id="rId8"/>
    <p:sldId id="258" r:id="rId9"/>
    <p:sldId id="280" r:id="rId10"/>
    <p:sldId id="281" r:id="rId11"/>
    <p:sldId id="287" r:id="rId12"/>
    <p:sldId id="282" r:id="rId13"/>
    <p:sldId id="288" r:id="rId14"/>
    <p:sldId id="283" r:id="rId15"/>
    <p:sldId id="289" r:id="rId16"/>
    <p:sldId id="285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90655" autoAdjust="0"/>
  </p:normalViewPr>
  <p:slideViewPr>
    <p:cSldViewPr snapToGrid="0">
      <p:cViewPr varScale="1">
        <p:scale>
          <a:sx n="75" d="100"/>
          <a:sy n="75" d="100"/>
        </p:scale>
        <p:origin x="883" y="4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222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291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00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064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198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82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289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82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80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48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7520" y="3756510"/>
            <a:ext cx="9605689" cy="3200400"/>
          </a:xfrm>
        </p:spPr>
        <p:txBody>
          <a:bodyPr anchor="ctr"/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Introduction to MATLAB/Simulink Application in Linear Control Systems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B763190B-9DD4-BBF0-6520-3904CFEC1362}"/>
              </a:ext>
            </a:extLst>
          </p:cNvPr>
          <p:cNvSpPr txBox="1">
            <a:spLocks/>
          </p:cNvSpPr>
          <p:nvPr/>
        </p:nvSpPr>
        <p:spPr>
          <a:xfrm>
            <a:off x="3017520" y="5794374"/>
            <a:ext cx="3304195" cy="5149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Fall 2024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Plot in </a:t>
            </a:r>
            <a:r>
              <a:rPr lang="en-US" dirty="0" err="1"/>
              <a:t>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22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6CBE4A-00E6-E580-B58F-9D955E1567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000" t="29778" r="47583" b="15111"/>
          <a:stretch/>
        </p:blipFill>
        <p:spPr>
          <a:xfrm>
            <a:off x="3007360" y="799768"/>
            <a:ext cx="6177280" cy="525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State Space</a:t>
            </a:r>
          </a:p>
        </p:txBody>
      </p:sp>
    </p:spTree>
    <p:extLst>
      <p:ext uri="{BB962C8B-B14F-4D97-AF65-F5344CB8AC3E}">
        <p14:creationId xmlns:p14="http://schemas.microsoft.com/office/powerpoint/2010/main" val="3135545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3F0F0E-F7A6-E835-9BE5-139BB5C1A5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833" t="42074" r="49250" b="5778"/>
          <a:stretch/>
        </p:blipFill>
        <p:spPr>
          <a:xfrm>
            <a:off x="2697480" y="573919"/>
            <a:ext cx="6797040" cy="571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516924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D10A28-3582-89CE-AD6C-B7D59EC2E0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750" t="52000" r="36333" b="25629"/>
          <a:stretch/>
        </p:blipFill>
        <p:spPr>
          <a:xfrm>
            <a:off x="2796540" y="1762717"/>
            <a:ext cx="6598920" cy="33325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2030B45-BAD1-99CA-AF97-9DF10E7AA071}"/>
              </a:ext>
            </a:extLst>
          </p:cNvPr>
          <p:cNvSpPr txBox="1"/>
          <p:nvPr/>
        </p:nvSpPr>
        <p:spPr>
          <a:xfrm>
            <a:off x="2796540" y="907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Bridged-T Filter</a:t>
            </a:r>
          </a:p>
        </p:txBody>
      </p:sp>
    </p:spTree>
    <p:extLst>
      <p:ext uri="{BB962C8B-B14F-4D97-AF65-F5344CB8AC3E}">
        <p14:creationId xmlns:p14="http://schemas.microsoft.com/office/powerpoint/2010/main" val="3821392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030B45-BAD1-99CA-AF97-9DF10E7AA071}"/>
              </a:ext>
            </a:extLst>
          </p:cNvPr>
          <p:cNvSpPr txBox="1"/>
          <p:nvPr/>
        </p:nvSpPr>
        <p:spPr>
          <a:xfrm>
            <a:off x="2796540" y="907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Bridged-T Filter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2194D8-3F94-81C3-CB62-F6E7766E8D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167" t="43556" r="39333" b="34518"/>
          <a:stretch/>
        </p:blipFill>
        <p:spPr>
          <a:xfrm>
            <a:off x="2915920" y="1727200"/>
            <a:ext cx="6214212" cy="32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92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030B45-BAD1-99CA-AF97-9DF10E7AA071}"/>
              </a:ext>
            </a:extLst>
          </p:cNvPr>
          <p:cNvSpPr txBox="1"/>
          <p:nvPr/>
        </p:nvSpPr>
        <p:spPr>
          <a:xfrm>
            <a:off x="2796540" y="907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Bridged-T Filter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2194D8-3F94-81C3-CB62-F6E7766E8D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167" t="43556" r="39333" b="34518"/>
          <a:stretch/>
        </p:blipFill>
        <p:spPr>
          <a:xfrm>
            <a:off x="2915920" y="1727200"/>
            <a:ext cx="6214212" cy="32613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36B48A-536B-F3A2-5829-6082A721FCA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9917" t="66667" r="40750" b="30963"/>
          <a:stretch/>
        </p:blipFill>
        <p:spPr>
          <a:xfrm>
            <a:off x="2915920" y="5256331"/>
            <a:ext cx="5294313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0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030B45-BAD1-99CA-AF97-9DF10E7AA071}"/>
              </a:ext>
            </a:extLst>
          </p:cNvPr>
          <p:cNvSpPr txBox="1"/>
          <p:nvPr/>
        </p:nvSpPr>
        <p:spPr>
          <a:xfrm>
            <a:off x="2796540" y="907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Bridged-T Filter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2194D8-3F94-81C3-CB62-F6E7766E8D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167" t="43556" r="39333" b="34518"/>
          <a:stretch/>
        </p:blipFill>
        <p:spPr>
          <a:xfrm>
            <a:off x="2915920" y="1727200"/>
            <a:ext cx="6214212" cy="32613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36B48A-536B-F3A2-5829-6082A721FCA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9917" t="66667" r="40750" b="28828"/>
          <a:stretch/>
        </p:blipFill>
        <p:spPr>
          <a:xfrm>
            <a:off x="2915920" y="5256331"/>
            <a:ext cx="5294313" cy="69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89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030B45-BAD1-99CA-AF97-9DF10E7AA071}"/>
              </a:ext>
            </a:extLst>
          </p:cNvPr>
          <p:cNvSpPr txBox="1"/>
          <p:nvPr/>
        </p:nvSpPr>
        <p:spPr>
          <a:xfrm>
            <a:off x="2796540" y="907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Bridged-T Filter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2194D8-3F94-81C3-CB62-F6E7766E8D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167" t="43556" r="39333" b="34518"/>
          <a:stretch/>
        </p:blipFill>
        <p:spPr>
          <a:xfrm>
            <a:off x="2915920" y="1727200"/>
            <a:ext cx="6214212" cy="32613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36B48A-536B-F3A2-5829-6082A721FCA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9917" t="66666" r="40750" b="26940"/>
          <a:stretch/>
        </p:blipFill>
        <p:spPr>
          <a:xfrm>
            <a:off x="2915920" y="5256331"/>
            <a:ext cx="5294313" cy="98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0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1D4F334-7BDA-78DB-4AA2-DBB25771C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/>
          <a:lstStyle/>
          <a:p>
            <a:r>
              <a:rPr lang="en-US" dirty="0"/>
              <a:t>Session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54399-2A22-2843-246F-0D6C7DE5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20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030B45-BAD1-99CA-AF97-9DF10E7AA071}"/>
              </a:ext>
            </a:extLst>
          </p:cNvPr>
          <p:cNvSpPr txBox="1"/>
          <p:nvPr/>
        </p:nvSpPr>
        <p:spPr>
          <a:xfrm>
            <a:off x="2796540" y="907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Bridged-T Filter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2194D8-3F94-81C3-CB62-F6E7766E8D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167" t="43556" r="39333" b="34518"/>
          <a:stretch/>
        </p:blipFill>
        <p:spPr>
          <a:xfrm>
            <a:off x="2915920" y="1727200"/>
            <a:ext cx="6214212" cy="32613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36B48A-536B-F3A2-5829-6082A721FCA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473" t="77064" r="33807" b="16103"/>
          <a:stretch/>
        </p:blipFill>
        <p:spPr>
          <a:xfrm>
            <a:off x="1205023" y="5212079"/>
            <a:ext cx="9781954" cy="105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61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2BA59D8-8243-E4B0-32D3-B98287468FB7}"/>
              </a:ext>
            </a:extLst>
          </p:cNvPr>
          <p:cNvSpPr txBox="1">
            <a:spLocks/>
          </p:cNvSpPr>
          <p:nvPr/>
        </p:nvSpPr>
        <p:spPr>
          <a:xfrm>
            <a:off x="4267200" y="3093205"/>
            <a:ext cx="6583680" cy="12486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GitHub: https://github.com/LinearControlSystems/MATLAB-Simulink-Applications  </a:t>
            </a: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r>
              <a:rPr lang="en-US" dirty="0"/>
              <a:t>Solve Differential Equations</a:t>
            </a:r>
          </a:p>
          <a:p>
            <a:r>
              <a:rPr lang="en-US" dirty="0"/>
              <a:t>Laplace Transform</a:t>
            </a:r>
          </a:p>
          <a:p>
            <a:r>
              <a:rPr lang="en-US" dirty="0"/>
              <a:t>Transfer Function </a:t>
            </a:r>
          </a:p>
          <a:p>
            <a:r>
              <a:rPr lang="en-US" dirty="0"/>
              <a:t>Plot in MATLAB</a:t>
            </a:r>
          </a:p>
          <a:p>
            <a:r>
              <a:rPr lang="en-US" dirty="0"/>
              <a:t>State Space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Solve Differential Equations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BB4B2C-FDA9-D119-B397-3DD901F5BC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000" t="44148" r="42022" b="37334"/>
          <a:stretch/>
        </p:blipFill>
        <p:spPr>
          <a:xfrm>
            <a:off x="421758" y="2903967"/>
            <a:ext cx="8992920" cy="223155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1758" y="1725474"/>
            <a:ext cx="2813847" cy="340705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+mj-lt"/>
                <a:cs typeface="Times New Roman" panose="02020603050405020304" pitchFamily="18" charset="0"/>
              </a:rPr>
              <a:t>syms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r>
              <a:rPr lang="en-US" dirty="0" err="1">
                <a:latin typeface="+mj-lt"/>
                <a:cs typeface="Times New Roman" panose="02020603050405020304" pitchFamily="18" charset="0"/>
              </a:rPr>
              <a:t>dsolve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()</a:t>
            </a:r>
          </a:p>
          <a:p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Laplace Transform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60112"/>
            <a:ext cx="7868979" cy="464499"/>
          </a:xfrm>
        </p:spPr>
        <p:txBody>
          <a:bodyPr>
            <a:normAutofit/>
          </a:bodyPr>
          <a:lstStyle/>
          <a:p>
            <a:r>
              <a:rPr lang="en-US" dirty="0" err="1"/>
              <a:t>laplace</a:t>
            </a:r>
            <a:r>
              <a:rPr lang="en-US" dirty="0"/>
              <a:t>()                                                           </a:t>
            </a:r>
            <a:r>
              <a:rPr lang="en-US" dirty="0" err="1"/>
              <a:t>ilaplace</a:t>
            </a:r>
            <a:r>
              <a:rPr lang="en-US" dirty="0"/>
              <a:t>()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DB82B80-9379-B08F-6B1D-C50ED52AB597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rcRect l="15362" t="50358" r="75184" b="36403"/>
          <a:stretch/>
        </p:blipFill>
        <p:spPr>
          <a:xfrm>
            <a:off x="7410173" y="3532617"/>
            <a:ext cx="3392506" cy="2672218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88A014-D5D1-A8D3-5F19-E137BE576519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4"/>
          <a:srcRect l="16038" t="51274" r="71337" b="31616"/>
          <a:stretch/>
        </p:blipFill>
        <p:spPr>
          <a:xfrm>
            <a:off x="2933700" y="3532617"/>
            <a:ext cx="3505200" cy="2672219"/>
          </a:xfrm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Transfer Function </a:t>
            </a:r>
            <a:r>
              <a:rPr lang="fa-I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2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399" y="1274317"/>
            <a:ext cx="2722880" cy="351284"/>
          </a:xfrm>
        </p:spPr>
        <p:txBody>
          <a:bodyPr/>
          <a:lstStyle/>
          <a:p>
            <a:r>
              <a:rPr lang="en-US" dirty="0" err="1"/>
              <a:t>tf</a:t>
            </a:r>
            <a:r>
              <a:rPr lang="en-US" dirty="0"/>
              <a:t>()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DC6CCC-E41D-2000-128A-04EFBCEAB3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750" t="37926" r="39000" b="29334"/>
          <a:stretch/>
        </p:blipFill>
        <p:spPr>
          <a:xfrm>
            <a:off x="660399" y="1818640"/>
            <a:ext cx="9461074" cy="385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{CFA41F3D-F004-4DAB-8C71-94861A163B28}tf67328976_win32</Template>
  <TotalTime>54</TotalTime>
  <Words>108</Words>
  <Application>Microsoft Office PowerPoint</Application>
  <PresentationFormat>Widescreen</PresentationFormat>
  <Paragraphs>61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-apple-system</vt:lpstr>
      <vt:lpstr>Arial</vt:lpstr>
      <vt:lpstr>Calibri</vt:lpstr>
      <vt:lpstr>Tenorite</vt:lpstr>
      <vt:lpstr>Times New Roman</vt:lpstr>
      <vt:lpstr>Custom</vt:lpstr>
      <vt:lpstr>Introduction to MATLAB/Simulink Application in Linear Control Systems</vt:lpstr>
      <vt:lpstr>Session 2</vt:lpstr>
      <vt:lpstr>AGENDA</vt:lpstr>
      <vt:lpstr>Solve Differential Equations</vt:lpstr>
      <vt:lpstr>PowerPoint Presentation</vt:lpstr>
      <vt:lpstr>Laplace Transform</vt:lpstr>
      <vt:lpstr>PowerPoint Presentation</vt:lpstr>
      <vt:lpstr>Transfer Function  </vt:lpstr>
      <vt:lpstr>PowerPoint Presentation</vt:lpstr>
      <vt:lpstr>Plot in matlab</vt:lpstr>
      <vt:lpstr>PowerPoint Presentation</vt:lpstr>
      <vt:lpstr>State Space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</dc:creator>
  <cp:lastModifiedBy>asus</cp:lastModifiedBy>
  <cp:revision>5</cp:revision>
  <dcterms:created xsi:type="dcterms:W3CDTF">2024-10-25T12:40:37Z</dcterms:created>
  <dcterms:modified xsi:type="dcterms:W3CDTF">2024-10-25T17:05:56Z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