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32918400" cy="21945600"/>
  <p:notesSz cx="6858000" cy="9144000"/>
  <p:defaultTextStyle>
    <a:defPPr>
      <a:defRPr lang="en-US"/>
    </a:defPPr>
    <a:lvl1pPr marL="0" algn="l" defTabSz="3134552" rtl="0" eaLnBrk="1" latinLnBrk="0" hangingPunct="1">
      <a:defRPr sz="6142" kern="1200">
        <a:solidFill>
          <a:schemeClr val="tx1"/>
        </a:solidFill>
        <a:latin typeface="+mn-lt"/>
        <a:ea typeface="+mn-ea"/>
        <a:cs typeface="+mn-cs"/>
      </a:defRPr>
    </a:lvl1pPr>
    <a:lvl2pPr marL="1567277" algn="l" defTabSz="3134552" rtl="0" eaLnBrk="1" latinLnBrk="0" hangingPunct="1">
      <a:defRPr sz="6142" kern="1200">
        <a:solidFill>
          <a:schemeClr val="tx1"/>
        </a:solidFill>
        <a:latin typeface="+mn-lt"/>
        <a:ea typeface="+mn-ea"/>
        <a:cs typeface="+mn-cs"/>
      </a:defRPr>
    </a:lvl2pPr>
    <a:lvl3pPr marL="3134552" algn="l" defTabSz="3134552" rtl="0" eaLnBrk="1" latinLnBrk="0" hangingPunct="1">
      <a:defRPr sz="6142" kern="1200">
        <a:solidFill>
          <a:schemeClr val="tx1"/>
        </a:solidFill>
        <a:latin typeface="+mn-lt"/>
        <a:ea typeface="+mn-ea"/>
        <a:cs typeface="+mn-cs"/>
      </a:defRPr>
    </a:lvl3pPr>
    <a:lvl4pPr marL="4701829" algn="l" defTabSz="3134552" rtl="0" eaLnBrk="1" latinLnBrk="0" hangingPunct="1">
      <a:defRPr sz="6142" kern="1200">
        <a:solidFill>
          <a:schemeClr val="tx1"/>
        </a:solidFill>
        <a:latin typeface="+mn-lt"/>
        <a:ea typeface="+mn-ea"/>
        <a:cs typeface="+mn-cs"/>
      </a:defRPr>
    </a:lvl4pPr>
    <a:lvl5pPr marL="6269105" algn="l" defTabSz="3134552" rtl="0" eaLnBrk="1" latinLnBrk="0" hangingPunct="1">
      <a:defRPr sz="6142" kern="1200">
        <a:solidFill>
          <a:schemeClr val="tx1"/>
        </a:solidFill>
        <a:latin typeface="+mn-lt"/>
        <a:ea typeface="+mn-ea"/>
        <a:cs typeface="+mn-cs"/>
      </a:defRPr>
    </a:lvl5pPr>
    <a:lvl6pPr marL="7836382" algn="l" defTabSz="3134552" rtl="0" eaLnBrk="1" latinLnBrk="0" hangingPunct="1">
      <a:defRPr sz="6142" kern="1200">
        <a:solidFill>
          <a:schemeClr val="tx1"/>
        </a:solidFill>
        <a:latin typeface="+mn-lt"/>
        <a:ea typeface="+mn-ea"/>
        <a:cs typeface="+mn-cs"/>
      </a:defRPr>
    </a:lvl6pPr>
    <a:lvl7pPr marL="9403659" algn="l" defTabSz="3134552" rtl="0" eaLnBrk="1" latinLnBrk="0" hangingPunct="1">
      <a:defRPr sz="6142" kern="1200">
        <a:solidFill>
          <a:schemeClr val="tx1"/>
        </a:solidFill>
        <a:latin typeface="+mn-lt"/>
        <a:ea typeface="+mn-ea"/>
        <a:cs typeface="+mn-cs"/>
      </a:defRPr>
    </a:lvl7pPr>
    <a:lvl8pPr marL="10970935" algn="l" defTabSz="3134552" rtl="0" eaLnBrk="1" latinLnBrk="0" hangingPunct="1">
      <a:defRPr sz="6142" kern="1200">
        <a:solidFill>
          <a:schemeClr val="tx1"/>
        </a:solidFill>
        <a:latin typeface="+mn-lt"/>
        <a:ea typeface="+mn-ea"/>
        <a:cs typeface="+mn-cs"/>
      </a:defRPr>
    </a:lvl8pPr>
    <a:lvl9pPr marL="12538212" algn="l" defTabSz="3134552"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userDrawn="1">
          <p15:clr>
            <a:srgbClr val="A4A3A4"/>
          </p15:clr>
        </p15:guide>
        <p15:guide id="2" orient="horz" pos="192" userDrawn="1">
          <p15:clr>
            <a:srgbClr val="A4A3A4"/>
          </p15:clr>
        </p15:guide>
        <p15:guide id="3" orient="horz" pos="1344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6C38"/>
    <a:srgbClr val="004230"/>
    <a:srgbClr val="E57132"/>
    <a:srgbClr val="87DF29"/>
    <a:srgbClr val="8ADD4C"/>
    <a:srgbClr val="E65D03"/>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67" autoAdjust="0"/>
    <p:restoredTop sz="94672" autoAdjust="0"/>
  </p:normalViewPr>
  <p:slideViewPr>
    <p:cSldViewPr snapToGrid="0" snapToObjects="1" showGuides="1">
      <p:cViewPr varScale="1">
        <p:scale>
          <a:sx n="31" d="100"/>
          <a:sy n="31" d="100"/>
        </p:scale>
        <p:origin x="1488" y="192"/>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ata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image" Target="../media/image12.jpeg"/></Relationships>
</file>

<file path=ppt/diagrams/_rels/data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image" Target="../media/image1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0F06B-890B-3A44-A6E4-DCE91B19BF22}" type="doc">
      <dgm:prSet loTypeId="urn:microsoft.com/office/officeart/2008/layout/PictureAccentList" loCatId="" qsTypeId="urn:microsoft.com/office/officeart/2005/8/quickstyle/simple1" qsCatId="simple" csTypeId="urn:microsoft.com/office/officeart/2005/8/colors/accent0_3" csCatId="mainScheme" phldr="1"/>
      <dgm:spPr/>
      <dgm:t>
        <a:bodyPr/>
        <a:lstStyle/>
        <a:p>
          <a:endParaRPr lang="en-US"/>
        </a:p>
      </dgm:t>
    </dgm:pt>
    <dgm:pt modelId="{22CB8C10-F7DD-184F-A6E3-091DBF832779}">
      <dgm:prSet phldrT="[Text]"/>
      <dgm:spPr/>
      <dgm:t>
        <a:bodyPr/>
        <a:lstStyle/>
        <a:p>
          <a:r>
            <a:rPr lang="en-US" dirty="0">
              <a:latin typeface="Trebuchet MS" panose="020B0703020202090204" pitchFamily="34" charset="0"/>
            </a:rPr>
            <a:t>Testimonial vs. Non-Testimonial Evidence</a:t>
          </a:r>
        </a:p>
      </dgm:t>
    </dgm:pt>
    <dgm:pt modelId="{3D891D17-ECDE-914C-886F-DA2D02880BB6}" type="parTrans" cxnId="{5FF78FE5-976B-3A43-A72F-DB83F022681D}">
      <dgm:prSet/>
      <dgm:spPr/>
      <dgm:t>
        <a:bodyPr/>
        <a:lstStyle/>
        <a:p>
          <a:endParaRPr lang="en-US"/>
        </a:p>
      </dgm:t>
    </dgm:pt>
    <dgm:pt modelId="{BCFAD760-A3E7-A346-B25E-2C5FBFA0EC7D}" type="sibTrans" cxnId="{5FF78FE5-976B-3A43-A72F-DB83F022681D}">
      <dgm:prSet/>
      <dgm:spPr/>
      <dgm:t>
        <a:bodyPr/>
        <a:lstStyle/>
        <a:p>
          <a:endParaRPr lang="en-US"/>
        </a:p>
      </dgm:t>
    </dgm:pt>
    <dgm:pt modelId="{6B913F14-9CC8-CB40-939D-046AD6A8FB94}">
      <dgm:prSet phldrT="[Text]"/>
      <dgm:spPr/>
      <dgm:t>
        <a:bodyPr/>
        <a:lstStyle/>
        <a:p>
          <a:r>
            <a:rPr lang="en-US" b="0" i="1" u="none" dirty="0"/>
            <a:t>Schmerber v. United States</a:t>
          </a:r>
        </a:p>
        <a:p>
          <a:r>
            <a:rPr lang="en-US" b="0" i="0" u="none" dirty="0"/>
            <a:t> (Withdrawing blood is non-testimonial)</a:t>
          </a:r>
          <a:endParaRPr lang="en-US" dirty="0">
            <a:latin typeface="Trebuchet MS" panose="020B0703020202090204" pitchFamily="34" charset="0"/>
          </a:endParaRPr>
        </a:p>
      </dgm:t>
    </dgm:pt>
    <dgm:pt modelId="{A7313FD0-1971-A343-BA2C-784E05887BB3}" type="parTrans" cxnId="{C67A5B92-01FF-4741-922E-0644EF5067D4}">
      <dgm:prSet/>
      <dgm:spPr/>
      <dgm:t>
        <a:bodyPr/>
        <a:lstStyle/>
        <a:p>
          <a:endParaRPr lang="en-US"/>
        </a:p>
      </dgm:t>
    </dgm:pt>
    <dgm:pt modelId="{9D8DF137-E5DC-B34D-91CE-CE5C9498C155}" type="sibTrans" cxnId="{C67A5B92-01FF-4741-922E-0644EF5067D4}">
      <dgm:prSet/>
      <dgm:spPr/>
      <dgm:t>
        <a:bodyPr/>
        <a:lstStyle/>
        <a:p>
          <a:endParaRPr lang="en-US"/>
        </a:p>
      </dgm:t>
    </dgm:pt>
    <dgm:pt modelId="{F1E2F2D4-7E3D-9144-A21E-C2B5822598D0}">
      <dgm:prSet/>
      <dgm:spPr/>
      <dgm:t>
        <a:bodyPr/>
        <a:lstStyle/>
        <a:p>
          <a:r>
            <a:rPr lang="en-US" b="0" i="1" u="none" dirty="0"/>
            <a:t>United States v. Wade </a:t>
          </a:r>
        </a:p>
        <a:p>
          <a:r>
            <a:rPr lang="en-US" b="0" i="0" u="none" dirty="0"/>
            <a:t>(Participating in a lineup is non-testimonial)</a:t>
          </a:r>
          <a:endParaRPr lang="en-US" dirty="0"/>
        </a:p>
      </dgm:t>
    </dgm:pt>
    <dgm:pt modelId="{E5E35ACF-6B3C-C047-987F-AB165C9DA1F4}" type="parTrans" cxnId="{88E0C434-A511-2648-83F1-5A0226A43F54}">
      <dgm:prSet/>
      <dgm:spPr/>
      <dgm:t>
        <a:bodyPr/>
        <a:lstStyle/>
        <a:p>
          <a:endParaRPr lang="en-US"/>
        </a:p>
      </dgm:t>
    </dgm:pt>
    <dgm:pt modelId="{6E31C939-9DF7-6249-BB93-FE3EF3A81E62}" type="sibTrans" cxnId="{88E0C434-A511-2648-83F1-5A0226A43F54}">
      <dgm:prSet/>
      <dgm:spPr/>
      <dgm:t>
        <a:bodyPr/>
        <a:lstStyle/>
        <a:p>
          <a:endParaRPr lang="en-US"/>
        </a:p>
      </dgm:t>
    </dgm:pt>
    <dgm:pt modelId="{67F7D728-C575-594A-9E84-5FEA77324F9A}" type="pres">
      <dgm:prSet presAssocID="{8E10F06B-890B-3A44-A6E4-DCE91B19BF22}" presName="layout" presStyleCnt="0">
        <dgm:presLayoutVars>
          <dgm:chMax/>
          <dgm:chPref/>
          <dgm:dir/>
          <dgm:animOne val="branch"/>
          <dgm:animLvl val="lvl"/>
          <dgm:resizeHandles/>
        </dgm:presLayoutVars>
      </dgm:prSet>
      <dgm:spPr/>
    </dgm:pt>
    <dgm:pt modelId="{C1A09640-B989-D241-947B-D7C866AC6A12}" type="pres">
      <dgm:prSet presAssocID="{22CB8C10-F7DD-184F-A6E3-091DBF832779}" presName="root" presStyleCnt="0">
        <dgm:presLayoutVars>
          <dgm:chMax/>
          <dgm:chPref val="4"/>
        </dgm:presLayoutVars>
      </dgm:prSet>
      <dgm:spPr/>
    </dgm:pt>
    <dgm:pt modelId="{0EF18925-7FC2-DF4C-80B1-9583C743E762}" type="pres">
      <dgm:prSet presAssocID="{22CB8C10-F7DD-184F-A6E3-091DBF832779}" presName="rootComposite" presStyleCnt="0">
        <dgm:presLayoutVars/>
      </dgm:prSet>
      <dgm:spPr/>
    </dgm:pt>
    <dgm:pt modelId="{5273F771-1C4A-7649-B152-3B955C35DFF7}" type="pres">
      <dgm:prSet presAssocID="{22CB8C10-F7DD-184F-A6E3-091DBF832779}" presName="rootText" presStyleLbl="node0" presStyleIdx="0" presStyleCnt="1">
        <dgm:presLayoutVars>
          <dgm:chMax/>
          <dgm:chPref val="4"/>
        </dgm:presLayoutVars>
      </dgm:prSet>
      <dgm:spPr/>
    </dgm:pt>
    <dgm:pt modelId="{471462E8-660D-D845-9D7F-CB9CD16759E3}" type="pres">
      <dgm:prSet presAssocID="{22CB8C10-F7DD-184F-A6E3-091DBF832779}" presName="childShape" presStyleCnt="0">
        <dgm:presLayoutVars>
          <dgm:chMax val="0"/>
          <dgm:chPref val="0"/>
        </dgm:presLayoutVars>
      </dgm:prSet>
      <dgm:spPr/>
    </dgm:pt>
    <dgm:pt modelId="{75FE993D-7D3F-C940-A414-CFA84E838F15}" type="pres">
      <dgm:prSet presAssocID="{6B913F14-9CC8-CB40-939D-046AD6A8FB94}" presName="childComposite" presStyleCnt="0">
        <dgm:presLayoutVars>
          <dgm:chMax val="0"/>
          <dgm:chPref val="0"/>
        </dgm:presLayoutVars>
      </dgm:prSet>
      <dgm:spPr/>
    </dgm:pt>
    <dgm:pt modelId="{0870DBBD-D25D-2147-883E-AC1EDED8AF7C}" type="pres">
      <dgm:prSet presAssocID="{6B913F14-9CC8-CB40-939D-046AD6A8FB94}"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 modelId="{0D39878B-B69A-5847-BED6-68670BB0005C}" type="pres">
      <dgm:prSet presAssocID="{6B913F14-9CC8-CB40-939D-046AD6A8FB94}" presName="childText" presStyleLbl="lnNode1" presStyleIdx="0" presStyleCnt="2">
        <dgm:presLayoutVars>
          <dgm:chMax val="0"/>
          <dgm:chPref val="0"/>
          <dgm:bulletEnabled val="1"/>
        </dgm:presLayoutVars>
      </dgm:prSet>
      <dgm:spPr/>
    </dgm:pt>
    <dgm:pt modelId="{F31419B1-FB4B-434E-ADF4-1EA86139A279}" type="pres">
      <dgm:prSet presAssocID="{F1E2F2D4-7E3D-9144-A21E-C2B5822598D0}" presName="childComposite" presStyleCnt="0">
        <dgm:presLayoutVars>
          <dgm:chMax val="0"/>
          <dgm:chPref val="0"/>
        </dgm:presLayoutVars>
      </dgm:prSet>
      <dgm:spPr/>
    </dgm:pt>
    <dgm:pt modelId="{402BA35D-9DBF-9D4E-B045-AF8886A72CE3}" type="pres">
      <dgm:prSet presAssocID="{F1E2F2D4-7E3D-9144-A21E-C2B5822598D0}" presName="Image"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30D7D1D6-C67D-B148-85AC-170B563251ED}" type="pres">
      <dgm:prSet presAssocID="{F1E2F2D4-7E3D-9144-A21E-C2B5822598D0}" presName="childText" presStyleLbl="lnNode1" presStyleIdx="1" presStyleCnt="2">
        <dgm:presLayoutVars>
          <dgm:chMax val="0"/>
          <dgm:chPref val="0"/>
          <dgm:bulletEnabled val="1"/>
        </dgm:presLayoutVars>
      </dgm:prSet>
      <dgm:spPr/>
    </dgm:pt>
  </dgm:ptLst>
  <dgm:cxnLst>
    <dgm:cxn modelId="{E7C85F06-C525-A041-87B8-75046B89174F}" type="presOf" srcId="{F1E2F2D4-7E3D-9144-A21E-C2B5822598D0}" destId="{30D7D1D6-C67D-B148-85AC-170B563251ED}" srcOrd="0" destOrd="0" presId="urn:microsoft.com/office/officeart/2008/layout/PictureAccentList"/>
    <dgm:cxn modelId="{099F2826-4B38-D24C-9720-D9554FED7F8D}" type="presOf" srcId="{6B913F14-9CC8-CB40-939D-046AD6A8FB94}" destId="{0D39878B-B69A-5847-BED6-68670BB0005C}" srcOrd="0" destOrd="0" presId="urn:microsoft.com/office/officeart/2008/layout/PictureAccentList"/>
    <dgm:cxn modelId="{6A699734-D089-C943-B7EB-185819D457EC}" type="presOf" srcId="{22CB8C10-F7DD-184F-A6E3-091DBF832779}" destId="{5273F771-1C4A-7649-B152-3B955C35DFF7}" srcOrd="0" destOrd="0" presId="urn:microsoft.com/office/officeart/2008/layout/PictureAccentList"/>
    <dgm:cxn modelId="{88E0C434-A511-2648-83F1-5A0226A43F54}" srcId="{22CB8C10-F7DD-184F-A6E3-091DBF832779}" destId="{F1E2F2D4-7E3D-9144-A21E-C2B5822598D0}" srcOrd="1" destOrd="0" parTransId="{E5E35ACF-6B3C-C047-987F-AB165C9DA1F4}" sibTransId="{6E31C939-9DF7-6249-BB93-FE3EF3A81E62}"/>
    <dgm:cxn modelId="{C67A5B92-01FF-4741-922E-0644EF5067D4}" srcId="{22CB8C10-F7DD-184F-A6E3-091DBF832779}" destId="{6B913F14-9CC8-CB40-939D-046AD6A8FB94}" srcOrd="0" destOrd="0" parTransId="{A7313FD0-1971-A343-BA2C-784E05887BB3}" sibTransId="{9D8DF137-E5DC-B34D-91CE-CE5C9498C155}"/>
    <dgm:cxn modelId="{82E04AAE-9C04-B641-9B8B-E371798D7509}" type="presOf" srcId="{8E10F06B-890B-3A44-A6E4-DCE91B19BF22}" destId="{67F7D728-C575-594A-9E84-5FEA77324F9A}" srcOrd="0" destOrd="0" presId="urn:microsoft.com/office/officeart/2008/layout/PictureAccentList"/>
    <dgm:cxn modelId="{5FF78FE5-976B-3A43-A72F-DB83F022681D}" srcId="{8E10F06B-890B-3A44-A6E4-DCE91B19BF22}" destId="{22CB8C10-F7DD-184F-A6E3-091DBF832779}" srcOrd="0" destOrd="0" parTransId="{3D891D17-ECDE-914C-886F-DA2D02880BB6}" sibTransId="{BCFAD760-A3E7-A346-B25E-2C5FBFA0EC7D}"/>
    <dgm:cxn modelId="{B9DBB7A6-30AA-E944-A583-F51DD933E044}" type="presParOf" srcId="{67F7D728-C575-594A-9E84-5FEA77324F9A}" destId="{C1A09640-B989-D241-947B-D7C866AC6A12}" srcOrd="0" destOrd="0" presId="urn:microsoft.com/office/officeart/2008/layout/PictureAccentList"/>
    <dgm:cxn modelId="{67D744D5-5E21-1B4F-840E-143C55B508E5}" type="presParOf" srcId="{C1A09640-B989-D241-947B-D7C866AC6A12}" destId="{0EF18925-7FC2-DF4C-80B1-9583C743E762}" srcOrd="0" destOrd="0" presId="urn:microsoft.com/office/officeart/2008/layout/PictureAccentList"/>
    <dgm:cxn modelId="{A27A9878-DF0D-9D41-ACCD-041BE87A08E9}" type="presParOf" srcId="{0EF18925-7FC2-DF4C-80B1-9583C743E762}" destId="{5273F771-1C4A-7649-B152-3B955C35DFF7}" srcOrd="0" destOrd="0" presId="urn:microsoft.com/office/officeart/2008/layout/PictureAccentList"/>
    <dgm:cxn modelId="{CE7BE043-8AF4-B24C-9C52-F56A523FA418}" type="presParOf" srcId="{C1A09640-B989-D241-947B-D7C866AC6A12}" destId="{471462E8-660D-D845-9D7F-CB9CD16759E3}" srcOrd="1" destOrd="0" presId="urn:microsoft.com/office/officeart/2008/layout/PictureAccentList"/>
    <dgm:cxn modelId="{0AAA2AC7-17B7-2646-B681-2DB7271D01C6}" type="presParOf" srcId="{471462E8-660D-D845-9D7F-CB9CD16759E3}" destId="{75FE993D-7D3F-C940-A414-CFA84E838F15}" srcOrd="0" destOrd="0" presId="urn:microsoft.com/office/officeart/2008/layout/PictureAccentList"/>
    <dgm:cxn modelId="{20E37251-B2ED-1847-9F6F-92036595651B}" type="presParOf" srcId="{75FE993D-7D3F-C940-A414-CFA84E838F15}" destId="{0870DBBD-D25D-2147-883E-AC1EDED8AF7C}" srcOrd="0" destOrd="0" presId="urn:microsoft.com/office/officeart/2008/layout/PictureAccentList"/>
    <dgm:cxn modelId="{04FAEAC3-7A97-D142-A94B-CD6575A0E38E}" type="presParOf" srcId="{75FE993D-7D3F-C940-A414-CFA84E838F15}" destId="{0D39878B-B69A-5847-BED6-68670BB0005C}" srcOrd="1" destOrd="0" presId="urn:microsoft.com/office/officeart/2008/layout/PictureAccentList"/>
    <dgm:cxn modelId="{83917A19-2464-8340-89BB-5D3F70EDFBFE}" type="presParOf" srcId="{471462E8-660D-D845-9D7F-CB9CD16759E3}" destId="{F31419B1-FB4B-434E-ADF4-1EA86139A279}" srcOrd="1" destOrd="0" presId="urn:microsoft.com/office/officeart/2008/layout/PictureAccentList"/>
    <dgm:cxn modelId="{F1523E75-4591-2948-A936-27E92EEB4A74}" type="presParOf" srcId="{F31419B1-FB4B-434E-ADF4-1EA86139A279}" destId="{402BA35D-9DBF-9D4E-B045-AF8886A72CE3}" srcOrd="0" destOrd="0" presId="urn:microsoft.com/office/officeart/2008/layout/PictureAccentList"/>
    <dgm:cxn modelId="{2BA9CCC1-C41C-9B4F-8C52-63D217A3A39C}" type="presParOf" srcId="{F31419B1-FB4B-434E-ADF4-1EA86139A279}" destId="{30D7D1D6-C67D-B148-85AC-170B563251ED}" srcOrd="1" destOrd="0" presId="urn:microsoft.com/office/officeart/2008/layout/Pictu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10F06B-890B-3A44-A6E4-DCE91B19BF22}" type="doc">
      <dgm:prSet loTypeId="urn:microsoft.com/office/officeart/2008/layout/PictureAccentList" loCatId="" qsTypeId="urn:microsoft.com/office/officeart/2005/8/quickstyle/simple1" qsCatId="simple" csTypeId="urn:microsoft.com/office/officeart/2005/8/colors/accent0_3" csCatId="mainScheme" phldr="1"/>
      <dgm:spPr/>
      <dgm:t>
        <a:bodyPr/>
        <a:lstStyle/>
        <a:p>
          <a:endParaRPr lang="en-US"/>
        </a:p>
      </dgm:t>
    </dgm:pt>
    <dgm:pt modelId="{22CB8C10-F7DD-184F-A6E3-091DBF832779}">
      <dgm:prSet phldrT="[Text]"/>
      <dgm:spPr/>
      <dgm:t>
        <a:bodyPr/>
        <a:lstStyle/>
        <a:p>
          <a:r>
            <a:rPr lang="en-US" dirty="0">
              <a:latin typeface="Trebuchet MS" panose="020B0703020202090204" pitchFamily="34" charset="0"/>
            </a:rPr>
            <a:t>“Act-of-production” Doctrine</a:t>
          </a:r>
        </a:p>
      </dgm:t>
    </dgm:pt>
    <dgm:pt modelId="{3D891D17-ECDE-914C-886F-DA2D02880BB6}" type="parTrans" cxnId="{5FF78FE5-976B-3A43-A72F-DB83F022681D}">
      <dgm:prSet/>
      <dgm:spPr/>
      <dgm:t>
        <a:bodyPr/>
        <a:lstStyle/>
        <a:p>
          <a:endParaRPr lang="en-US"/>
        </a:p>
      </dgm:t>
    </dgm:pt>
    <dgm:pt modelId="{BCFAD760-A3E7-A346-B25E-2C5FBFA0EC7D}" type="sibTrans" cxnId="{5FF78FE5-976B-3A43-A72F-DB83F022681D}">
      <dgm:prSet/>
      <dgm:spPr/>
      <dgm:t>
        <a:bodyPr/>
        <a:lstStyle/>
        <a:p>
          <a:endParaRPr lang="en-US"/>
        </a:p>
      </dgm:t>
    </dgm:pt>
    <dgm:pt modelId="{6B913F14-9CC8-CB40-939D-046AD6A8FB94}">
      <dgm:prSet phldrT="[Text]"/>
      <dgm:spPr/>
      <dgm:t>
        <a:bodyPr/>
        <a:lstStyle/>
        <a:p>
          <a:r>
            <a:rPr lang="en-US" b="0" i="1" u="none" dirty="0"/>
            <a:t>Fisher v. United States</a:t>
          </a:r>
        </a:p>
        <a:p>
          <a:r>
            <a:rPr lang="en-US" b="0" i="0" u="none" dirty="0"/>
            <a:t>(Producing documents is not testimonial if the existence and location of the papers are a “foregone conclusion”)</a:t>
          </a:r>
          <a:endParaRPr lang="en-US" dirty="0">
            <a:latin typeface="Trebuchet MS" panose="020B0703020202090204" pitchFamily="34" charset="0"/>
          </a:endParaRPr>
        </a:p>
      </dgm:t>
    </dgm:pt>
    <dgm:pt modelId="{A7313FD0-1971-A343-BA2C-784E05887BB3}" type="parTrans" cxnId="{C67A5B92-01FF-4741-922E-0644EF5067D4}">
      <dgm:prSet/>
      <dgm:spPr/>
      <dgm:t>
        <a:bodyPr/>
        <a:lstStyle/>
        <a:p>
          <a:endParaRPr lang="en-US"/>
        </a:p>
      </dgm:t>
    </dgm:pt>
    <dgm:pt modelId="{9D8DF137-E5DC-B34D-91CE-CE5C9498C155}" type="sibTrans" cxnId="{C67A5B92-01FF-4741-922E-0644EF5067D4}">
      <dgm:prSet/>
      <dgm:spPr/>
      <dgm:t>
        <a:bodyPr/>
        <a:lstStyle/>
        <a:p>
          <a:endParaRPr lang="en-US"/>
        </a:p>
      </dgm:t>
    </dgm:pt>
    <dgm:pt modelId="{F1E2F2D4-7E3D-9144-A21E-C2B5822598D0}">
      <dgm:prSet/>
      <dgm:spPr/>
      <dgm:t>
        <a:bodyPr/>
        <a:lstStyle/>
        <a:p>
          <a:r>
            <a:rPr lang="en-US" b="0" i="1" u="none" dirty="0"/>
            <a:t>United States v. Hubbell </a:t>
          </a:r>
        </a:p>
        <a:p>
          <a:r>
            <a:rPr lang="en-US" dirty="0"/>
            <a:t>(Government must specify the documents with reasonable particularity)</a:t>
          </a:r>
        </a:p>
      </dgm:t>
    </dgm:pt>
    <dgm:pt modelId="{E5E35ACF-6B3C-C047-987F-AB165C9DA1F4}" type="parTrans" cxnId="{88E0C434-A511-2648-83F1-5A0226A43F54}">
      <dgm:prSet/>
      <dgm:spPr/>
      <dgm:t>
        <a:bodyPr/>
        <a:lstStyle/>
        <a:p>
          <a:endParaRPr lang="en-US"/>
        </a:p>
      </dgm:t>
    </dgm:pt>
    <dgm:pt modelId="{6E31C939-9DF7-6249-BB93-FE3EF3A81E62}" type="sibTrans" cxnId="{88E0C434-A511-2648-83F1-5A0226A43F54}">
      <dgm:prSet/>
      <dgm:spPr/>
      <dgm:t>
        <a:bodyPr/>
        <a:lstStyle/>
        <a:p>
          <a:endParaRPr lang="en-US"/>
        </a:p>
      </dgm:t>
    </dgm:pt>
    <dgm:pt modelId="{67F7D728-C575-594A-9E84-5FEA77324F9A}" type="pres">
      <dgm:prSet presAssocID="{8E10F06B-890B-3A44-A6E4-DCE91B19BF22}" presName="layout" presStyleCnt="0">
        <dgm:presLayoutVars>
          <dgm:chMax/>
          <dgm:chPref/>
          <dgm:dir/>
          <dgm:animOne val="branch"/>
          <dgm:animLvl val="lvl"/>
          <dgm:resizeHandles/>
        </dgm:presLayoutVars>
      </dgm:prSet>
      <dgm:spPr/>
    </dgm:pt>
    <dgm:pt modelId="{C1A09640-B989-D241-947B-D7C866AC6A12}" type="pres">
      <dgm:prSet presAssocID="{22CB8C10-F7DD-184F-A6E3-091DBF832779}" presName="root" presStyleCnt="0">
        <dgm:presLayoutVars>
          <dgm:chMax/>
          <dgm:chPref val="4"/>
        </dgm:presLayoutVars>
      </dgm:prSet>
      <dgm:spPr/>
    </dgm:pt>
    <dgm:pt modelId="{0EF18925-7FC2-DF4C-80B1-9583C743E762}" type="pres">
      <dgm:prSet presAssocID="{22CB8C10-F7DD-184F-A6E3-091DBF832779}" presName="rootComposite" presStyleCnt="0">
        <dgm:presLayoutVars/>
      </dgm:prSet>
      <dgm:spPr/>
    </dgm:pt>
    <dgm:pt modelId="{5273F771-1C4A-7649-B152-3B955C35DFF7}" type="pres">
      <dgm:prSet presAssocID="{22CB8C10-F7DD-184F-A6E3-091DBF832779}" presName="rootText" presStyleLbl="node0" presStyleIdx="0" presStyleCnt="1">
        <dgm:presLayoutVars>
          <dgm:chMax/>
          <dgm:chPref val="4"/>
        </dgm:presLayoutVars>
      </dgm:prSet>
      <dgm:spPr/>
    </dgm:pt>
    <dgm:pt modelId="{471462E8-660D-D845-9D7F-CB9CD16759E3}" type="pres">
      <dgm:prSet presAssocID="{22CB8C10-F7DD-184F-A6E3-091DBF832779}" presName="childShape" presStyleCnt="0">
        <dgm:presLayoutVars>
          <dgm:chMax val="0"/>
          <dgm:chPref val="0"/>
        </dgm:presLayoutVars>
      </dgm:prSet>
      <dgm:spPr/>
    </dgm:pt>
    <dgm:pt modelId="{75FE993D-7D3F-C940-A414-CFA84E838F15}" type="pres">
      <dgm:prSet presAssocID="{6B913F14-9CC8-CB40-939D-046AD6A8FB94}" presName="childComposite" presStyleCnt="0">
        <dgm:presLayoutVars>
          <dgm:chMax val="0"/>
          <dgm:chPref val="0"/>
        </dgm:presLayoutVars>
      </dgm:prSet>
      <dgm:spPr/>
    </dgm:pt>
    <dgm:pt modelId="{0870DBBD-D25D-2147-883E-AC1EDED8AF7C}" type="pres">
      <dgm:prSet presAssocID="{6B913F14-9CC8-CB40-939D-046AD6A8FB94}"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0D39878B-B69A-5847-BED6-68670BB0005C}" type="pres">
      <dgm:prSet presAssocID="{6B913F14-9CC8-CB40-939D-046AD6A8FB94}" presName="childText" presStyleLbl="lnNode1" presStyleIdx="0" presStyleCnt="2">
        <dgm:presLayoutVars>
          <dgm:chMax val="0"/>
          <dgm:chPref val="0"/>
          <dgm:bulletEnabled val="1"/>
        </dgm:presLayoutVars>
      </dgm:prSet>
      <dgm:spPr/>
    </dgm:pt>
    <dgm:pt modelId="{F31419B1-FB4B-434E-ADF4-1EA86139A279}" type="pres">
      <dgm:prSet presAssocID="{F1E2F2D4-7E3D-9144-A21E-C2B5822598D0}" presName="childComposite" presStyleCnt="0">
        <dgm:presLayoutVars>
          <dgm:chMax val="0"/>
          <dgm:chPref val="0"/>
        </dgm:presLayoutVars>
      </dgm:prSet>
      <dgm:spPr/>
    </dgm:pt>
    <dgm:pt modelId="{402BA35D-9DBF-9D4E-B045-AF8886A72CE3}" type="pres">
      <dgm:prSet presAssocID="{F1E2F2D4-7E3D-9144-A21E-C2B5822598D0}" presName="Image"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30D7D1D6-C67D-B148-85AC-170B563251ED}" type="pres">
      <dgm:prSet presAssocID="{F1E2F2D4-7E3D-9144-A21E-C2B5822598D0}" presName="childText" presStyleLbl="lnNode1" presStyleIdx="1" presStyleCnt="2">
        <dgm:presLayoutVars>
          <dgm:chMax val="0"/>
          <dgm:chPref val="0"/>
          <dgm:bulletEnabled val="1"/>
        </dgm:presLayoutVars>
      </dgm:prSet>
      <dgm:spPr/>
    </dgm:pt>
  </dgm:ptLst>
  <dgm:cxnLst>
    <dgm:cxn modelId="{E7C85F06-C525-A041-87B8-75046B89174F}" type="presOf" srcId="{F1E2F2D4-7E3D-9144-A21E-C2B5822598D0}" destId="{30D7D1D6-C67D-B148-85AC-170B563251ED}" srcOrd="0" destOrd="0" presId="urn:microsoft.com/office/officeart/2008/layout/PictureAccentList"/>
    <dgm:cxn modelId="{099F2826-4B38-D24C-9720-D9554FED7F8D}" type="presOf" srcId="{6B913F14-9CC8-CB40-939D-046AD6A8FB94}" destId="{0D39878B-B69A-5847-BED6-68670BB0005C}" srcOrd="0" destOrd="0" presId="urn:microsoft.com/office/officeart/2008/layout/PictureAccentList"/>
    <dgm:cxn modelId="{6A699734-D089-C943-B7EB-185819D457EC}" type="presOf" srcId="{22CB8C10-F7DD-184F-A6E3-091DBF832779}" destId="{5273F771-1C4A-7649-B152-3B955C35DFF7}" srcOrd="0" destOrd="0" presId="urn:microsoft.com/office/officeart/2008/layout/PictureAccentList"/>
    <dgm:cxn modelId="{88E0C434-A511-2648-83F1-5A0226A43F54}" srcId="{22CB8C10-F7DD-184F-A6E3-091DBF832779}" destId="{F1E2F2D4-7E3D-9144-A21E-C2B5822598D0}" srcOrd="1" destOrd="0" parTransId="{E5E35ACF-6B3C-C047-987F-AB165C9DA1F4}" sibTransId="{6E31C939-9DF7-6249-BB93-FE3EF3A81E62}"/>
    <dgm:cxn modelId="{C67A5B92-01FF-4741-922E-0644EF5067D4}" srcId="{22CB8C10-F7DD-184F-A6E3-091DBF832779}" destId="{6B913F14-9CC8-CB40-939D-046AD6A8FB94}" srcOrd="0" destOrd="0" parTransId="{A7313FD0-1971-A343-BA2C-784E05887BB3}" sibTransId="{9D8DF137-E5DC-B34D-91CE-CE5C9498C155}"/>
    <dgm:cxn modelId="{82E04AAE-9C04-B641-9B8B-E371798D7509}" type="presOf" srcId="{8E10F06B-890B-3A44-A6E4-DCE91B19BF22}" destId="{67F7D728-C575-594A-9E84-5FEA77324F9A}" srcOrd="0" destOrd="0" presId="urn:microsoft.com/office/officeart/2008/layout/PictureAccentList"/>
    <dgm:cxn modelId="{5FF78FE5-976B-3A43-A72F-DB83F022681D}" srcId="{8E10F06B-890B-3A44-A6E4-DCE91B19BF22}" destId="{22CB8C10-F7DD-184F-A6E3-091DBF832779}" srcOrd="0" destOrd="0" parTransId="{3D891D17-ECDE-914C-886F-DA2D02880BB6}" sibTransId="{BCFAD760-A3E7-A346-B25E-2C5FBFA0EC7D}"/>
    <dgm:cxn modelId="{B9DBB7A6-30AA-E944-A583-F51DD933E044}" type="presParOf" srcId="{67F7D728-C575-594A-9E84-5FEA77324F9A}" destId="{C1A09640-B989-D241-947B-D7C866AC6A12}" srcOrd="0" destOrd="0" presId="urn:microsoft.com/office/officeart/2008/layout/PictureAccentList"/>
    <dgm:cxn modelId="{67D744D5-5E21-1B4F-840E-143C55B508E5}" type="presParOf" srcId="{C1A09640-B989-D241-947B-D7C866AC6A12}" destId="{0EF18925-7FC2-DF4C-80B1-9583C743E762}" srcOrd="0" destOrd="0" presId="urn:microsoft.com/office/officeart/2008/layout/PictureAccentList"/>
    <dgm:cxn modelId="{A27A9878-DF0D-9D41-ACCD-041BE87A08E9}" type="presParOf" srcId="{0EF18925-7FC2-DF4C-80B1-9583C743E762}" destId="{5273F771-1C4A-7649-B152-3B955C35DFF7}" srcOrd="0" destOrd="0" presId="urn:microsoft.com/office/officeart/2008/layout/PictureAccentList"/>
    <dgm:cxn modelId="{CE7BE043-8AF4-B24C-9C52-F56A523FA418}" type="presParOf" srcId="{C1A09640-B989-D241-947B-D7C866AC6A12}" destId="{471462E8-660D-D845-9D7F-CB9CD16759E3}" srcOrd="1" destOrd="0" presId="urn:microsoft.com/office/officeart/2008/layout/PictureAccentList"/>
    <dgm:cxn modelId="{0AAA2AC7-17B7-2646-B681-2DB7271D01C6}" type="presParOf" srcId="{471462E8-660D-D845-9D7F-CB9CD16759E3}" destId="{75FE993D-7D3F-C940-A414-CFA84E838F15}" srcOrd="0" destOrd="0" presId="urn:microsoft.com/office/officeart/2008/layout/PictureAccentList"/>
    <dgm:cxn modelId="{20E37251-B2ED-1847-9F6F-92036595651B}" type="presParOf" srcId="{75FE993D-7D3F-C940-A414-CFA84E838F15}" destId="{0870DBBD-D25D-2147-883E-AC1EDED8AF7C}" srcOrd="0" destOrd="0" presId="urn:microsoft.com/office/officeart/2008/layout/PictureAccentList"/>
    <dgm:cxn modelId="{04FAEAC3-7A97-D142-A94B-CD6575A0E38E}" type="presParOf" srcId="{75FE993D-7D3F-C940-A414-CFA84E838F15}" destId="{0D39878B-B69A-5847-BED6-68670BB0005C}" srcOrd="1" destOrd="0" presId="urn:microsoft.com/office/officeart/2008/layout/PictureAccentList"/>
    <dgm:cxn modelId="{83917A19-2464-8340-89BB-5D3F70EDFBFE}" type="presParOf" srcId="{471462E8-660D-D845-9D7F-CB9CD16759E3}" destId="{F31419B1-FB4B-434E-ADF4-1EA86139A279}" srcOrd="1" destOrd="0" presId="urn:microsoft.com/office/officeart/2008/layout/PictureAccentList"/>
    <dgm:cxn modelId="{F1523E75-4591-2948-A936-27E92EEB4A74}" type="presParOf" srcId="{F31419B1-FB4B-434E-ADF4-1EA86139A279}" destId="{402BA35D-9DBF-9D4E-B045-AF8886A72CE3}" srcOrd="0" destOrd="0" presId="urn:microsoft.com/office/officeart/2008/layout/PictureAccentList"/>
    <dgm:cxn modelId="{2BA9CCC1-C41C-9B4F-8C52-63D217A3A39C}" type="presParOf" srcId="{F31419B1-FB4B-434E-ADF4-1EA86139A279}" destId="{30D7D1D6-C67D-B148-85AC-170B563251ED}" srcOrd="1" destOrd="0" presId="urn:microsoft.com/office/officeart/2008/layout/Picture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10F06B-890B-3A44-A6E4-DCE91B19BF22}" type="doc">
      <dgm:prSet loTypeId="urn:microsoft.com/office/officeart/2008/layout/PictureAccentList" loCatId="" qsTypeId="urn:microsoft.com/office/officeart/2005/8/quickstyle/simple1" qsCatId="simple" csTypeId="urn:microsoft.com/office/officeart/2005/8/colors/accent0_3" csCatId="mainScheme" phldr="1"/>
      <dgm:spPr/>
      <dgm:t>
        <a:bodyPr/>
        <a:lstStyle/>
        <a:p>
          <a:endParaRPr lang="en-US"/>
        </a:p>
      </dgm:t>
    </dgm:pt>
    <dgm:pt modelId="{22CB8C10-F7DD-184F-A6E3-091DBF832779}">
      <dgm:prSet phldrT="[Text]"/>
      <dgm:spPr/>
      <dgm:t>
        <a:bodyPr/>
        <a:lstStyle/>
        <a:p>
          <a:r>
            <a:rPr lang="en-US" dirty="0">
              <a:latin typeface="Trebuchet MS" panose="020B0703020202090204" pitchFamily="34" charset="0"/>
            </a:rPr>
            <a:t>Supreme Court and Technology</a:t>
          </a:r>
        </a:p>
      </dgm:t>
    </dgm:pt>
    <dgm:pt modelId="{3D891D17-ECDE-914C-886F-DA2D02880BB6}" type="parTrans" cxnId="{5FF78FE5-976B-3A43-A72F-DB83F022681D}">
      <dgm:prSet/>
      <dgm:spPr/>
      <dgm:t>
        <a:bodyPr/>
        <a:lstStyle/>
        <a:p>
          <a:endParaRPr lang="en-US"/>
        </a:p>
      </dgm:t>
    </dgm:pt>
    <dgm:pt modelId="{BCFAD760-A3E7-A346-B25E-2C5FBFA0EC7D}" type="sibTrans" cxnId="{5FF78FE5-976B-3A43-A72F-DB83F022681D}">
      <dgm:prSet/>
      <dgm:spPr/>
      <dgm:t>
        <a:bodyPr/>
        <a:lstStyle/>
        <a:p>
          <a:endParaRPr lang="en-US"/>
        </a:p>
      </dgm:t>
    </dgm:pt>
    <dgm:pt modelId="{6B913F14-9CC8-CB40-939D-046AD6A8FB94}">
      <dgm:prSet phldrT="[Text]"/>
      <dgm:spPr/>
      <dgm:t>
        <a:bodyPr/>
        <a:lstStyle/>
        <a:p>
          <a:r>
            <a:rPr lang="en-US" b="0" i="1" u="none" dirty="0"/>
            <a:t>Kyllo v. United States</a:t>
          </a:r>
        </a:p>
        <a:p>
          <a:r>
            <a:rPr lang="en-US" dirty="0">
              <a:latin typeface="Trebuchet MS" panose="020B0703020202090204" pitchFamily="34" charset="0"/>
            </a:rPr>
            <a:t>(Cannot use thermal imaging to infer information inside a house)</a:t>
          </a:r>
        </a:p>
      </dgm:t>
    </dgm:pt>
    <dgm:pt modelId="{A7313FD0-1971-A343-BA2C-784E05887BB3}" type="parTrans" cxnId="{C67A5B92-01FF-4741-922E-0644EF5067D4}">
      <dgm:prSet/>
      <dgm:spPr/>
      <dgm:t>
        <a:bodyPr/>
        <a:lstStyle/>
        <a:p>
          <a:endParaRPr lang="en-US"/>
        </a:p>
      </dgm:t>
    </dgm:pt>
    <dgm:pt modelId="{9D8DF137-E5DC-B34D-91CE-CE5C9498C155}" type="sibTrans" cxnId="{C67A5B92-01FF-4741-922E-0644EF5067D4}">
      <dgm:prSet/>
      <dgm:spPr/>
      <dgm:t>
        <a:bodyPr/>
        <a:lstStyle/>
        <a:p>
          <a:endParaRPr lang="en-US"/>
        </a:p>
      </dgm:t>
    </dgm:pt>
    <dgm:pt modelId="{F1E2F2D4-7E3D-9144-A21E-C2B5822598D0}">
      <dgm:prSet/>
      <dgm:spPr/>
      <dgm:t>
        <a:bodyPr/>
        <a:lstStyle/>
        <a:p>
          <a:r>
            <a:rPr lang="en-US" b="0" i="1" u="none" dirty="0"/>
            <a:t>Riley v. California</a:t>
          </a:r>
        </a:p>
        <a:p>
          <a:r>
            <a:rPr lang="en-US" b="0" i="0" u="none" dirty="0"/>
            <a:t>(Cannot search a cellphone seized incident to arrest without a warrant)</a:t>
          </a:r>
          <a:endParaRPr lang="en-US" dirty="0"/>
        </a:p>
      </dgm:t>
    </dgm:pt>
    <dgm:pt modelId="{E5E35ACF-6B3C-C047-987F-AB165C9DA1F4}" type="parTrans" cxnId="{88E0C434-A511-2648-83F1-5A0226A43F54}">
      <dgm:prSet/>
      <dgm:spPr/>
      <dgm:t>
        <a:bodyPr/>
        <a:lstStyle/>
        <a:p>
          <a:endParaRPr lang="en-US"/>
        </a:p>
      </dgm:t>
    </dgm:pt>
    <dgm:pt modelId="{6E31C939-9DF7-6249-BB93-FE3EF3A81E62}" type="sibTrans" cxnId="{88E0C434-A511-2648-83F1-5A0226A43F54}">
      <dgm:prSet/>
      <dgm:spPr/>
      <dgm:t>
        <a:bodyPr/>
        <a:lstStyle/>
        <a:p>
          <a:endParaRPr lang="en-US"/>
        </a:p>
      </dgm:t>
    </dgm:pt>
    <dgm:pt modelId="{93CD91CB-AAB2-D94E-85B3-A6B97F830246}">
      <dgm:prSet custT="1"/>
      <dgm:spPr/>
      <dgm:t>
        <a:bodyPr/>
        <a:lstStyle/>
        <a:p>
          <a:r>
            <a:rPr lang="en-US" sz="1600" i="1" dirty="0"/>
            <a:t>Carpenter v. United States</a:t>
          </a:r>
        </a:p>
        <a:p>
          <a:r>
            <a:rPr lang="en-US" sz="1600" dirty="0"/>
            <a:t>(Cannot endlessly track an individual using their cellphone data without a warrant)</a:t>
          </a:r>
        </a:p>
      </dgm:t>
    </dgm:pt>
    <dgm:pt modelId="{DFA80167-939E-6144-8574-A2C9E12B9F40}" type="parTrans" cxnId="{46306E57-0505-F341-BD54-DFBD2216C420}">
      <dgm:prSet/>
      <dgm:spPr/>
      <dgm:t>
        <a:bodyPr/>
        <a:lstStyle/>
        <a:p>
          <a:endParaRPr lang="en-US"/>
        </a:p>
      </dgm:t>
    </dgm:pt>
    <dgm:pt modelId="{2BCFCEAA-110E-5243-A947-B9B49F9C62C1}" type="sibTrans" cxnId="{46306E57-0505-F341-BD54-DFBD2216C420}">
      <dgm:prSet/>
      <dgm:spPr/>
      <dgm:t>
        <a:bodyPr/>
        <a:lstStyle/>
        <a:p>
          <a:endParaRPr lang="en-US"/>
        </a:p>
      </dgm:t>
    </dgm:pt>
    <dgm:pt modelId="{67F7D728-C575-594A-9E84-5FEA77324F9A}" type="pres">
      <dgm:prSet presAssocID="{8E10F06B-890B-3A44-A6E4-DCE91B19BF22}" presName="layout" presStyleCnt="0">
        <dgm:presLayoutVars>
          <dgm:chMax/>
          <dgm:chPref/>
          <dgm:dir/>
          <dgm:animOne val="branch"/>
          <dgm:animLvl val="lvl"/>
          <dgm:resizeHandles/>
        </dgm:presLayoutVars>
      </dgm:prSet>
      <dgm:spPr/>
    </dgm:pt>
    <dgm:pt modelId="{C1A09640-B989-D241-947B-D7C866AC6A12}" type="pres">
      <dgm:prSet presAssocID="{22CB8C10-F7DD-184F-A6E3-091DBF832779}" presName="root" presStyleCnt="0">
        <dgm:presLayoutVars>
          <dgm:chMax/>
          <dgm:chPref val="4"/>
        </dgm:presLayoutVars>
      </dgm:prSet>
      <dgm:spPr/>
    </dgm:pt>
    <dgm:pt modelId="{0EF18925-7FC2-DF4C-80B1-9583C743E762}" type="pres">
      <dgm:prSet presAssocID="{22CB8C10-F7DD-184F-A6E3-091DBF832779}" presName="rootComposite" presStyleCnt="0">
        <dgm:presLayoutVars/>
      </dgm:prSet>
      <dgm:spPr/>
    </dgm:pt>
    <dgm:pt modelId="{5273F771-1C4A-7649-B152-3B955C35DFF7}" type="pres">
      <dgm:prSet presAssocID="{22CB8C10-F7DD-184F-A6E3-091DBF832779}" presName="rootText" presStyleLbl="node0" presStyleIdx="0" presStyleCnt="1">
        <dgm:presLayoutVars>
          <dgm:chMax/>
          <dgm:chPref val="4"/>
        </dgm:presLayoutVars>
      </dgm:prSet>
      <dgm:spPr/>
    </dgm:pt>
    <dgm:pt modelId="{471462E8-660D-D845-9D7F-CB9CD16759E3}" type="pres">
      <dgm:prSet presAssocID="{22CB8C10-F7DD-184F-A6E3-091DBF832779}" presName="childShape" presStyleCnt="0">
        <dgm:presLayoutVars>
          <dgm:chMax val="0"/>
          <dgm:chPref val="0"/>
        </dgm:presLayoutVars>
      </dgm:prSet>
      <dgm:spPr/>
    </dgm:pt>
    <dgm:pt modelId="{75FE993D-7D3F-C940-A414-CFA84E838F15}" type="pres">
      <dgm:prSet presAssocID="{6B913F14-9CC8-CB40-939D-046AD6A8FB94}" presName="childComposite" presStyleCnt="0">
        <dgm:presLayoutVars>
          <dgm:chMax val="0"/>
          <dgm:chPref val="0"/>
        </dgm:presLayoutVars>
      </dgm:prSet>
      <dgm:spPr/>
    </dgm:pt>
    <dgm:pt modelId="{0870DBBD-D25D-2147-883E-AC1EDED8AF7C}" type="pres">
      <dgm:prSet presAssocID="{6B913F14-9CC8-CB40-939D-046AD6A8FB94}"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dgm:spPr>
    </dgm:pt>
    <dgm:pt modelId="{0D39878B-B69A-5847-BED6-68670BB0005C}" type="pres">
      <dgm:prSet presAssocID="{6B913F14-9CC8-CB40-939D-046AD6A8FB94}" presName="childText" presStyleLbl="lnNode1" presStyleIdx="0" presStyleCnt="3">
        <dgm:presLayoutVars>
          <dgm:chMax val="0"/>
          <dgm:chPref val="0"/>
          <dgm:bulletEnabled val="1"/>
        </dgm:presLayoutVars>
      </dgm:prSet>
      <dgm:spPr/>
    </dgm:pt>
    <dgm:pt modelId="{F31419B1-FB4B-434E-ADF4-1EA86139A279}" type="pres">
      <dgm:prSet presAssocID="{F1E2F2D4-7E3D-9144-A21E-C2B5822598D0}" presName="childComposite" presStyleCnt="0">
        <dgm:presLayoutVars>
          <dgm:chMax val="0"/>
          <dgm:chPref val="0"/>
        </dgm:presLayoutVars>
      </dgm:prSet>
      <dgm:spPr/>
    </dgm:pt>
    <dgm:pt modelId="{402BA35D-9DBF-9D4E-B045-AF8886A72CE3}" type="pres">
      <dgm:prSet presAssocID="{F1E2F2D4-7E3D-9144-A21E-C2B5822598D0}"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30D7D1D6-C67D-B148-85AC-170B563251ED}" type="pres">
      <dgm:prSet presAssocID="{F1E2F2D4-7E3D-9144-A21E-C2B5822598D0}" presName="childText" presStyleLbl="lnNode1" presStyleIdx="1" presStyleCnt="3">
        <dgm:presLayoutVars>
          <dgm:chMax val="0"/>
          <dgm:chPref val="0"/>
          <dgm:bulletEnabled val="1"/>
        </dgm:presLayoutVars>
      </dgm:prSet>
      <dgm:spPr/>
    </dgm:pt>
    <dgm:pt modelId="{74190770-D33E-8F4B-90DF-DD1AE6E281A0}" type="pres">
      <dgm:prSet presAssocID="{93CD91CB-AAB2-D94E-85B3-A6B97F830246}" presName="childComposite" presStyleCnt="0">
        <dgm:presLayoutVars>
          <dgm:chMax val="0"/>
          <dgm:chPref val="0"/>
        </dgm:presLayoutVars>
      </dgm:prSet>
      <dgm:spPr/>
    </dgm:pt>
    <dgm:pt modelId="{DB73F108-5833-F440-89F7-2B317B91DF9F}" type="pres">
      <dgm:prSet presAssocID="{93CD91CB-AAB2-D94E-85B3-A6B97F830246}" presName="Image" presStyleLbl="node1" presStyleIdx="2" presStyleCnt="3"/>
      <dgm:spPr>
        <a:blipFill>
          <a:blip xmlns:r="http://schemas.openxmlformats.org/officeDocument/2006/relationships" r:embed="rId3"/>
          <a:srcRect/>
          <a:stretch>
            <a:fillRect l="-16000" r="-16000"/>
          </a:stretch>
        </a:blipFill>
      </dgm:spPr>
    </dgm:pt>
    <dgm:pt modelId="{03812AF1-A4D9-3C43-A12B-7D29D3A91B14}" type="pres">
      <dgm:prSet presAssocID="{93CD91CB-AAB2-D94E-85B3-A6B97F830246}" presName="childText" presStyleLbl="lnNode1" presStyleIdx="2" presStyleCnt="3">
        <dgm:presLayoutVars>
          <dgm:chMax val="0"/>
          <dgm:chPref val="0"/>
          <dgm:bulletEnabled val="1"/>
        </dgm:presLayoutVars>
      </dgm:prSet>
      <dgm:spPr/>
    </dgm:pt>
  </dgm:ptLst>
  <dgm:cxnLst>
    <dgm:cxn modelId="{15AF4F05-6DFB-A146-B37D-F8D94644A326}" type="presOf" srcId="{93CD91CB-AAB2-D94E-85B3-A6B97F830246}" destId="{03812AF1-A4D9-3C43-A12B-7D29D3A91B14}" srcOrd="0" destOrd="0" presId="urn:microsoft.com/office/officeart/2008/layout/PictureAccentList"/>
    <dgm:cxn modelId="{E7C85F06-C525-A041-87B8-75046B89174F}" type="presOf" srcId="{F1E2F2D4-7E3D-9144-A21E-C2B5822598D0}" destId="{30D7D1D6-C67D-B148-85AC-170B563251ED}" srcOrd="0" destOrd="0" presId="urn:microsoft.com/office/officeart/2008/layout/PictureAccentList"/>
    <dgm:cxn modelId="{099F2826-4B38-D24C-9720-D9554FED7F8D}" type="presOf" srcId="{6B913F14-9CC8-CB40-939D-046AD6A8FB94}" destId="{0D39878B-B69A-5847-BED6-68670BB0005C}" srcOrd="0" destOrd="0" presId="urn:microsoft.com/office/officeart/2008/layout/PictureAccentList"/>
    <dgm:cxn modelId="{6A699734-D089-C943-B7EB-185819D457EC}" type="presOf" srcId="{22CB8C10-F7DD-184F-A6E3-091DBF832779}" destId="{5273F771-1C4A-7649-B152-3B955C35DFF7}" srcOrd="0" destOrd="0" presId="urn:microsoft.com/office/officeart/2008/layout/PictureAccentList"/>
    <dgm:cxn modelId="{88E0C434-A511-2648-83F1-5A0226A43F54}" srcId="{22CB8C10-F7DD-184F-A6E3-091DBF832779}" destId="{F1E2F2D4-7E3D-9144-A21E-C2B5822598D0}" srcOrd="1" destOrd="0" parTransId="{E5E35ACF-6B3C-C047-987F-AB165C9DA1F4}" sibTransId="{6E31C939-9DF7-6249-BB93-FE3EF3A81E62}"/>
    <dgm:cxn modelId="{46306E57-0505-F341-BD54-DFBD2216C420}" srcId="{22CB8C10-F7DD-184F-A6E3-091DBF832779}" destId="{93CD91CB-AAB2-D94E-85B3-A6B97F830246}" srcOrd="2" destOrd="0" parTransId="{DFA80167-939E-6144-8574-A2C9E12B9F40}" sibTransId="{2BCFCEAA-110E-5243-A947-B9B49F9C62C1}"/>
    <dgm:cxn modelId="{C67A5B92-01FF-4741-922E-0644EF5067D4}" srcId="{22CB8C10-F7DD-184F-A6E3-091DBF832779}" destId="{6B913F14-9CC8-CB40-939D-046AD6A8FB94}" srcOrd="0" destOrd="0" parTransId="{A7313FD0-1971-A343-BA2C-784E05887BB3}" sibTransId="{9D8DF137-E5DC-B34D-91CE-CE5C9498C155}"/>
    <dgm:cxn modelId="{82E04AAE-9C04-B641-9B8B-E371798D7509}" type="presOf" srcId="{8E10F06B-890B-3A44-A6E4-DCE91B19BF22}" destId="{67F7D728-C575-594A-9E84-5FEA77324F9A}" srcOrd="0" destOrd="0" presId="urn:microsoft.com/office/officeart/2008/layout/PictureAccentList"/>
    <dgm:cxn modelId="{5FF78FE5-976B-3A43-A72F-DB83F022681D}" srcId="{8E10F06B-890B-3A44-A6E4-DCE91B19BF22}" destId="{22CB8C10-F7DD-184F-A6E3-091DBF832779}" srcOrd="0" destOrd="0" parTransId="{3D891D17-ECDE-914C-886F-DA2D02880BB6}" sibTransId="{BCFAD760-A3E7-A346-B25E-2C5FBFA0EC7D}"/>
    <dgm:cxn modelId="{B9DBB7A6-30AA-E944-A583-F51DD933E044}" type="presParOf" srcId="{67F7D728-C575-594A-9E84-5FEA77324F9A}" destId="{C1A09640-B989-D241-947B-D7C866AC6A12}" srcOrd="0" destOrd="0" presId="urn:microsoft.com/office/officeart/2008/layout/PictureAccentList"/>
    <dgm:cxn modelId="{67D744D5-5E21-1B4F-840E-143C55B508E5}" type="presParOf" srcId="{C1A09640-B989-D241-947B-D7C866AC6A12}" destId="{0EF18925-7FC2-DF4C-80B1-9583C743E762}" srcOrd="0" destOrd="0" presId="urn:microsoft.com/office/officeart/2008/layout/PictureAccentList"/>
    <dgm:cxn modelId="{A27A9878-DF0D-9D41-ACCD-041BE87A08E9}" type="presParOf" srcId="{0EF18925-7FC2-DF4C-80B1-9583C743E762}" destId="{5273F771-1C4A-7649-B152-3B955C35DFF7}" srcOrd="0" destOrd="0" presId="urn:microsoft.com/office/officeart/2008/layout/PictureAccentList"/>
    <dgm:cxn modelId="{CE7BE043-8AF4-B24C-9C52-F56A523FA418}" type="presParOf" srcId="{C1A09640-B989-D241-947B-D7C866AC6A12}" destId="{471462E8-660D-D845-9D7F-CB9CD16759E3}" srcOrd="1" destOrd="0" presId="urn:microsoft.com/office/officeart/2008/layout/PictureAccentList"/>
    <dgm:cxn modelId="{0AAA2AC7-17B7-2646-B681-2DB7271D01C6}" type="presParOf" srcId="{471462E8-660D-D845-9D7F-CB9CD16759E3}" destId="{75FE993D-7D3F-C940-A414-CFA84E838F15}" srcOrd="0" destOrd="0" presId="urn:microsoft.com/office/officeart/2008/layout/PictureAccentList"/>
    <dgm:cxn modelId="{20E37251-B2ED-1847-9F6F-92036595651B}" type="presParOf" srcId="{75FE993D-7D3F-C940-A414-CFA84E838F15}" destId="{0870DBBD-D25D-2147-883E-AC1EDED8AF7C}" srcOrd="0" destOrd="0" presId="urn:microsoft.com/office/officeart/2008/layout/PictureAccentList"/>
    <dgm:cxn modelId="{04FAEAC3-7A97-D142-A94B-CD6575A0E38E}" type="presParOf" srcId="{75FE993D-7D3F-C940-A414-CFA84E838F15}" destId="{0D39878B-B69A-5847-BED6-68670BB0005C}" srcOrd="1" destOrd="0" presId="urn:microsoft.com/office/officeart/2008/layout/PictureAccentList"/>
    <dgm:cxn modelId="{83917A19-2464-8340-89BB-5D3F70EDFBFE}" type="presParOf" srcId="{471462E8-660D-D845-9D7F-CB9CD16759E3}" destId="{F31419B1-FB4B-434E-ADF4-1EA86139A279}" srcOrd="1" destOrd="0" presId="urn:microsoft.com/office/officeart/2008/layout/PictureAccentList"/>
    <dgm:cxn modelId="{F1523E75-4591-2948-A936-27E92EEB4A74}" type="presParOf" srcId="{F31419B1-FB4B-434E-ADF4-1EA86139A279}" destId="{402BA35D-9DBF-9D4E-B045-AF8886A72CE3}" srcOrd="0" destOrd="0" presId="urn:microsoft.com/office/officeart/2008/layout/PictureAccentList"/>
    <dgm:cxn modelId="{2BA9CCC1-C41C-9B4F-8C52-63D217A3A39C}" type="presParOf" srcId="{F31419B1-FB4B-434E-ADF4-1EA86139A279}" destId="{30D7D1D6-C67D-B148-85AC-170B563251ED}" srcOrd="1" destOrd="0" presId="urn:microsoft.com/office/officeart/2008/layout/PictureAccentList"/>
    <dgm:cxn modelId="{97797FFD-B401-6249-8788-C9F4AAB3F1F2}" type="presParOf" srcId="{471462E8-660D-D845-9D7F-CB9CD16759E3}" destId="{74190770-D33E-8F4B-90DF-DD1AE6E281A0}" srcOrd="2" destOrd="0" presId="urn:microsoft.com/office/officeart/2008/layout/PictureAccentList"/>
    <dgm:cxn modelId="{134CEE5F-FAC0-AF4D-8355-1CFE988CE711}" type="presParOf" srcId="{74190770-D33E-8F4B-90DF-DD1AE6E281A0}" destId="{DB73F108-5833-F440-89F7-2B317B91DF9F}" srcOrd="0" destOrd="0" presId="urn:microsoft.com/office/officeart/2008/layout/PictureAccentList"/>
    <dgm:cxn modelId="{BE0AC81B-63FD-0340-9F76-B159B50063F3}" type="presParOf" srcId="{74190770-D33E-8F4B-90DF-DD1AE6E281A0}" destId="{03812AF1-A4D9-3C43-A12B-7D29D3A91B14}" srcOrd="1" destOrd="0" presId="urn:microsoft.com/office/officeart/2008/layout/PictureAccent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3F771-1C4A-7649-B152-3B955C35DFF7}">
      <dsp:nvSpPr>
        <dsp:cNvPr id="0" name=""/>
        <dsp:cNvSpPr/>
      </dsp:nvSpPr>
      <dsp:spPr>
        <a:xfrm>
          <a:off x="0" y="394354"/>
          <a:ext cx="6948372" cy="112672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rebuchet MS" panose="020B0703020202090204" pitchFamily="34" charset="0"/>
            </a:rPr>
            <a:t>Testimonial vs. Non-Testimonial Evidence</a:t>
          </a:r>
        </a:p>
      </dsp:txBody>
      <dsp:txXfrm>
        <a:off x="33001" y="427355"/>
        <a:ext cx="6882370" cy="1060726"/>
      </dsp:txXfrm>
    </dsp:sp>
    <dsp:sp modelId="{0870DBBD-D25D-2147-883E-AC1EDED8AF7C}">
      <dsp:nvSpPr>
        <dsp:cNvPr id="0" name=""/>
        <dsp:cNvSpPr/>
      </dsp:nvSpPr>
      <dsp:spPr>
        <a:xfrm>
          <a:off x="0" y="1723894"/>
          <a:ext cx="1126728" cy="1126728"/>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9878B-B69A-5847-BED6-68670BB0005C}">
      <dsp:nvSpPr>
        <dsp:cNvPr id="0" name=""/>
        <dsp:cNvSpPr/>
      </dsp:nvSpPr>
      <dsp:spPr>
        <a:xfrm>
          <a:off x="1194331" y="1723894"/>
          <a:ext cx="5754041" cy="11267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1" u="none" kern="1200" dirty="0"/>
            <a:t>Schmerber v. United States</a:t>
          </a:r>
        </a:p>
        <a:p>
          <a:pPr marL="0" lvl="0" indent="0" algn="ctr" defTabSz="933450">
            <a:lnSpc>
              <a:spcPct val="90000"/>
            </a:lnSpc>
            <a:spcBef>
              <a:spcPct val="0"/>
            </a:spcBef>
            <a:spcAft>
              <a:spcPct val="35000"/>
            </a:spcAft>
            <a:buNone/>
          </a:pPr>
          <a:r>
            <a:rPr lang="en-US" sz="2100" b="0" i="0" u="none" kern="1200" dirty="0"/>
            <a:t> (Withdrawing blood is non-testimonial)</a:t>
          </a:r>
          <a:endParaRPr lang="en-US" sz="2100" kern="1200" dirty="0">
            <a:latin typeface="Trebuchet MS" panose="020B0703020202090204" pitchFamily="34" charset="0"/>
          </a:endParaRPr>
        </a:p>
      </dsp:txBody>
      <dsp:txXfrm>
        <a:off x="1249343" y="1778906"/>
        <a:ext cx="5644017" cy="1016704"/>
      </dsp:txXfrm>
    </dsp:sp>
    <dsp:sp modelId="{402BA35D-9DBF-9D4E-B045-AF8886A72CE3}">
      <dsp:nvSpPr>
        <dsp:cNvPr id="0" name=""/>
        <dsp:cNvSpPr/>
      </dsp:nvSpPr>
      <dsp:spPr>
        <a:xfrm>
          <a:off x="0" y="2985829"/>
          <a:ext cx="1126728" cy="1126728"/>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7D1D6-C67D-B148-85AC-170B563251ED}">
      <dsp:nvSpPr>
        <dsp:cNvPr id="0" name=""/>
        <dsp:cNvSpPr/>
      </dsp:nvSpPr>
      <dsp:spPr>
        <a:xfrm>
          <a:off x="1194331" y="2985829"/>
          <a:ext cx="5754041" cy="112672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1" u="none" kern="1200" dirty="0"/>
            <a:t>United States v. Wade </a:t>
          </a:r>
        </a:p>
        <a:p>
          <a:pPr marL="0" lvl="0" indent="0" algn="ctr" defTabSz="933450">
            <a:lnSpc>
              <a:spcPct val="90000"/>
            </a:lnSpc>
            <a:spcBef>
              <a:spcPct val="0"/>
            </a:spcBef>
            <a:spcAft>
              <a:spcPct val="35000"/>
            </a:spcAft>
            <a:buNone/>
          </a:pPr>
          <a:r>
            <a:rPr lang="en-US" sz="2100" b="0" i="0" u="none" kern="1200" dirty="0"/>
            <a:t>(Participating in a lineup is non-testimonial)</a:t>
          </a:r>
          <a:endParaRPr lang="en-US" sz="2100" kern="1200" dirty="0"/>
        </a:p>
      </dsp:txBody>
      <dsp:txXfrm>
        <a:off x="1249343" y="3040841"/>
        <a:ext cx="5644017" cy="1016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3F771-1C4A-7649-B152-3B955C35DFF7}">
      <dsp:nvSpPr>
        <dsp:cNvPr id="0" name=""/>
        <dsp:cNvSpPr/>
      </dsp:nvSpPr>
      <dsp:spPr>
        <a:xfrm>
          <a:off x="0" y="421781"/>
          <a:ext cx="7207985" cy="120508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Trebuchet MS" panose="020B0703020202090204" pitchFamily="34" charset="0"/>
            </a:rPr>
            <a:t>“Act-of-production” Doctrine</a:t>
          </a:r>
        </a:p>
      </dsp:txBody>
      <dsp:txXfrm>
        <a:off x="35296" y="457077"/>
        <a:ext cx="7137393" cy="1134497"/>
      </dsp:txXfrm>
    </dsp:sp>
    <dsp:sp modelId="{0870DBBD-D25D-2147-883E-AC1EDED8AF7C}">
      <dsp:nvSpPr>
        <dsp:cNvPr id="0" name=""/>
        <dsp:cNvSpPr/>
      </dsp:nvSpPr>
      <dsp:spPr>
        <a:xfrm>
          <a:off x="0" y="1843787"/>
          <a:ext cx="1205089" cy="120508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9878B-B69A-5847-BED6-68670BB0005C}">
      <dsp:nvSpPr>
        <dsp:cNvPr id="0" name=""/>
        <dsp:cNvSpPr/>
      </dsp:nvSpPr>
      <dsp:spPr>
        <a:xfrm>
          <a:off x="1277395" y="1843787"/>
          <a:ext cx="5930590" cy="1205089"/>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1" u="none" kern="1200" dirty="0"/>
            <a:t>Fisher v. United States</a:t>
          </a:r>
        </a:p>
        <a:p>
          <a:pPr marL="0" lvl="0" indent="0" algn="ctr" defTabSz="755650">
            <a:lnSpc>
              <a:spcPct val="90000"/>
            </a:lnSpc>
            <a:spcBef>
              <a:spcPct val="0"/>
            </a:spcBef>
            <a:spcAft>
              <a:spcPct val="35000"/>
            </a:spcAft>
            <a:buNone/>
          </a:pPr>
          <a:r>
            <a:rPr lang="en-US" sz="1700" b="0" i="0" u="none" kern="1200" dirty="0"/>
            <a:t>(Producing documents is not testimonial if the existence and location of the papers are a “foregone conclusion”)</a:t>
          </a:r>
          <a:endParaRPr lang="en-US" sz="1700" kern="1200" dirty="0">
            <a:latin typeface="Trebuchet MS" panose="020B0703020202090204" pitchFamily="34" charset="0"/>
          </a:endParaRPr>
        </a:p>
      </dsp:txBody>
      <dsp:txXfrm>
        <a:off x="1336233" y="1902625"/>
        <a:ext cx="5812914" cy="1087413"/>
      </dsp:txXfrm>
    </dsp:sp>
    <dsp:sp modelId="{402BA35D-9DBF-9D4E-B045-AF8886A72CE3}">
      <dsp:nvSpPr>
        <dsp:cNvPr id="0" name=""/>
        <dsp:cNvSpPr/>
      </dsp:nvSpPr>
      <dsp:spPr>
        <a:xfrm>
          <a:off x="0" y="3193487"/>
          <a:ext cx="1205089" cy="1205089"/>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7D1D6-C67D-B148-85AC-170B563251ED}">
      <dsp:nvSpPr>
        <dsp:cNvPr id="0" name=""/>
        <dsp:cNvSpPr/>
      </dsp:nvSpPr>
      <dsp:spPr>
        <a:xfrm>
          <a:off x="1277395" y="3193487"/>
          <a:ext cx="5930590" cy="1205089"/>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1" u="none" kern="1200" dirty="0"/>
            <a:t>United States v. Hubbell </a:t>
          </a:r>
        </a:p>
        <a:p>
          <a:pPr marL="0" lvl="0" indent="0" algn="ctr" defTabSz="755650">
            <a:lnSpc>
              <a:spcPct val="90000"/>
            </a:lnSpc>
            <a:spcBef>
              <a:spcPct val="0"/>
            </a:spcBef>
            <a:spcAft>
              <a:spcPct val="35000"/>
            </a:spcAft>
            <a:buNone/>
          </a:pPr>
          <a:r>
            <a:rPr lang="en-US" sz="1700" kern="1200" dirty="0"/>
            <a:t>(Government must specify the documents with reasonable particularity)</a:t>
          </a:r>
        </a:p>
      </dsp:txBody>
      <dsp:txXfrm>
        <a:off x="1336233" y="3252325"/>
        <a:ext cx="5812914" cy="1087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3F771-1C4A-7649-B152-3B955C35DFF7}">
      <dsp:nvSpPr>
        <dsp:cNvPr id="0" name=""/>
        <dsp:cNvSpPr/>
      </dsp:nvSpPr>
      <dsp:spPr>
        <a:xfrm>
          <a:off x="344913" y="1812"/>
          <a:ext cx="6518159" cy="108975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Trebuchet MS" panose="020B0703020202090204" pitchFamily="34" charset="0"/>
            </a:rPr>
            <a:t>Supreme Court and Technology</a:t>
          </a:r>
        </a:p>
      </dsp:txBody>
      <dsp:txXfrm>
        <a:off x="376831" y="33730"/>
        <a:ext cx="6454323" cy="1025922"/>
      </dsp:txXfrm>
    </dsp:sp>
    <dsp:sp modelId="{0870DBBD-D25D-2147-883E-AC1EDED8AF7C}">
      <dsp:nvSpPr>
        <dsp:cNvPr id="0" name=""/>
        <dsp:cNvSpPr/>
      </dsp:nvSpPr>
      <dsp:spPr>
        <a:xfrm>
          <a:off x="344913" y="1287727"/>
          <a:ext cx="1089758" cy="1089758"/>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9878B-B69A-5847-BED6-68670BB0005C}">
      <dsp:nvSpPr>
        <dsp:cNvPr id="0" name=""/>
        <dsp:cNvSpPr/>
      </dsp:nvSpPr>
      <dsp:spPr>
        <a:xfrm>
          <a:off x="1500057" y="1287727"/>
          <a:ext cx="5363014" cy="108975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1" u="none" kern="1200" dirty="0"/>
            <a:t>Kyllo v. United States</a:t>
          </a:r>
        </a:p>
        <a:p>
          <a:pPr marL="0" lvl="0" indent="0" algn="ctr" defTabSz="666750">
            <a:lnSpc>
              <a:spcPct val="90000"/>
            </a:lnSpc>
            <a:spcBef>
              <a:spcPct val="0"/>
            </a:spcBef>
            <a:spcAft>
              <a:spcPct val="35000"/>
            </a:spcAft>
            <a:buNone/>
          </a:pPr>
          <a:r>
            <a:rPr lang="en-US" sz="1500" kern="1200" dirty="0">
              <a:latin typeface="Trebuchet MS" panose="020B0703020202090204" pitchFamily="34" charset="0"/>
            </a:rPr>
            <a:t>(Cannot use thermal imaging to infer information inside a house)</a:t>
          </a:r>
        </a:p>
      </dsp:txBody>
      <dsp:txXfrm>
        <a:off x="1553264" y="1340934"/>
        <a:ext cx="5256600" cy="983344"/>
      </dsp:txXfrm>
    </dsp:sp>
    <dsp:sp modelId="{402BA35D-9DBF-9D4E-B045-AF8886A72CE3}">
      <dsp:nvSpPr>
        <dsp:cNvPr id="0" name=""/>
        <dsp:cNvSpPr/>
      </dsp:nvSpPr>
      <dsp:spPr>
        <a:xfrm>
          <a:off x="344913" y="2508257"/>
          <a:ext cx="1089758" cy="1089758"/>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7D1D6-C67D-B148-85AC-170B563251ED}">
      <dsp:nvSpPr>
        <dsp:cNvPr id="0" name=""/>
        <dsp:cNvSpPr/>
      </dsp:nvSpPr>
      <dsp:spPr>
        <a:xfrm>
          <a:off x="1500057" y="2508257"/>
          <a:ext cx="5363014" cy="108975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i="1" u="none" kern="1200" dirty="0"/>
            <a:t>Riley v. California</a:t>
          </a:r>
        </a:p>
        <a:p>
          <a:pPr marL="0" lvl="0" indent="0" algn="ctr" defTabSz="666750">
            <a:lnSpc>
              <a:spcPct val="90000"/>
            </a:lnSpc>
            <a:spcBef>
              <a:spcPct val="0"/>
            </a:spcBef>
            <a:spcAft>
              <a:spcPct val="35000"/>
            </a:spcAft>
            <a:buNone/>
          </a:pPr>
          <a:r>
            <a:rPr lang="en-US" sz="1500" b="0" i="0" u="none" kern="1200" dirty="0"/>
            <a:t>(Cannot search a cellphone seized incident to arrest without a warrant)</a:t>
          </a:r>
          <a:endParaRPr lang="en-US" sz="1500" kern="1200" dirty="0"/>
        </a:p>
      </dsp:txBody>
      <dsp:txXfrm>
        <a:off x="1553264" y="2561464"/>
        <a:ext cx="5256600" cy="983344"/>
      </dsp:txXfrm>
    </dsp:sp>
    <dsp:sp modelId="{DB73F108-5833-F440-89F7-2B317B91DF9F}">
      <dsp:nvSpPr>
        <dsp:cNvPr id="0" name=""/>
        <dsp:cNvSpPr/>
      </dsp:nvSpPr>
      <dsp:spPr>
        <a:xfrm>
          <a:off x="344913" y="3728787"/>
          <a:ext cx="1089758" cy="1089758"/>
        </a:xfrm>
        <a:prstGeom prst="roundRect">
          <a:avLst>
            <a:gd name="adj" fmla="val 16670"/>
          </a:avLst>
        </a:prstGeom>
        <a:blipFill>
          <a:blip xmlns:r="http://schemas.openxmlformats.org/officeDocument/2006/relationships" r:embed="rId3"/>
          <a:srcRect/>
          <a:stretch>
            <a:fillRect l="-16000" r="-16000"/>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812AF1-A4D9-3C43-A12B-7D29D3A91B14}">
      <dsp:nvSpPr>
        <dsp:cNvPr id="0" name=""/>
        <dsp:cNvSpPr/>
      </dsp:nvSpPr>
      <dsp:spPr>
        <a:xfrm>
          <a:off x="1500057" y="3728787"/>
          <a:ext cx="5363014" cy="1089758"/>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i="1" kern="1200" dirty="0"/>
            <a:t>Carpenter v. United States</a:t>
          </a:r>
        </a:p>
        <a:p>
          <a:pPr marL="0" lvl="0" indent="0" algn="ctr" defTabSz="711200">
            <a:lnSpc>
              <a:spcPct val="90000"/>
            </a:lnSpc>
            <a:spcBef>
              <a:spcPct val="0"/>
            </a:spcBef>
            <a:spcAft>
              <a:spcPct val="35000"/>
            </a:spcAft>
            <a:buNone/>
          </a:pPr>
          <a:r>
            <a:rPr lang="en-US" sz="1600" kern="1200" dirty="0"/>
            <a:t>(Cannot endlessly track an individual using their cellphone data without a warrant)</a:t>
          </a:r>
        </a:p>
      </dsp:txBody>
      <dsp:txXfrm>
        <a:off x="1553264" y="3781994"/>
        <a:ext cx="5256600" cy="98334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34452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4/28/21</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22648045"/>
      </p:ext>
    </p:extLst>
  </p:cSld>
  <p:clrMap bg1="lt1" tx1="dk1" bg2="lt2" tx2="dk2" accent1="accent1" accent2="accent2" accent3="accent3" accent4="accent4" accent5="accent5" accent6="accent6" hlink="hlink" folHlink="folHlink"/>
  <p:notesStyle>
    <a:lvl1pPr marL="0" algn="l" defTabSz="3134552" rtl="0" eaLnBrk="1" latinLnBrk="0" hangingPunct="1">
      <a:defRPr sz="4142" kern="1200">
        <a:solidFill>
          <a:schemeClr val="tx1"/>
        </a:solidFill>
        <a:latin typeface="+mn-lt"/>
        <a:ea typeface="+mn-ea"/>
        <a:cs typeface="+mn-cs"/>
      </a:defRPr>
    </a:lvl1pPr>
    <a:lvl2pPr marL="1567277" algn="l" defTabSz="3134552" rtl="0" eaLnBrk="1" latinLnBrk="0" hangingPunct="1">
      <a:defRPr sz="4142" kern="1200">
        <a:solidFill>
          <a:schemeClr val="tx1"/>
        </a:solidFill>
        <a:latin typeface="+mn-lt"/>
        <a:ea typeface="+mn-ea"/>
        <a:cs typeface="+mn-cs"/>
      </a:defRPr>
    </a:lvl2pPr>
    <a:lvl3pPr marL="3134552" algn="l" defTabSz="3134552" rtl="0" eaLnBrk="1" latinLnBrk="0" hangingPunct="1">
      <a:defRPr sz="4142" kern="1200">
        <a:solidFill>
          <a:schemeClr val="tx1"/>
        </a:solidFill>
        <a:latin typeface="+mn-lt"/>
        <a:ea typeface="+mn-ea"/>
        <a:cs typeface="+mn-cs"/>
      </a:defRPr>
    </a:lvl3pPr>
    <a:lvl4pPr marL="4701829" algn="l" defTabSz="3134552" rtl="0" eaLnBrk="1" latinLnBrk="0" hangingPunct="1">
      <a:defRPr sz="4142" kern="1200">
        <a:solidFill>
          <a:schemeClr val="tx1"/>
        </a:solidFill>
        <a:latin typeface="+mn-lt"/>
        <a:ea typeface="+mn-ea"/>
        <a:cs typeface="+mn-cs"/>
      </a:defRPr>
    </a:lvl4pPr>
    <a:lvl5pPr marL="6269105" algn="l" defTabSz="3134552" rtl="0" eaLnBrk="1" latinLnBrk="0" hangingPunct="1">
      <a:defRPr sz="4142" kern="1200">
        <a:solidFill>
          <a:schemeClr val="tx1"/>
        </a:solidFill>
        <a:latin typeface="+mn-lt"/>
        <a:ea typeface="+mn-ea"/>
        <a:cs typeface="+mn-cs"/>
      </a:defRPr>
    </a:lvl5pPr>
    <a:lvl6pPr marL="7836382" algn="l" defTabSz="3134552" rtl="0" eaLnBrk="1" latinLnBrk="0" hangingPunct="1">
      <a:defRPr sz="4142" kern="1200">
        <a:solidFill>
          <a:schemeClr val="tx1"/>
        </a:solidFill>
        <a:latin typeface="+mn-lt"/>
        <a:ea typeface="+mn-ea"/>
        <a:cs typeface="+mn-cs"/>
      </a:defRPr>
    </a:lvl6pPr>
    <a:lvl7pPr marL="9403659" algn="l" defTabSz="3134552" rtl="0" eaLnBrk="1" latinLnBrk="0" hangingPunct="1">
      <a:defRPr sz="4142" kern="1200">
        <a:solidFill>
          <a:schemeClr val="tx1"/>
        </a:solidFill>
        <a:latin typeface="+mn-lt"/>
        <a:ea typeface="+mn-ea"/>
        <a:cs typeface="+mn-cs"/>
      </a:defRPr>
    </a:lvl7pPr>
    <a:lvl8pPr marL="10970935" algn="l" defTabSz="3134552" rtl="0" eaLnBrk="1" latinLnBrk="0" hangingPunct="1">
      <a:defRPr sz="4142" kern="1200">
        <a:solidFill>
          <a:schemeClr val="tx1"/>
        </a:solidFill>
        <a:latin typeface="+mn-lt"/>
        <a:ea typeface="+mn-ea"/>
        <a:cs typeface="+mn-cs"/>
      </a:defRPr>
    </a:lvl8pPr>
    <a:lvl9pPr marL="12538212" algn="l" defTabSz="3134552" rtl="0" eaLnBrk="1" latinLnBrk="0" hangingPunct="1">
      <a:defRPr sz="41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23290" y="60733"/>
            <a:ext cx="24007482" cy="965200"/>
          </a:xfrm>
          <a:prstGeom prst="rect">
            <a:avLst/>
          </a:prstGeom>
        </p:spPr>
        <p:txBody>
          <a:bodyPr lIns="91436" tIns="45717" rIns="91436" bIns="45717" anchor="ctr" anchorCtr="0"/>
          <a:lstStyle>
            <a:lvl1pPr algn="ctr">
              <a:defRPr b="1"/>
            </a:lvl1pPr>
          </a:lstStyle>
          <a:p>
            <a:r>
              <a:rPr lang="en-US" dirty="0"/>
              <a:t>Click here to add the poster title</a:t>
            </a:r>
          </a:p>
        </p:txBody>
      </p:sp>
      <p:sp>
        <p:nvSpPr>
          <p:cNvPr id="4" name="Text Placeholder 3"/>
          <p:cNvSpPr>
            <a:spLocks noGrp="1"/>
          </p:cNvSpPr>
          <p:nvPr>
            <p:ph type="body" sz="quarter" idx="10" hasCustomPrompt="1"/>
          </p:nvPr>
        </p:nvSpPr>
        <p:spPr>
          <a:xfrm>
            <a:off x="678141" y="4002937"/>
            <a:ext cx="7542610"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479685"/>
            <a:ext cx="7536656" cy="564314"/>
          </a:xfrm>
          <a:prstGeom prst="rect">
            <a:avLst/>
          </a:prstGeom>
          <a:solidFill>
            <a:srgbClr val="146C38"/>
          </a:solidFill>
        </p:spPr>
        <p:txBody>
          <a:bodyPr lIns="91436" tIns="91436" rIns="91436" bIns="91436" anchor="ctr" anchorCtr="0">
            <a:spAutoFit/>
          </a:bodyPr>
          <a:lstStyle>
            <a:lvl1pPr algn="ctr">
              <a:buNone/>
              <a:defRPr sz="2467" b="1" baseline="0">
                <a:solidFill>
                  <a:schemeClr val="bg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9444201"/>
            <a:ext cx="7537847" cy="564314"/>
          </a:xfrm>
          <a:prstGeom prst="rect">
            <a:avLst/>
          </a:prstGeom>
          <a:solidFill>
            <a:srgbClr val="146C38"/>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3997645"/>
            <a:ext cx="7536656"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3479685"/>
            <a:ext cx="7536656" cy="564314"/>
          </a:xfrm>
          <a:prstGeom prst="rect">
            <a:avLst/>
          </a:prstGeom>
          <a:solidFill>
            <a:srgbClr val="146C38"/>
          </a:solidFill>
        </p:spPr>
        <p:txBody>
          <a:bodyPr lIns="91436" tIns="91436" rIns="91436" bIns="91436" anchor="ctr" anchorCtr="0">
            <a:spAutoFit/>
          </a:bodyPr>
          <a:lstStyle>
            <a:lvl1pPr algn="ctr">
              <a:buNone/>
              <a:defRPr sz="2467" b="1" baseline="0">
                <a:solidFill>
                  <a:schemeClr val="bg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4002937"/>
            <a:ext cx="7536656"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3474393"/>
            <a:ext cx="7543800" cy="564314"/>
          </a:xfrm>
          <a:prstGeom prst="rect">
            <a:avLst/>
          </a:prstGeom>
          <a:solidFill>
            <a:srgbClr val="146C38"/>
          </a:solidFill>
        </p:spPr>
        <p:txBody>
          <a:bodyPr lIns="91436" tIns="91436" rIns="91436" bIns="91436" anchor="ctr" anchorCtr="0">
            <a:spAutoFit/>
          </a:bodyPr>
          <a:lstStyle>
            <a:lvl1pPr algn="ctr">
              <a:buNone/>
              <a:defRPr sz="2467" b="1" baseline="0">
                <a:solidFill>
                  <a:schemeClr val="bg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93562" y="3479685"/>
            <a:ext cx="7535264" cy="564314"/>
          </a:xfrm>
          <a:prstGeom prst="rect">
            <a:avLst/>
          </a:prstGeom>
          <a:solidFill>
            <a:srgbClr val="146C38"/>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93562" y="4002937"/>
            <a:ext cx="7535264"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9294" y="9484351"/>
            <a:ext cx="7535264" cy="564314"/>
          </a:xfrm>
          <a:prstGeom prst="rect">
            <a:avLst/>
          </a:prstGeom>
          <a:solidFill>
            <a:srgbClr val="146C38"/>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48333" y="10007602"/>
            <a:ext cx="7539038"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93562" y="17088793"/>
            <a:ext cx="7535264" cy="564314"/>
          </a:xfrm>
          <a:prstGeom prst="rect">
            <a:avLst/>
          </a:prstGeom>
          <a:solidFill>
            <a:srgbClr val="146C38"/>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17622298"/>
            <a:ext cx="7539038"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111" name="Text Placeholder 5"/>
          <p:cNvSpPr>
            <a:spLocks noGrp="1"/>
          </p:cNvSpPr>
          <p:nvPr>
            <p:ph type="body" sz="quarter" idx="9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0" name="Text Placeholder 3"/>
          <p:cNvSpPr>
            <a:spLocks noGrp="1"/>
          </p:cNvSpPr>
          <p:nvPr>
            <p:ph type="body" sz="quarter" idx="96" hasCustomPrompt="1"/>
          </p:nvPr>
        </p:nvSpPr>
        <p:spPr>
          <a:xfrm>
            <a:off x="678141" y="9967702"/>
            <a:ext cx="7542610" cy="718188"/>
          </a:xfrm>
          <a:prstGeom prst="rect">
            <a:avLst/>
          </a:prstGeom>
        </p:spPr>
        <p:txBody>
          <a:bodyPr wrap="square" lIns="228589" tIns="228589" rIns="228589" bIns="228589">
            <a:spAutoFit/>
          </a:bodyPr>
          <a:lstStyle>
            <a:lvl1pPr marL="0" indent="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103" name="Text Placeholder 3"/>
          <p:cNvSpPr>
            <a:spLocks noGrp="1"/>
          </p:cNvSpPr>
          <p:nvPr>
            <p:ph type="body" sz="quarter" idx="10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1" name="Text Placeholder 3"/>
          <p:cNvSpPr>
            <a:spLocks noGrp="1"/>
          </p:cNvSpPr>
          <p:nvPr>
            <p:ph type="body" sz="quarter" idx="116"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2" name="Text Placeholder 3"/>
          <p:cNvSpPr>
            <a:spLocks noGrp="1"/>
          </p:cNvSpPr>
          <p:nvPr>
            <p:ph type="body" sz="quarter" idx="11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3" name="Text Placeholder 3"/>
          <p:cNvSpPr>
            <a:spLocks noGrp="1"/>
          </p:cNvSpPr>
          <p:nvPr>
            <p:ph type="body" sz="quarter" idx="118"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4" name="Text Placeholder 3"/>
          <p:cNvSpPr>
            <a:spLocks noGrp="1"/>
          </p:cNvSpPr>
          <p:nvPr>
            <p:ph type="body" sz="quarter" idx="119"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5" name="Text Placeholder 3"/>
          <p:cNvSpPr>
            <a:spLocks noGrp="1"/>
          </p:cNvSpPr>
          <p:nvPr>
            <p:ph type="body" sz="quarter" idx="120"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6" name="Text Placeholder 3"/>
          <p:cNvSpPr>
            <a:spLocks noGrp="1"/>
          </p:cNvSpPr>
          <p:nvPr>
            <p:ph type="body" sz="quarter" idx="121"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7" name="Text Placeholder 3"/>
          <p:cNvSpPr>
            <a:spLocks noGrp="1"/>
          </p:cNvSpPr>
          <p:nvPr>
            <p:ph type="body" sz="quarter" idx="122"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8" name="Text Placeholder 3"/>
          <p:cNvSpPr>
            <a:spLocks noGrp="1"/>
          </p:cNvSpPr>
          <p:nvPr>
            <p:ph type="body" sz="quarter" idx="123"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59" name="Text Placeholder 3"/>
          <p:cNvSpPr>
            <a:spLocks noGrp="1"/>
          </p:cNvSpPr>
          <p:nvPr>
            <p:ph type="body" sz="quarter" idx="124"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61" name="Text Placeholder 3"/>
          <p:cNvSpPr>
            <a:spLocks noGrp="1"/>
          </p:cNvSpPr>
          <p:nvPr>
            <p:ph type="body" sz="quarter" idx="125"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3" name="Picture Placeholder 13"/>
          <p:cNvSpPr>
            <a:spLocks noGrp="1"/>
          </p:cNvSpPr>
          <p:nvPr>
            <p:ph type="pic" sz="quarter" idx="11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4" name="Picture Placeholder 13"/>
          <p:cNvSpPr>
            <a:spLocks noGrp="1"/>
          </p:cNvSpPr>
          <p:nvPr>
            <p:ph type="pic" sz="quarter" idx="126"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5" name="Picture Placeholder 13"/>
          <p:cNvSpPr>
            <a:spLocks noGrp="1"/>
          </p:cNvSpPr>
          <p:nvPr>
            <p:ph type="pic" sz="quarter" idx="127"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6" name="Picture Placeholder 13"/>
          <p:cNvSpPr>
            <a:spLocks noGrp="1"/>
          </p:cNvSpPr>
          <p:nvPr>
            <p:ph type="pic" sz="quarter" idx="128"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7" name="Picture Placeholder 13"/>
          <p:cNvSpPr>
            <a:spLocks noGrp="1"/>
          </p:cNvSpPr>
          <p:nvPr>
            <p:ph type="pic" sz="quarter" idx="129"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9" name="Picture Placeholder 13"/>
          <p:cNvSpPr>
            <a:spLocks noGrp="1"/>
          </p:cNvSpPr>
          <p:nvPr>
            <p:ph type="pic" sz="quarter" idx="130"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2" name="Picture Placeholder 13"/>
          <p:cNvSpPr>
            <a:spLocks noGrp="1"/>
          </p:cNvSpPr>
          <p:nvPr>
            <p:ph type="pic" sz="quarter" idx="131"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5" name="Picture Placeholder 13"/>
          <p:cNvSpPr>
            <a:spLocks noGrp="1"/>
          </p:cNvSpPr>
          <p:nvPr>
            <p:ph type="pic" sz="quarter" idx="132"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8" name="Picture Placeholder 13"/>
          <p:cNvSpPr>
            <a:spLocks noGrp="1"/>
          </p:cNvSpPr>
          <p:nvPr>
            <p:ph type="pic" sz="quarter" idx="133"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112" name="Picture Placeholder 13"/>
          <p:cNvSpPr>
            <a:spLocks noGrp="1"/>
          </p:cNvSpPr>
          <p:nvPr>
            <p:ph type="pic" sz="quarter" idx="134"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121" name="Picture Placeholder 13"/>
          <p:cNvSpPr>
            <a:spLocks noGrp="1"/>
          </p:cNvSpPr>
          <p:nvPr>
            <p:ph type="pic" sz="quarter" idx="13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62" name="Text Placeholder 5"/>
          <p:cNvSpPr>
            <a:spLocks noGrp="1"/>
          </p:cNvSpPr>
          <p:nvPr>
            <p:ph type="body" sz="quarter" idx="13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3" name="Text Placeholder 5"/>
          <p:cNvSpPr>
            <a:spLocks noGrp="1"/>
          </p:cNvSpPr>
          <p:nvPr>
            <p:ph type="body" sz="quarter" idx="13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4" name="Text Placeholder 5"/>
          <p:cNvSpPr>
            <a:spLocks noGrp="1"/>
          </p:cNvSpPr>
          <p:nvPr>
            <p:ph type="body" sz="quarter" idx="13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5" name="Text Placeholder 5"/>
          <p:cNvSpPr>
            <a:spLocks noGrp="1"/>
          </p:cNvSpPr>
          <p:nvPr>
            <p:ph type="body" sz="quarter" idx="13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6" name="Text Placeholder 5"/>
          <p:cNvSpPr>
            <a:spLocks noGrp="1"/>
          </p:cNvSpPr>
          <p:nvPr>
            <p:ph type="body" sz="quarter" idx="140"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7" name="Text Placeholder 5"/>
          <p:cNvSpPr>
            <a:spLocks noGrp="1"/>
          </p:cNvSpPr>
          <p:nvPr>
            <p:ph type="body" sz="quarter" idx="141"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8" name="Text Placeholder 5"/>
          <p:cNvSpPr>
            <a:spLocks noGrp="1"/>
          </p:cNvSpPr>
          <p:nvPr>
            <p:ph type="body" sz="quarter" idx="142"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69" name="Text Placeholder 5"/>
          <p:cNvSpPr>
            <a:spLocks noGrp="1"/>
          </p:cNvSpPr>
          <p:nvPr>
            <p:ph type="body" sz="quarter" idx="143"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0" name="Text Placeholder 5"/>
          <p:cNvSpPr>
            <a:spLocks noGrp="1"/>
          </p:cNvSpPr>
          <p:nvPr>
            <p:ph type="body" sz="quarter" idx="144"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1" name="Text Placeholder 5"/>
          <p:cNvSpPr>
            <a:spLocks noGrp="1"/>
          </p:cNvSpPr>
          <p:nvPr>
            <p:ph type="body" sz="quarter" idx="14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2" name="Text Placeholder 5"/>
          <p:cNvSpPr>
            <a:spLocks noGrp="1"/>
          </p:cNvSpPr>
          <p:nvPr>
            <p:ph type="body" sz="quarter" idx="14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3" name="Text Placeholder 5"/>
          <p:cNvSpPr>
            <a:spLocks noGrp="1"/>
          </p:cNvSpPr>
          <p:nvPr>
            <p:ph type="body" sz="quarter" idx="14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4" name="Text Placeholder 5"/>
          <p:cNvSpPr>
            <a:spLocks noGrp="1"/>
          </p:cNvSpPr>
          <p:nvPr>
            <p:ph type="body" sz="quarter" idx="14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5" name="Text Placeholder 5"/>
          <p:cNvSpPr>
            <a:spLocks noGrp="1"/>
          </p:cNvSpPr>
          <p:nvPr>
            <p:ph type="body" sz="quarter" idx="14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7" name="Text Placeholder 76"/>
          <p:cNvSpPr>
            <a:spLocks noGrp="1"/>
          </p:cNvSpPr>
          <p:nvPr>
            <p:ph type="body" sz="quarter" idx="150" hasCustomPrompt="1"/>
          </p:nvPr>
        </p:nvSpPr>
        <p:spPr>
          <a:xfrm>
            <a:off x="4223290" y="1879373"/>
            <a:ext cx="23999226" cy="853440"/>
          </a:xfrm>
          <a:prstGeom prst="rect">
            <a:avLst/>
          </a:prstGeom>
        </p:spPr>
        <p:txBody>
          <a:bodyPr/>
          <a:lstStyle>
            <a:lvl1pPr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78" name="Text Placeholder 76"/>
          <p:cNvSpPr>
            <a:spLocks noGrp="1"/>
          </p:cNvSpPr>
          <p:nvPr>
            <p:ph type="body" sz="quarter" idx="151" hasCustomPrompt="1"/>
          </p:nvPr>
        </p:nvSpPr>
        <p:spPr>
          <a:xfrm>
            <a:off x="4223290" y="1025933"/>
            <a:ext cx="23999226" cy="853440"/>
          </a:xfrm>
          <a:prstGeom prst="rect">
            <a:avLst/>
          </a:prstGeom>
        </p:spPr>
        <p:txBody>
          <a:bodyPr/>
          <a:lstStyle>
            <a:lvl1pPr algn="ctr">
              <a:buFontTx/>
              <a:buNone/>
              <a:defRPr sz="48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479685"/>
            <a:ext cx="10179845"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INTRODUCTION or ABSTRACT</a:t>
            </a:r>
          </a:p>
        </p:txBody>
      </p:sp>
      <p:sp>
        <p:nvSpPr>
          <p:cNvPr id="14" name="Picture Placeholder 13"/>
          <p:cNvSpPr>
            <a:spLocks noGrp="1"/>
          </p:cNvSpPr>
          <p:nvPr>
            <p:ph type="pic" sz="quarter" idx="15" hasCustomPrompt="1"/>
          </p:nvPr>
        </p:nvSpPr>
        <p:spPr>
          <a:xfrm>
            <a:off x="685800" y="7620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8917900" y="8128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9" name="Text Placeholder 3"/>
          <p:cNvSpPr>
            <a:spLocks noGrp="1"/>
          </p:cNvSpPr>
          <p:nvPr>
            <p:ph type="body" sz="quarter" idx="19" hasCustomPrompt="1"/>
          </p:nvPr>
        </p:nvSpPr>
        <p:spPr>
          <a:xfrm>
            <a:off x="691754" y="11966354"/>
            <a:ext cx="1019464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64508"/>
            <a:ext cx="1017984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02757"/>
            <a:ext cx="10178651"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684797"/>
            <a:ext cx="10178651"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8229"/>
            <a:ext cx="10178651"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3479685"/>
            <a:ext cx="10184606"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479685"/>
            <a:ext cx="10182022"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43103"/>
            <a:ext cx="10182022"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88793"/>
            <a:ext cx="10182022"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Type in or paste your text here</a:t>
            </a:r>
          </a:p>
        </p:txBody>
      </p:sp>
      <p:sp>
        <p:nvSpPr>
          <p:cNvPr id="58" name="Title 1"/>
          <p:cNvSpPr>
            <a:spLocks noGrp="1"/>
          </p:cNvSpPr>
          <p:nvPr>
            <p:ph type="title" hasCustomPrompt="1"/>
          </p:nvPr>
        </p:nvSpPr>
        <p:spPr>
          <a:xfrm>
            <a:off x="4449445" y="304801"/>
            <a:ext cx="24007482" cy="965200"/>
          </a:xfrm>
          <a:prstGeom prst="rect">
            <a:avLst/>
          </a:prstGeom>
        </p:spPr>
        <p:txBody>
          <a:bodyPr lIns="91436" tIns="45717" rIns="91436" bIns="45717" anchor="ctr" anchorCtr="0"/>
          <a:lstStyle>
            <a:lvl1pPr>
              <a:defRPr b="1"/>
            </a:lvl1pPr>
          </a:lstStyle>
          <a:p>
            <a:r>
              <a:rPr lang="en-US" dirty="0"/>
              <a:t>Click here to add the poster title</a:t>
            </a:r>
          </a:p>
        </p:txBody>
      </p:sp>
      <p:sp>
        <p:nvSpPr>
          <p:cNvPr id="59" name="Text Placeholder 76"/>
          <p:cNvSpPr>
            <a:spLocks noGrp="1"/>
          </p:cNvSpPr>
          <p:nvPr>
            <p:ph type="body" sz="quarter" idx="150" hasCustomPrompt="1"/>
          </p:nvPr>
        </p:nvSpPr>
        <p:spPr>
          <a:xfrm>
            <a:off x="4449445" y="2123441"/>
            <a:ext cx="23999226" cy="853440"/>
          </a:xfrm>
          <a:prstGeom prst="rect">
            <a:avLst/>
          </a:prstGeom>
        </p:spPr>
        <p:txBody>
          <a:bodyPr/>
          <a:lstStyle>
            <a:lvl1pPr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62" name="Text Placeholder 76"/>
          <p:cNvSpPr>
            <a:spLocks noGrp="1"/>
          </p:cNvSpPr>
          <p:nvPr>
            <p:ph type="body" sz="quarter" idx="151" hasCustomPrompt="1"/>
          </p:nvPr>
        </p:nvSpPr>
        <p:spPr>
          <a:xfrm>
            <a:off x="4449445" y="1270001"/>
            <a:ext cx="23999226" cy="853440"/>
          </a:xfrm>
          <a:prstGeom prst="rect">
            <a:avLst/>
          </a:prstGeom>
        </p:spPr>
        <p:txBody>
          <a:bodyPr/>
          <a:lstStyle>
            <a:lvl1pPr algn="ctr">
              <a:buFontTx/>
              <a:buNone/>
              <a:defRPr sz="48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71" name="Text Placeholder 5"/>
          <p:cNvSpPr>
            <a:spLocks noGrp="1"/>
          </p:cNvSpPr>
          <p:nvPr>
            <p:ph type="body" sz="quarter" idx="9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2" name="Text Placeholder 3"/>
          <p:cNvSpPr>
            <a:spLocks noGrp="1"/>
          </p:cNvSpPr>
          <p:nvPr>
            <p:ph type="body" sz="quarter" idx="10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3" name="Text Placeholder 3"/>
          <p:cNvSpPr>
            <a:spLocks noGrp="1"/>
          </p:cNvSpPr>
          <p:nvPr>
            <p:ph type="body" sz="quarter" idx="116"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4" name="Text Placeholder 3"/>
          <p:cNvSpPr>
            <a:spLocks noGrp="1"/>
          </p:cNvSpPr>
          <p:nvPr>
            <p:ph type="body" sz="quarter" idx="11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5" name="Text Placeholder 3"/>
          <p:cNvSpPr>
            <a:spLocks noGrp="1"/>
          </p:cNvSpPr>
          <p:nvPr>
            <p:ph type="body" sz="quarter" idx="118"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6" name="Text Placeholder 3"/>
          <p:cNvSpPr>
            <a:spLocks noGrp="1"/>
          </p:cNvSpPr>
          <p:nvPr>
            <p:ph type="body" sz="quarter" idx="119"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7" name="Text Placeholder 3"/>
          <p:cNvSpPr>
            <a:spLocks noGrp="1"/>
          </p:cNvSpPr>
          <p:nvPr>
            <p:ph type="body" sz="quarter" idx="120"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8" name="Text Placeholder 3"/>
          <p:cNvSpPr>
            <a:spLocks noGrp="1"/>
          </p:cNvSpPr>
          <p:nvPr>
            <p:ph type="body" sz="quarter" idx="121"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9" name="Text Placeholder 3"/>
          <p:cNvSpPr>
            <a:spLocks noGrp="1"/>
          </p:cNvSpPr>
          <p:nvPr>
            <p:ph type="body" sz="quarter" idx="122"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0" name="Text Placeholder 3"/>
          <p:cNvSpPr>
            <a:spLocks noGrp="1"/>
          </p:cNvSpPr>
          <p:nvPr>
            <p:ph type="body" sz="quarter" idx="123"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1" name="Text Placeholder 3"/>
          <p:cNvSpPr>
            <a:spLocks noGrp="1"/>
          </p:cNvSpPr>
          <p:nvPr>
            <p:ph type="body" sz="quarter" idx="124"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2" name="Text Placeholder 3"/>
          <p:cNvSpPr>
            <a:spLocks noGrp="1"/>
          </p:cNvSpPr>
          <p:nvPr>
            <p:ph type="body" sz="quarter" idx="125"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3" name="Picture Placeholder 13"/>
          <p:cNvSpPr>
            <a:spLocks noGrp="1"/>
          </p:cNvSpPr>
          <p:nvPr>
            <p:ph type="pic" sz="quarter" idx="11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4" name="Picture Placeholder 13"/>
          <p:cNvSpPr>
            <a:spLocks noGrp="1"/>
          </p:cNvSpPr>
          <p:nvPr>
            <p:ph type="pic" sz="quarter" idx="126"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5" name="Picture Placeholder 13"/>
          <p:cNvSpPr>
            <a:spLocks noGrp="1"/>
          </p:cNvSpPr>
          <p:nvPr>
            <p:ph type="pic" sz="quarter" idx="127"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6" name="Picture Placeholder 13"/>
          <p:cNvSpPr>
            <a:spLocks noGrp="1"/>
          </p:cNvSpPr>
          <p:nvPr>
            <p:ph type="pic" sz="quarter" idx="128"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7" name="Picture Placeholder 13"/>
          <p:cNvSpPr>
            <a:spLocks noGrp="1"/>
          </p:cNvSpPr>
          <p:nvPr>
            <p:ph type="pic" sz="quarter" idx="129"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8" name="Picture Placeholder 13"/>
          <p:cNvSpPr>
            <a:spLocks noGrp="1"/>
          </p:cNvSpPr>
          <p:nvPr>
            <p:ph type="pic" sz="quarter" idx="130"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9" name="Picture Placeholder 13"/>
          <p:cNvSpPr>
            <a:spLocks noGrp="1"/>
          </p:cNvSpPr>
          <p:nvPr>
            <p:ph type="pic" sz="quarter" idx="131"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0" name="Picture Placeholder 13"/>
          <p:cNvSpPr>
            <a:spLocks noGrp="1"/>
          </p:cNvSpPr>
          <p:nvPr>
            <p:ph type="pic" sz="quarter" idx="132"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1" name="Picture Placeholder 13"/>
          <p:cNvSpPr>
            <a:spLocks noGrp="1"/>
          </p:cNvSpPr>
          <p:nvPr>
            <p:ph type="pic" sz="quarter" idx="133"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2" name="Picture Placeholder 13"/>
          <p:cNvSpPr>
            <a:spLocks noGrp="1"/>
          </p:cNvSpPr>
          <p:nvPr>
            <p:ph type="pic" sz="quarter" idx="134"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3" name="Picture Placeholder 13"/>
          <p:cNvSpPr>
            <a:spLocks noGrp="1"/>
          </p:cNvSpPr>
          <p:nvPr>
            <p:ph type="pic" sz="quarter" idx="13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4" name="Text Placeholder 5"/>
          <p:cNvSpPr>
            <a:spLocks noGrp="1"/>
          </p:cNvSpPr>
          <p:nvPr>
            <p:ph type="body" sz="quarter" idx="13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5" name="Text Placeholder 5"/>
          <p:cNvSpPr>
            <a:spLocks noGrp="1"/>
          </p:cNvSpPr>
          <p:nvPr>
            <p:ph type="body" sz="quarter" idx="13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6" name="Text Placeholder 5"/>
          <p:cNvSpPr>
            <a:spLocks noGrp="1"/>
          </p:cNvSpPr>
          <p:nvPr>
            <p:ph type="body" sz="quarter" idx="13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7" name="Text Placeholder 5"/>
          <p:cNvSpPr>
            <a:spLocks noGrp="1"/>
          </p:cNvSpPr>
          <p:nvPr>
            <p:ph type="body" sz="quarter" idx="13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8" name="Text Placeholder 5"/>
          <p:cNvSpPr>
            <a:spLocks noGrp="1"/>
          </p:cNvSpPr>
          <p:nvPr>
            <p:ph type="body" sz="quarter" idx="140"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9" name="Text Placeholder 5"/>
          <p:cNvSpPr>
            <a:spLocks noGrp="1"/>
          </p:cNvSpPr>
          <p:nvPr>
            <p:ph type="body" sz="quarter" idx="141"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0" name="Text Placeholder 5"/>
          <p:cNvSpPr>
            <a:spLocks noGrp="1"/>
          </p:cNvSpPr>
          <p:nvPr>
            <p:ph type="body" sz="quarter" idx="142"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1" name="Text Placeholder 5"/>
          <p:cNvSpPr>
            <a:spLocks noGrp="1"/>
          </p:cNvSpPr>
          <p:nvPr>
            <p:ph type="body" sz="quarter" idx="143"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2" name="Text Placeholder 5"/>
          <p:cNvSpPr>
            <a:spLocks noGrp="1"/>
          </p:cNvSpPr>
          <p:nvPr>
            <p:ph type="body" sz="quarter" idx="144"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3" name="Text Placeholder 5"/>
          <p:cNvSpPr>
            <a:spLocks noGrp="1"/>
          </p:cNvSpPr>
          <p:nvPr>
            <p:ph type="body" sz="quarter" idx="14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4" name="Text Placeholder 5"/>
          <p:cNvSpPr>
            <a:spLocks noGrp="1"/>
          </p:cNvSpPr>
          <p:nvPr>
            <p:ph type="body" sz="quarter" idx="14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5" name="Text Placeholder 5"/>
          <p:cNvSpPr>
            <a:spLocks noGrp="1"/>
          </p:cNvSpPr>
          <p:nvPr>
            <p:ph type="body" sz="quarter" idx="14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6" name="Text Placeholder 5"/>
          <p:cNvSpPr>
            <a:spLocks noGrp="1"/>
          </p:cNvSpPr>
          <p:nvPr>
            <p:ph type="body" sz="quarter" idx="14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7" name="Text Placeholder 5"/>
          <p:cNvSpPr>
            <a:spLocks noGrp="1"/>
          </p:cNvSpPr>
          <p:nvPr>
            <p:ph type="body" sz="quarter" idx="14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479685"/>
            <a:ext cx="7536656" cy="564314"/>
          </a:xfrm>
          <a:prstGeom prst="rect">
            <a:avLst/>
          </a:prstGeom>
          <a:solidFill>
            <a:schemeClr val="accent5">
              <a:lumMod val="50000"/>
            </a:schemeClr>
          </a:solidFill>
        </p:spPr>
        <p:txBody>
          <a:bodyPr lIns="91436" tIns="91436" rIns="91436" bIns="91436" anchor="ctr" anchorCtr="0">
            <a:spAutoFit/>
          </a:bodyPr>
          <a:lstStyle>
            <a:lvl1pPr algn="ctr">
              <a:buNone/>
              <a:defRPr sz="2467" b="1" baseline="0">
                <a:solidFill>
                  <a:schemeClr val="bg1"/>
                </a:solidFill>
              </a:defRPr>
            </a:lvl1pPr>
          </a:lstStyle>
          <a:p>
            <a:pPr lvl="0"/>
            <a:r>
              <a:rPr lang="en-US" dirty="0"/>
              <a:t>(click to add) INTRODUCTION or ABSTRACT</a:t>
            </a:r>
          </a:p>
        </p:txBody>
      </p:sp>
      <p:sp>
        <p:nvSpPr>
          <p:cNvPr id="14" name="Picture Placeholder 13"/>
          <p:cNvSpPr>
            <a:spLocks noGrp="1"/>
          </p:cNvSpPr>
          <p:nvPr>
            <p:ph type="pic" sz="quarter" idx="15" hasCustomPrompt="1"/>
          </p:nvPr>
        </p:nvSpPr>
        <p:spPr>
          <a:xfrm>
            <a:off x="685800" y="7620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8917900" y="8128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9" name="Text Placeholder 3"/>
          <p:cNvSpPr>
            <a:spLocks noGrp="1"/>
          </p:cNvSpPr>
          <p:nvPr>
            <p:ph type="body" sz="quarter" idx="19" hasCustomPrompt="1"/>
          </p:nvPr>
        </p:nvSpPr>
        <p:spPr>
          <a:xfrm>
            <a:off x="676949" y="9946047"/>
            <a:ext cx="7543800"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44201"/>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3997645"/>
            <a:ext cx="15540036"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3479685"/>
            <a:ext cx="15540038"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14542274"/>
            <a:ext cx="1554003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14019023"/>
            <a:ext cx="15540038"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93562" y="3479685"/>
            <a:ext cx="753526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93562" y="4002937"/>
            <a:ext cx="7535264"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89294" y="9484351"/>
            <a:ext cx="753526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748333" y="10007602"/>
            <a:ext cx="753903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93562" y="17082443"/>
            <a:ext cx="753526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624516"/>
            <a:ext cx="753903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60" name="Title 1"/>
          <p:cNvSpPr>
            <a:spLocks noGrp="1"/>
          </p:cNvSpPr>
          <p:nvPr>
            <p:ph type="title" hasCustomPrompt="1"/>
          </p:nvPr>
        </p:nvSpPr>
        <p:spPr>
          <a:xfrm>
            <a:off x="4449445" y="304801"/>
            <a:ext cx="24007482" cy="965200"/>
          </a:xfrm>
          <a:prstGeom prst="rect">
            <a:avLst/>
          </a:prstGeom>
        </p:spPr>
        <p:txBody>
          <a:bodyPr lIns="91436" tIns="45717" rIns="91436" bIns="45717" anchor="ctr" anchorCtr="0"/>
          <a:lstStyle>
            <a:lvl1pPr>
              <a:defRPr b="1"/>
            </a:lvl1pPr>
          </a:lstStyle>
          <a:p>
            <a:r>
              <a:rPr lang="en-US" dirty="0"/>
              <a:t>Click here to add the poster title</a:t>
            </a:r>
          </a:p>
        </p:txBody>
      </p:sp>
      <p:sp>
        <p:nvSpPr>
          <p:cNvPr id="61" name="Text Placeholder 76"/>
          <p:cNvSpPr>
            <a:spLocks noGrp="1"/>
          </p:cNvSpPr>
          <p:nvPr>
            <p:ph type="body" sz="quarter" idx="150" hasCustomPrompt="1"/>
          </p:nvPr>
        </p:nvSpPr>
        <p:spPr>
          <a:xfrm>
            <a:off x="4449445" y="2123441"/>
            <a:ext cx="23999226" cy="853440"/>
          </a:xfrm>
          <a:prstGeom prst="rect">
            <a:avLst/>
          </a:prstGeom>
        </p:spPr>
        <p:txBody>
          <a:bodyPr/>
          <a:lstStyle>
            <a:lvl1pPr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62" name="Text Placeholder 76"/>
          <p:cNvSpPr>
            <a:spLocks noGrp="1"/>
          </p:cNvSpPr>
          <p:nvPr>
            <p:ph type="body" sz="quarter" idx="151" hasCustomPrompt="1"/>
          </p:nvPr>
        </p:nvSpPr>
        <p:spPr>
          <a:xfrm>
            <a:off x="4449445" y="1270001"/>
            <a:ext cx="23999226" cy="853440"/>
          </a:xfrm>
          <a:prstGeom prst="rect">
            <a:avLst/>
          </a:prstGeom>
        </p:spPr>
        <p:txBody>
          <a:bodyPr/>
          <a:lstStyle>
            <a:lvl1pPr algn="ctr">
              <a:buFontTx/>
              <a:buNone/>
              <a:defRPr sz="48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71" name="Text Placeholder 5"/>
          <p:cNvSpPr>
            <a:spLocks noGrp="1"/>
          </p:cNvSpPr>
          <p:nvPr>
            <p:ph type="body" sz="quarter" idx="9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2" name="Text Placeholder 3"/>
          <p:cNvSpPr>
            <a:spLocks noGrp="1"/>
          </p:cNvSpPr>
          <p:nvPr>
            <p:ph type="body" sz="quarter" idx="10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3" name="Text Placeholder 3"/>
          <p:cNvSpPr>
            <a:spLocks noGrp="1"/>
          </p:cNvSpPr>
          <p:nvPr>
            <p:ph type="body" sz="quarter" idx="116"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4" name="Text Placeholder 3"/>
          <p:cNvSpPr>
            <a:spLocks noGrp="1"/>
          </p:cNvSpPr>
          <p:nvPr>
            <p:ph type="body" sz="quarter" idx="11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5" name="Text Placeholder 3"/>
          <p:cNvSpPr>
            <a:spLocks noGrp="1"/>
          </p:cNvSpPr>
          <p:nvPr>
            <p:ph type="body" sz="quarter" idx="118"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6" name="Text Placeholder 3"/>
          <p:cNvSpPr>
            <a:spLocks noGrp="1"/>
          </p:cNvSpPr>
          <p:nvPr>
            <p:ph type="body" sz="quarter" idx="119"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7" name="Text Placeholder 3"/>
          <p:cNvSpPr>
            <a:spLocks noGrp="1"/>
          </p:cNvSpPr>
          <p:nvPr>
            <p:ph type="body" sz="quarter" idx="120"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8" name="Text Placeholder 3"/>
          <p:cNvSpPr>
            <a:spLocks noGrp="1"/>
          </p:cNvSpPr>
          <p:nvPr>
            <p:ph type="body" sz="quarter" idx="121"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9" name="Text Placeholder 3"/>
          <p:cNvSpPr>
            <a:spLocks noGrp="1"/>
          </p:cNvSpPr>
          <p:nvPr>
            <p:ph type="body" sz="quarter" idx="122"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0" name="Text Placeholder 3"/>
          <p:cNvSpPr>
            <a:spLocks noGrp="1"/>
          </p:cNvSpPr>
          <p:nvPr>
            <p:ph type="body" sz="quarter" idx="123"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1" name="Text Placeholder 3"/>
          <p:cNvSpPr>
            <a:spLocks noGrp="1"/>
          </p:cNvSpPr>
          <p:nvPr>
            <p:ph type="body" sz="quarter" idx="124"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2" name="Text Placeholder 3"/>
          <p:cNvSpPr>
            <a:spLocks noGrp="1"/>
          </p:cNvSpPr>
          <p:nvPr>
            <p:ph type="body" sz="quarter" idx="125"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3" name="Picture Placeholder 13"/>
          <p:cNvSpPr>
            <a:spLocks noGrp="1"/>
          </p:cNvSpPr>
          <p:nvPr>
            <p:ph type="pic" sz="quarter" idx="11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4" name="Picture Placeholder 13"/>
          <p:cNvSpPr>
            <a:spLocks noGrp="1"/>
          </p:cNvSpPr>
          <p:nvPr>
            <p:ph type="pic" sz="quarter" idx="126"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5" name="Picture Placeholder 13"/>
          <p:cNvSpPr>
            <a:spLocks noGrp="1"/>
          </p:cNvSpPr>
          <p:nvPr>
            <p:ph type="pic" sz="quarter" idx="127"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6" name="Picture Placeholder 13"/>
          <p:cNvSpPr>
            <a:spLocks noGrp="1"/>
          </p:cNvSpPr>
          <p:nvPr>
            <p:ph type="pic" sz="quarter" idx="128"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7" name="Picture Placeholder 13"/>
          <p:cNvSpPr>
            <a:spLocks noGrp="1"/>
          </p:cNvSpPr>
          <p:nvPr>
            <p:ph type="pic" sz="quarter" idx="129"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8" name="Picture Placeholder 13"/>
          <p:cNvSpPr>
            <a:spLocks noGrp="1"/>
          </p:cNvSpPr>
          <p:nvPr>
            <p:ph type="pic" sz="quarter" idx="130"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9" name="Picture Placeholder 13"/>
          <p:cNvSpPr>
            <a:spLocks noGrp="1"/>
          </p:cNvSpPr>
          <p:nvPr>
            <p:ph type="pic" sz="quarter" idx="131"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0" name="Picture Placeholder 13"/>
          <p:cNvSpPr>
            <a:spLocks noGrp="1"/>
          </p:cNvSpPr>
          <p:nvPr>
            <p:ph type="pic" sz="quarter" idx="132"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1" name="Picture Placeholder 13"/>
          <p:cNvSpPr>
            <a:spLocks noGrp="1"/>
          </p:cNvSpPr>
          <p:nvPr>
            <p:ph type="pic" sz="quarter" idx="133"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2" name="Picture Placeholder 13"/>
          <p:cNvSpPr>
            <a:spLocks noGrp="1"/>
          </p:cNvSpPr>
          <p:nvPr>
            <p:ph type="pic" sz="quarter" idx="134"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3" name="Picture Placeholder 13"/>
          <p:cNvSpPr>
            <a:spLocks noGrp="1"/>
          </p:cNvSpPr>
          <p:nvPr>
            <p:ph type="pic" sz="quarter" idx="13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4" name="Text Placeholder 5"/>
          <p:cNvSpPr>
            <a:spLocks noGrp="1"/>
          </p:cNvSpPr>
          <p:nvPr>
            <p:ph type="body" sz="quarter" idx="13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5" name="Text Placeholder 5"/>
          <p:cNvSpPr>
            <a:spLocks noGrp="1"/>
          </p:cNvSpPr>
          <p:nvPr>
            <p:ph type="body" sz="quarter" idx="13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6" name="Text Placeholder 5"/>
          <p:cNvSpPr>
            <a:spLocks noGrp="1"/>
          </p:cNvSpPr>
          <p:nvPr>
            <p:ph type="body" sz="quarter" idx="13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7" name="Text Placeholder 5"/>
          <p:cNvSpPr>
            <a:spLocks noGrp="1"/>
          </p:cNvSpPr>
          <p:nvPr>
            <p:ph type="body" sz="quarter" idx="13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8" name="Text Placeholder 5"/>
          <p:cNvSpPr>
            <a:spLocks noGrp="1"/>
          </p:cNvSpPr>
          <p:nvPr>
            <p:ph type="body" sz="quarter" idx="140"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9" name="Text Placeholder 5"/>
          <p:cNvSpPr>
            <a:spLocks noGrp="1"/>
          </p:cNvSpPr>
          <p:nvPr>
            <p:ph type="body" sz="quarter" idx="141"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0" name="Text Placeholder 5"/>
          <p:cNvSpPr>
            <a:spLocks noGrp="1"/>
          </p:cNvSpPr>
          <p:nvPr>
            <p:ph type="body" sz="quarter" idx="142"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1" name="Text Placeholder 5"/>
          <p:cNvSpPr>
            <a:spLocks noGrp="1"/>
          </p:cNvSpPr>
          <p:nvPr>
            <p:ph type="body" sz="quarter" idx="143"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2" name="Text Placeholder 5"/>
          <p:cNvSpPr>
            <a:spLocks noGrp="1"/>
          </p:cNvSpPr>
          <p:nvPr>
            <p:ph type="body" sz="quarter" idx="144"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3" name="Text Placeholder 5"/>
          <p:cNvSpPr>
            <a:spLocks noGrp="1"/>
          </p:cNvSpPr>
          <p:nvPr>
            <p:ph type="body" sz="quarter" idx="14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4" name="Text Placeholder 5"/>
          <p:cNvSpPr>
            <a:spLocks noGrp="1"/>
          </p:cNvSpPr>
          <p:nvPr>
            <p:ph type="body" sz="quarter" idx="14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5" name="Text Placeholder 5"/>
          <p:cNvSpPr>
            <a:spLocks noGrp="1"/>
          </p:cNvSpPr>
          <p:nvPr>
            <p:ph type="body" sz="quarter" idx="14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6" name="Text Placeholder 5"/>
          <p:cNvSpPr>
            <a:spLocks noGrp="1"/>
          </p:cNvSpPr>
          <p:nvPr>
            <p:ph type="body" sz="quarter" idx="14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7" name="Text Placeholder 5"/>
          <p:cNvSpPr>
            <a:spLocks noGrp="1"/>
          </p:cNvSpPr>
          <p:nvPr>
            <p:ph type="body" sz="quarter" idx="14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479685"/>
            <a:ext cx="7536656" cy="564314"/>
          </a:xfrm>
          <a:prstGeom prst="rect">
            <a:avLst/>
          </a:prstGeom>
          <a:solidFill>
            <a:schemeClr val="accent5">
              <a:lumMod val="50000"/>
            </a:schemeClr>
          </a:solidFill>
        </p:spPr>
        <p:txBody>
          <a:bodyPr lIns="91436" tIns="91436" rIns="91436" bIns="91436" anchor="ctr" anchorCtr="0">
            <a:spAutoFit/>
          </a:bodyPr>
          <a:lstStyle>
            <a:lvl1pPr algn="ctr">
              <a:buNone/>
              <a:defRPr sz="2467" b="1" baseline="0">
                <a:solidFill>
                  <a:schemeClr val="bg1"/>
                </a:solidFill>
              </a:defRPr>
            </a:lvl1pPr>
          </a:lstStyle>
          <a:p>
            <a:pPr lvl="0"/>
            <a:r>
              <a:rPr lang="en-US" dirty="0"/>
              <a:t>(click to add) INTRODUCTION or ABSTRACT</a:t>
            </a:r>
          </a:p>
        </p:txBody>
      </p:sp>
      <p:sp>
        <p:nvSpPr>
          <p:cNvPr id="14" name="Picture Placeholder 13"/>
          <p:cNvSpPr>
            <a:spLocks noGrp="1"/>
          </p:cNvSpPr>
          <p:nvPr>
            <p:ph type="pic" sz="quarter" idx="15" hasCustomPrompt="1"/>
          </p:nvPr>
        </p:nvSpPr>
        <p:spPr>
          <a:xfrm>
            <a:off x="685800" y="7620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8917900" y="812800"/>
            <a:ext cx="3314700" cy="1676400"/>
          </a:xfrm>
          <a:prstGeom prst="rect">
            <a:avLst/>
          </a:prstGeom>
        </p:spPr>
        <p:txBody>
          <a:bodyPr lIns="91436" tIns="45717" rIns="91436" bIns="45717" anchor="ctr"/>
          <a:lstStyle>
            <a:lvl1pPr algn="ctr">
              <a:buNone/>
              <a:defRPr sz="2667">
                <a:solidFill>
                  <a:schemeClr val="bg1"/>
                </a:solidFill>
              </a:defRPr>
            </a:lvl1pPr>
          </a:lstStyle>
          <a:p>
            <a:r>
              <a:rPr lang="en-US" dirty="0"/>
              <a:t>LOGO</a:t>
            </a:r>
          </a:p>
        </p:txBody>
      </p:sp>
      <p:sp>
        <p:nvSpPr>
          <p:cNvPr id="19" name="Text Placeholder 3"/>
          <p:cNvSpPr>
            <a:spLocks noGrp="1"/>
          </p:cNvSpPr>
          <p:nvPr>
            <p:ph type="body" sz="quarter" idx="19" hasCustomPrompt="1"/>
          </p:nvPr>
        </p:nvSpPr>
        <p:spPr>
          <a:xfrm>
            <a:off x="676949" y="9946047"/>
            <a:ext cx="7543800"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44201"/>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4" y="3997645"/>
            <a:ext cx="15540035"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3479685"/>
            <a:ext cx="15540038"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8690373" y="9946047"/>
            <a:ext cx="15540035"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4" y="9444451"/>
            <a:ext cx="15540038"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8690373" y="15639399"/>
            <a:ext cx="15540035"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8690373" y="16162650"/>
            <a:ext cx="15540035"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89294" y="3479685"/>
            <a:ext cx="753526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85521" y="4002937"/>
            <a:ext cx="753903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93562" y="18830513"/>
            <a:ext cx="7535264"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93563" y="19353765"/>
            <a:ext cx="7539038" cy="718188"/>
          </a:xfrm>
          <a:prstGeom prst="rect">
            <a:avLst/>
          </a:prstGeom>
        </p:spPr>
        <p:txBody>
          <a:bodyPr wrap="square" lIns="228589" tIns="228589" rIns="228589" bIns="228589">
            <a:spAutoFit/>
          </a:bodyPr>
          <a:lstStyle>
            <a:lvl1pPr marL="228600" indent="-228600">
              <a:buNone/>
              <a:defRPr sz="1667">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Enter your text here</a:t>
            </a:r>
          </a:p>
        </p:txBody>
      </p:sp>
      <p:sp>
        <p:nvSpPr>
          <p:cNvPr id="60" name="Title 1"/>
          <p:cNvSpPr>
            <a:spLocks noGrp="1"/>
          </p:cNvSpPr>
          <p:nvPr>
            <p:ph type="title" hasCustomPrompt="1"/>
          </p:nvPr>
        </p:nvSpPr>
        <p:spPr>
          <a:xfrm>
            <a:off x="4449445" y="304801"/>
            <a:ext cx="24007482" cy="965200"/>
          </a:xfrm>
          <a:prstGeom prst="rect">
            <a:avLst/>
          </a:prstGeom>
        </p:spPr>
        <p:txBody>
          <a:bodyPr lIns="91436" tIns="45717" rIns="91436" bIns="45717" anchor="ctr" anchorCtr="0"/>
          <a:lstStyle>
            <a:lvl1pPr>
              <a:defRPr b="1"/>
            </a:lvl1pPr>
          </a:lstStyle>
          <a:p>
            <a:r>
              <a:rPr lang="en-US" dirty="0"/>
              <a:t>Click here to add the poster title</a:t>
            </a:r>
          </a:p>
        </p:txBody>
      </p:sp>
      <p:sp>
        <p:nvSpPr>
          <p:cNvPr id="61" name="Text Placeholder 76"/>
          <p:cNvSpPr>
            <a:spLocks noGrp="1"/>
          </p:cNvSpPr>
          <p:nvPr>
            <p:ph type="body" sz="quarter" idx="150" hasCustomPrompt="1"/>
          </p:nvPr>
        </p:nvSpPr>
        <p:spPr>
          <a:xfrm>
            <a:off x="4449445" y="2123441"/>
            <a:ext cx="23999226" cy="853440"/>
          </a:xfrm>
          <a:prstGeom prst="rect">
            <a:avLst/>
          </a:prstGeom>
        </p:spPr>
        <p:txBody>
          <a:bodyPr/>
          <a:lstStyle>
            <a:lvl1pPr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62" name="Text Placeholder 76"/>
          <p:cNvSpPr>
            <a:spLocks noGrp="1"/>
          </p:cNvSpPr>
          <p:nvPr>
            <p:ph type="body" sz="quarter" idx="151" hasCustomPrompt="1"/>
          </p:nvPr>
        </p:nvSpPr>
        <p:spPr>
          <a:xfrm>
            <a:off x="4449445" y="1270001"/>
            <a:ext cx="23999226" cy="853440"/>
          </a:xfrm>
          <a:prstGeom prst="rect">
            <a:avLst/>
          </a:prstGeom>
        </p:spPr>
        <p:txBody>
          <a:bodyPr/>
          <a:lstStyle>
            <a:lvl1pPr algn="ctr">
              <a:buFontTx/>
              <a:buNone/>
              <a:defRPr sz="48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a:t>Click here to add authors</a:t>
            </a:r>
          </a:p>
        </p:txBody>
      </p:sp>
      <p:sp>
        <p:nvSpPr>
          <p:cNvPr id="71" name="Text Placeholder 5"/>
          <p:cNvSpPr>
            <a:spLocks noGrp="1"/>
          </p:cNvSpPr>
          <p:nvPr>
            <p:ph type="body" sz="quarter" idx="9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72" name="Text Placeholder 3"/>
          <p:cNvSpPr>
            <a:spLocks noGrp="1"/>
          </p:cNvSpPr>
          <p:nvPr>
            <p:ph type="body" sz="quarter" idx="10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3" name="Text Placeholder 3"/>
          <p:cNvSpPr>
            <a:spLocks noGrp="1"/>
          </p:cNvSpPr>
          <p:nvPr>
            <p:ph type="body" sz="quarter" idx="116"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4" name="Text Placeholder 3"/>
          <p:cNvSpPr>
            <a:spLocks noGrp="1"/>
          </p:cNvSpPr>
          <p:nvPr>
            <p:ph type="body" sz="quarter" idx="117"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5" name="Text Placeholder 3"/>
          <p:cNvSpPr>
            <a:spLocks noGrp="1"/>
          </p:cNvSpPr>
          <p:nvPr>
            <p:ph type="body" sz="quarter" idx="118"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6" name="Text Placeholder 3"/>
          <p:cNvSpPr>
            <a:spLocks noGrp="1"/>
          </p:cNvSpPr>
          <p:nvPr>
            <p:ph type="body" sz="quarter" idx="119"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7" name="Text Placeholder 3"/>
          <p:cNvSpPr>
            <a:spLocks noGrp="1"/>
          </p:cNvSpPr>
          <p:nvPr>
            <p:ph type="body" sz="quarter" idx="120"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8" name="Text Placeholder 3"/>
          <p:cNvSpPr>
            <a:spLocks noGrp="1"/>
          </p:cNvSpPr>
          <p:nvPr>
            <p:ph type="body" sz="quarter" idx="121"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79" name="Text Placeholder 3"/>
          <p:cNvSpPr>
            <a:spLocks noGrp="1"/>
          </p:cNvSpPr>
          <p:nvPr>
            <p:ph type="body" sz="quarter" idx="122"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0" name="Text Placeholder 3"/>
          <p:cNvSpPr>
            <a:spLocks noGrp="1"/>
          </p:cNvSpPr>
          <p:nvPr>
            <p:ph type="body" sz="quarter" idx="123"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1" name="Text Placeholder 3"/>
          <p:cNvSpPr>
            <a:spLocks noGrp="1"/>
          </p:cNvSpPr>
          <p:nvPr>
            <p:ph type="body" sz="quarter" idx="124"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2" name="Text Placeholder 3"/>
          <p:cNvSpPr>
            <a:spLocks noGrp="1"/>
          </p:cNvSpPr>
          <p:nvPr>
            <p:ph type="body" sz="quarter" idx="125" hasCustomPrompt="1"/>
          </p:nvPr>
        </p:nvSpPr>
        <p:spPr>
          <a:xfrm>
            <a:off x="-7806212" y="14173201"/>
            <a:ext cx="7542610" cy="718188"/>
          </a:xfrm>
          <a:prstGeom prst="rect">
            <a:avLst/>
          </a:prstGeom>
        </p:spPr>
        <p:txBody>
          <a:bodyPr wrap="square" lIns="228589" tIns="228589" rIns="228589" bIns="228589">
            <a:spAutoFit/>
          </a:bodyPr>
          <a:lstStyle>
            <a:lvl1pPr marL="0" indent="0">
              <a:buNone/>
              <a:defRPr sz="1667" baseline="0">
                <a:latin typeface="Trebuchet MS" pitchFamily="34" charset="0"/>
              </a:defRPr>
            </a:lvl1pPr>
            <a:lvl2pPr marL="990600" indent="-381000">
              <a:defRPr sz="1667">
                <a:latin typeface="Trebuchet MS" pitchFamily="34" charset="0"/>
              </a:defRPr>
            </a:lvl2pPr>
            <a:lvl3pPr marL="1371600" indent="-381000">
              <a:defRPr sz="1667">
                <a:latin typeface="Trebuchet MS" pitchFamily="34" charset="0"/>
              </a:defRPr>
            </a:lvl3pPr>
            <a:lvl4pPr marL="1790700" indent="-419100">
              <a:defRPr sz="1667">
                <a:latin typeface="Trebuchet MS" pitchFamily="34" charset="0"/>
              </a:defRPr>
            </a:lvl4pPr>
            <a:lvl5pPr marL="2095500" indent="-304800">
              <a:defRPr sz="1667">
                <a:latin typeface="Trebuchet MS" pitchFamily="34" charset="0"/>
              </a:defRPr>
            </a:lvl5pPr>
          </a:lstStyle>
          <a:p>
            <a:pPr lvl="0"/>
            <a:r>
              <a:rPr lang="en-US" dirty="0"/>
              <a:t>TEXT PLACEHOLDER</a:t>
            </a:r>
          </a:p>
        </p:txBody>
      </p:sp>
      <p:sp>
        <p:nvSpPr>
          <p:cNvPr id="83" name="Picture Placeholder 13"/>
          <p:cNvSpPr>
            <a:spLocks noGrp="1"/>
          </p:cNvSpPr>
          <p:nvPr>
            <p:ph type="pic" sz="quarter" idx="11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4" name="Picture Placeholder 13"/>
          <p:cNvSpPr>
            <a:spLocks noGrp="1"/>
          </p:cNvSpPr>
          <p:nvPr>
            <p:ph type="pic" sz="quarter" idx="126"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5" name="Picture Placeholder 13"/>
          <p:cNvSpPr>
            <a:spLocks noGrp="1"/>
          </p:cNvSpPr>
          <p:nvPr>
            <p:ph type="pic" sz="quarter" idx="127"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6" name="Picture Placeholder 13"/>
          <p:cNvSpPr>
            <a:spLocks noGrp="1"/>
          </p:cNvSpPr>
          <p:nvPr>
            <p:ph type="pic" sz="quarter" idx="128"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7" name="Picture Placeholder 13"/>
          <p:cNvSpPr>
            <a:spLocks noGrp="1"/>
          </p:cNvSpPr>
          <p:nvPr>
            <p:ph type="pic" sz="quarter" idx="129"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8" name="Picture Placeholder 13"/>
          <p:cNvSpPr>
            <a:spLocks noGrp="1"/>
          </p:cNvSpPr>
          <p:nvPr>
            <p:ph type="pic" sz="quarter" idx="130"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89" name="Picture Placeholder 13"/>
          <p:cNvSpPr>
            <a:spLocks noGrp="1"/>
          </p:cNvSpPr>
          <p:nvPr>
            <p:ph type="pic" sz="quarter" idx="131"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0" name="Picture Placeholder 13"/>
          <p:cNvSpPr>
            <a:spLocks noGrp="1"/>
          </p:cNvSpPr>
          <p:nvPr>
            <p:ph type="pic" sz="quarter" idx="132"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1" name="Picture Placeholder 13"/>
          <p:cNvSpPr>
            <a:spLocks noGrp="1"/>
          </p:cNvSpPr>
          <p:nvPr>
            <p:ph type="pic" sz="quarter" idx="133"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2" name="Picture Placeholder 13"/>
          <p:cNvSpPr>
            <a:spLocks noGrp="1"/>
          </p:cNvSpPr>
          <p:nvPr>
            <p:ph type="pic" sz="quarter" idx="134"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3" name="Picture Placeholder 13"/>
          <p:cNvSpPr>
            <a:spLocks noGrp="1"/>
          </p:cNvSpPr>
          <p:nvPr>
            <p:ph type="pic" sz="quarter" idx="135" hasCustomPrompt="1"/>
          </p:nvPr>
        </p:nvSpPr>
        <p:spPr>
          <a:xfrm>
            <a:off x="-6995160" y="16875760"/>
            <a:ext cx="5932169" cy="3226740"/>
          </a:xfrm>
          <a:prstGeom prst="rect">
            <a:avLst/>
          </a:prstGeom>
          <a:solidFill>
            <a:schemeClr val="bg2"/>
          </a:solidFill>
          <a:ln>
            <a:solidFill>
              <a:schemeClr val="tx2"/>
            </a:solidFill>
          </a:ln>
          <a:effectLst/>
        </p:spPr>
        <p:txBody>
          <a:bodyPr lIns="91436" tIns="45717" rIns="91436" bIns="45717" anchor="ctr"/>
          <a:lstStyle>
            <a:lvl1pPr marL="0" indent="0" algn="ctr">
              <a:buNone/>
              <a:defRPr sz="2667" b="0" baseline="0">
                <a:solidFill>
                  <a:schemeClr val="tx2"/>
                </a:solidFill>
              </a:defRPr>
            </a:lvl1pPr>
          </a:lstStyle>
          <a:p>
            <a:r>
              <a:rPr lang="en-US" dirty="0"/>
              <a:t>PICTURE PLACEHOLDER</a:t>
            </a:r>
          </a:p>
        </p:txBody>
      </p:sp>
      <p:sp>
        <p:nvSpPr>
          <p:cNvPr id="94" name="Text Placeholder 5"/>
          <p:cNvSpPr>
            <a:spLocks noGrp="1"/>
          </p:cNvSpPr>
          <p:nvPr>
            <p:ph type="body" sz="quarter" idx="13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5" name="Text Placeholder 5"/>
          <p:cNvSpPr>
            <a:spLocks noGrp="1"/>
          </p:cNvSpPr>
          <p:nvPr>
            <p:ph type="body" sz="quarter" idx="13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6" name="Text Placeholder 5"/>
          <p:cNvSpPr>
            <a:spLocks noGrp="1"/>
          </p:cNvSpPr>
          <p:nvPr>
            <p:ph type="body" sz="quarter" idx="13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7" name="Text Placeholder 5"/>
          <p:cNvSpPr>
            <a:spLocks noGrp="1"/>
          </p:cNvSpPr>
          <p:nvPr>
            <p:ph type="body" sz="quarter" idx="13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8" name="Text Placeholder 5"/>
          <p:cNvSpPr>
            <a:spLocks noGrp="1"/>
          </p:cNvSpPr>
          <p:nvPr>
            <p:ph type="body" sz="quarter" idx="140"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99" name="Text Placeholder 5"/>
          <p:cNvSpPr>
            <a:spLocks noGrp="1"/>
          </p:cNvSpPr>
          <p:nvPr>
            <p:ph type="body" sz="quarter" idx="141"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0" name="Text Placeholder 5"/>
          <p:cNvSpPr>
            <a:spLocks noGrp="1"/>
          </p:cNvSpPr>
          <p:nvPr>
            <p:ph type="body" sz="quarter" idx="142"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1" name="Text Placeholder 5"/>
          <p:cNvSpPr>
            <a:spLocks noGrp="1"/>
          </p:cNvSpPr>
          <p:nvPr>
            <p:ph type="body" sz="quarter" idx="143"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2" name="Text Placeholder 5"/>
          <p:cNvSpPr>
            <a:spLocks noGrp="1"/>
          </p:cNvSpPr>
          <p:nvPr>
            <p:ph type="body" sz="quarter" idx="144"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3" name="Text Placeholder 5"/>
          <p:cNvSpPr>
            <a:spLocks noGrp="1"/>
          </p:cNvSpPr>
          <p:nvPr>
            <p:ph type="body" sz="quarter" idx="145"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4" name="Text Placeholder 5"/>
          <p:cNvSpPr>
            <a:spLocks noGrp="1"/>
          </p:cNvSpPr>
          <p:nvPr>
            <p:ph type="body" sz="quarter" idx="146"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5" name="Text Placeholder 5"/>
          <p:cNvSpPr>
            <a:spLocks noGrp="1"/>
          </p:cNvSpPr>
          <p:nvPr>
            <p:ph type="body" sz="quarter" idx="147"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6" name="Text Placeholder 5"/>
          <p:cNvSpPr>
            <a:spLocks noGrp="1"/>
          </p:cNvSpPr>
          <p:nvPr>
            <p:ph type="body" sz="quarter" idx="148"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
        <p:nvSpPr>
          <p:cNvPr id="107" name="Text Placeholder 5"/>
          <p:cNvSpPr>
            <a:spLocks noGrp="1"/>
          </p:cNvSpPr>
          <p:nvPr>
            <p:ph type="body" sz="quarter" idx="149" hasCustomPrompt="1"/>
          </p:nvPr>
        </p:nvSpPr>
        <p:spPr>
          <a:xfrm>
            <a:off x="-7806213" y="12161193"/>
            <a:ext cx="7537847" cy="564314"/>
          </a:xfrm>
          <a:prstGeom prst="rect">
            <a:avLst/>
          </a:prstGeom>
          <a:solidFill>
            <a:schemeClr val="accent5">
              <a:lumMod val="50000"/>
            </a:schemeClr>
          </a:solidFill>
        </p:spPr>
        <p:txBody>
          <a:bodyPr wrap="square" lIns="91436" tIns="91436" rIns="91436" bIns="91436" anchor="ctr" anchorCtr="0">
            <a:spAutoFit/>
          </a:bodyPr>
          <a:lstStyle>
            <a:lvl1pPr algn="ctr">
              <a:buNone/>
              <a:defRPr sz="2467" b="1" baseline="0">
                <a:solidFill>
                  <a:schemeClr val="bg1"/>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6" name="Rectangle 9"/>
          <p:cNvSpPr>
            <a:spLocks noChangeArrowheads="1"/>
          </p:cNvSpPr>
          <p:nvPr userDrawn="1"/>
        </p:nvSpPr>
        <p:spPr bwMode="auto">
          <a:xfrm flipV="1">
            <a:off x="0" y="3002242"/>
            <a:ext cx="32918400" cy="18930294"/>
          </a:xfrm>
          <a:prstGeom prst="rect">
            <a:avLst/>
          </a:prstGeom>
          <a:solidFill>
            <a:schemeClr val="bg1">
              <a:lumMod val="50000"/>
            </a:schemeClr>
          </a:solidFill>
          <a:ln w="152400">
            <a:noFill/>
            <a:miter lim="800000"/>
            <a:headEnd/>
            <a:tailEnd/>
          </a:ln>
          <a:effectLst/>
        </p:spPr>
        <p:txBody>
          <a:bodyPr wrap="none" lIns="60957" tIns="30478" rIns="60957" bIns="30478" anchor="ctr"/>
          <a:lstStyle/>
          <a:p>
            <a:pPr>
              <a:defRPr/>
            </a:pPr>
            <a:endParaRPr lang="en-US" sz="4095" baseline="-25000" dirty="0">
              <a:solidFill>
                <a:srgbClr val="A6A6A6"/>
              </a:solidFill>
            </a:endParaRPr>
          </a:p>
        </p:txBody>
      </p:sp>
      <p:sp>
        <p:nvSpPr>
          <p:cNvPr id="20" name="Rectangle 19"/>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667" b="1" dirty="0">
                <a:solidFill>
                  <a:schemeClr val="bg1"/>
                </a:solidFill>
                <a:latin typeface="Trebuchet MS" pitchFamily="34" charset="0"/>
              </a:rPr>
              <a:t>QUICK</a:t>
            </a:r>
            <a:r>
              <a:rPr lang="en-US" sz="2667" b="1" baseline="0" dirty="0">
                <a:solidFill>
                  <a:schemeClr val="bg1"/>
                </a:solidFill>
                <a:latin typeface="Trebuchet MS" pitchFamily="34" charset="0"/>
              </a:rPr>
              <a:t> TIPS</a:t>
            </a:r>
            <a:endParaRPr lang="en-US" sz="2667" b="1" dirty="0">
              <a:solidFill>
                <a:schemeClr val="bg1"/>
              </a:solidFill>
              <a:latin typeface="Trebuchet MS" pitchFamily="34" charset="0"/>
            </a:endParaRP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089958"/>
            <a:r>
              <a:rPr lang="en-US" sz="2133" dirty="0">
                <a:latin typeface="Trebuchet MS" pitchFamily="34" charset="0"/>
              </a:rPr>
              <a:t>This PowerPoint</a:t>
            </a:r>
            <a:r>
              <a:rPr lang="en-US" sz="2133" baseline="0" dirty="0">
                <a:latin typeface="Trebuchet MS" pitchFamily="34" charset="0"/>
              </a:rPr>
              <a:t> template requires basic PowerPoint (version 2007 or newer) skills. Below is a list of commonly asked questions specific to this template. </a:t>
            </a:r>
            <a:br>
              <a:rPr lang="en-US" sz="2133" baseline="0" dirty="0">
                <a:latin typeface="Trebuchet MS" pitchFamily="34" charset="0"/>
              </a:rPr>
            </a:br>
            <a:r>
              <a:rPr lang="en-US" sz="2133" baseline="0" dirty="0">
                <a:latin typeface="Trebuchet MS" pitchFamily="34" charset="0"/>
              </a:rPr>
              <a:t>If you are using an older version of PowerPoint some template features may not work properly.</a:t>
            </a:r>
            <a:endParaRPr lang="en-US" sz="2667" b="1" dirty="0">
              <a:solidFill>
                <a:srgbClr val="FFFF00"/>
              </a:solidFill>
              <a:latin typeface="Trebuchet MS" pitchFamily="34" charset="0"/>
            </a:endParaRPr>
          </a:p>
          <a:p>
            <a:pPr defTabSz="2089958"/>
            <a:endParaRPr lang="en-US" sz="2667" b="1" dirty="0">
              <a:solidFill>
                <a:srgbClr val="FFFF00"/>
              </a:solidFill>
              <a:latin typeface="Trebuchet MS" pitchFamily="34" charset="0"/>
            </a:endParaRPr>
          </a:p>
          <a:p>
            <a:pPr algn="ctr"/>
            <a:r>
              <a:rPr lang="en-US" sz="2667" b="1" dirty="0">
                <a:solidFill>
                  <a:schemeClr val="bg1"/>
                </a:solidFill>
                <a:latin typeface="Trebuchet MS" pitchFamily="34" charset="0"/>
              </a:rPr>
              <a:t>Using the template</a:t>
            </a:r>
            <a:endParaRPr lang="en-US" sz="2667" b="1" baseline="0" dirty="0">
              <a:solidFill>
                <a:schemeClr val="bg1"/>
              </a:solidFill>
              <a:latin typeface="Trebuchet MS" pitchFamily="34" charset="0"/>
            </a:endParaRPr>
          </a:p>
          <a:p>
            <a:pPr algn="ctr"/>
            <a:endParaRPr lang="en-US" sz="2133" b="1" dirty="0">
              <a:solidFill>
                <a:srgbClr val="FFFF00"/>
              </a:solidFill>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1" dirty="0">
                <a:solidFill>
                  <a:srgbClr val="FFFF00"/>
                </a:solidFill>
                <a:latin typeface="Trebuchet MS" pitchFamily="34" charset="0"/>
              </a:rPr>
              <a:t>Verifying the quality of your graphics</a:t>
            </a:r>
          </a:p>
          <a:p>
            <a:pPr defTabSz="2089958"/>
            <a:r>
              <a:rPr lang="en-US" sz="2133" dirty="0">
                <a:latin typeface="Trebuchet MS" pitchFamily="34" charset="0"/>
              </a:rPr>
              <a:t>Go to the </a:t>
            </a:r>
            <a:r>
              <a:rPr lang="en-US" sz="2133"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2133" baseline="0" dirty="0">
                <a:latin typeface="Trebuchet MS" pitchFamily="34" charset="0"/>
              </a:rPr>
            </a:br>
            <a:endParaRPr lang="en-US" sz="2133" baseline="0" dirty="0">
              <a:latin typeface="Trebuchet MS" pitchFamily="34" charset="0"/>
            </a:endParaRPr>
          </a:p>
          <a:p>
            <a:pPr defTabSz="2089958"/>
            <a:r>
              <a:rPr lang="en-US" sz="2133" b="1" dirty="0">
                <a:solidFill>
                  <a:srgbClr val="FFFF00"/>
                </a:solidFill>
                <a:latin typeface="Trebuchet MS" pitchFamily="34" charset="0"/>
              </a:rPr>
              <a:t>Using the placeholders</a:t>
            </a:r>
          </a:p>
          <a:p>
            <a:pPr defTabSz="2089958"/>
            <a:r>
              <a:rPr lang="en-US" sz="2133" baseline="0" dirty="0">
                <a:latin typeface="Trebuchet MS" pitchFamily="34" charset="0"/>
              </a:rPr>
              <a:t>To add text to this template, click inside a placeholder and type in or paste your text. To move a placeholder, click on it </a:t>
            </a:r>
            <a:r>
              <a:rPr lang="en-US" sz="2133" u="sng" baseline="0" dirty="0">
                <a:latin typeface="Trebuchet MS" pitchFamily="34" charset="0"/>
              </a:rPr>
              <a:t>once</a:t>
            </a:r>
            <a:r>
              <a:rPr lang="en-US" sz="2133" baseline="0" dirty="0">
                <a:latin typeface="Trebuchet MS" pitchFamily="34" charset="0"/>
              </a:rPr>
              <a:t> (to select it), place your cursor on its frame and your cursor will change to this symbol:         Then, click </a:t>
            </a:r>
            <a:r>
              <a:rPr lang="en-US" sz="2133" u="sng" baseline="0" dirty="0">
                <a:latin typeface="Trebuchet MS" pitchFamily="34" charset="0"/>
              </a:rPr>
              <a:t>once</a:t>
            </a:r>
            <a:r>
              <a:rPr lang="en-US" sz="2133" baseline="0" dirty="0">
                <a:latin typeface="Trebuchet MS" pitchFamily="34" charset="0"/>
              </a:rPr>
              <a:t> and drag it to its new location where you can resize it as needed. Additional placeholders can be found on the left side of this template.</a:t>
            </a:r>
          </a:p>
          <a:p>
            <a:pPr defTabSz="2089958"/>
            <a:endParaRPr lang="en-US" sz="2133" b="1" baseline="0" dirty="0">
              <a:solidFill>
                <a:srgbClr val="FFFF00"/>
              </a:solidFill>
              <a:latin typeface="Trebuchet MS" pitchFamily="34" charset="0"/>
            </a:endParaRPr>
          </a:p>
          <a:p>
            <a:pPr defTabSz="2089958"/>
            <a:r>
              <a:rPr lang="en-US" sz="2133" b="1" baseline="0" dirty="0">
                <a:solidFill>
                  <a:srgbClr val="FFFF00"/>
                </a:solidFill>
                <a:latin typeface="Trebuchet MS" pitchFamily="34" charset="0"/>
              </a:rPr>
              <a:t>Modifying the layout</a:t>
            </a:r>
          </a:p>
          <a:p>
            <a:pPr defTabSz="2089958"/>
            <a:r>
              <a:rPr lang="en-US" sz="2133" dirty="0">
                <a:latin typeface="Trebuchet MS" pitchFamily="34" charset="0"/>
              </a:rPr>
              <a:t>This template has four</a:t>
            </a:r>
            <a:endParaRPr lang="en-US" sz="2133" baseline="0" dirty="0">
              <a:latin typeface="Trebuchet MS" pitchFamily="34" charset="0"/>
            </a:endParaRPr>
          </a:p>
          <a:p>
            <a:pPr defTabSz="2089958"/>
            <a:r>
              <a:rPr lang="en-US" sz="2133" baseline="0" dirty="0">
                <a:latin typeface="Trebuchet MS" pitchFamily="34" charset="0"/>
              </a:rPr>
              <a:t>different column layouts. </a:t>
            </a:r>
          </a:p>
          <a:p>
            <a:pPr defTabSz="2089958"/>
            <a:r>
              <a:rPr lang="en-US" sz="2133" u="sng" baseline="0" dirty="0">
                <a:latin typeface="Trebuchet MS" pitchFamily="34" charset="0"/>
              </a:rPr>
              <a:t>Right-click</a:t>
            </a:r>
            <a:r>
              <a:rPr lang="en-US" sz="2133" baseline="0" dirty="0">
                <a:latin typeface="Trebuchet MS" pitchFamily="34" charset="0"/>
              </a:rPr>
              <a:t> your mouse</a:t>
            </a:r>
          </a:p>
          <a:p>
            <a:pPr defTabSz="2089958"/>
            <a:r>
              <a:rPr lang="en-US" sz="2133" baseline="0" dirty="0">
                <a:latin typeface="Trebuchet MS" pitchFamily="34" charset="0"/>
              </a:rPr>
              <a:t>on the background and </a:t>
            </a:r>
          </a:p>
          <a:p>
            <a:pPr defTabSz="2089958"/>
            <a:r>
              <a:rPr lang="en-US" sz="2133" baseline="0" dirty="0">
                <a:latin typeface="Trebuchet MS" pitchFamily="34" charset="0"/>
              </a:rPr>
              <a:t>click on “Layout” to see </a:t>
            </a:r>
          </a:p>
          <a:p>
            <a:pPr defTabSz="2089958"/>
            <a:r>
              <a:rPr lang="en-US" sz="2133" baseline="0" dirty="0">
                <a:latin typeface="Trebuchet MS" pitchFamily="34" charset="0"/>
              </a:rPr>
              <a:t>the layout options.</a:t>
            </a:r>
            <a:endParaRPr lang="en-US" sz="2133" dirty="0">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aseline="0" dirty="0">
                <a:latin typeface="Trebuchet MS" pitchFamily="34" charset="0"/>
              </a:rPr>
              <a:t>The columns in the provided layouts are fixed and cannot be moved but advanced users can modify any layout by going to VIEW and then SLIDE MASTER.</a:t>
            </a:r>
          </a:p>
          <a:p>
            <a:pPr marL="0" marR="0" indent="0" algn="l" defTabSz="2089958" rtl="0" eaLnBrk="1" fontAlgn="auto" latinLnBrk="0" hangingPunct="1">
              <a:lnSpc>
                <a:spcPct val="100000"/>
              </a:lnSpc>
              <a:spcBef>
                <a:spcPts val="0"/>
              </a:spcBef>
              <a:spcAft>
                <a:spcPts val="0"/>
              </a:spcAft>
              <a:buClrTx/>
              <a:buSzTx/>
              <a:buFontTx/>
              <a:buNone/>
              <a:tabLst/>
              <a:defRPr/>
            </a:pPr>
            <a:endParaRPr lang="en-US" sz="2133" baseline="0" dirty="0">
              <a:latin typeface="Trebuchet MS" pitchFamily="34" charset="0"/>
            </a:endParaRPr>
          </a:p>
          <a:p>
            <a:pPr defTabSz="2089958"/>
            <a:r>
              <a:rPr lang="en-US" sz="2133" b="1" baseline="0" dirty="0">
                <a:solidFill>
                  <a:srgbClr val="FFFF00"/>
                </a:solidFill>
                <a:latin typeface="Trebuchet MS" pitchFamily="34" charset="0"/>
              </a:rPr>
              <a:t>Importing text and graphics from external sources</a:t>
            </a:r>
          </a:p>
          <a:p>
            <a:pPr defTabSz="2089958"/>
            <a:r>
              <a:rPr lang="en-US" sz="2133" b="1" u="sng" baseline="0" dirty="0">
                <a:latin typeface="Trebuchet MS" pitchFamily="34" charset="0"/>
              </a:rPr>
              <a:t>TEXT: </a:t>
            </a:r>
            <a:r>
              <a:rPr lang="en-US" sz="2133" baseline="0" dirty="0">
                <a:latin typeface="Trebuchet MS" pitchFamily="34" charset="0"/>
              </a:rPr>
              <a:t>Paste or type your text into a pre-existing placeholder or drag in a new placeholder from the left side of the template. Move it anywhere as needed.</a:t>
            </a:r>
          </a:p>
          <a:p>
            <a:pPr defTabSz="2089958"/>
            <a:r>
              <a:rPr lang="en-US" sz="2133" b="1" u="sng" baseline="0" dirty="0">
                <a:latin typeface="Trebuchet MS" pitchFamily="34" charset="0"/>
              </a:rPr>
              <a:t>PHOTOS: </a:t>
            </a:r>
            <a:r>
              <a:rPr lang="en-US" sz="2133" baseline="0" dirty="0">
                <a:latin typeface="Trebuchet MS" pitchFamily="34" charset="0"/>
              </a:rPr>
              <a:t>Drag in a picture placeholder, size it </a:t>
            </a:r>
            <a:r>
              <a:rPr lang="en-US" sz="2133" u="sng" baseline="0" dirty="0">
                <a:latin typeface="Trebuchet MS" pitchFamily="34" charset="0"/>
              </a:rPr>
              <a:t>first</a:t>
            </a:r>
            <a:r>
              <a:rPr lang="en-US" sz="2133" baseline="0" dirty="0">
                <a:latin typeface="Trebuchet MS" pitchFamily="34" charset="0"/>
              </a:rPr>
              <a:t>, click in it and insert a photo from the menu.</a:t>
            </a:r>
          </a:p>
          <a:p>
            <a:pPr defTabSz="2089958"/>
            <a:r>
              <a:rPr lang="en-US" sz="2133" b="1" u="sng" baseline="0" dirty="0">
                <a:latin typeface="Trebuchet MS" pitchFamily="34" charset="0"/>
              </a:rPr>
              <a:t>TABLES: </a:t>
            </a:r>
            <a:r>
              <a:rPr lang="en-US" sz="2133" baseline="0" dirty="0">
                <a:latin typeface="Trebuchet MS" pitchFamily="34" charset="0"/>
              </a:rPr>
              <a:t>You can copy and paste a table from an external document onto this poster template. To adjust the way the text fits within the cells of a table that has been pasted, </a:t>
            </a:r>
            <a:r>
              <a:rPr lang="en-US" sz="2133" u="sng" baseline="0" dirty="0">
                <a:latin typeface="Trebuchet MS" pitchFamily="34" charset="0"/>
              </a:rPr>
              <a:t>right-click</a:t>
            </a:r>
            <a:r>
              <a:rPr lang="en-US" sz="2133" baseline="0" dirty="0">
                <a:latin typeface="Trebuchet MS" pitchFamily="34" charset="0"/>
              </a:rPr>
              <a:t> on the table, click FORMAT SHAPE  then click on TEXT BOX and change the INTERNAL MARGIN values to 0.25</a:t>
            </a:r>
          </a:p>
          <a:p>
            <a:pPr defTabSz="2089958"/>
            <a:endParaRPr lang="en-US" sz="2133" baseline="0" dirty="0">
              <a:latin typeface="Trebuchet MS" pitchFamily="34" charset="0"/>
            </a:endParaRPr>
          </a:p>
          <a:p>
            <a:pPr defTabSz="2089958"/>
            <a:r>
              <a:rPr lang="en-US" sz="2133" b="1" baseline="0" dirty="0">
                <a:solidFill>
                  <a:srgbClr val="FFFF00"/>
                </a:solidFill>
                <a:latin typeface="Trebuchet MS" pitchFamily="34" charset="0"/>
              </a:rPr>
              <a:t>Modifying the color scheme</a:t>
            </a:r>
          </a:p>
          <a:p>
            <a:pPr defTabSz="2089958"/>
            <a:r>
              <a:rPr lang="en-US" sz="2133" baseline="0" dirty="0">
                <a:latin typeface="Trebuchet MS" pitchFamily="34" charset="0"/>
              </a:rPr>
              <a:t>To change the color scheme of this template go to the “Design” menu and click on “Colors”. You can choose from the provide color combinations or you can create your own.</a:t>
            </a:r>
          </a:p>
          <a:p>
            <a:pPr defTabSz="2089958"/>
            <a:endParaRPr lang="en-US" sz="2133" baseline="0" dirty="0">
              <a:latin typeface="Trebuchet MS" pitchFamily="34" charset="0"/>
            </a:endParaRPr>
          </a:p>
          <a:p>
            <a:pPr defTabSz="2089958"/>
            <a:endParaRPr lang="en-US" sz="2133" baseline="0" dirty="0">
              <a:latin typeface="Trebuchet MS" pitchFamily="34" charset="0"/>
            </a:endParaRPr>
          </a:p>
          <a:p>
            <a:pPr defTabSz="2926292"/>
            <a:endParaRPr lang="en-US" sz="1333" baseline="0" dirty="0">
              <a:latin typeface="Trebuchet MS" pitchFamily="34" charset="0"/>
            </a:endParaRPr>
          </a:p>
          <a:p>
            <a:pPr defTabSz="2926292"/>
            <a:endParaRPr lang="en-US" sz="1333" dirty="0">
              <a:latin typeface="Trebuchet MS" pitchFamily="34" charset="0"/>
            </a:endParaRPr>
          </a:p>
          <a:p>
            <a:pPr algn="ctr"/>
            <a:endParaRPr lang="en-US" sz="1333" b="1" dirty="0">
              <a:solidFill>
                <a:schemeClr val="bg1"/>
              </a:solidFill>
              <a:latin typeface="Trebuchet MS" pitchFamily="34" charset="0"/>
            </a:endParaRPr>
          </a:p>
          <a:p>
            <a:pPr defTabSz="2926292"/>
            <a:endParaRPr lang="en-US" sz="1333" b="1" dirty="0">
              <a:solidFill>
                <a:srgbClr val="FFFF00"/>
              </a:solidFill>
              <a:latin typeface="Trebuchet MS" pitchFamily="34" charset="0"/>
            </a:endParaRPr>
          </a:p>
          <a:p>
            <a:pPr algn="ctr"/>
            <a:endParaRPr lang="en-US" sz="2133" b="1" dirty="0">
              <a:latin typeface="Trebuchet MS" pitchFamily="34" charset="0"/>
            </a:endParaRPr>
          </a:p>
        </p:txBody>
      </p:sp>
      <p:sp>
        <p:nvSpPr>
          <p:cNvPr id="29" name="Rectangle 28"/>
          <p:cNvSpPr/>
          <p:nvPr userDrawn="1"/>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933" b="1" dirty="0">
                <a:solidFill>
                  <a:schemeClr val="bg1"/>
                </a:solidFill>
                <a:latin typeface="Trebuchet MS" pitchFamily="34" charset="0"/>
              </a:rPr>
              <a:t>QUICK DESIGN</a:t>
            </a:r>
            <a:r>
              <a:rPr lang="en-US" sz="2933" b="1" baseline="0" dirty="0">
                <a:solidFill>
                  <a:schemeClr val="bg1"/>
                </a:solidFill>
                <a:latin typeface="Trebuchet MS" pitchFamily="34" charset="0"/>
              </a:rPr>
              <a:t> </a:t>
            </a:r>
            <a:r>
              <a:rPr lang="en-US" sz="2933" b="1" dirty="0">
                <a:solidFill>
                  <a:schemeClr val="bg1"/>
                </a:solidFill>
                <a:latin typeface="Trebuchet MS" pitchFamily="34" charset="0"/>
              </a:rPr>
              <a:t>GUIDE</a:t>
            </a: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926292"/>
            <a:r>
              <a:rPr lang="en-US" sz="2133" dirty="0">
                <a:latin typeface="Trebuchet MS" pitchFamily="34" charset="0"/>
              </a:rPr>
              <a:t>This PowerPoint</a:t>
            </a:r>
            <a:r>
              <a:rPr lang="en-US" sz="2133" baseline="0" dirty="0">
                <a:latin typeface="Trebuchet MS" pitchFamily="34" charset="0"/>
              </a:rPr>
              <a:t> </a:t>
            </a:r>
            <a:r>
              <a:rPr lang="en-US" sz="2133" dirty="0">
                <a:latin typeface="Trebuchet MS" pitchFamily="34" charset="0"/>
              </a:rPr>
              <a:t>2007 template produces</a:t>
            </a:r>
            <a:r>
              <a:rPr lang="en-US" sz="2133" baseline="0" dirty="0">
                <a:latin typeface="Trebuchet MS" pitchFamily="34" charset="0"/>
              </a:rPr>
              <a:t> </a:t>
            </a:r>
            <a:r>
              <a:rPr lang="en-US" sz="2133" dirty="0">
                <a:latin typeface="Trebuchet MS" pitchFamily="34" charset="0"/>
              </a:rPr>
              <a:t>a 24”x36” professional poster. It</a:t>
            </a:r>
            <a:r>
              <a:rPr lang="en-US" sz="2133" baseline="0" dirty="0">
                <a:latin typeface="Trebuchet MS" pitchFamily="34" charset="0"/>
              </a:rPr>
              <a:t> </a:t>
            </a:r>
            <a:r>
              <a:rPr lang="en-US" sz="2133" dirty="0">
                <a:latin typeface="Trebuchet MS" pitchFamily="34" charset="0"/>
              </a:rPr>
              <a:t>will save you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2926292"/>
            <a:endParaRPr lang="en-US" sz="2133" dirty="0">
              <a:latin typeface="Trebuchet MS" pitchFamily="34" charset="0"/>
            </a:endParaRPr>
          </a:p>
          <a:p>
            <a:pPr defTabSz="2926292"/>
            <a:r>
              <a:rPr lang="en-US" sz="2133" dirty="0">
                <a:latin typeface="Trebuchet MS" pitchFamily="34" charset="0"/>
              </a:rPr>
              <a:t>Use it to create your presentation. Then send</a:t>
            </a:r>
            <a:r>
              <a:rPr lang="en-US" sz="2133" baseline="0" dirty="0">
                <a:latin typeface="Trebuchet MS" pitchFamily="34" charset="0"/>
              </a:rPr>
              <a:t> it </a:t>
            </a:r>
            <a:r>
              <a:rPr lang="en-US" sz="2133" dirty="0">
                <a:latin typeface="Trebuchet MS" pitchFamily="34" charset="0"/>
              </a:rPr>
              <a:t>to </a:t>
            </a:r>
            <a:r>
              <a:rPr lang="en-US" sz="2133" b="1" dirty="0">
                <a:latin typeface="Trebuchet MS" pitchFamily="34" charset="0"/>
              </a:rPr>
              <a:t>PosterPresentations.com</a:t>
            </a:r>
            <a:r>
              <a:rPr lang="en-US" sz="2133" dirty="0">
                <a:latin typeface="Trebuchet MS" pitchFamily="34" charset="0"/>
              </a:rPr>
              <a:t> for premium quality, same day affordable printing.</a:t>
            </a:r>
            <a:br>
              <a:rPr lang="en-US" sz="2133" dirty="0">
                <a:latin typeface="Trebuchet MS" pitchFamily="34" charset="0"/>
              </a:rPr>
            </a:br>
            <a:endParaRPr lang="en-US" sz="2133" dirty="0">
              <a:latin typeface="Trebuchet MS" pitchFamily="34" charset="0"/>
            </a:endParaRPr>
          </a:p>
          <a:p>
            <a:pPr defTabSz="2926292"/>
            <a:r>
              <a:rPr lang="en-US" sz="2133" dirty="0">
                <a:latin typeface="Trebuchet MS" pitchFamily="34" charset="0"/>
              </a:rPr>
              <a:t>We provide a series of </a:t>
            </a:r>
            <a:r>
              <a:rPr lang="en-US" sz="2133" b="0" dirty="0">
                <a:latin typeface="Trebuchet MS" pitchFamily="34" charset="0"/>
              </a:rPr>
              <a:t>online tutorials </a:t>
            </a:r>
            <a:r>
              <a:rPr lang="en-US" sz="2133" dirty="0">
                <a:latin typeface="Trebuchet MS" pitchFamily="34" charset="0"/>
              </a:rPr>
              <a:t>that will guide you through the poster design process and answer your poster production questions. </a:t>
            </a:r>
          </a:p>
          <a:p>
            <a:pPr defTabSz="2926292"/>
            <a:endParaRPr lang="en-US" sz="2133" dirty="0">
              <a:latin typeface="Trebuchet MS" pitchFamily="34" charset="0"/>
            </a:endParaRPr>
          </a:p>
          <a:p>
            <a:pPr defTabSz="2926292"/>
            <a:r>
              <a:rPr lang="en-US" sz="2133" dirty="0">
                <a:latin typeface="Trebuchet MS" pitchFamily="34" charset="0"/>
              </a:rPr>
              <a:t>View our online</a:t>
            </a:r>
            <a:r>
              <a:rPr lang="en-US" sz="2133" baseline="0" dirty="0">
                <a:latin typeface="Trebuchet MS" pitchFamily="34" charset="0"/>
              </a:rPr>
              <a:t> tutorials at:</a:t>
            </a:r>
            <a:br>
              <a:rPr lang="en-US" sz="2133" dirty="0">
                <a:latin typeface="Trebuchet MS" pitchFamily="34" charset="0"/>
              </a:rPr>
            </a:br>
            <a:r>
              <a:rPr lang="en-US" sz="2133" dirty="0">
                <a:solidFill>
                  <a:srgbClr val="FFFF00"/>
                </a:solidFill>
                <a:latin typeface="Trebuchet MS" pitchFamily="34" charset="0"/>
              </a:rPr>
              <a:t> http://bit.ly/Poster_creation_help </a:t>
            </a:r>
            <a:br>
              <a:rPr lang="en-US" sz="2133" dirty="0">
                <a:latin typeface="Trebuchet MS" pitchFamily="34" charset="0"/>
              </a:rPr>
            </a:br>
            <a:r>
              <a:rPr lang="en-US" sz="2133" dirty="0">
                <a:latin typeface="Trebuchet MS" pitchFamily="34" charset="0"/>
              </a:rPr>
              <a:t>(copy</a:t>
            </a:r>
            <a:r>
              <a:rPr lang="en-US" sz="2133" baseline="0" dirty="0">
                <a:latin typeface="Trebuchet MS" pitchFamily="34" charset="0"/>
              </a:rPr>
              <a:t> and paste the link into your web browser).</a:t>
            </a:r>
          </a:p>
          <a:p>
            <a:pPr defTabSz="2926292"/>
            <a:endParaRPr lang="en-US" sz="2133" dirty="0">
              <a:latin typeface="Trebuchet MS" pitchFamily="34" charset="0"/>
            </a:endParaRP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algn="ctr"/>
            <a:r>
              <a:rPr lang="en-US" sz="2933" b="1" dirty="0">
                <a:solidFill>
                  <a:schemeClr val="bg1"/>
                </a:solidFill>
                <a:latin typeface="Trebuchet MS" pitchFamily="34" charset="0"/>
              </a:rPr>
              <a:t>Object Placeholders</a:t>
            </a:r>
          </a:p>
          <a:p>
            <a:pPr algn="ctr"/>
            <a:endParaRPr lang="en-US" sz="2933" b="1" dirty="0">
              <a:solidFill>
                <a:schemeClr val="bg1"/>
              </a:solidFill>
              <a:latin typeface="Trebuchet MS" pitchFamily="34" charset="0"/>
            </a:endParaRPr>
          </a:p>
          <a:p>
            <a:pPr defTabSz="2926292"/>
            <a:r>
              <a:rPr lang="en-US" sz="2133" dirty="0">
                <a:latin typeface="Trebuchet MS" pitchFamily="34" charset="0"/>
              </a:rPr>
              <a:t>Use the placeholders provided below to add new elements to your poster:</a:t>
            </a:r>
            <a:r>
              <a:rPr lang="en-US" sz="2133" baseline="0" dirty="0">
                <a:latin typeface="Trebuchet MS" pitchFamily="34" charset="0"/>
              </a:rPr>
              <a:t> </a:t>
            </a:r>
            <a:r>
              <a:rPr lang="en-US" sz="2133" dirty="0">
                <a:latin typeface="Trebuchet MS" pitchFamily="34" charset="0"/>
              </a:rPr>
              <a:t>Drag a placeholder onto the</a:t>
            </a:r>
            <a:r>
              <a:rPr lang="en-US" sz="2133" baseline="0" dirty="0">
                <a:latin typeface="Trebuchet MS" pitchFamily="34" charset="0"/>
              </a:rPr>
              <a:t> poster area,</a:t>
            </a:r>
            <a:r>
              <a:rPr lang="en-US" sz="2133" dirty="0">
                <a:latin typeface="Trebuchet MS" pitchFamily="34" charset="0"/>
              </a:rPr>
              <a:t> size it, and click it to edit.</a:t>
            </a:r>
          </a:p>
          <a:p>
            <a:pPr defTabSz="2926292"/>
            <a:endParaRPr lang="en-US" sz="2133" dirty="0">
              <a:latin typeface="Trebuchet MS" pitchFamily="34" charset="0"/>
            </a:endParaRPr>
          </a:p>
          <a:p>
            <a:pPr defTabSz="2926292"/>
            <a:r>
              <a:rPr lang="en-US" sz="2133" b="1" dirty="0">
                <a:solidFill>
                  <a:srgbClr val="FFFF00"/>
                </a:solidFill>
                <a:latin typeface="Trebuchet MS" pitchFamily="34" charset="0"/>
              </a:rPr>
              <a:t>Section Header placeholder</a:t>
            </a:r>
          </a:p>
          <a:p>
            <a:pPr defTabSz="2926292"/>
            <a:r>
              <a:rPr lang="en-US" sz="2133" dirty="0">
                <a:latin typeface="Trebuchet MS" pitchFamily="34" charset="0"/>
              </a:rPr>
              <a:t>Move</a:t>
            </a:r>
            <a:r>
              <a:rPr lang="en-US" sz="2133" baseline="0" dirty="0">
                <a:latin typeface="Trebuchet MS" pitchFamily="34" charset="0"/>
              </a:rPr>
              <a:t> this preformatted section header placeholder to the poster area to add another section header. Use section headers to separate topics or concepts within your presentation. </a:t>
            </a:r>
          </a:p>
          <a:p>
            <a:pPr defTabSz="2926292"/>
            <a:endParaRPr lang="en-US" sz="2133" baseline="0" dirty="0">
              <a:latin typeface="Trebuchet MS" pitchFamily="34" charset="0"/>
            </a:endParaRPr>
          </a:p>
          <a:p>
            <a:pPr defTabSz="2926292"/>
            <a:endParaRPr lang="en-US" sz="2133" dirty="0">
              <a:latin typeface="Trebuchet MS" pitchFamily="34" charset="0"/>
            </a:endParaRPr>
          </a:p>
          <a:p>
            <a:pPr defTabSz="2926292"/>
            <a:endParaRPr lang="en-US" sz="2133" b="1" dirty="0">
              <a:solidFill>
                <a:srgbClr val="FFFF00"/>
              </a:solidFill>
              <a:latin typeface="Trebuchet MS" pitchFamily="34" charset="0"/>
            </a:endParaRPr>
          </a:p>
          <a:p>
            <a:pPr defTabSz="2926292"/>
            <a:r>
              <a:rPr lang="en-US" sz="2133" b="1" dirty="0">
                <a:solidFill>
                  <a:srgbClr val="FFFF00"/>
                </a:solidFill>
                <a:latin typeface="Trebuchet MS" pitchFamily="34" charset="0"/>
              </a:rPr>
              <a:t>Text placeholder</a:t>
            </a:r>
          </a:p>
          <a:p>
            <a:pPr defTabSz="2926292"/>
            <a:r>
              <a:rPr lang="en-US" sz="2133" baseline="0" dirty="0">
                <a:latin typeface="Trebuchet MS" pitchFamily="34" charset="0"/>
              </a:rPr>
              <a:t>Move this preformatted text placeholder to the poster to add a new body of text.</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1" baseline="0" dirty="0">
              <a:solidFill>
                <a:srgbClr val="FFFF00"/>
              </a:solidFill>
              <a:latin typeface="Trebuchet MS" pitchFamily="34" charset="0"/>
            </a:endParaRPr>
          </a:p>
          <a:p>
            <a:pPr defTabSz="2926292"/>
            <a:r>
              <a:rPr lang="en-US" sz="2133" b="1" baseline="0" dirty="0">
                <a:solidFill>
                  <a:srgbClr val="FFFF00"/>
                </a:solidFill>
                <a:latin typeface="Trebuchet MS" pitchFamily="34" charset="0"/>
              </a:rPr>
              <a:t>Picture placeholder</a:t>
            </a:r>
          </a:p>
          <a:p>
            <a:pPr defTabSz="2926292"/>
            <a:r>
              <a:rPr lang="en-US" sz="2133" baseline="0" dirty="0">
                <a:latin typeface="Trebuchet MS" pitchFamily="34" charset="0"/>
              </a:rPr>
              <a:t>Move this graphic placeholder onto your poster, size it first, and then click it to add a picture to the poster.</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defTabSz="2926292"/>
            <a:endParaRPr lang="en-US" sz="2133" dirty="0">
              <a:latin typeface="Trebuchet MS" pitchFamily="34" charset="0"/>
            </a:endParaRPr>
          </a:p>
          <a:p>
            <a:pPr algn="ctr"/>
            <a:endParaRPr lang="en-US" sz="2133" b="1" dirty="0">
              <a:solidFill>
                <a:schemeClr val="bg1"/>
              </a:solidFill>
              <a:latin typeface="Trebuchet MS" pitchFamily="34" charset="0"/>
            </a:endParaRPr>
          </a:p>
          <a:p>
            <a:pPr defTabSz="2926292"/>
            <a:endParaRPr lang="en-US" sz="2133" b="1" dirty="0">
              <a:solidFill>
                <a:srgbClr val="FFFF00"/>
              </a:solidFill>
              <a:latin typeface="Trebuchet MS" pitchFamily="34" charset="0"/>
            </a:endParaRPr>
          </a:p>
          <a:p>
            <a:pPr algn="ctr"/>
            <a:endParaRPr lang="en-US" sz="2933" b="1" dirty="0">
              <a:latin typeface="Trebuchet MS" pitchFamily="34" charset="0"/>
            </a:endParaRPr>
          </a:p>
        </p:txBody>
      </p:sp>
      <p:sp>
        <p:nvSpPr>
          <p:cNvPr id="10" name="Text Box 14"/>
          <p:cNvSpPr txBox="1">
            <a:spLocks noChangeArrowheads="1"/>
          </p:cNvSpPr>
          <p:nvPr/>
        </p:nvSpPr>
        <p:spPr bwMode="auto">
          <a:xfrm>
            <a:off x="614365" y="21488401"/>
            <a:ext cx="1885950" cy="224417"/>
          </a:xfrm>
          <a:prstGeom prst="rect">
            <a:avLst/>
          </a:prstGeom>
          <a:noFill/>
          <a:ln w="9525">
            <a:noFill/>
            <a:miter lim="800000"/>
            <a:headEnd/>
            <a:tailEnd/>
          </a:ln>
          <a:effectLst/>
        </p:spPr>
        <p:txBody>
          <a:bodyPr lIns="60842" tIns="30415" rIns="60842" bIns="30415">
            <a:spAutoFit/>
          </a:bodyPr>
          <a:lstStyle/>
          <a:p>
            <a:pPr eaLnBrk="0" hangingPunct="0">
              <a:lnSpc>
                <a:spcPct val="65000"/>
              </a:lnSpc>
              <a:spcBef>
                <a:spcPct val="50000"/>
              </a:spcBef>
              <a:defRPr/>
            </a:pPr>
            <a:r>
              <a:rPr lang="en-US" sz="333"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733" b="1" dirty="0">
                <a:solidFill>
                  <a:schemeClr val="bg1">
                    <a:lumMod val="75000"/>
                  </a:schemeClr>
                </a:solidFill>
                <a:latin typeface="Arial" charset="0"/>
              </a:rPr>
              <a:t>www.PosterPresentations.com</a:t>
            </a:r>
          </a:p>
        </p:txBody>
      </p:sp>
      <p:sp>
        <p:nvSpPr>
          <p:cNvPr id="15" name="Rectangle 35"/>
          <p:cNvSpPr>
            <a:spLocks noChangeArrowheads="1"/>
          </p:cNvSpPr>
          <p:nvPr userDrawn="1"/>
        </p:nvSpPr>
        <p:spPr bwMode="auto">
          <a:xfrm>
            <a:off x="24688800" y="3505200"/>
            <a:ext cx="7543800" cy="17830800"/>
          </a:xfrm>
          <a:prstGeom prst="rect">
            <a:avLst/>
          </a:prstGeom>
          <a:solidFill>
            <a:srgbClr val="FFFFFF"/>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16" name="Rectangle 33"/>
          <p:cNvSpPr>
            <a:spLocks noChangeArrowheads="1"/>
          </p:cNvSpPr>
          <p:nvPr/>
        </p:nvSpPr>
        <p:spPr bwMode="auto">
          <a:xfrm>
            <a:off x="8686800" y="3505200"/>
            <a:ext cx="7543800" cy="17830800"/>
          </a:xfrm>
          <a:prstGeom prst="rect">
            <a:avLst/>
          </a:prstGeom>
          <a:solidFill>
            <a:srgbClr val="FFFFFF"/>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17" name="Rectangle 33"/>
          <p:cNvSpPr>
            <a:spLocks noChangeArrowheads="1"/>
          </p:cNvSpPr>
          <p:nvPr/>
        </p:nvSpPr>
        <p:spPr bwMode="auto">
          <a:xfrm>
            <a:off x="16687800" y="3505200"/>
            <a:ext cx="7543800" cy="17830800"/>
          </a:xfrm>
          <a:prstGeom prst="rect">
            <a:avLst/>
          </a:prstGeom>
          <a:solidFill>
            <a:srgbClr val="FFFFFF"/>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25" name="Rectangle 33"/>
          <p:cNvSpPr>
            <a:spLocks noChangeArrowheads="1"/>
          </p:cNvSpPr>
          <p:nvPr/>
        </p:nvSpPr>
        <p:spPr bwMode="auto">
          <a:xfrm>
            <a:off x="691754" y="3505200"/>
            <a:ext cx="7543800" cy="17830800"/>
          </a:xfrm>
          <a:prstGeom prst="rect">
            <a:avLst/>
          </a:prstGeom>
          <a:solidFill>
            <a:srgbClr val="FFFFFF"/>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34" name="Rectangle 33"/>
          <p:cNvSpPr/>
          <p:nvPr/>
        </p:nvSpPr>
        <p:spPr>
          <a:xfrm>
            <a:off x="-7777865" y="14198009"/>
            <a:ext cx="7513920" cy="51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0957" tIns="30478" rIns="60957" bIns="30478" rtlCol="0" anchor="ctr"/>
          <a:lstStyle/>
          <a:p>
            <a:pPr algn="ctr"/>
            <a:endParaRPr lang="en-US" sz="4095" dirty="0"/>
          </a:p>
        </p:txBody>
      </p:sp>
      <p:pic>
        <p:nvPicPr>
          <p:cNvPr id="36" name="Picture 2"/>
          <p:cNvPicPr>
            <a:picLocks noChangeAspect="1" noChangeArrowheads="1"/>
          </p:cNvPicPr>
          <p:nvPr/>
        </p:nvPicPr>
        <p:blipFill>
          <a:blip r:embed="rId3" cstate="print"/>
          <a:srcRect/>
          <a:stretch>
            <a:fillRect/>
          </a:stretch>
        </p:blipFill>
        <p:spPr bwMode="auto">
          <a:xfrm>
            <a:off x="36393380" y="9953406"/>
            <a:ext cx="3556025" cy="2038788"/>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38145733" y="8370055"/>
            <a:ext cx="435730" cy="287363"/>
          </a:xfrm>
          <a:prstGeom prst="rect">
            <a:avLst/>
          </a:prstGeom>
          <a:noFill/>
          <a:ln w="9525">
            <a:solidFill>
              <a:schemeClr val="tx1"/>
            </a:solidFill>
            <a:miter lim="800000"/>
            <a:headEnd/>
            <a:tailEnd/>
          </a:ln>
          <a:effectLst/>
        </p:spPr>
      </p:pic>
      <p:cxnSp>
        <p:nvCxnSpPr>
          <p:cNvPr id="43" name="Straight Connector 42"/>
          <p:cNvCxnSpPr/>
          <p:nvPr/>
        </p:nvCxnSpPr>
        <p:spPr>
          <a:xfrm>
            <a:off x="33166594" y="20333422"/>
            <a:ext cx="7537847" cy="10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7865" y="7721601"/>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190521" y="3227905"/>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Rectangle 36"/>
          <p:cNvSpPr>
            <a:spLocks noChangeArrowheads="1"/>
          </p:cNvSpPr>
          <p:nvPr userDrawn="1"/>
        </p:nvSpPr>
        <p:spPr bwMode="auto">
          <a:xfrm>
            <a:off x="0" y="0"/>
            <a:ext cx="32918400" cy="2914650"/>
          </a:xfrm>
          <a:prstGeom prst="rect">
            <a:avLst/>
          </a:prstGeom>
          <a:solidFill>
            <a:srgbClr val="E57132"/>
          </a:solidFill>
          <a:ln w="9525">
            <a:noFill/>
            <a:miter lim="800000"/>
            <a:headEnd/>
            <a:tailEnd/>
          </a:ln>
          <a:effectLst/>
        </p:spPr>
        <p:txBody>
          <a:bodyPr wrap="none" lIns="60957" tIns="30478" rIns="60957" bIns="30478" anchor="ctr"/>
          <a:lstStyle/>
          <a:p>
            <a:pPr>
              <a:defRPr/>
            </a:pPr>
            <a:endParaRPr lang="en-US" sz="4095" dirty="0"/>
          </a:p>
        </p:txBody>
      </p:sp>
      <p:sp>
        <p:nvSpPr>
          <p:cNvPr id="2" name="TextBox 1"/>
          <p:cNvSpPr txBox="1"/>
          <p:nvPr userDrawn="1"/>
        </p:nvSpPr>
        <p:spPr>
          <a:xfrm>
            <a:off x="26671516" y="3144806"/>
            <a:ext cx="184731" cy="722505"/>
          </a:xfrm>
          <a:prstGeom prst="rect">
            <a:avLst/>
          </a:prstGeom>
          <a:noFill/>
        </p:spPr>
        <p:txBody>
          <a:bodyPr wrap="none" rtlCol="0">
            <a:spAutoFit/>
          </a:bodyPr>
          <a:lstStyle/>
          <a:p>
            <a:endParaRPr lang="en-US" sz="4095" dirty="0"/>
          </a:p>
        </p:txBody>
      </p:sp>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457325"/>
            <a:ext cx="9144470" cy="1714588"/>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92608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1097280" indent="-1097280" algn="l" defTabSz="2926080"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1" algn="l" defTabSz="2926080" rtl="0" eaLnBrk="1" latinLnBrk="0" hangingPunct="1">
        <a:spcBef>
          <a:spcPct val="20000"/>
        </a:spcBef>
        <a:buFont typeface="Arial" pitchFamily="34" charset="0"/>
        <a:buChar char="•"/>
        <a:defRPr sz="7734" kern="1200">
          <a:solidFill>
            <a:schemeClr val="tx1"/>
          </a:solidFill>
          <a:latin typeface="+mn-lt"/>
          <a:ea typeface="+mn-ea"/>
          <a:cs typeface="+mn-cs"/>
        </a:defRPr>
      </a:lvl3pPr>
      <a:lvl4pPr marL="5120641"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59"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734" kern="1200">
          <a:solidFill>
            <a:schemeClr val="tx1"/>
          </a:solidFill>
          <a:latin typeface="+mn-lt"/>
          <a:ea typeface="+mn-ea"/>
          <a:cs typeface="+mn-cs"/>
        </a:defRPr>
      </a:lvl1pPr>
      <a:lvl2pPr marL="1463040" algn="l" defTabSz="2926080" rtl="0" eaLnBrk="1" latinLnBrk="0" hangingPunct="1">
        <a:defRPr sz="5734" kern="1200">
          <a:solidFill>
            <a:schemeClr val="tx1"/>
          </a:solidFill>
          <a:latin typeface="+mn-lt"/>
          <a:ea typeface="+mn-ea"/>
          <a:cs typeface="+mn-cs"/>
        </a:defRPr>
      </a:lvl2pPr>
      <a:lvl3pPr marL="2926080" algn="l" defTabSz="2926080" rtl="0" eaLnBrk="1" latinLnBrk="0" hangingPunct="1">
        <a:defRPr sz="5734" kern="1200">
          <a:solidFill>
            <a:schemeClr val="tx1"/>
          </a:solidFill>
          <a:latin typeface="+mn-lt"/>
          <a:ea typeface="+mn-ea"/>
          <a:cs typeface="+mn-cs"/>
        </a:defRPr>
      </a:lvl3pPr>
      <a:lvl4pPr marL="4389120" algn="l" defTabSz="2926080" rtl="0" eaLnBrk="1" latinLnBrk="0" hangingPunct="1">
        <a:defRPr sz="5734" kern="1200">
          <a:solidFill>
            <a:schemeClr val="tx1"/>
          </a:solidFill>
          <a:latin typeface="+mn-lt"/>
          <a:ea typeface="+mn-ea"/>
          <a:cs typeface="+mn-cs"/>
        </a:defRPr>
      </a:lvl4pPr>
      <a:lvl5pPr marL="5852160" algn="l" defTabSz="2926080" rtl="0" eaLnBrk="1" latinLnBrk="0" hangingPunct="1">
        <a:defRPr sz="5734" kern="1200">
          <a:solidFill>
            <a:schemeClr val="tx1"/>
          </a:solidFill>
          <a:latin typeface="+mn-lt"/>
          <a:ea typeface="+mn-ea"/>
          <a:cs typeface="+mn-cs"/>
        </a:defRPr>
      </a:lvl5pPr>
      <a:lvl6pPr marL="7315200" algn="l" defTabSz="2926080" rtl="0" eaLnBrk="1" latinLnBrk="0" hangingPunct="1">
        <a:defRPr sz="5734" kern="1200">
          <a:solidFill>
            <a:schemeClr val="tx1"/>
          </a:solidFill>
          <a:latin typeface="+mn-lt"/>
          <a:ea typeface="+mn-ea"/>
          <a:cs typeface="+mn-cs"/>
        </a:defRPr>
      </a:lvl6pPr>
      <a:lvl7pPr marL="8778241" algn="l" defTabSz="2926080" rtl="0" eaLnBrk="1" latinLnBrk="0" hangingPunct="1">
        <a:defRPr sz="5734" kern="1200">
          <a:solidFill>
            <a:schemeClr val="tx1"/>
          </a:solidFill>
          <a:latin typeface="+mn-lt"/>
          <a:ea typeface="+mn-ea"/>
          <a:cs typeface="+mn-cs"/>
        </a:defRPr>
      </a:lvl7pPr>
      <a:lvl8pPr marL="10241280" algn="l" defTabSz="2926080" rtl="0" eaLnBrk="1" latinLnBrk="0" hangingPunct="1">
        <a:defRPr sz="5734" kern="1200">
          <a:solidFill>
            <a:schemeClr val="tx1"/>
          </a:solidFill>
          <a:latin typeface="+mn-lt"/>
          <a:ea typeface="+mn-ea"/>
          <a:cs typeface="+mn-cs"/>
        </a:defRPr>
      </a:lvl8pPr>
      <a:lvl9pPr marL="11704321" algn="l" defTabSz="2926080" rtl="0" eaLnBrk="1" latinLnBrk="0" hangingPunct="1">
        <a:defRPr sz="57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0957" tIns="30478" rIns="60957" bIns="30478" anchor="ctr"/>
          <a:lstStyle/>
          <a:p>
            <a:pPr>
              <a:defRPr/>
            </a:pPr>
            <a:endParaRPr lang="en-US" sz="4095" dirty="0"/>
          </a:p>
        </p:txBody>
      </p:sp>
      <p:sp>
        <p:nvSpPr>
          <p:cNvPr id="8" name="Rectangle 33"/>
          <p:cNvSpPr>
            <a:spLocks noChangeArrowheads="1"/>
          </p:cNvSpPr>
          <p:nvPr/>
        </p:nvSpPr>
        <p:spPr bwMode="auto">
          <a:xfrm>
            <a:off x="685803" y="3505200"/>
            <a:ext cx="10189028"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0957" tIns="30478" rIns="60957" bIns="30478" anchor="ctr"/>
          <a:lstStyle/>
          <a:p>
            <a:pPr>
              <a:defRPr/>
            </a:pPr>
            <a:endParaRPr lang="en-US" sz="4095" dirty="0"/>
          </a:p>
        </p:txBody>
      </p:sp>
      <p:sp>
        <p:nvSpPr>
          <p:cNvPr id="10" name="Text Box 14"/>
          <p:cNvSpPr txBox="1">
            <a:spLocks noChangeArrowheads="1"/>
          </p:cNvSpPr>
          <p:nvPr/>
        </p:nvSpPr>
        <p:spPr bwMode="auto">
          <a:xfrm>
            <a:off x="614365" y="21488401"/>
            <a:ext cx="1885950" cy="224417"/>
          </a:xfrm>
          <a:prstGeom prst="rect">
            <a:avLst/>
          </a:prstGeom>
          <a:noFill/>
          <a:ln w="9525">
            <a:noFill/>
            <a:miter lim="800000"/>
            <a:headEnd/>
            <a:tailEnd/>
          </a:ln>
          <a:effectLst/>
        </p:spPr>
        <p:txBody>
          <a:bodyPr lIns="60842" tIns="30415" rIns="60842" bIns="30415">
            <a:spAutoFit/>
          </a:bodyPr>
          <a:lstStyle/>
          <a:p>
            <a:pPr eaLnBrk="0" hangingPunct="0">
              <a:lnSpc>
                <a:spcPct val="65000"/>
              </a:lnSpc>
              <a:spcBef>
                <a:spcPct val="50000"/>
              </a:spcBef>
              <a:defRPr/>
            </a:pPr>
            <a:r>
              <a:rPr lang="en-US" sz="333"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733"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1362903" y="3505200"/>
            <a:ext cx="10189028"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19" name="Rectangle 33"/>
          <p:cNvSpPr>
            <a:spLocks noChangeArrowheads="1"/>
          </p:cNvSpPr>
          <p:nvPr/>
        </p:nvSpPr>
        <p:spPr bwMode="auto">
          <a:xfrm>
            <a:off x="22040003" y="3505200"/>
            <a:ext cx="10189028"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27" name="Rectangle 26"/>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667" b="1" dirty="0">
                <a:solidFill>
                  <a:schemeClr val="bg1"/>
                </a:solidFill>
                <a:latin typeface="Trebuchet MS" pitchFamily="34" charset="0"/>
              </a:rPr>
              <a:t>QUICK</a:t>
            </a:r>
            <a:r>
              <a:rPr lang="en-US" sz="2667" b="1" baseline="0" dirty="0">
                <a:solidFill>
                  <a:schemeClr val="bg1"/>
                </a:solidFill>
                <a:latin typeface="Trebuchet MS" pitchFamily="34" charset="0"/>
              </a:rPr>
              <a:t> TIPS</a:t>
            </a:r>
            <a:endParaRPr lang="en-US" sz="2667" b="1" dirty="0">
              <a:solidFill>
                <a:schemeClr val="bg1"/>
              </a:solidFill>
              <a:latin typeface="Trebuchet MS" pitchFamily="34" charset="0"/>
            </a:endParaRP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089958"/>
            <a:r>
              <a:rPr lang="en-US" sz="2133" dirty="0">
                <a:latin typeface="Trebuchet MS" pitchFamily="34" charset="0"/>
              </a:rPr>
              <a:t>This PowerPoint</a:t>
            </a:r>
            <a:r>
              <a:rPr lang="en-US" sz="2133" baseline="0" dirty="0">
                <a:latin typeface="Trebuchet MS" pitchFamily="34" charset="0"/>
              </a:rPr>
              <a:t> template requires basic PowerPoint (version 2007 or newer) skills. Below is a list of commonly asked questions specific to this template. </a:t>
            </a:r>
            <a:br>
              <a:rPr lang="en-US" sz="2133" baseline="0" dirty="0">
                <a:latin typeface="Trebuchet MS" pitchFamily="34" charset="0"/>
              </a:rPr>
            </a:br>
            <a:r>
              <a:rPr lang="en-US" sz="2133" baseline="0" dirty="0">
                <a:latin typeface="Trebuchet MS" pitchFamily="34" charset="0"/>
              </a:rPr>
              <a:t>If you are using an older version of PowerPoint some template features may not work properly.</a:t>
            </a:r>
            <a:endParaRPr lang="en-US" sz="2667" b="1" dirty="0">
              <a:solidFill>
                <a:srgbClr val="FFFF00"/>
              </a:solidFill>
              <a:latin typeface="Trebuchet MS" pitchFamily="34" charset="0"/>
            </a:endParaRPr>
          </a:p>
          <a:p>
            <a:pPr defTabSz="2089958"/>
            <a:endParaRPr lang="en-US" sz="2667" b="1" dirty="0">
              <a:solidFill>
                <a:srgbClr val="FFFF00"/>
              </a:solidFill>
              <a:latin typeface="Trebuchet MS" pitchFamily="34" charset="0"/>
            </a:endParaRPr>
          </a:p>
          <a:p>
            <a:pPr algn="ctr"/>
            <a:r>
              <a:rPr lang="en-US" sz="2667" b="1" dirty="0">
                <a:solidFill>
                  <a:schemeClr val="bg1"/>
                </a:solidFill>
                <a:latin typeface="Trebuchet MS" pitchFamily="34" charset="0"/>
              </a:rPr>
              <a:t>Using the template</a:t>
            </a:r>
            <a:endParaRPr lang="en-US" sz="2667" b="1" baseline="0" dirty="0">
              <a:solidFill>
                <a:schemeClr val="bg1"/>
              </a:solidFill>
              <a:latin typeface="Trebuchet MS" pitchFamily="34" charset="0"/>
            </a:endParaRPr>
          </a:p>
          <a:p>
            <a:pPr algn="ctr"/>
            <a:endParaRPr lang="en-US" sz="2133" b="1" dirty="0">
              <a:solidFill>
                <a:srgbClr val="FFFF00"/>
              </a:solidFill>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1" dirty="0">
                <a:solidFill>
                  <a:srgbClr val="FFFF00"/>
                </a:solidFill>
                <a:latin typeface="Trebuchet MS" pitchFamily="34" charset="0"/>
              </a:rPr>
              <a:t>Verifying the quality of your graphics</a:t>
            </a:r>
          </a:p>
          <a:p>
            <a:pPr defTabSz="2089958"/>
            <a:r>
              <a:rPr lang="en-US" sz="2133" dirty="0">
                <a:latin typeface="Trebuchet MS" pitchFamily="34" charset="0"/>
              </a:rPr>
              <a:t>Go to the </a:t>
            </a:r>
            <a:r>
              <a:rPr lang="en-US" sz="2133"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2133" baseline="0" dirty="0">
                <a:latin typeface="Trebuchet MS" pitchFamily="34" charset="0"/>
              </a:rPr>
            </a:br>
            <a:endParaRPr lang="en-US" sz="2133" baseline="0" dirty="0">
              <a:latin typeface="Trebuchet MS" pitchFamily="34" charset="0"/>
            </a:endParaRPr>
          </a:p>
          <a:p>
            <a:pPr defTabSz="2089958"/>
            <a:r>
              <a:rPr lang="en-US" sz="2133" b="1" dirty="0">
                <a:solidFill>
                  <a:srgbClr val="FFFF00"/>
                </a:solidFill>
                <a:latin typeface="Trebuchet MS" pitchFamily="34" charset="0"/>
              </a:rPr>
              <a:t>Using the placeholders</a:t>
            </a:r>
          </a:p>
          <a:p>
            <a:pPr defTabSz="2089958"/>
            <a:r>
              <a:rPr lang="en-US" sz="2133" baseline="0" dirty="0">
                <a:latin typeface="Trebuchet MS" pitchFamily="34" charset="0"/>
              </a:rPr>
              <a:t>To add text to this template, click inside a placeholder and type in or paste your text. To move a placeholder, click on it </a:t>
            </a:r>
            <a:r>
              <a:rPr lang="en-US" sz="2133" u="sng" baseline="0" dirty="0">
                <a:latin typeface="Trebuchet MS" pitchFamily="34" charset="0"/>
              </a:rPr>
              <a:t>once</a:t>
            </a:r>
            <a:r>
              <a:rPr lang="en-US" sz="2133" baseline="0" dirty="0">
                <a:latin typeface="Trebuchet MS" pitchFamily="34" charset="0"/>
              </a:rPr>
              <a:t> (to select it), place your cursor on its frame and your cursor will change to this symbol:         Then, click </a:t>
            </a:r>
            <a:r>
              <a:rPr lang="en-US" sz="2133" u="sng" baseline="0" dirty="0">
                <a:latin typeface="Trebuchet MS" pitchFamily="34" charset="0"/>
              </a:rPr>
              <a:t>once</a:t>
            </a:r>
            <a:r>
              <a:rPr lang="en-US" sz="2133" baseline="0" dirty="0">
                <a:latin typeface="Trebuchet MS" pitchFamily="34" charset="0"/>
              </a:rPr>
              <a:t> and drag it to its new location where you can resize it as needed. Additional placeholders can be found on the left side of this template.</a:t>
            </a:r>
          </a:p>
          <a:p>
            <a:pPr defTabSz="2089958"/>
            <a:endParaRPr lang="en-US" sz="2133" b="1" baseline="0" dirty="0">
              <a:solidFill>
                <a:srgbClr val="FFFF00"/>
              </a:solidFill>
              <a:latin typeface="Trebuchet MS" pitchFamily="34" charset="0"/>
            </a:endParaRPr>
          </a:p>
          <a:p>
            <a:pPr defTabSz="2089958"/>
            <a:r>
              <a:rPr lang="en-US" sz="2133" b="1" baseline="0" dirty="0">
                <a:solidFill>
                  <a:srgbClr val="FFFF00"/>
                </a:solidFill>
                <a:latin typeface="Trebuchet MS" pitchFamily="34" charset="0"/>
              </a:rPr>
              <a:t>Modifying the layout</a:t>
            </a:r>
          </a:p>
          <a:p>
            <a:pPr defTabSz="2089958"/>
            <a:r>
              <a:rPr lang="en-US" sz="2133" dirty="0">
                <a:latin typeface="Trebuchet MS" pitchFamily="34" charset="0"/>
              </a:rPr>
              <a:t>This template has four</a:t>
            </a:r>
            <a:endParaRPr lang="en-US" sz="2133" baseline="0" dirty="0">
              <a:latin typeface="Trebuchet MS" pitchFamily="34" charset="0"/>
            </a:endParaRPr>
          </a:p>
          <a:p>
            <a:pPr defTabSz="2089958"/>
            <a:r>
              <a:rPr lang="en-US" sz="2133" baseline="0" dirty="0">
                <a:latin typeface="Trebuchet MS" pitchFamily="34" charset="0"/>
              </a:rPr>
              <a:t>different column layouts. </a:t>
            </a:r>
          </a:p>
          <a:p>
            <a:pPr defTabSz="2089958"/>
            <a:r>
              <a:rPr lang="en-US" sz="2133" u="sng" baseline="0" dirty="0">
                <a:latin typeface="Trebuchet MS" pitchFamily="34" charset="0"/>
              </a:rPr>
              <a:t>Right-click</a:t>
            </a:r>
            <a:r>
              <a:rPr lang="en-US" sz="2133" baseline="0" dirty="0">
                <a:latin typeface="Trebuchet MS" pitchFamily="34" charset="0"/>
              </a:rPr>
              <a:t> your mouse</a:t>
            </a:r>
          </a:p>
          <a:p>
            <a:pPr defTabSz="2089958"/>
            <a:r>
              <a:rPr lang="en-US" sz="2133" baseline="0" dirty="0">
                <a:latin typeface="Trebuchet MS" pitchFamily="34" charset="0"/>
              </a:rPr>
              <a:t>on the background and </a:t>
            </a:r>
          </a:p>
          <a:p>
            <a:pPr defTabSz="2089958"/>
            <a:r>
              <a:rPr lang="en-US" sz="2133" baseline="0" dirty="0">
                <a:latin typeface="Trebuchet MS" pitchFamily="34" charset="0"/>
              </a:rPr>
              <a:t>click on “Layout” to see </a:t>
            </a:r>
          </a:p>
          <a:p>
            <a:pPr defTabSz="2089958"/>
            <a:r>
              <a:rPr lang="en-US" sz="2133" baseline="0" dirty="0">
                <a:latin typeface="Trebuchet MS" pitchFamily="34" charset="0"/>
              </a:rPr>
              <a:t>the layout options.</a:t>
            </a:r>
            <a:endParaRPr lang="en-US" sz="2133" dirty="0">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aseline="0" dirty="0">
                <a:latin typeface="Trebuchet MS" pitchFamily="34" charset="0"/>
              </a:rPr>
              <a:t>The columns in the provided layouts are fixed and cannot be moved but advanced users can modify any layout by going to VIEW and then SLIDE MASTER.</a:t>
            </a:r>
          </a:p>
          <a:p>
            <a:pPr marL="0" marR="0" indent="0" algn="l" defTabSz="2089958" rtl="0" eaLnBrk="1" fontAlgn="auto" latinLnBrk="0" hangingPunct="1">
              <a:lnSpc>
                <a:spcPct val="100000"/>
              </a:lnSpc>
              <a:spcBef>
                <a:spcPts val="0"/>
              </a:spcBef>
              <a:spcAft>
                <a:spcPts val="0"/>
              </a:spcAft>
              <a:buClrTx/>
              <a:buSzTx/>
              <a:buFontTx/>
              <a:buNone/>
              <a:tabLst/>
              <a:defRPr/>
            </a:pPr>
            <a:endParaRPr lang="en-US" sz="2133" baseline="0" dirty="0">
              <a:latin typeface="Trebuchet MS" pitchFamily="34" charset="0"/>
            </a:endParaRPr>
          </a:p>
          <a:p>
            <a:pPr defTabSz="2089958"/>
            <a:r>
              <a:rPr lang="en-US" sz="2133" b="1" baseline="0" dirty="0">
                <a:solidFill>
                  <a:srgbClr val="FFFF00"/>
                </a:solidFill>
                <a:latin typeface="Trebuchet MS" pitchFamily="34" charset="0"/>
              </a:rPr>
              <a:t>Importing text and graphics from external sources</a:t>
            </a:r>
          </a:p>
          <a:p>
            <a:pPr defTabSz="2089958"/>
            <a:r>
              <a:rPr lang="en-US" sz="2133" b="1" u="sng" baseline="0" dirty="0">
                <a:latin typeface="Trebuchet MS" pitchFamily="34" charset="0"/>
              </a:rPr>
              <a:t>TEXT: </a:t>
            </a:r>
            <a:r>
              <a:rPr lang="en-US" sz="2133" baseline="0" dirty="0">
                <a:latin typeface="Trebuchet MS" pitchFamily="34" charset="0"/>
              </a:rPr>
              <a:t>Paste or type your text into a pre-existing placeholder or drag in a new placeholder from the left side of the template. Move it anywhere as needed.</a:t>
            </a:r>
          </a:p>
          <a:p>
            <a:pPr defTabSz="2089958"/>
            <a:r>
              <a:rPr lang="en-US" sz="2133" b="1" u="sng" baseline="0" dirty="0">
                <a:latin typeface="Trebuchet MS" pitchFamily="34" charset="0"/>
              </a:rPr>
              <a:t>PHOTOS: </a:t>
            </a:r>
            <a:r>
              <a:rPr lang="en-US" sz="2133" baseline="0" dirty="0">
                <a:latin typeface="Trebuchet MS" pitchFamily="34" charset="0"/>
              </a:rPr>
              <a:t>Drag in a picture placeholder, size it </a:t>
            </a:r>
            <a:r>
              <a:rPr lang="en-US" sz="2133" u="sng" baseline="0" dirty="0">
                <a:latin typeface="Trebuchet MS" pitchFamily="34" charset="0"/>
              </a:rPr>
              <a:t>first</a:t>
            </a:r>
            <a:r>
              <a:rPr lang="en-US" sz="2133" baseline="0" dirty="0">
                <a:latin typeface="Trebuchet MS" pitchFamily="34" charset="0"/>
              </a:rPr>
              <a:t>, click in it and insert a photo from the menu.</a:t>
            </a:r>
          </a:p>
          <a:p>
            <a:pPr defTabSz="2089958"/>
            <a:r>
              <a:rPr lang="en-US" sz="2133" b="1" u="sng" baseline="0" dirty="0">
                <a:latin typeface="Trebuchet MS" pitchFamily="34" charset="0"/>
              </a:rPr>
              <a:t>TABLES: </a:t>
            </a:r>
            <a:r>
              <a:rPr lang="en-US" sz="2133" baseline="0" dirty="0">
                <a:latin typeface="Trebuchet MS" pitchFamily="34" charset="0"/>
              </a:rPr>
              <a:t>You can copy and paste a table from an external document onto this poster template. To adjust  the way the text fits within the cells of a table that has been pasted, </a:t>
            </a:r>
            <a:r>
              <a:rPr lang="en-US" sz="2133" u="sng" baseline="0" dirty="0">
                <a:latin typeface="Trebuchet MS" pitchFamily="34" charset="0"/>
              </a:rPr>
              <a:t>right-click</a:t>
            </a:r>
            <a:r>
              <a:rPr lang="en-US" sz="2133" baseline="0" dirty="0">
                <a:latin typeface="Trebuchet MS" pitchFamily="34" charset="0"/>
              </a:rPr>
              <a:t> on the table, click FORMAT SHAPE  then click on TEXT BOX and change the INTERNAL MARGIN values to 0.25</a:t>
            </a:r>
          </a:p>
          <a:p>
            <a:pPr defTabSz="2089958"/>
            <a:endParaRPr lang="en-US" sz="2133" baseline="0" dirty="0">
              <a:latin typeface="Trebuchet MS" pitchFamily="34" charset="0"/>
            </a:endParaRPr>
          </a:p>
          <a:p>
            <a:pPr defTabSz="2089958"/>
            <a:r>
              <a:rPr lang="en-US" sz="2133" b="1" baseline="0" dirty="0">
                <a:solidFill>
                  <a:srgbClr val="FFFF00"/>
                </a:solidFill>
                <a:latin typeface="Trebuchet MS" pitchFamily="34" charset="0"/>
              </a:rPr>
              <a:t>Modifying the color scheme</a:t>
            </a:r>
          </a:p>
          <a:p>
            <a:pPr defTabSz="2089958"/>
            <a:r>
              <a:rPr lang="en-US" sz="2133" baseline="0" dirty="0">
                <a:latin typeface="Trebuchet MS" pitchFamily="34" charset="0"/>
              </a:rPr>
              <a:t>To change the color scheme of this template go to the “Design” menu and click on “Colors”. You can choose from the provide color combinations or you can create your own.</a:t>
            </a:r>
          </a:p>
          <a:p>
            <a:pPr defTabSz="2089958"/>
            <a:endParaRPr lang="en-US" sz="2133" baseline="0" dirty="0">
              <a:latin typeface="Trebuchet MS" pitchFamily="34" charset="0"/>
            </a:endParaRPr>
          </a:p>
          <a:p>
            <a:pPr defTabSz="2089958"/>
            <a:endParaRPr lang="en-US" sz="2133" baseline="0" dirty="0">
              <a:latin typeface="Trebuchet MS" pitchFamily="34" charset="0"/>
            </a:endParaRPr>
          </a:p>
          <a:p>
            <a:pPr defTabSz="2926292"/>
            <a:endParaRPr lang="en-US" sz="1333" baseline="0" dirty="0">
              <a:latin typeface="Trebuchet MS" pitchFamily="34" charset="0"/>
            </a:endParaRPr>
          </a:p>
          <a:p>
            <a:pPr defTabSz="2926292"/>
            <a:endParaRPr lang="en-US" sz="1333" dirty="0">
              <a:latin typeface="Trebuchet MS" pitchFamily="34" charset="0"/>
            </a:endParaRPr>
          </a:p>
          <a:p>
            <a:pPr algn="ctr"/>
            <a:endParaRPr lang="en-US" sz="1333" b="1" dirty="0">
              <a:solidFill>
                <a:schemeClr val="bg1"/>
              </a:solidFill>
              <a:latin typeface="Trebuchet MS" pitchFamily="34" charset="0"/>
            </a:endParaRPr>
          </a:p>
          <a:p>
            <a:pPr defTabSz="2926292"/>
            <a:endParaRPr lang="en-US" sz="1333" b="1" dirty="0">
              <a:solidFill>
                <a:srgbClr val="FFFF00"/>
              </a:solidFill>
              <a:latin typeface="Trebuchet MS" pitchFamily="34" charset="0"/>
            </a:endParaRPr>
          </a:p>
          <a:p>
            <a:pPr algn="ctr"/>
            <a:endParaRPr lang="en-US" sz="2133" b="1" dirty="0">
              <a:latin typeface="Trebuchet MS" pitchFamily="34" charset="0"/>
            </a:endParaRP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933" b="1" dirty="0">
                <a:solidFill>
                  <a:schemeClr val="bg1"/>
                </a:solidFill>
                <a:latin typeface="Trebuchet MS" pitchFamily="34" charset="0"/>
              </a:rPr>
              <a:t>QUICK DESIGN</a:t>
            </a:r>
            <a:r>
              <a:rPr lang="en-US" sz="2933" b="1" baseline="0" dirty="0">
                <a:solidFill>
                  <a:schemeClr val="bg1"/>
                </a:solidFill>
                <a:latin typeface="Trebuchet MS" pitchFamily="34" charset="0"/>
              </a:rPr>
              <a:t> </a:t>
            </a:r>
            <a:r>
              <a:rPr lang="en-US" sz="2933" b="1" dirty="0">
                <a:solidFill>
                  <a:schemeClr val="bg1"/>
                </a:solidFill>
                <a:latin typeface="Trebuchet MS" pitchFamily="34" charset="0"/>
              </a:rPr>
              <a:t>GUIDE</a:t>
            </a: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926292"/>
            <a:r>
              <a:rPr lang="en-US" sz="2133" dirty="0">
                <a:latin typeface="Trebuchet MS" pitchFamily="34" charset="0"/>
              </a:rPr>
              <a:t>This PowerPoint</a:t>
            </a:r>
            <a:r>
              <a:rPr lang="en-US" sz="2133" baseline="0" dirty="0">
                <a:latin typeface="Trebuchet MS" pitchFamily="34" charset="0"/>
              </a:rPr>
              <a:t> </a:t>
            </a:r>
            <a:r>
              <a:rPr lang="en-US" sz="2133" dirty="0">
                <a:latin typeface="Trebuchet MS" pitchFamily="34" charset="0"/>
              </a:rPr>
              <a:t>2007 template produces</a:t>
            </a:r>
            <a:r>
              <a:rPr lang="en-US" sz="2133" baseline="0" dirty="0">
                <a:latin typeface="Trebuchet MS" pitchFamily="34" charset="0"/>
              </a:rPr>
              <a:t> </a:t>
            </a:r>
            <a:r>
              <a:rPr lang="en-US" sz="2133" dirty="0">
                <a:latin typeface="Trebuchet MS" pitchFamily="34" charset="0"/>
              </a:rPr>
              <a:t>a 36”x48” professional  poster. It</a:t>
            </a:r>
            <a:r>
              <a:rPr lang="en-US" sz="2133" baseline="0" dirty="0">
                <a:latin typeface="Trebuchet MS" pitchFamily="34" charset="0"/>
              </a:rPr>
              <a:t> </a:t>
            </a:r>
            <a:r>
              <a:rPr lang="en-US" sz="2133" dirty="0">
                <a:latin typeface="Trebuchet MS" pitchFamily="34" charset="0"/>
              </a:rPr>
              <a:t>will save you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2926292"/>
            <a:endParaRPr lang="en-US" sz="2133" dirty="0">
              <a:latin typeface="Trebuchet MS" pitchFamily="34" charset="0"/>
            </a:endParaRPr>
          </a:p>
          <a:p>
            <a:pPr defTabSz="2926292"/>
            <a:r>
              <a:rPr lang="en-US" sz="2133" dirty="0">
                <a:latin typeface="Trebuchet MS" pitchFamily="34" charset="0"/>
              </a:rPr>
              <a:t>Use it to create your presentation. Then send</a:t>
            </a:r>
            <a:r>
              <a:rPr lang="en-US" sz="2133" baseline="0" dirty="0">
                <a:latin typeface="Trebuchet MS" pitchFamily="34" charset="0"/>
              </a:rPr>
              <a:t> it </a:t>
            </a:r>
            <a:r>
              <a:rPr lang="en-US" sz="2133" dirty="0">
                <a:latin typeface="Trebuchet MS" pitchFamily="34" charset="0"/>
              </a:rPr>
              <a:t>to </a:t>
            </a:r>
            <a:r>
              <a:rPr lang="en-US" sz="2133" b="1" dirty="0">
                <a:latin typeface="Trebuchet MS" pitchFamily="34" charset="0"/>
              </a:rPr>
              <a:t>PosterPresentations.com</a:t>
            </a:r>
            <a:r>
              <a:rPr lang="en-US" sz="2133" dirty="0">
                <a:latin typeface="Trebuchet MS" pitchFamily="34" charset="0"/>
              </a:rPr>
              <a:t> for premium quality, same day affordable printing.</a:t>
            </a:r>
            <a:br>
              <a:rPr lang="en-US" sz="2133" dirty="0">
                <a:latin typeface="Trebuchet MS" pitchFamily="34" charset="0"/>
              </a:rPr>
            </a:br>
            <a:endParaRPr lang="en-US" sz="2133" dirty="0">
              <a:latin typeface="Trebuchet MS" pitchFamily="34" charset="0"/>
            </a:endParaRPr>
          </a:p>
          <a:p>
            <a:pPr defTabSz="2926292"/>
            <a:r>
              <a:rPr lang="en-US" sz="2133" dirty="0">
                <a:latin typeface="Trebuchet MS" pitchFamily="34" charset="0"/>
              </a:rPr>
              <a:t>We provide a series of </a:t>
            </a:r>
            <a:r>
              <a:rPr lang="en-US" sz="2133" b="1" dirty="0">
                <a:latin typeface="Trebuchet MS" pitchFamily="34" charset="0"/>
              </a:rPr>
              <a:t>online tutorials</a:t>
            </a:r>
            <a:r>
              <a:rPr lang="en-US" sz="2133" dirty="0">
                <a:latin typeface="Trebuchet MS" pitchFamily="34" charset="0"/>
              </a:rPr>
              <a:t> that will guide you through the poster design process and answer your poster production questions. </a:t>
            </a:r>
          </a:p>
          <a:p>
            <a:pPr defTabSz="2926292"/>
            <a:endParaRPr lang="en-US" sz="2133" dirty="0">
              <a:latin typeface="Trebuchet MS" pitchFamily="34" charset="0"/>
            </a:endParaRPr>
          </a:p>
          <a:p>
            <a:pPr defTabSz="2926292"/>
            <a:r>
              <a:rPr lang="en-US" sz="2133" dirty="0">
                <a:latin typeface="Trebuchet MS" pitchFamily="34" charset="0"/>
              </a:rPr>
              <a:t>View our online</a:t>
            </a:r>
            <a:r>
              <a:rPr lang="en-US" sz="2133" baseline="0" dirty="0">
                <a:latin typeface="Trebuchet MS" pitchFamily="34" charset="0"/>
              </a:rPr>
              <a:t> tutorials at:</a:t>
            </a:r>
            <a:br>
              <a:rPr lang="en-US" sz="2133" dirty="0">
                <a:latin typeface="Trebuchet MS" pitchFamily="34" charset="0"/>
              </a:rPr>
            </a:br>
            <a:r>
              <a:rPr lang="en-US" sz="2133" dirty="0">
                <a:solidFill>
                  <a:srgbClr val="FFFF00"/>
                </a:solidFill>
                <a:latin typeface="Trebuchet MS" pitchFamily="34" charset="0"/>
              </a:rPr>
              <a:t> http://bit.ly/Poster_creation_help </a:t>
            </a:r>
            <a:br>
              <a:rPr lang="en-US" sz="2133" dirty="0">
                <a:latin typeface="Trebuchet MS" pitchFamily="34" charset="0"/>
              </a:rPr>
            </a:br>
            <a:r>
              <a:rPr lang="en-US" sz="2133" dirty="0">
                <a:latin typeface="Trebuchet MS" pitchFamily="34" charset="0"/>
              </a:rPr>
              <a:t>(copy</a:t>
            </a:r>
            <a:r>
              <a:rPr lang="en-US" sz="2133" baseline="0" dirty="0">
                <a:latin typeface="Trebuchet MS" pitchFamily="34" charset="0"/>
              </a:rPr>
              <a:t> and paste the link into your web browser).</a:t>
            </a:r>
          </a:p>
          <a:p>
            <a:pPr defTabSz="2926292"/>
            <a:endParaRPr lang="en-US" sz="2133" dirty="0">
              <a:latin typeface="Trebuchet MS" pitchFamily="34" charset="0"/>
            </a:endParaRPr>
          </a:p>
          <a:p>
            <a:pPr defTabSz="2926292"/>
            <a:r>
              <a:rPr lang="en-US" sz="2133" dirty="0">
                <a:latin typeface="Trebuchet MS" pitchFamily="34" charset="0"/>
              </a:rPr>
              <a:t>For assistance and to order your printed poster</a:t>
            </a:r>
            <a:r>
              <a:rPr lang="en-US" sz="2133" dirty="0">
                <a:solidFill>
                  <a:schemeClr val="bg1"/>
                </a:solidFill>
                <a:latin typeface="Trebuchet MS" pitchFamily="34" charset="0"/>
              </a:rPr>
              <a:t> call </a:t>
            </a:r>
            <a:r>
              <a:rPr lang="en-US" sz="2133" b="1" dirty="0">
                <a:solidFill>
                  <a:srgbClr val="FFFF00"/>
                </a:solidFill>
                <a:latin typeface="Trebuchet MS" pitchFamily="34" charset="0"/>
              </a:rPr>
              <a:t>PosterPresentations.com</a:t>
            </a:r>
            <a:r>
              <a:rPr lang="en-US" sz="2133" dirty="0">
                <a:solidFill>
                  <a:srgbClr val="FFFF00"/>
                </a:solidFill>
                <a:latin typeface="Trebuchet MS" pitchFamily="34" charset="0"/>
              </a:rPr>
              <a:t> </a:t>
            </a:r>
            <a:r>
              <a:rPr lang="en-US" sz="2133" dirty="0">
                <a:latin typeface="Trebuchet MS" pitchFamily="34" charset="0"/>
              </a:rPr>
              <a:t>at </a:t>
            </a:r>
            <a:r>
              <a:rPr lang="en-US" sz="2667" b="1" dirty="0">
                <a:solidFill>
                  <a:srgbClr val="FFFF00"/>
                </a:solidFill>
                <a:latin typeface="Trebuchet MS" pitchFamily="34" charset="0"/>
              </a:rPr>
              <a:t>1.866.649.3004</a:t>
            </a: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algn="ctr"/>
            <a:r>
              <a:rPr lang="en-US" sz="2933" b="1" dirty="0">
                <a:solidFill>
                  <a:schemeClr val="bg1"/>
                </a:solidFill>
                <a:latin typeface="Trebuchet MS" pitchFamily="34" charset="0"/>
              </a:rPr>
              <a:t>Object Placeholders</a:t>
            </a:r>
          </a:p>
          <a:p>
            <a:pPr algn="ctr"/>
            <a:endParaRPr lang="en-US" sz="2933" b="1" dirty="0">
              <a:solidFill>
                <a:schemeClr val="bg1"/>
              </a:solidFill>
              <a:latin typeface="Trebuchet MS" pitchFamily="34" charset="0"/>
            </a:endParaRPr>
          </a:p>
          <a:p>
            <a:pPr defTabSz="2926292"/>
            <a:r>
              <a:rPr lang="en-US" sz="2133" dirty="0">
                <a:latin typeface="Trebuchet MS" pitchFamily="34" charset="0"/>
              </a:rPr>
              <a:t>Use the placeholders provided below to add new elements to your poster:</a:t>
            </a:r>
            <a:r>
              <a:rPr lang="en-US" sz="2133" baseline="0" dirty="0">
                <a:latin typeface="Trebuchet MS" pitchFamily="34" charset="0"/>
              </a:rPr>
              <a:t> </a:t>
            </a:r>
            <a:r>
              <a:rPr lang="en-US" sz="2133" dirty="0">
                <a:latin typeface="Trebuchet MS" pitchFamily="34" charset="0"/>
              </a:rPr>
              <a:t>Drag a placeholder onto the</a:t>
            </a:r>
            <a:r>
              <a:rPr lang="en-US" sz="2133" baseline="0" dirty="0">
                <a:latin typeface="Trebuchet MS" pitchFamily="34" charset="0"/>
              </a:rPr>
              <a:t> poster area,</a:t>
            </a:r>
            <a:r>
              <a:rPr lang="en-US" sz="2133" dirty="0">
                <a:latin typeface="Trebuchet MS" pitchFamily="34" charset="0"/>
              </a:rPr>
              <a:t> size it, and click it to edit.</a:t>
            </a:r>
          </a:p>
          <a:p>
            <a:pPr defTabSz="2926292"/>
            <a:endParaRPr lang="en-US" sz="2133" dirty="0">
              <a:latin typeface="Trebuchet MS" pitchFamily="34" charset="0"/>
            </a:endParaRPr>
          </a:p>
          <a:p>
            <a:pPr defTabSz="2926292"/>
            <a:r>
              <a:rPr lang="en-US" sz="2133" b="1" dirty="0">
                <a:solidFill>
                  <a:srgbClr val="FFFF00"/>
                </a:solidFill>
                <a:latin typeface="Trebuchet MS" pitchFamily="34" charset="0"/>
              </a:rPr>
              <a:t>Section Header placeholder</a:t>
            </a:r>
          </a:p>
          <a:p>
            <a:pPr defTabSz="2926292"/>
            <a:r>
              <a:rPr lang="en-US" sz="2133" dirty="0">
                <a:latin typeface="Trebuchet MS" pitchFamily="34" charset="0"/>
              </a:rPr>
              <a:t>Move</a:t>
            </a:r>
            <a:r>
              <a:rPr lang="en-US" sz="2133" baseline="0" dirty="0">
                <a:latin typeface="Trebuchet MS" pitchFamily="34" charset="0"/>
              </a:rPr>
              <a:t> this preformatted section header placeholder to the poster area to add another section header. Use section headers to separate topics or concepts within your presentation. </a:t>
            </a:r>
          </a:p>
          <a:p>
            <a:pPr defTabSz="2926292"/>
            <a:endParaRPr lang="en-US" sz="2133" baseline="0" dirty="0">
              <a:latin typeface="Trebuchet MS" pitchFamily="34" charset="0"/>
            </a:endParaRPr>
          </a:p>
          <a:p>
            <a:pPr defTabSz="2926292"/>
            <a:endParaRPr lang="en-US" sz="2133" dirty="0">
              <a:latin typeface="Trebuchet MS" pitchFamily="34" charset="0"/>
            </a:endParaRPr>
          </a:p>
          <a:p>
            <a:pPr defTabSz="2926292"/>
            <a:endParaRPr lang="en-US" sz="2133" b="1" dirty="0">
              <a:solidFill>
                <a:srgbClr val="FFFF00"/>
              </a:solidFill>
              <a:latin typeface="Trebuchet MS" pitchFamily="34" charset="0"/>
            </a:endParaRPr>
          </a:p>
          <a:p>
            <a:pPr defTabSz="2926292"/>
            <a:r>
              <a:rPr lang="en-US" sz="2133" b="1" dirty="0">
                <a:solidFill>
                  <a:srgbClr val="FFFF00"/>
                </a:solidFill>
                <a:latin typeface="Trebuchet MS" pitchFamily="34" charset="0"/>
              </a:rPr>
              <a:t>Text placeholder</a:t>
            </a:r>
          </a:p>
          <a:p>
            <a:pPr defTabSz="2926292"/>
            <a:r>
              <a:rPr lang="en-US" sz="2133" baseline="0" dirty="0">
                <a:latin typeface="Trebuchet MS" pitchFamily="34" charset="0"/>
              </a:rPr>
              <a:t>Move this preformatted text placeholder to the poster to add a new body of text.</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1" baseline="0" dirty="0">
              <a:solidFill>
                <a:srgbClr val="FFFF00"/>
              </a:solidFill>
              <a:latin typeface="Trebuchet MS" pitchFamily="34" charset="0"/>
            </a:endParaRPr>
          </a:p>
          <a:p>
            <a:pPr defTabSz="2926292"/>
            <a:r>
              <a:rPr lang="en-US" sz="2133" b="1" baseline="0" dirty="0">
                <a:solidFill>
                  <a:srgbClr val="FFFF00"/>
                </a:solidFill>
                <a:latin typeface="Trebuchet MS" pitchFamily="34" charset="0"/>
              </a:rPr>
              <a:t>Picture placeholder</a:t>
            </a:r>
          </a:p>
          <a:p>
            <a:pPr defTabSz="2926292"/>
            <a:r>
              <a:rPr lang="en-US" sz="2133" baseline="0" dirty="0">
                <a:latin typeface="Trebuchet MS" pitchFamily="34" charset="0"/>
              </a:rPr>
              <a:t>Move this graphic placeholder onto your poster, size it first, and then click it to add a picture to the poster.</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defTabSz="2926292"/>
            <a:endParaRPr lang="en-US" sz="2133" dirty="0">
              <a:latin typeface="Trebuchet MS" pitchFamily="34" charset="0"/>
            </a:endParaRPr>
          </a:p>
          <a:p>
            <a:pPr algn="ctr"/>
            <a:endParaRPr lang="en-US" sz="2133" b="1" dirty="0">
              <a:solidFill>
                <a:schemeClr val="bg1"/>
              </a:solidFill>
              <a:latin typeface="Trebuchet MS" pitchFamily="34" charset="0"/>
            </a:endParaRPr>
          </a:p>
          <a:p>
            <a:pPr defTabSz="2926292"/>
            <a:endParaRPr lang="en-US" sz="2133" b="1" dirty="0">
              <a:solidFill>
                <a:srgbClr val="FFFF00"/>
              </a:solidFill>
              <a:latin typeface="Trebuchet MS" pitchFamily="34" charset="0"/>
            </a:endParaRPr>
          </a:p>
          <a:p>
            <a:pPr algn="ctr"/>
            <a:endParaRPr lang="en-US" sz="2933" b="1" dirty="0">
              <a:latin typeface="Trebuchet MS" pitchFamily="34" charset="0"/>
            </a:endParaRPr>
          </a:p>
        </p:txBody>
      </p:sp>
      <p:sp>
        <p:nvSpPr>
          <p:cNvPr id="29" name="Rectangle 28"/>
          <p:cNvSpPr/>
          <p:nvPr/>
        </p:nvSpPr>
        <p:spPr>
          <a:xfrm>
            <a:off x="-7777865" y="14198009"/>
            <a:ext cx="7513920" cy="51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0957" tIns="30478" rIns="60957" bIns="30478" rtlCol="0" anchor="ctr"/>
          <a:lstStyle/>
          <a:p>
            <a:pPr algn="ctr"/>
            <a:endParaRPr lang="en-US" sz="4095" dirty="0"/>
          </a:p>
        </p:txBody>
      </p:sp>
      <p:pic>
        <p:nvPicPr>
          <p:cNvPr id="30" name="Picture 2"/>
          <p:cNvPicPr>
            <a:picLocks noChangeAspect="1" noChangeArrowheads="1"/>
          </p:cNvPicPr>
          <p:nvPr/>
        </p:nvPicPr>
        <p:blipFill>
          <a:blip r:embed="rId3" cstate="print"/>
          <a:srcRect/>
          <a:stretch>
            <a:fillRect/>
          </a:stretch>
        </p:blipFill>
        <p:spPr bwMode="auto">
          <a:xfrm>
            <a:off x="36823685" y="10350095"/>
            <a:ext cx="3556025" cy="2038788"/>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35507194" y="8745881"/>
            <a:ext cx="442913" cy="292100"/>
          </a:xfrm>
          <a:prstGeom prst="rect">
            <a:avLst/>
          </a:prstGeom>
          <a:noFill/>
          <a:ln w="9525">
            <a:solidFill>
              <a:schemeClr val="tx1"/>
            </a:solidFill>
            <a:miter lim="800000"/>
            <a:headEnd/>
            <a:tailEnd/>
          </a:ln>
          <a:effectLst/>
        </p:spPr>
      </p:pic>
      <p:sp>
        <p:nvSpPr>
          <p:cNvPr id="32" name="TextBox 31"/>
          <p:cNvSpPr txBox="1"/>
          <p:nvPr/>
        </p:nvSpPr>
        <p:spPr>
          <a:xfrm>
            <a:off x="33365805" y="20392538"/>
            <a:ext cx="6870215" cy="1456677"/>
          </a:xfrm>
          <a:prstGeom prst="rect">
            <a:avLst/>
          </a:prstGeom>
          <a:noFill/>
        </p:spPr>
        <p:txBody>
          <a:bodyPr wrap="square" lIns="60957" tIns="30478" rIns="60957" bIns="30478" rtlCol="0">
            <a:spAutoFit/>
          </a:bodyPr>
          <a:lstStyle/>
          <a:p>
            <a:r>
              <a:rPr lang="en-US" sz="2400" dirty="0">
                <a:solidFill>
                  <a:schemeClr val="bg1"/>
                </a:solidFill>
              </a:rPr>
              <a:t>© 2011 PosterPresentations.com</a:t>
            </a:r>
            <a:br>
              <a:rPr lang="en-US" sz="2400" dirty="0">
                <a:solidFill>
                  <a:schemeClr val="bg1"/>
                </a:solidFill>
              </a:rPr>
            </a:br>
            <a:r>
              <a:rPr lang="en-US" sz="2400" dirty="0">
                <a:solidFill>
                  <a:schemeClr val="bg1"/>
                </a:solidFill>
              </a:rPr>
              <a:t>    </a:t>
            </a:r>
            <a:r>
              <a:rPr lang="en-US" sz="2133" dirty="0">
                <a:solidFill>
                  <a:schemeClr val="bg1"/>
                </a:solidFill>
              </a:rPr>
              <a:t>2117 Fourth Street ,</a:t>
            </a:r>
            <a:r>
              <a:rPr lang="en-US" sz="2133" baseline="0" dirty="0">
                <a:solidFill>
                  <a:schemeClr val="bg1"/>
                </a:solidFill>
              </a:rPr>
              <a:t> Unit C</a:t>
            </a:r>
            <a:br>
              <a:rPr lang="en-US" sz="2133" baseline="0" dirty="0">
                <a:solidFill>
                  <a:schemeClr val="bg1"/>
                </a:solidFill>
              </a:rPr>
            </a:br>
            <a:r>
              <a:rPr lang="en-US" sz="2133" baseline="0" dirty="0">
                <a:solidFill>
                  <a:schemeClr val="bg1"/>
                </a:solidFill>
              </a:rPr>
              <a:t>    Berkeley CA 94710</a:t>
            </a:r>
            <a:br>
              <a:rPr lang="en-US" sz="2133" baseline="0" dirty="0">
                <a:solidFill>
                  <a:schemeClr val="bg1"/>
                </a:solidFill>
              </a:rPr>
            </a:br>
            <a:r>
              <a:rPr lang="en-US" sz="2133" baseline="0" dirty="0">
                <a:solidFill>
                  <a:schemeClr val="bg1"/>
                </a:solidFill>
              </a:rPr>
              <a:t>    </a:t>
            </a:r>
            <a:r>
              <a:rPr lang="en-US" sz="2133" b="1" baseline="0" dirty="0">
                <a:solidFill>
                  <a:srgbClr val="FFFF00"/>
                </a:solidFill>
              </a:rPr>
              <a:t>posterpresenter@gmail.com</a:t>
            </a:r>
            <a:endParaRPr lang="en-US" sz="2400" b="1" dirty="0">
              <a:solidFill>
                <a:srgbClr val="FFFF00"/>
              </a:solidFill>
            </a:endParaRPr>
          </a:p>
        </p:txBody>
      </p:sp>
      <p:grpSp>
        <p:nvGrpSpPr>
          <p:cNvPr id="33" name="Group 32"/>
          <p:cNvGrpSpPr/>
          <p:nvPr/>
        </p:nvGrpSpPr>
        <p:grpSpPr>
          <a:xfrm>
            <a:off x="-7679893" y="21131010"/>
            <a:ext cx="7328549" cy="72708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9" y="28154090"/>
              <a:ext cx="8671187" cy="938526"/>
            </a:xfrm>
            <a:prstGeom prst="rect">
              <a:avLst/>
            </a:prstGeom>
            <a:noFill/>
          </p:spPr>
          <p:txBody>
            <a:bodyPr wrap="square" rtlCol="0">
              <a:spAutoFit/>
            </a:bodyPr>
            <a:lstStyle/>
            <a:p>
              <a:r>
                <a:rPr lang="en-US" sz="1733" dirty="0">
                  <a:solidFill>
                    <a:schemeClr val="tx2"/>
                  </a:solidFill>
                  <a:latin typeface="Trebuchet MS" pitchFamily="34" charset="0"/>
                </a:rPr>
                <a:t>Student</a:t>
              </a:r>
              <a:r>
                <a:rPr lang="en-US" sz="1733" baseline="0" dirty="0">
                  <a:solidFill>
                    <a:schemeClr val="tx2"/>
                  </a:solidFill>
                  <a:latin typeface="Trebuchet MS" pitchFamily="34" charset="0"/>
                </a:rPr>
                <a:t> discounts are available on Facebook.</a:t>
              </a:r>
              <a:br>
                <a:rPr lang="en-US" sz="1733" baseline="0" dirty="0">
                  <a:solidFill>
                    <a:schemeClr val="tx2"/>
                  </a:solidFill>
                  <a:latin typeface="Trebuchet MS" pitchFamily="34" charset="0"/>
                </a:rPr>
              </a:br>
              <a:r>
                <a:rPr lang="en-US" sz="1733" baseline="0" dirty="0">
                  <a:solidFill>
                    <a:schemeClr val="tx2"/>
                  </a:solidFill>
                  <a:latin typeface="Trebuchet MS" pitchFamily="34" charset="0"/>
                </a:rPr>
                <a:t>Go to </a:t>
              </a:r>
              <a:r>
                <a:rPr lang="en-US" sz="1733" u="sng" baseline="0" dirty="0">
                  <a:solidFill>
                    <a:schemeClr val="tx2"/>
                  </a:solidFill>
                  <a:latin typeface="Trebuchet MS" pitchFamily="34" charset="0"/>
                </a:rPr>
                <a:t>PosterPresentations.com</a:t>
              </a:r>
              <a:r>
                <a:rPr lang="en-US" sz="1733" baseline="0" dirty="0">
                  <a:solidFill>
                    <a:schemeClr val="tx2"/>
                  </a:solidFill>
                  <a:latin typeface="Trebuchet MS" pitchFamily="34" charset="0"/>
                </a:rPr>
                <a:t> and click on the FB icon. </a:t>
              </a:r>
              <a:endParaRPr lang="en-US" sz="1733" dirty="0">
                <a:solidFill>
                  <a:schemeClr val="tx2"/>
                </a:solidFill>
                <a:latin typeface="Trebuchet MS" pitchFamily="34" charset="0"/>
              </a:endParaRPr>
            </a:p>
          </p:txBody>
        </p:sp>
      </p:grpSp>
      <p:cxnSp>
        <p:nvCxnSpPr>
          <p:cNvPr id="37" name="Straight Connector 36"/>
          <p:cNvCxnSpPr/>
          <p:nvPr/>
        </p:nvCxnSpPr>
        <p:spPr>
          <a:xfrm>
            <a:off x="33166594" y="20333422"/>
            <a:ext cx="7537847" cy="10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777865" y="7721601"/>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90521" y="3227905"/>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92608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1097280" indent="-1097280" algn="l" defTabSz="2926080"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1" algn="l" defTabSz="2926080" rtl="0" eaLnBrk="1" latinLnBrk="0" hangingPunct="1">
        <a:spcBef>
          <a:spcPct val="20000"/>
        </a:spcBef>
        <a:buFont typeface="Arial" pitchFamily="34" charset="0"/>
        <a:buChar char="•"/>
        <a:defRPr sz="7734" kern="1200">
          <a:solidFill>
            <a:schemeClr val="tx1"/>
          </a:solidFill>
          <a:latin typeface="+mn-lt"/>
          <a:ea typeface="+mn-ea"/>
          <a:cs typeface="+mn-cs"/>
        </a:defRPr>
      </a:lvl3pPr>
      <a:lvl4pPr marL="5120641"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59"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734" kern="1200">
          <a:solidFill>
            <a:schemeClr val="tx1"/>
          </a:solidFill>
          <a:latin typeface="+mn-lt"/>
          <a:ea typeface="+mn-ea"/>
          <a:cs typeface="+mn-cs"/>
        </a:defRPr>
      </a:lvl1pPr>
      <a:lvl2pPr marL="1463040" algn="l" defTabSz="2926080" rtl="0" eaLnBrk="1" latinLnBrk="0" hangingPunct="1">
        <a:defRPr sz="5734" kern="1200">
          <a:solidFill>
            <a:schemeClr val="tx1"/>
          </a:solidFill>
          <a:latin typeface="+mn-lt"/>
          <a:ea typeface="+mn-ea"/>
          <a:cs typeface="+mn-cs"/>
        </a:defRPr>
      </a:lvl2pPr>
      <a:lvl3pPr marL="2926080" algn="l" defTabSz="2926080" rtl="0" eaLnBrk="1" latinLnBrk="0" hangingPunct="1">
        <a:defRPr sz="5734" kern="1200">
          <a:solidFill>
            <a:schemeClr val="tx1"/>
          </a:solidFill>
          <a:latin typeface="+mn-lt"/>
          <a:ea typeface="+mn-ea"/>
          <a:cs typeface="+mn-cs"/>
        </a:defRPr>
      </a:lvl3pPr>
      <a:lvl4pPr marL="4389120" algn="l" defTabSz="2926080" rtl="0" eaLnBrk="1" latinLnBrk="0" hangingPunct="1">
        <a:defRPr sz="5734" kern="1200">
          <a:solidFill>
            <a:schemeClr val="tx1"/>
          </a:solidFill>
          <a:latin typeface="+mn-lt"/>
          <a:ea typeface="+mn-ea"/>
          <a:cs typeface="+mn-cs"/>
        </a:defRPr>
      </a:lvl4pPr>
      <a:lvl5pPr marL="5852160" algn="l" defTabSz="2926080" rtl="0" eaLnBrk="1" latinLnBrk="0" hangingPunct="1">
        <a:defRPr sz="5734" kern="1200">
          <a:solidFill>
            <a:schemeClr val="tx1"/>
          </a:solidFill>
          <a:latin typeface="+mn-lt"/>
          <a:ea typeface="+mn-ea"/>
          <a:cs typeface="+mn-cs"/>
        </a:defRPr>
      </a:lvl5pPr>
      <a:lvl6pPr marL="7315200" algn="l" defTabSz="2926080" rtl="0" eaLnBrk="1" latinLnBrk="0" hangingPunct="1">
        <a:defRPr sz="5734" kern="1200">
          <a:solidFill>
            <a:schemeClr val="tx1"/>
          </a:solidFill>
          <a:latin typeface="+mn-lt"/>
          <a:ea typeface="+mn-ea"/>
          <a:cs typeface="+mn-cs"/>
        </a:defRPr>
      </a:lvl6pPr>
      <a:lvl7pPr marL="8778241" algn="l" defTabSz="2926080" rtl="0" eaLnBrk="1" latinLnBrk="0" hangingPunct="1">
        <a:defRPr sz="5734" kern="1200">
          <a:solidFill>
            <a:schemeClr val="tx1"/>
          </a:solidFill>
          <a:latin typeface="+mn-lt"/>
          <a:ea typeface="+mn-ea"/>
          <a:cs typeface="+mn-cs"/>
        </a:defRPr>
      </a:lvl7pPr>
      <a:lvl8pPr marL="10241280" algn="l" defTabSz="2926080" rtl="0" eaLnBrk="1" latinLnBrk="0" hangingPunct="1">
        <a:defRPr sz="5734" kern="1200">
          <a:solidFill>
            <a:schemeClr val="tx1"/>
          </a:solidFill>
          <a:latin typeface="+mn-lt"/>
          <a:ea typeface="+mn-ea"/>
          <a:cs typeface="+mn-cs"/>
        </a:defRPr>
      </a:lvl8pPr>
      <a:lvl9pPr marL="11704321" algn="l" defTabSz="2926080" rtl="0" eaLnBrk="1" latinLnBrk="0" hangingPunct="1">
        <a:defRPr sz="57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0957" tIns="30478" rIns="60957" bIns="30478" anchor="ctr"/>
          <a:lstStyle/>
          <a:p>
            <a:pPr>
              <a:defRPr/>
            </a:pPr>
            <a:endParaRPr lang="en-US" sz="4095" dirty="0"/>
          </a:p>
        </p:txBody>
      </p:sp>
      <p:sp>
        <p:nvSpPr>
          <p:cNvPr id="8" name="Rectangle 33"/>
          <p:cNvSpPr>
            <a:spLocks noChangeArrowheads="1"/>
          </p:cNvSpPr>
          <p:nvPr/>
        </p:nvSpPr>
        <p:spPr bwMode="auto">
          <a:xfrm>
            <a:off x="685800" y="3505200"/>
            <a:ext cx="7543800"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0957" tIns="30478" rIns="60957" bIns="30478" anchor="ctr"/>
          <a:lstStyle/>
          <a:p>
            <a:pPr>
              <a:defRPr/>
            </a:pPr>
            <a:endParaRPr lang="en-US" sz="4095" dirty="0"/>
          </a:p>
        </p:txBody>
      </p:sp>
      <p:sp>
        <p:nvSpPr>
          <p:cNvPr id="10" name="Text Box 14"/>
          <p:cNvSpPr txBox="1">
            <a:spLocks noChangeArrowheads="1"/>
          </p:cNvSpPr>
          <p:nvPr/>
        </p:nvSpPr>
        <p:spPr bwMode="auto">
          <a:xfrm>
            <a:off x="614365" y="21488401"/>
            <a:ext cx="1885950" cy="224417"/>
          </a:xfrm>
          <a:prstGeom prst="rect">
            <a:avLst/>
          </a:prstGeom>
          <a:noFill/>
          <a:ln w="9525">
            <a:noFill/>
            <a:miter lim="800000"/>
            <a:headEnd/>
            <a:tailEnd/>
          </a:ln>
          <a:effectLst/>
        </p:spPr>
        <p:txBody>
          <a:bodyPr lIns="60842" tIns="30415" rIns="60842" bIns="30415">
            <a:spAutoFit/>
          </a:bodyPr>
          <a:lstStyle/>
          <a:p>
            <a:pPr eaLnBrk="0" hangingPunct="0">
              <a:lnSpc>
                <a:spcPct val="65000"/>
              </a:lnSpc>
              <a:spcBef>
                <a:spcPct val="50000"/>
              </a:spcBef>
              <a:defRPr/>
            </a:pPr>
            <a:r>
              <a:rPr lang="en-US" sz="333"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733"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24688800" y="3505200"/>
            <a:ext cx="7543800"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16" name="Rectangle 33"/>
          <p:cNvSpPr>
            <a:spLocks noChangeArrowheads="1"/>
          </p:cNvSpPr>
          <p:nvPr/>
        </p:nvSpPr>
        <p:spPr bwMode="auto">
          <a:xfrm>
            <a:off x="8686802" y="3505200"/>
            <a:ext cx="15543610"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27" name="Rectangle 26"/>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667" b="1" dirty="0">
                <a:solidFill>
                  <a:schemeClr val="bg1"/>
                </a:solidFill>
                <a:latin typeface="Trebuchet MS" pitchFamily="34" charset="0"/>
              </a:rPr>
              <a:t>QUICK</a:t>
            </a:r>
            <a:r>
              <a:rPr lang="en-US" sz="2667" b="1" baseline="0" dirty="0">
                <a:solidFill>
                  <a:schemeClr val="bg1"/>
                </a:solidFill>
                <a:latin typeface="Trebuchet MS" pitchFamily="34" charset="0"/>
              </a:rPr>
              <a:t> TIPS</a:t>
            </a:r>
            <a:endParaRPr lang="en-US" sz="2667" b="1" dirty="0">
              <a:solidFill>
                <a:schemeClr val="bg1"/>
              </a:solidFill>
              <a:latin typeface="Trebuchet MS" pitchFamily="34" charset="0"/>
            </a:endParaRP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089958"/>
            <a:r>
              <a:rPr lang="en-US" sz="2133" dirty="0">
                <a:latin typeface="Trebuchet MS" pitchFamily="34" charset="0"/>
              </a:rPr>
              <a:t>This PowerPoint</a:t>
            </a:r>
            <a:r>
              <a:rPr lang="en-US" sz="2133" baseline="0" dirty="0">
                <a:latin typeface="Trebuchet MS" pitchFamily="34" charset="0"/>
              </a:rPr>
              <a:t> template requires basic PowerPoint (version 2007 or newer) skills. Below is a list of commonly asked questions specific to this template. </a:t>
            </a:r>
            <a:br>
              <a:rPr lang="en-US" sz="2133" baseline="0" dirty="0">
                <a:latin typeface="Trebuchet MS" pitchFamily="34" charset="0"/>
              </a:rPr>
            </a:br>
            <a:r>
              <a:rPr lang="en-US" sz="2133" baseline="0" dirty="0">
                <a:latin typeface="Trebuchet MS" pitchFamily="34" charset="0"/>
              </a:rPr>
              <a:t>If you are using an older version of PowerPoint some template features may not work properly.</a:t>
            </a:r>
            <a:endParaRPr lang="en-US" sz="2667" b="1" dirty="0">
              <a:solidFill>
                <a:srgbClr val="FFFF00"/>
              </a:solidFill>
              <a:latin typeface="Trebuchet MS" pitchFamily="34" charset="0"/>
            </a:endParaRPr>
          </a:p>
          <a:p>
            <a:pPr defTabSz="2089958"/>
            <a:endParaRPr lang="en-US" sz="2667" b="1" dirty="0">
              <a:solidFill>
                <a:srgbClr val="FFFF00"/>
              </a:solidFill>
              <a:latin typeface="Trebuchet MS" pitchFamily="34" charset="0"/>
            </a:endParaRPr>
          </a:p>
          <a:p>
            <a:pPr algn="ctr"/>
            <a:r>
              <a:rPr lang="en-US" sz="2667" b="1" dirty="0">
                <a:solidFill>
                  <a:schemeClr val="bg1"/>
                </a:solidFill>
                <a:latin typeface="Trebuchet MS" pitchFamily="34" charset="0"/>
              </a:rPr>
              <a:t>Using the template</a:t>
            </a:r>
            <a:endParaRPr lang="en-US" sz="2667" b="1" baseline="0" dirty="0">
              <a:solidFill>
                <a:schemeClr val="bg1"/>
              </a:solidFill>
              <a:latin typeface="Trebuchet MS" pitchFamily="34" charset="0"/>
            </a:endParaRPr>
          </a:p>
          <a:p>
            <a:pPr algn="ctr"/>
            <a:endParaRPr lang="en-US" sz="2133" b="1" dirty="0">
              <a:solidFill>
                <a:srgbClr val="FFFF00"/>
              </a:solidFill>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1" dirty="0">
                <a:solidFill>
                  <a:srgbClr val="FFFF00"/>
                </a:solidFill>
                <a:latin typeface="Trebuchet MS" pitchFamily="34" charset="0"/>
              </a:rPr>
              <a:t>Verifying the quality of your graphics</a:t>
            </a:r>
          </a:p>
          <a:p>
            <a:pPr defTabSz="2089958"/>
            <a:r>
              <a:rPr lang="en-US" sz="2133" dirty="0">
                <a:latin typeface="Trebuchet MS" pitchFamily="34" charset="0"/>
              </a:rPr>
              <a:t>Go to the </a:t>
            </a:r>
            <a:r>
              <a:rPr lang="en-US" sz="2133"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2133" baseline="0" dirty="0">
                <a:latin typeface="Trebuchet MS" pitchFamily="34" charset="0"/>
              </a:rPr>
            </a:br>
            <a:endParaRPr lang="en-US" sz="2133" baseline="0" dirty="0">
              <a:latin typeface="Trebuchet MS" pitchFamily="34" charset="0"/>
            </a:endParaRPr>
          </a:p>
          <a:p>
            <a:pPr defTabSz="2089958"/>
            <a:r>
              <a:rPr lang="en-US" sz="2133" b="1" dirty="0">
                <a:solidFill>
                  <a:srgbClr val="FFFF00"/>
                </a:solidFill>
                <a:latin typeface="Trebuchet MS" pitchFamily="34" charset="0"/>
              </a:rPr>
              <a:t>Using the placeholders</a:t>
            </a:r>
          </a:p>
          <a:p>
            <a:pPr defTabSz="2089958"/>
            <a:r>
              <a:rPr lang="en-US" sz="2133" baseline="0" dirty="0">
                <a:latin typeface="Trebuchet MS" pitchFamily="34" charset="0"/>
              </a:rPr>
              <a:t>To add text to this template click inside a placeholder and type in or paste your text. To move a placeholder, click on it </a:t>
            </a:r>
            <a:r>
              <a:rPr lang="en-US" sz="2133" u="sng" baseline="0" dirty="0">
                <a:latin typeface="Trebuchet MS" pitchFamily="34" charset="0"/>
              </a:rPr>
              <a:t>once</a:t>
            </a:r>
            <a:r>
              <a:rPr lang="en-US" sz="2133" baseline="0" dirty="0">
                <a:latin typeface="Trebuchet MS" pitchFamily="34" charset="0"/>
              </a:rPr>
              <a:t> (to select it), place your cursor on its frame and your cursor will change to this symbol:         Then, click </a:t>
            </a:r>
            <a:r>
              <a:rPr lang="en-US" sz="2133" u="sng" baseline="0" dirty="0">
                <a:latin typeface="Trebuchet MS" pitchFamily="34" charset="0"/>
              </a:rPr>
              <a:t>once</a:t>
            </a:r>
            <a:r>
              <a:rPr lang="en-US" sz="2133" baseline="0" dirty="0">
                <a:latin typeface="Trebuchet MS" pitchFamily="34" charset="0"/>
              </a:rPr>
              <a:t> and drag it to its new location where you can resize it as needed. Additional placeholders can be found on the left side of this template.</a:t>
            </a:r>
          </a:p>
          <a:p>
            <a:pPr defTabSz="2089958"/>
            <a:endParaRPr lang="en-US" sz="2133" b="1" baseline="0" dirty="0">
              <a:solidFill>
                <a:srgbClr val="FFFF00"/>
              </a:solidFill>
              <a:latin typeface="Trebuchet MS" pitchFamily="34" charset="0"/>
            </a:endParaRPr>
          </a:p>
          <a:p>
            <a:pPr defTabSz="2089958"/>
            <a:r>
              <a:rPr lang="en-US" sz="2133" b="1" baseline="0" dirty="0">
                <a:solidFill>
                  <a:srgbClr val="FFFF00"/>
                </a:solidFill>
                <a:latin typeface="Trebuchet MS" pitchFamily="34" charset="0"/>
              </a:rPr>
              <a:t>Modifying the layout</a:t>
            </a:r>
          </a:p>
          <a:p>
            <a:pPr defTabSz="2089958"/>
            <a:r>
              <a:rPr lang="en-US" sz="2133" dirty="0">
                <a:latin typeface="Trebuchet MS" pitchFamily="34" charset="0"/>
              </a:rPr>
              <a:t>This template has four</a:t>
            </a:r>
            <a:endParaRPr lang="en-US" sz="2133" baseline="0" dirty="0">
              <a:latin typeface="Trebuchet MS" pitchFamily="34" charset="0"/>
            </a:endParaRPr>
          </a:p>
          <a:p>
            <a:pPr defTabSz="2089958"/>
            <a:r>
              <a:rPr lang="en-US" sz="2133" baseline="0" dirty="0">
                <a:latin typeface="Trebuchet MS" pitchFamily="34" charset="0"/>
              </a:rPr>
              <a:t>different column layouts. </a:t>
            </a:r>
          </a:p>
          <a:p>
            <a:pPr defTabSz="2089958"/>
            <a:r>
              <a:rPr lang="en-US" sz="2133" u="sng" baseline="0" dirty="0">
                <a:latin typeface="Trebuchet MS" pitchFamily="34" charset="0"/>
              </a:rPr>
              <a:t>Right-click</a:t>
            </a:r>
            <a:r>
              <a:rPr lang="en-US" sz="2133" baseline="0" dirty="0">
                <a:latin typeface="Trebuchet MS" pitchFamily="34" charset="0"/>
              </a:rPr>
              <a:t> your mouse</a:t>
            </a:r>
          </a:p>
          <a:p>
            <a:pPr defTabSz="2089958"/>
            <a:r>
              <a:rPr lang="en-US" sz="2133" baseline="0" dirty="0">
                <a:latin typeface="Trebuchet MS" pitchFamily="34" charset="0"/>
              </a:rPr>
              <a:t>on the background and </a:t>
            </a:r>
          </a:p>
          <a:p>
            <a:pPr defTabSz="2089958"/>
            <a:r>
              <a:rPr lang="en-US" sz="2133" baseline="0" dirty="0">
                <a:latin typeface="Trebuchet MS" pitchFamily="34" charset="0"/>
              </a:rPr>
              <a:t>click on “Layout” to see </a:t>
            </a:r>
          </a:p>
          <a:p>
            <a:pPr defTabSz="2089958"/>
            <a:r>
              <a:rPr lang="en-US" sz="2133" baseline="0" dirty="0">
                <a:latin typeface="Trebuchet MS" pitchFamily="34" charset="0"/>
              </a:rPr>
              <a:t>the layout options.</a:t>
            </a:r>
            <a:endParaRPr lang="en-US" sz="2133" dirty="0">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aseline="0" dirty="0">
                <a:latin typeface="Trebuchet MS" pitchFamily="34" charset="0"/>
              </a:rPr>
              <a:t>The columns in the provided layouts are fixed and cannot be moved but advanced users can modify any layout by going to VIEW and then SLIDE MASTER.</a:t>
            </a:r>
          </a:p>
          <a:p>
            <a:pPr marL="0" marR="0" indent="0" algn="l" defTabSz="2089958" rtl="0" eaLnBrk="1" fontAlgn="auto" latinLnBrk="0" hangingPunct="1">
              <a:lnSpc>
                <a:spcPct val="100000"/>
              </a:lnSpc>
              <a:spcBef>
                <a:spcPts val="0"/>
              </a:spcBef>
              <a:spcAft>
                <a:spcPts val="0"/>
              </a:spcAft>
              <a:buClrTx/>
              <a:buSzTx/>
              <a:buFontTx/>
              <a:buNone/>
              <a:tabLst/>
              <a:defRPr/>
            </a:pPr>
            <a:endParaRPr lang="en-US" sz="2133" baseline="0" dirty="0">
              <a:latin typeface="Trebuchet MS" pitchFamily="34" charset="0"/>
            </a:endParaRPr>
          </a:p>
          <a:p>
            <a:pPr defTabSz="2089958"/>
            <a:r>
              <a:rPr lang="en-US" sz="2133" b="1" baseline="0" dirty="0">
                <a:solidFill>
                  <a:srgbClr val="FFFF00"/>
                </a:solidFill>
                <a:latin typeface="Trebuchet MS" pitchFamily="34" charset="0"/>
              </a:rPr>
              <a:t>Importing text and graphics from external sources</a:t>
            </a:r>
          </a:p>
          <a:p>
            <a:pPr defTabSz="2089958"/>
            <a:r>
              <a:rPr lang="en-US" sz="2133" b="1" u="sng" baseline="0" dirty="0">
                <a:latin typeface="Trebuchet MS" pitchFamily="34" charset="0"/>
              </a:rPr>
              <a:t>TEXT: </a:t>
            </a:r>
            <a:r>
              <a:rPr lang="en-US" sz="2133" baseline="0" dirty="0">
                <a:latin typeface="Trebuchet MS" pitchFamily="34" charset="0"/>
              </a:rPr>
              <a:t>Paste or type your text into a pre-existing placeholder or drag in a new placeholder from the left side of the template. Move it anywhere as needed.</a:t>
            </a:r>
          </a:p>
          <a:p>
            <a:pPr defTabSz="2089958"/>
            <a:r>
              <a:rPr lang="en-US" sz="2133" b="1" u="sng" baseline="0" dirty="0">
                <a:latin typeface="Trebuchet MS" pitchFamily="34" charset="0"/>
              </a:rPr>
              <a:t>PHOTOS: </a:t>
            </a:r>
            <a:r>
              <a:rPr lang="en-US" sz="2133" baseline="0" dirty="0">
                <a:latin typeface="Trebuchet MS" pitchFamily="34" charset="0"/>
              </a:rPr>
              <a:t>Drag in a picture placeholder, size it </a:t>
            </a:r>
            <a:r>
              <a:rPr lang="en-US" sz="2133" u="sng" baseline="0" dirty="0">
                <a:latin typeface="Trebuchet MS" pitchFamily="34" charset="0"/>
              </a:rPr>
              <a:t>first</a:t>
            </a:r>
            <a:r>
              <a:rPr lang="en-US" sz="2133" baseline="0" dirty="0">
                <a:latin typeface="Trebuchet MS" pitchFamily="34" charset="0"/>
              </a:rPr>
              <a:t>, click in it and insert a photo from the menu.</a:t>
            </a:r>
          </a:p>
          <a:p>
            <a:pPr defTabSz="2089958"/>
            <a:r>
              <a:rPr lang="en-US" sz="2133" b="1" u="sng" baseline="0" dirty="0">
                <a:latin typeface="Trebuchet MS" pitchFamily="34" charset="0"/>
              </a:rPr>
              <a:t>TABLES: </a:t>
            </a:r>
            <a:r>
              <a:rPr lang="en-US" sz="2133" baseline="0" dirty="0">
                <a:latin typeface="Trebuchet MS" pitchFamily="34" charset="0"/>
              </a:rPr>
              <a:t>You can copy and paste a table from an external document onto this poster template. To adjust  the way the text fits within the cells of a table that has been pasted, </a:t>
            </a:r>
            <a:r>
              <a:rPr lang="en-US" sz="2133" u="sng" baseline="0" dirty="0">
                <a:latin typeface="Trebuchet MS" pitchFamily="34" charset="0"/>
              </a:rPr>
              <a:t>right-click</a:t>
            </a:r>
            <a:r>
              <a:rPr lang="en-US" sz="2133" baseline="0" dirty="0">
                <a:latin typeface="Trebuchet MS" pitchFamily="34" charset="0"/>
              </a:rPr>
              <a:t> on the table, click FORMAT SHAPE  then click on TEXT BOX and change the INTERNAL MARGIN values to 0.25</a:t>
            </a:r>
          </a:p>
          <a:p>
            <a:pPr defTabSz="2089958"/>
            <a:endParaRPr lang="en-US" sz="2133" baseline="0" dirty="0">
              <a:latin typeface="Trebuchet MS" pitchFamily="34" charset="0"/>
            </a:endParaRPr>
          </a:p>
          <a:p>
            <a:pPr defTabSz="2089958"/>
            <a:r>
              <a:rPr lang="en-US" sz="2133" b="1" baseline="0" dirty="0">
                <a:solidFill>
                  <a:srgbClr val="FFFF00"/>
                </a:solidFill>
                <a:latin typeface="Trebuchet MS" pitchFamily="34" charset="0"/>
              </a:rPr>
              <a:t>Modifying the color scheme</a:t>
            </a:r>
          </a:p>
          <a:p>
            <a:pPr defTabSz="2089958"/>
            <a:r>
              <a:rPr lang="en-US" sz="2133" baseline="0" dirty="0">
                <a:latin typeface="Trebuchet MS" pitchFamily="34" charset="0"/>
              </a:rPr>
              <a:t>To change the color scheme of this template go to the “Design” menu and click on “Colors”. You can choose from the provide color combinations or you can create your own.</a:t>
            </a:r>
          </a:p>
          <a:p>
            <a:pPr defTabSz="2089958"/>
            <a:endParaRPr lang="en-US" sz="2133" baseline="0" dirty="0">
              <a:latin typeface="Trebuchet MS" pitchFamily="34" charset="0"/>
            </a:endParaRPr>
          </a:p>
          <a:p>
            <a:pPr defTabSz="2089958"/>
            <a:endParaRPr lang="en-US" sz="2133" baseline="0" dirty="0">
              <a:latin typeface="Trebuchet MS" pitchFamily="34" charset="0"/>
            </a:endParaRPr>
          </a:p>
          <a:p>
            <a:pPr defTabSz="2926292"/>
            <a:endParaRPr lang="en-US" sz="1333" baseline="0" dirty="0">
              <a:latin typeface="Trebuchet MS" pitchFamily="34" charset="0"/>
            </a:endParaRPr>
          </a:p>
          <a:p>
            <a:pPr defTabSz="2926292"/>
            <a:endParaRPr lang="en-US" sz="1333" dirty="0">
              <a:latin typeface="Trebuchet MS" pitchFamily="34" charset="0"/>
            </a:endParaRPr>
          </a:p>
          <a:p>
            <a:pPr algn="ctr"/>
            <a:endParaRPr lang="en-US" sz="1333" b="1" dirty="0">
              <a:solidFill>
                <a:schemeClr val="bg1"/>
              </a:solidFill>
              <a:latin typeface="Trebuchet MS" pitchFamily="34" charset="0"/>
            </a:endParaRPr>
          </a:p>
          <a:p>
            <a:pPr defTabSz="2926292"/>
            <a:endParaRPr lang="en-US" sz="1333" b="1" dirty="0">
              <a:solidFill>
                <a:srgbClr val="FFFF00"/>
              </a:solidFill>
              <a:latin typeface="Trebuchet MS" pitchFamily="34" charset="0"/>
            </a:endParaRPr>
          </a:p>
          <a:p>
            <a:pPr algn="ctr"/>
            <a:endParaRPr lang="en-US" sz="2133" b="1" dirty="0">
              <a:latin typeface="Trebuchet MS" pitchFamily="34" charset="0"/>
            </a:endParaRP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933" b="1" dirty="0">
                <a:solidFill>
                  <a:schemeClr val="bg1"/>
                </a:solidFill>
                <a:latin typeface="Trebuchet MS" pitchFamily="34" charset="0"/>
              </a:rPr>
              <a:t>QUICK DESIGN</a:t>
            </a:r>
            <a:r>
              <a:rPr lang="en-US" sz="2933" b="1" baseline="0" dirty="0">
                <a:solidFill>
                  <a:schemeClr val="bg1"/>
                </a:solidFill>
                <a:latin typeface="Trebuchet MS" pitchFamily="34" charset="0"/>
              </a:rPr>
              <a:t> </a:t>
            </a:r>
            <a:r>
              <a:rPr lang="en-US" sz="2933" b="1" dirty="0">
                <a:solidFill>
                  <a:schemeClr val="bg1"/>
                </a:solidFill>
                <a:latin typeface="Trebuchet MS" pitchFamily="34" charset="0"/>
              </a:rPr>
              <a:t>GUIDE</a:t>
            </a: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926292"/>
            <a:r>
              <a:rPr lang="en-US" sz="2133" dirty="0">
                <a:latin typeface="Trebuchet MS" pitchFamily="34" charset="0"/>
              </a:rPr>
              <a:t>This PowerPoint</a:t>
            </a:r>
            <a:r>
              <a:rPr lang="en-US" sz="2133" baseline="0" dirty="0">
                <a:latin typeface="Trebuchet MS" pitchFamily="34" charset="0"/>
              </a:rPr>
              <a:t> </a:t>
            </a:r>
            <a:r>
              <a:rPr lang="en-US" sz="2133" dirty="0">
                <a:latin typeface="Trebuchet MS" pitchFamily="34" charset="0"/>
              </a:rPr>
              <a:t>2007 template produces</a:t>
            </a:r>
            <a:r>
              <a:rPr lang="en-US" sz="2133" baseline="0" dirty="0">
                <a:latin typeface="Trebuchet MS" pitchFamily="34" charset="0"/>
              </a:rPr>
              <a:t> </a:t>
            </a:r>
            <a:r>
              <a:rPr lang="en-US" sz="2133" dirty="0">
                <a:latin typeface="Trebuchet MS" pitchFamily="34" charset="0"/>
              </a:rPr>
              <a:t>a 36”x48” professional  poster. It</a:t>
            </a:r>
            <a:r>
              <a:rPr lang="en-US" sz="2133" baseline="0" dirty="0">
                <a:latin typeface="Trebuchet MS" pitchFamily="34" charset="0"/>
              </a:rPr>
              <a:t> </a:t>
            </a:r>
            <a:r>
              <a:rPr lang="en-US" sz="2133" dirty="0">
                <a:latin typeface="Trebuchet MS" pitchFamily="34" charset="0"/>
              </a:rPr>
              <a:t>will save you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2926292"/>
            <a:endParaRPr lang="en-US" sz="2133" dirty="0">
              <a:latin typeface="Trebuchet MS" pitchFamily="34" charset="0"/>
            </a:endParaRPr>
          </a:p>
          <a:p>
            <a:pPr defTabSz="2926292"/>
            <a:r>
              <a:rPr lang="en-US" sz="2133" dirty="0">
                <a:latin typeface="Trebuchet MS" pitchFamily="34" charset="0"/>
              </a:rPr>
              <a:t>Use it to create your presentation. Then send</a:t>
            </a:r>
            <a:r>
              <a:rPr lang="en-US" sz="2133" baseline="0" dirty="0">
                <a:latin typeface="Trebuchet MS" pitchFamily="34" charset="0"/>
              </a:rPr>
              <a:t> it </a:t>
            </a:r>
            <a:r>
              <a:rPr lang="en-US" sz="2133" dirty="0">
                <a:latin typeface="Trebuchet MS" pitchFamily="34" charset="0"/>
              </a:rPr>
              <a:t>to </a:t>
            </a:r>
            <a:r>
              <a:rPr lang="en-US" sz="2133" b="1" dirty="0">
                <a:latin typeface="Trebuchet MS" pitchFamily="34" charset="0"/>
              </a:rPr>
              <a:t>PosterPresentations.com</a:t>
            </a:r>
            <a:r>
              <a:rPr lang="en-US" sz="2133" dirty="0">
                <a:latin typeface="Trebuchet MS" pitchFamily="34" charset="0"/>
              </a:rPr>
              <a:t> for premium quality, same day affordable printing.</a:t>
            </a:r>
            <a:br>
              <a:rPr lang="en-US" sz="2133" dirty="0">
                <a:latin typeface="Trebuchet MS" pitchFamily="34" charset="0"/>
              </a:rPr>
            </a:br>
            <a:endParaRPr lang="en-US" sz="2133" dirty="0">
              <a:latin typeface="Trebuchet MS" pitchFamily="34" charset="0"/>
            </a:endParaRPr>
          </a:p>
          <a:p>
            <a:pPr defTabSz="2926292"/>
            <a:r>
              <a:rPr lang="en-US" sz="2133" dirty="0">
                <a:latin typeface="Trebuchet MS" pitchFamily="34" charset="0"/>
              </a:rPr>
              <a:t>We provide a series of </a:t>
            </a:r>
            <a:r>
              <a:rPr lang="en-US" sz="2133" b="1" dirty="0">
                <a:latin typeface="Trebuchet MS" pitchFamily="34" charset="0"/>
              </a:rPr>
              <a:t>online tutorials</a:t>
            </a:r>
            <a:r>
              <a:rPr lang="en-US" sz="2133" dirty="0">
                <a:latin typeface="Trebuchet MS" pitchFamily="34" charset="0"/>
              </a:rPr>
              <a:t> that will guide you through the poster design process and answer your poster production questions. </a:t>
            </a:r>
          </a:p>
          <a:p>
            <a:pPr defTabSz="2926292"/>
            <a:endParaRPr lang="en-US" sz="2133" dirty="0">
              <a:latin typeface="Trebuchet MS" pitchFamily="34" charset="0"/>
            </a:endParaRPr>
          </a:p>
          <a:p>
            <a:pPr defTabSz="2926292"/>
            <a:r>
              <a:rPr lang="en-US" sz="2133" dirty="0">
                <a:latin typeface="Trebuchet MS" pitchFamily="34" charset="0"/>
              </a:rPr>
              <a:t>View our online</a:t>
            </a:r>
            <a:r>
              <a:rPr lang="en-US" sz="2133" baseline="0" dirty="0">
                <a:latin typeface="Trebuchet MS" pitchFamily="34" charset="0"/>
              </a:rPr>
              <a:t> tutorials at:</a:t>
            </a:r>
            <a:br>
              <a:rPr lang="en-US" sz="2133" dirty="0">
                <a:latin typeface="Trebuchet MS" pitchFamily="34" charset="0"/>
              </a:rPr>
            </a:br>
            <a:r>
              <a:rPr lang="en-US" sz="2133" dirty="0">
                <a:solidFill>
                  <a:srgbClr val="FFFF00"/>
                </a:solidFill>
                <a:latin typeface="Trebuchet MS" pitchFamily="34" charset="0"/>
              </a:rPr>
              <a:t> http://bit.ly/Poster_creation_help </a:t>
            </a:r>
            <a:br>
              <a:rPr lang="en-US" sz="2133" dirty="0">
                <a:latin typeface="Trebuchet MS" pitchFamily="34" charset="0"/>
              </a:rPr>
            </a:br>
            <a:r>
              <a:rPr lang="en-US" sz="2133" dirty="0">
                <a:latin typeface="Trebuchet MS" pitchFamily="34" charset="0"/>
              </a:rPr>
              <a:t>(copy</a:t>
            </a:r>
            <a:r>
              <a:rPr lang="en-US" sz="2133" baseline="0" dirty="0">
                <a:latin typeface="Trebuchet MS" pitchFamily="34" charset="0"/>
              </a:rPr>
              <a:t> and paste the link into your web browser).</a:t>
            </a:r>
          </a:p>
          <a:p>
            <a:pPr defTabSz="2926292"/>
            <a:endParaRPr lang="en-US" sz="2133" dirty="0">
              <a:latin typeface="Trebuchet MS" pitchFamily="34" charset="0"/>
            </a:endParaRPr>
          </a:p>
          <a:p>
            <a:pPr defTabSz="2926292"/>
            <a:r>
              <a:rPr lang="en-US" sz="2133" dirty="0">
                <a:latin typeface="Trebuchet MS" pitchFamily="34" charset="0"/>
              </a:rPr>
              <a:t>For assistance and to order your printed poster</a:t>
            </a:r>
            <a:r>
              <a:rPr lang="en-US" sz="2133" dirty="0">
                <a:solidFill>
                  <a:schemeClr val="bg1"/>
                </a:solidFill>
                <a:latin typeface="Trebuchet MS" pitchFamily="34" charset="0"/>
              </a:rPr>
              <a:t> call </a:t>
            </a:r>
            <a:r>
              <a:rPr lang="en-US" sz="2133" b="1" dirty="0">
                <a:solidFill>
                  <a:srgbClr val="FFFF00"/>
                </a:solidFill>
                <a:latin typeface="Trebuchet MS" pitchFamily="34" charset="0"/>
              </a:rPr>
              <a:t>PosterPresentations.com</a:t>
            </a:r>
            <a:r>
              <a:rPr lang="en-US" sz="2133" dirty="0">
                <a:solidFill>
                  <a:srgbClr val="FFFF00"/>
                </a:solidFill>
                <a:latin typeface="Trebuchet MS" pitchFamily="34" charset="0"/>
              </a:rPr>
              <a:t> </a:t>
            </a:r>
            <a:r>
              <a:rPr lang="en-US" sz="2133" dirty="0">
                <a:latin typeface="Trebuchet MS" pitchFamily="34" charset="0"/>
              </a:rPr>
              <a:t>at </a:t>
            </a:r>
            <a:r>
              <a:rPr lang="en-US" sz="2667" b="1" dirty="0">
                <a:solidFill>
                  <a:srgbClr val="FFFF00"/>
                </a:solidFill>
                <a:latin typeface="Trebuchet MS" pitchFamily="34" charset="0"/>
              </a:rPr>
              <a:t>1.866.649.3004</a:t>
            </a: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algn="ctr"/>
            <a:r>
              <a:rPr lang="en-US" sz="2933" b="1" dirty="0">
                <a:solidFill>
                  <a:schemeClr val="bg1"/>
                </a:solidFill>
                <a:latin typeface="Trebuchet MS" pitchFamily="34" charset="0"/>
              </a:rPr>
              <a:t>Object Placeholders</a:t>
            </a:r>
          </a:p>
          <a:p>
            <a:pPr algn="ctr"/>
            <a:endParaRPr lang="en-US" sz="2933" b="1" dirty="0">
              <a:solidFill>
                <a:schemeClr val="bg1"/>
              </a:solidFill>
              <a:latin typeface="Trebuchet MS" pitchFamily="34" charset="0"/>
            </a:endParaRPr>
          </a:p>
          <a:p>
            <a:pPr defTabSz="2926292"/>
            <a:r>
              <a:rPr lang="en-US" sz="2133" dirty="0">
                <a:latin typeface="Trebuchet MS" pitchFamily="34" charset="0"/>
              </a:rPr>
              <a:t>Use the placeholders provided below to add new elements to your poster:</a:t>
            </a:r>
            <a:r>
              <a:rPr lang="en-US" sz="2133" baseline="0" dirty="0">
                <a:latin typeface="Trebuchet MS" pitchFamily="34" charset="0"/>
              </a:rPr>
              <a:t> </a:t>
            </a:r>
            <a:r>
              <a:rPr lang="en-US" sz="2133" dirty="0">
                <a:latin typeface="Trebuchet MS" pitchFamily="34" charset="0"/>
              </a:rPr>
              <a:t>Drag a placeholder onto the</a:t>
            </a:r>
            <a:r>
              <a:rPr lang="en-US" sz="2133" baseline="0" dirty="0">
                <a:latin typeface="Trebuchet MS" pitchFamily="34" charset="0"/>
              </a:rPr>
              <a:t> poster area,</a:t>
            </a:r>
            <a:r>
              <a:rPr lang="en-US" sz="2133" dirty="0">
                <a:latin typeface="Trebuchet MS" pitchFamily="34" charset="0"/>
              </a:rPr>
              <a:t> size it, and click it to edit.</a:t>
            </a:r>
          </a:p>
          <a:p>
            <a:pPr defTabSz="2926292"/>
            <a:endParaRPr lang="en-US" sz="2133" dirty="0">
              <a:latin typeface="Trebuchet MS" pitchFamily="34" charset="0"/>
            </a:endParaRPr>
          </a:p>
          <a:p>
            <a:pPr defTabSz="2926292"/>
            <a:r>
              <a:rPr lang="en-US" sz="2133" b="1" dirty="0">
                <a:solidFill>
                  <a:srgbClr val="FFFF00"/>
                </a:solidFill>
                <a:latin typeface="Trebuchet MS" pitchFamily="34" charset="0"/>
              </a:rPr>
              <a:t>Section Header placeholder</a:t>
            </a:r>
          </a:p>
          <a:p>
            <a:pPr defTabSz="2926292"/>
            <a:r>
              <a:rPr lang="en-US" sz="2133" dirty="0">
                <a:latin typeface="Trebuchet MS" pitchFamily="34" charset="0"/>
              </a:rPr>
              <a:t>Move</a:t>
            </a:r>
            <a:r>
              <a:rPr lang="en-US" sz="2133" baseline="0" dirty="0">
                <a:latin typeface="Trebuchet MS" pitchFamily="34" charset="0"/>
              </a:rPr>
              <a:t> this preformatted section header placeholder to the poster area to add another section header. Use section headers to separate topics or concepts within your presentation. </a:t>
            </a:r>
          </a:p>
          <a:p>
            <a:pPr defTabSz="2926292"/>
            <a:endParaRPr lang="en-US" sz="2133" baseline="0" dirty="0">
              <a:latin typeface="Trebuchet MS" pitchFamily="34" charset="0"/>
            </a:endParaRPr>
          </a:p>
          <a:p>
            <a:pPr defTabSz="2926292"/>
            <a:endParaRPr lang="en-US" sz="2133" dirty="0">
              <a:latin typeface="Trebuchet MS" pitchFamily="34" charset="0"/>
            </a:endParaRPr>
          </a:p>
          <a:p>
            <a:pPr defTabSz="2926292"/>
            <a:endParaRPr lang="en-US" sz="2133" b="1" dirty="0">
              <a:solidFill>
                <a:srgbClr val="FFFF00"/>
              </a:solidFill>
              <a:latin typeface="Trebuchet MS" pitchFamily="34" charset="0"/>
            </a:endParaRPr>
          </a:p>
          <a:p>
            <a:pPr defTabSz="2926292"/>
            <a:r>
              <a:rPr lang="en-US" sz="2133" b="1" dirty="0">
                <a:solidFill>
                  <a:srgbClr val="FFFF00"/>
                </a:solidFill>
                <a:latin typeface="Trebuchet MS" pitchFamily="34" charset="0"/>
              </a:rPr>
              <a:t>Text placeholder</a:t>
            </a:r>
          </a:p>
          <a:p>
            <a:pPr defTabSz="2926292"/>
            <a:r>
              <a:rPr lang="en-US" sz="2133" baseline="0" dirty="0">
                <a:latin typeface="Trebuchet MS" pitchFamily="34" charset="0"/>
              </a:rPr>
              <a:t>Move this preformatted text placeholder to the poster to add a new body of text.</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1" baseline="0" dirty="0">
              <a:solidFill>
                <a:srgbClr val="FFFF00"/>
              </a:solidFill>
              <a:latin typeface="Trebuchet MS" pitchFamily="34" charset="0"/>
            </a:endParaRPr>
          </a:p>
          <a:p>
            <a:pPr defTabSz="2926292"/>
            <a:r>
              <a:rPr lang="en-US" sz="2133" b="1" baseline="0" dirty="0">
                <a:solidFill>
                  <a:srgbClr val="FFFF00"/>
                </a:solidFill>
                <a:latin typeface="Trebuchet MS" pitchFamily="34" charset="0"/>
              </a:rPr>
              <a:t>Picture placeholder</a:t>
            </a:r>
          </a:p>
          <a:p>
            <a:pPr defTabSz="2926292"/>
            <a:r>
              <a:rPr lang="en-US" sz="2133" baseline="0" dirty="0">
                <a:latin typeface="Trebuchet MS" pitchFamily="34" charset="0"/>
              </a:rPr>
              <a:t>Move this graphic placeholder onto your poster, size it first, and then click it to add a picture to the poster.</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defTabSz="2926292"/>
            <a:endParaRPr lang="en-US" sz="2133" dirty="0">
              <a:latin typeface="Trebuchet MS" pitchFamily="34" charset="0"/>
            </a:endParaRPr>
          </a:p>
          <a:p>
            <a:pPr algn="ctr"/>
            <a:endParaRPr lang="en-US" sz="2133" b="1" dirty="0">
              <a:solidFill>
                <a:schemeClr val="bg1"/>
              </a:solidFill>
              <a:latin typeface="Trebuchet MS" pitchFamily="34" charset="0"/>
            </a:endParaRPr>
          </a:p>
          <a:p>
            <a:pPr defTabSz="2926292"/>
            <a:endParaRPr lang="en-US" sz="2133" b="1" dirty="0">
              <a:solidFill>
                <a:srgbClr val="FFFF00"/>
              </a:solidFill>
              <a:latin typeface="Trebuchet MS" pitchFamily="34" charset="0"/>
            </a:endParaRPr>
          </a:p>
          <a:p>
            <a:pPr algn="ctr"/>
            <a:endParaRPr lang="en-US" sz="2933" b="1" dirty="0">
              <a:latin typeface="Trebuchet MS" pitchFamily="34" charset="0"/>
            </a:endParaRPr>
          </a:p>
        </p:txBody>
      </p:sp>
      <p:sp>
        <p:nvSpPr>
          <p:cNvPr id="29" name="Rectangle 28"/>
          <p:cNvSpPr/>
          <p:nvPr/>
        </p:nvSpPr>
        <p:spPr>
          <a:xfrm>
            <a:off x="-7777865" y="14198009"/>
            <a:ext cx="7513920" cy="51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0957" tIns="30478" rIns="60957" bIns="30478" rtlCol="0" anchor="ctr"/>
          <a:lstStyle/>
          <a:p>
            <a:pPr algn="ctr"/>
            <a:endParaRPr lang="en-US" sz="4095" dirty="0"/>
          </a:p>
        </p:txBody>
      </p:sp>
      <p:pic>
        <p:nvPicPr>
          <p:cNvPr id="30" name="Picture 2"/>
          <p:cNvPicPr>
            <a:picLocks noChangeAspect="1" noChangeArrowheads="1"/>
          </p:cNvPicPr>
          <p:nvPr/>
        </p:nvPicPr>
        <p:blipFill>
          <a:blip r:embed="rId3" cstate="print"/>
          <a:srcRect/>
          <a:stretch>
            <a:fillRect/>
          </a:stretch>
        </p:blipFill>
        <p:spPr bwMode="auto">
          <a:xfrm>
            <a:off x="36823685" y="10350095"/>
            <a:ext cx="3556025" cy="2038788"/>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35507194" y="8745881"/>
            <a:ext cx="442913" cy="292100"/>
          </a:xfrm>
          <a:prstGeom prst="rect">
            <a:avLst/>
          </a:prstGeom>
          <a:noFill/>
          <a:ln w="9525">
            <a:solidFill>
              <a:schemeClr val="tx1"/>
            </a:solidFill>
            <a:miter lim="800000"/>
            <a:headEnd/>
            <a:tailEnd/>
          </a:ln>
          <a:effectLst/>
        </p:spPr>
      </p:pic>
      <p:sp>
        <p:nvSpPr>
          <p:cNvPr id="32" name="TextBox 31"/>
          <p:cNvSpPr txBox="1"/>
          <p:nvPr/>
        </p:nvSpPr>
        <p:spPr>
          <a:xfrm>
            <a:off x="33365805" y="20392538"/>
            <a:ext cx="6870215" cy="1456677"/>
          </a:xfrm>
          <a:prstGeom prst="rect">
            <a:avLst/>
          </a:prstGeom>
          <a:noFill/>
        </p:spPr>
        <p:txBody>
          <a:bodyPr wrap="square" lIns="60957" tIns="30478" rIns="60957" bIns="30478" rtlCol="0">
            <a:spAutoFit/>
          </a:bodyPr>
          <a:lstStyle/>
          <a:p>
            <a:r>
              <a:rPr lang="en-US" sz="2400" dirty="0">
                <a:solidFill>
                  <a:schemeClr val="bg1"/>
                </a:solidFill>
              </a:rPr>
              <a:t>© 2011 PosterPresentations.com</a:t>
            </a:r>
            <a:br>
              <a:rPr lang="en-US" sz="2400" dirty="0">
                <a:solidFill>
                  <a:schemeClr val="bg1"/>
                </a:solidFill>
              </a:rPr>
            </a:br>
            <a:r>
              <a:rPr lang="en-US" sz="2400" dirty="0">
                <a:solidFill>
                  <a:schemeClr val="bg1"/>
                </a:solidFill>
              </a:rPr>
              <a:t>    </a:t>
            </a:r>
            <a:r>
              <a:rPr lang="en-US" sz="2133" dirty="0">
                <a:solidFill>
                  <a:schemeClr val="bg1"/>
                </a:solidFill>
              </a:rPr>
              <a:t>2117 Fourth Street ,</a:t>
            </a:r>
            <a:r>
              <a:rPr lang="en-US" sz="2133" baseline="0" dirty="0">
                <a:solidFill>
                  <a:schemeClr val="bg1"/>
                </a:solidFill>
              </a:rPr>
              <a:t> Unit C</a:t>
            </a:r>
            <a:br>
              <a:rPr lang="en-US" sz="2133" baseline="0" dirty="0">
                <a:solidFill>
                  <a:schemeClr val="bg1"/>
                </a:solidFill>
              </a:rPr>
            </a:br>
            <a:r>
              <a:rPr lang="en-US" sz="2133" baseline="0" dirty="0">
                <a:solidFill>
                  <a:schemeClr val="bg1"/>
                </a:solidFill>
              </a:rPr>
              <a:t>    Berkeley CA 94710</a:t>
            </a:r>
            <a:br>
              <a:rPr lang="en-US" sz="2133" baseline="0" dirty="0">
                <a:solidFill>
                  <a:schemeClr val="bg1"/>
                </a:solidFill>
              </a:rPr>
            </a:br>
            <a:r>
              <a:rPr lang="en-US" sz="2133" baseline="0" dirty="0">
                <a:solidFill>
                  <a:schemeClr val="bg1"/>
                </a:solidFill>
              </a:rPr>
              <a:t>    </a:t>
            </a:r>
            <a:r>
              <a:rPr lang="en-US" sz="2133" b="1" baseline="0" dirty="0">
                <a:solidFill>
                  <a:srgbClr val="FFFF00"/>
                </a:solidFill>
              </a:rPr>
              <a:t>posterpresenter@gmail.com</a:t>
            </a:r>
            <a:endParaRPr lang="en-US" sz="2400" b="1" dirty="0">
              <a:solidFill>
                <a:srgbClr val="FFFF00"/>
              </a:solidFill>
            </a:endParaRPr>
          </a:p>
        </p:txBody>
      </p:sp>
      <p:grpSp>
        <p:nvGrpSpPr>
          <p:cNvPr id="33" name="Group 32"/>
          <p:cNvGrpSpPr/>
          <p:nvPr/>
        </p:nvGrpSpPr>
        <p:grpSpPr>
          <a:xfrm>
            <a:off x="-7679893" y="21131010"/>
            <a:ext cx="7328549" cy="72708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9" y="28154090"/>
              <a:ext cx="8671187" cy="938526"/>
            </a:xfrm>
            <a:prstGeom prst="rect">
              <a:avLst/>
            </a:prstGeom>
            <a:noFill/>
          </p:spPr>
          <p:txBody>
            <a:bodyPr wrap="square" rtlCol="0">
              <a:spAutoFit/>
            </a:bodyPr>
            <a:lstStyle/>
            <a:p>
              <a:r>
                <a:rPr lang="en-US" sz="1733" dirty="0">
                  <a:solidFill>
                    <a:schemeClr val="tx2"/>
                  </a:solidFill>
                  <a:latin typeface="Trebuchet MS" pitchFamily="34" charset="0"/>
                </a:rPr>
                <a:t>Student</a:t>
              </a:r>
              <a:r>
                <a:rPr lang="en-US" sz="1733" baseline="0" dirty="0">
                  <a:solidFill>
                    <a:schemeClr val="tx2"/>
                  </a:solidFill>
                  <a:latin typeface="Trebuchet MS" pitchFamily="34" charset="0"/>
                </a:rPr>
                <a:t> discounts are available on our </a:t>
              </a:r>
              <a:r>
                <a:rPr lang="en-US" sz="1733" baseline="0" dirty="0" err="1">
                  <a:solidFill>
                    <a:schemeClr val="tx2"/>
                  </a:solidFill>
                  <a:latin typeface="Trebuchet MS" pitchFamily="34" charset="0"/>
                </a:rPr>
                <a:t>Facebook</a:t>
              </a:r>
              <a:r>
                <a:rPr lang="en-US" sz="1733" baseline="0" dirty="0">
                  <a:solidFill>
                    <a:schemeClr val="tx2"/>
                  </a:solidFill>
                  <a:latin typeface="Trebuchet MS" pitchFamily="34" charset="0"/>
                </a:rPr>
                <a:t> page.</a:t>
              </a:r>
              <a:br>
                <a:rPr lang="en-US" sz="1733" baseline="0" dirty="0">
                  <a:solidFill>
                    <a:schemeClr val="tx2"/>
                  </a:solidFill>
                  <a:latin typeface="Trebuchet MS" pitchFamily="34" charset="0"/>
                </a:rPr>
              </a:br>
              <a:r>
                <a:rPr lang="en-US" sz="1733" baseline="0" dirty="0">
                  <a:solidFill>
                    <a:schemeClr val="tx2"/>
                  </a:solidFill>
                  <a:latin typeface="Trebuchet MS" pitchFamily="34" charset="0"/>
                </a:rPr>
                <a:t>Go to </a:t>
              </a:r>
              <a:r>
                <a:rPr lang="en-US" sz="1733" u="sng" baseline="0" dirty="0">
                  <a:solidFill>
                    <a:schemeClr val="tx2"/>
                  </a:solidFill>
                  <a:latin typeface="Trebuchet MS" pitchFamily="34" charset="0"/>
                </a:rPr>
                <a:t>PosterPresentations.com</a:t>
              </a:r>
              <a:r>
                <a:rPr lang="en-US" sz="1733" baseline="0" dirty="0">
                  <a:solidFill>
                    <a:schemeClr val="tx2"/>
                  </a:solidFill>
                  <a:latin typeface="Trebuchet MS" pitchFamily="34" charset="0"/>
                </a:rPr>
                <a:t> and click on the FB icon. </a:t>
              </a:r>
              <a:endParaRPr lang="en-US" sz="1733" dirty="0">
                <a:solidFill>
                  <a:schemeClr val="tx2"/>
                </a:solidFill>
                <a:latin typeface="Trebuchet MS" pitchFamily="34" charset="0"/>
              </a:endParaRPr>
            </a:p>
          </p:txBody>
        </p:sp>
      </p:grpSp>
      <p:cxnSp>
        <p:nvCxnSpPr>
          <p:cNvPr id="37" name="Straight Connector 36"/>
          <p:cNvCxnSpPr/>
          <p:nvPr/>
        </p:nvCxnSpPr>
        <p:spPr>
          <a:xfrm>
            <a:off x="33166594" y="20333422"/>
            <a:ext cx="7537847" cy="10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777865" y="7721601"/>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90521" y="3227905"/>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92608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1097280" indent="-1097280" algn="l" defTabSz="2926080"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1" algn="l" defTabSz="2926080" rtl="0" eaLnBrk="1" latinLnBrk="0" hangingPunct="1">
        <a:spcBef>
          <a:spcPct val="20000"/>
        </a:spcBef>
        <a:buFont typeface="Arial" pitchFamily="34" charset="0"/>
        <a:buChar char="•"/>
        <a:defRPr sz="7734" kern="1200">
          <a:solidFill>
            <a:schemeClr val="tx1"/>
          </a:solidFill>
          <a:latin typeface="+mn-lt"/>
          <a:ea typeface="+mn-ea"/>
          <a:cs typeface="+mn-cs"/>
        </a:defRPr>
      </a:lvl3pPr>
      <a:lvl4pPr marL="5120641"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59"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734" kern="1200">
          <a:solidFill>
            <a:schemeClr val="tx1"/>
          </a:solidFill>
          <a:latin typeface="+mn-lt"/>
          <a:ea typeface="+mn-ea"/>
          <a:cs typeface="+mn-cs"/>
        </a:defRPr>
      </a:lvl1pPr>
      <a:lvl2pPr marL="1463040" algn="l" defTabSz="2926080" rtl="0" eaLnBrk="1" latinLnBrk="0" hangingPunct="1">
        <a:defRPr sz="5734" kern="1200">
          <a:solidFill>
            <a:schemeClr val="tx1"/>
          </a:solidFill>
          <a:latin typeface="+mn-lt"/>
          <a:ea typeface="+mn-ea"/>
          <a:cs typeface="+mn-cs"/>
        </a:defRPr>
      </a:lvl2pPr>
      <a:lvl3pPr marL="2926080" algn="l" defTabSz="2926080" rtl="0" eaLnBrk="1" latinLnBrk="0" hangingPunct="1">
        <a:defRPr sz="5734" kern="1200">
          <a:solidFill>
            <a:schemeClr val="tx1"/>
          </a:solidFill>
          <a:latin typeface="+mn-lt"/>
          <a:ea typeface="+mn-ea"/>
          <a:cs typeface="+mn-cs"/>
        </a:defRPr>
      </a:lvl3pPr>
      <a:lvl4pPr marL="4389120" algn="l" defTabSz="2926080" rtl="0" eaLnBrk="1" latinLnBrk="0" hangingPunct="1">
        <a:defRPr sz="5734" kern="1200">
          <a:solidFill>
            <a:schemeClr val="tx1"/>
          </a:solidFill>
          <a:latin typeface="+mn-lt"/>
          <a:ea typeface="+mn-ea"/>
          <a:cs typeface="+mn-cs"/>
        </a:defRPr>
      </a:lvl4pPr>
      <a:lvl5pPr marL="5852160" algn="l" defTabSz="2926080" rtl="0" eaLnBrk="1" latinLnBrk="0" hangingPunct="1">
        <a:defRPr sz="5734" kern="1200">
          <a:solidFill>
            <a:schemeClr val="tx1"/>
          </a:solidFill>
          <a:latin typeface="+mn-lt"/>
          <a:ea typeface="+mn-ea"/>
          <a:cs typeface="+mn-cs"/>
        </a:defRPr>
      </a:lvl5pPr>
      <a:lvl6pPr marL="7315200" algn="l" defTabSz="2926080" rtl="0" eaLnBrk="1" latinLnBrk="0" hangingPunct="1">
        <a:defRPr sz="5734" kern="1200">
          <a:solidFill>
            <a:schemeClr val="tx1"/>
          </a:solidFill>
          <a:latin typeface="+mn-lt"/>
          <a:ea typeface="+mn-ea"/>
          <a:cs typeface="+mn-cs"/>
        </a:defRPr>
      </a:lvl6pPr>
      <a:lvl7pPr marL="8778241" algn="l" defTabSz="2926080" rtl="0" eaLnBrk="1" latinLnBrk="0" hangingPunct="1">
        <a:defRPr sz="5734" kern="1200">
          <a:solidFill>
            <a:schemeClr val="tx1"/>
          </a:solidFill>
          <a:latin typeface="+mn-lt"/>
          <a:ea typeface="+mn-ea"/>
          <a:cs typeface="+mn-cs"/>
        </a:defRPr>
      </a:lvl7pPr>
      <a:lvl8pPr marL="10241280" algn="l" defTabSz="2926080" rtl="0" eaLnBrk="1" latinLnBrk="0" hangingPunct="1">
        <a:defRPr sz="5734" kern="1200">
          <a:solidFill>
            <a:schemeClr val="tx1"/>
          </a:solidFill>
          <a:latin typeface="+mn-lt"/>
          <a:ea typeface="+mn-ea"/>
          <a:cs typeface="+mn-cs"/>
        </a:defRPr>
      </a:lvl8pPr>
      <a:lvl9pPr marL="11704321" algn="l" defTabSz="2926080" rtl="0" eaLnBrk="1" latinLnBrk="0" hangingPunct="1">
        <a:defRPr sz="573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0957" tIns="30478" rIns="60957" bIns="30478" anchor="ctr"/>
          <a:lstStyle/>
          <a:p>
            <a:pPr>
              <a:defRPr/>
            </a:pPr>
            <a:endParaRPr lang="en-US" sz="4095" baseline="-25000" dirty="0"/>
          </a:p>
        </p:txBody>
      </p:sp>
      <p:sp>
        <p:nvSpPr>
          <p:cNvPr id="8" name="Rectangle 33"/>
          <p:cNvSpPr>
            <a:spLocks noChangeArrowheads="1"/>
          </p:cNvSpPr>
          <p:nvPr/>
        </p:nvSpPr>
        <p:spPr bwMode="auto">
          <a:xfrm>
            <a:off x="685800" y="3505200"/>
            <a:ext cx="31543229" cy="17830800"/>
          </a:xfrm>
          <a:prstGeom prst="rect">
            <a:avLst/>
          </a:prstGeom>
          <a:solidFill>
            <a:schemeClr val="bg1"/>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0957" tIns="30478" rIns="60957" bIns="30478" anchor="ctr"/>
          <a:lstStyle/>
          <a:p>
            <a:pPr>
              <a:defRPr/>
            </a:pPr>
            <a:endParaRPr lang="en-US" sz="4095" dirty="0"/>
          </a:p>
        </p:txBody>
      </p:sp>
      <p:sp>
        <p:nvSpPr>
          <p:cNvPr id="10" name="Text Box 14"/>
          <p:cNvSpPr txBox="1">
            <a:spLocks noChangeArrowheads="1"/>
          </p:cNvSpPr>
          <p:nvPr/>
        </p:nvSpPr>
        <p:spPr bwMode="auto">
          <a:xfrm>
            <a:off x="614365" y="21488401"/>
            <a:ext cx="1885950" cy="224417"/>
          </a:xfrm>
          <a:prstGeom prst="rect">
            <a:avLst/>
          </a:prstGeom>
          <a:noFill/>
          <a:ln w="9525">
            <a:noFill/>
            <a:miter lim="800000"/>
            <a:headEnd/>
            <a:tailEnd/>
          </a:ln>
          <a:effectLst/>
        </p:spPr>
        <p:txBody>
          <a:bodyPr lIns="60842" tIns="30415" rIns="60842" bIns="30415">
            <a:spAutoFit/>
          </a:bodyPr>
          <a:lstStyle/>
          <a:p>
            <a:pPr eaLnBrk="0" hangingPunct="0">
              <a:lnSpc>
                <a:spcPct val="65000"/>
              </a:lnSpc>
              <a:spcBef>
                <a:spcPct val="50000"/>
              </a:spcBef>
              <a:defRPr/>
            </a:pPr>
            <a:r>
              <a:rPr lang="en-US" sz="333" b="1" dirty="0">
                <a:solidFill>
                  <a:schemeClr val="bg1">
                    <a:lumMod val="75000"/>
                  </a:schemeClr>
                </a:solidFill>
                <a:latin typeface="Arial" charset="0"/>
              </a:rPr>
              <a:t>RESEARCH POSTER PRESENTATION DESIGN © 2011</a:t>
            </a:r>
          </a:p>
          <a:p>
            <a:pPr eaLnBrk="0" hangingPunct="0">
              <a:lnSpc>
                <a:spcPct val="65000"/>
              </a:lnSpc>
              <a:spcBef>
                <a:spcPct val="50000"/>
              </a:spcBef>
              <a:defRPr/>
            </a:pPr>
            <a:r>
              <a:rPr lang="en-US" sz="733"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691754" y="3505200"/>
            <a:ext cx="7543800" cy="17830800"/>
          </a:xfrm>
          <a:prstGeom prst="rect">
            <a:avLst/>
          </a:prstGeom>
          <a:solidFill>
            <a:schemeClr val="bg1">
              <a:lumMod val="95000"/>
            </a:schemeClr>
          </a:solidFill>
          <a:ln w="9525">
            <a:solidFill>
              <a:schemeClr val="tx2"/>
            </a:solidFill>
            <a:miter lim="800000"/>
            <a:headEnd/>
            <a:tailEnd/>
          </a:ln>
          <a:effectLst/>
        </p:spPr>
        <p:txBody>
          <a:bodyPr wrap="none" lIns="60957" tIns="30478" rIns="60957" bIns="30478" anchor="ctr"/>
          <a:lstStyle/>
          <a:p>
            <a:pPr>
              <a:defRPr/>
            </a:pPr>
            <a:endParaRPr lang="en-US" sz="4095" dirty="0"/>
          </a:p>
        </p:txBody>
      </p:sp>
      <p:sp>
        <p:nvSpPr>
          <p:cNvPr id="26" name="Rectangle 25"/>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667" b="1" dirty="0">
                <a:solidFill>
                  <a:schemeClr val="bg1"/>
                </a:solidFill>
                <a:latin typeface="Trebuchet MS" pitchFamily="34" charset="0"/>
              </a:rPr>
              <a:t>QUICK</a:t>
            </a:r>
            <a:r>
              <a:rPr lang="en-US" sz="2667" b="1" baseline="0" dirty="0">
                <a:solidFill>
                  <a:schemeClr val="bg1"/>
                </a:solidFill>
                <a:latin typeface="Trebuchet MS" pitchFamily="34" charset="0"/>
              </a:rPr>
              <a:t> TIPS</a:t>
            </a:r>
            <a:endParaRPr lang="en-US" sz="2667" b="1" dirty="0">
              <a:solidFill>
                <a:schemeClr val="bg1"/>
              </a:solidFill>
              <a:latin typeface="Trebuchet MS" pitchFamily="34" charset="0"/>
            </a:endParaRP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089958"/>
            <a:r>
              <a:rPr lang="en-US" sz="2133" dirty="0">
                <a:latin typeface="Trebuchet MS" pitchFamily="34" charset="0"/>
              </a:rPr>
              <a:t>This PowerPoint</a:t>
            </a:r>
            <a:r>
              <a:rPr lang="en-US" sz="2133" baseline="0" dirty="0">
                <a:latin typeface="Trebuchet MS" pitchFamily="34" charset="0"/>
              </a:rPr>
              <a:t> template requires basic PowerPoint (version 2007 or newer) skills. Below is a list of commonly asked questions specific to this template. </a:t>
            </a:r>
            <a:br>
              <a:rPr lang="en-US" sz="2133" baseline="0" dirty="0">
                <a:latin typeface="Trebuchet MS" pitchFamily="34" charset="0"/>
              </a:rPr>
            </a:br>
            <a:r>
              <a:rPr lang="en-US" sz="2133" baseline="0" dirty="0">
                <a:latin typeface="Trebuchet MS" pitchFamily="34" charset="0"/>
              </a:rPr>
              <a:t>If you are using an older version of PowerPoint some template features may not work properly.</a:t>
            </a:r>
            <a:endParaRPr lang="en-US" sz="2667" b="1" dirty="0">
              <a:solidFill>
                <a:srgbClr val="FFFF00"/>
              </a:solidFill>
              <a:latin typeface="Trebuchet MS" pitchFamily="34" charset="0"/>
            </a:endParaRPr>
          </a:p>
          <a:p>
            <a:pPr defTabSz="2089958"/>
            <a:endParaRPr lang="en-US" sz="2667" b="1" dirty="0">
              <a:solidFill>
                <a:srgbClr val="FFFF00"/>
              </a:solidFill>
              <a:latin typeface="Trebuchet MS" pitchFamily="34" charset="0"/>
            </a:endParaRPr>
          </a:p>
          <a:p>
            <a:pPr algn="ctr"/>
            <a:r>
              <a:rPr lang="en-US" sz="2667" b="1" dirty="0">
                <a:solidFill>
                  <a:schemeClr val="bg1"/>
                </a:solidFill>
                <a:latin typeface="Trebuchet MS" pitchFamily="34" charset="0"/>
              </a:rPr>
              <a:t>Using the template</a:t>
            </a:r>
            <a:endParaRPr lang="en-US" sz="2667" b="1" baseline="0" dirty="0">
              <a:solidFill>
                <a:schemeClr val="bg1"/>
              </a:solidFill>
              <a:latin typeface="Trebuchet MS" pitchFamily="34" charset="0"/>
            </a:endParaRPr>
          </a:p>
          <a:p>
            <a:pPr algn="ctr"/>
            <a:endParaRPr lang="en-US" sz="2133" b="1" dirty="0">
              <a:solidFill>
                <a:srgbClr val="FFFF00"/>
              </a:solidFill>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1" dirty="0">
                <a:solidFill>
                  <a:srgbClr val="FFFF00"/>
                </a:solidFill>
                <a:latin typeface="Trebuchet MS" pitchFamily="34" charset="0"/>
              </a:rPr>
              <a:t>Verifying the quality of your graphics</a:t>
            </a:r>
          </a:p>
          <a:p>
            <a:pPr defTabSz="2089958"/>
            <a:r>
              <a:rPr lang="en-US" sz="2133" dirty="0">
                <a:latin typeface="Trebuchet MS" pitchFamily="34" charset="0"/>
              </a:rPr>
              <a:t>Go to the </a:t>
            </a:r>
            <a:r>
              <a:rPr lang="en-US" sz="2133"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2133" baseline="0" dirty="0">
                <a:latin typeface="Trebuchet MS" pitchFamily="34" charset="0"/>
              </a:rPr>
            </a:br>
            <a:endParaRPr lang="en-US" sz="2133" baseline="0" dirty="0">
              <a:latin typeface="Trebuchet MS" pitchFamily="34" charset="0"/>
            </a:endParaRPr>
          </a:p>
          <a:p>
            <a:pPr defTabSz="2089958"/>
            <a:r>
              <a:rPr lang="en-US" sz="2133" b="1" dirty="0">
                <a:solidFill>
                  <a:srgbClr val="FFFF00"/>
                </a:solidFill>
                <a:latin typeface="Trebuchet MS" pitchFamily="34" charset="0"/>
              </a:rPr>
              <a:t>Using the placeholders</a:t>
            </a:r>
          </a:p>
          <a:p>
            <a:pPr defTabSz="2089958"/>
            <a:r>
              <a:rPr lang="en-US" sz="2133" baseline="0" dirty="0">
                <a:latin typeface="Trebuchet MS" pitchFamily="34" charset="0"/>
              </a:rPr>
              <a:t>To add text to this template click inside a placeholder and type in or paste your text. To move a placeholder, click on it </a:t>
            </a:r>
            <a:r>
              <a:rPr lang="en-US" sz="2133" u="sng" baseline="0" dirty="0">
                <a:latin typeface="Trebuchet MS" pitchFamily="34" charset="0"/>
              </a:rPr>
              <a:t>once</a:t>
            </a:r>
            <a:r>
              <a:rPr lang="en-US" sz="2133" baseline="0" dirty="0">
                <a:latin typeface="Trebuchet MS" pitchFamily="34" charset="0"/>
              </a:rPr>
              <a:t> (to select it), place your cursor on its frame and your cursor will change to this symbol:         Then, click </a:t>
            </a:r>
            <a:r>
              <a:rPr lang="en-US" sz="2133" u="sng" baseline="0" dirty="0">
                <a:latin typeface="Trebuchet MS" pitchFamily="34" charset="0"/>
              </a:rPr>
              <a:t>once</a:t>
            </a:r>
            <a:r>
              <a:rPr lang="en-US" sz="2133" baseline="0" dirty="0">
                <a:latin typeface="Trebuchet MS" pitchFamily="34" charset="0"/>
              </a:rPr>
              <a:t> and drag it to its new location where you can resize it as needed. Additional placeholders can be found on the left side of this template.</a:t>
            </a:r>
          </a:p>
          <a:p>
            <a:pPr defTabSz="2089958"/>
            <a:endParaRPr lang="en-US" sz="2133" b="1" baseline="0" dirty="0">
              <a:solidFill>
                <a:srgbClr val="FFFF00"/>
              </a:solidFill>
              <a:latin typeface="Trebuchet MS" pitchFamily="34" charset="0"/>
            </a:endParaRPr>
          </a:p>
          <a:p>
            <a:pPr defTabSz="2089958"/>
            <a:r>
              <a:rPr lang="en-US" sz="2133" b="1" baseline="0" dirty="0">
                <a:solidFill>
                  <a:srgbClr val="FFFF00"/>
                </a:solidFill>
                <a:latin typeface="Trebuchet MS" pitchFamily="34" charset="0"/>
              </a:rPr>
              <a:t>Modifying the layout</a:t>
            </a:r>
          </a:p>
          <a:p>
            <a:pPr defTabSz="2089958"/>
            <a:r>
              <a:rPr lang="en-US" sz="2133" dirty="0">
                <a:latin typeface="Trebuchet MS" pitchFamily="34" charset="0"/>
              </a:rPr>
              <a:t>This template has four</a:t>
            </a:r>
            <a:endParaRPr lang="en-US" sz="2133" baseline="0" dirty="0">
              <a:latin typeface="Trebuchet MS" pitchFamily="34" charset="0"/>
            </a:endParaRPr>
          </a:p>
          <a:p>
            <a:pPr defTabSz="2089958"/>
            <a:r>
              <a:rPr lang="en-US" sz="2133" baseline="0" dirty="0">
                <a:latin typeface="Trebuchet MS" pitchFamily="34" charset="0"/>
              </a:rPr>
              <a:t>different column layouts. </a:t>
            </a:r>
          </a:p>
          <a:p>
            <a:pPr defTabSz="2089958"/>
            <a:r>
              <a:rPr lang="en-US" sz="2133" u="sng" baseline="0" dirty="0">
                <a:latin typeface="Trebuchet MS" pitchFamily="34" charset="0"/>
              </a:rPr>
              <a:t>Right-click</a:t>
            </a:r>
            <a:r>
              <a:rPr lang="en-US" sz="2133" baseline="0" dirty="0">
                <a:latin typeface="Trebuchet MS" pitchFamily="34" charset="0"/>
              </a:rPr>
              <a:t> your mouse</a:t>
            </a:r>
          </a:p>
          <a:p>
            <a:pPr defTabSz="2089958"/>
            <a:r>
              <a:rPr lang="en-US" sz="2133" baseline="0" dirty="0">
                <a:latin typeface="Trebuchet MS" pitchFamily="34" charset="0"/>
              </a:rPr>
              <a:t>on the background and </a:t>
            </a:r>
          </a:p>
          <a:p>
            <a:pPr defTabSz="2089958"/>
            <a:r>
              <a:rPr lang="en-US" sz="2133" baseline="0" dirty="0">
                <a:latin typeface="Trebuchet MS" pitchFamily="34" charset="0"/>
              </a:rPr>
              <a:t>click on “Layout” to see </a:t>
            </a:r>
          </a:p>
          <a:p>
            <a:pPr defTabSz="2089958"/>
            <a:r>
              <a:rPr lang="en-US" sz="2133" baseline="0" dirty="0">
                <a:latin typeface="Trebuchet MS" pitchFamily="34" charset="0"/>
              </a:rPr>
              <a:t>the layout options.</a:t>
            </a:r>
            <a:endParaRPr lang="en-US" sz="2133" dirty="0">
              <a:latin typeface="Trebuchet MS" pitchFamily="34" charset="0"/>
            </a:endParaRPr>
          </a:p>
          <a:p>
            <a:pPr marL="0" marR="0" indent="0" algn="l" defTabSz="2089958" rtl="0" eaLnBrk="1" fontAlgn="auto" latinLnBrk="0" hangingPunct="1">
              <a:lnSpc>
                <a:spcPct val="100000"/>
              </a:lnSpc>
              <a:spcBef>
                <a:spcPts val="0"/>
              </a:spcBef>
              <a:spcAft>
                <a:spcPts val="0"/>
              </a:spcAft>
              <a:buClrTx/>
              <a:buSzTx/>
              <a:buFontTx/>
              <a:buNone/>
              <a:tabLst/>
              <a:defRPr/>
            </a:pPr>
            <a:r>
              <a:rPr lang="en-US" sz="2133" baseline="0" dirty="0">
                <a:latin typeface="Trebuchet MS" pitchFamily="34" charset="0"/>
              </a:rPr>
              <a:t>The columns in the provided layouts are fixed and cannot be moved but advanced users can modify any layout by going to VIEW and then SLIDE MASTER.</a:t>
            </a:r>
          </a:p>
          <a:p>
            <a:pPr marL="0" marR="0" indent="0" algn="l" defTabSz="2089958" rtl="0" eaLnBrk="1" fontAlgn="auto" latinLnBrk="0" hangingPunct="1">
              <a:lnSpc>
                <a:spcPct val="100000"/>
              </a:lnSpc>
              <a:spcBef>
                <a:spcPts val="0"/>
              </a:spcBef>
              <a:spcAft>
                <a:spcPts val="0"/>
              </a:spcAft>
              <a:buClrTx/>
              <a:buSzTx/>
              <a:buFontTx/>
              <a:buNone/>
              <a:tabLst/>
              <a:defRPr/>
            </a:pPr>
            <a:endParaRPr lang="en-US" sz="2133" baseline="0" dirty="0">
              <a:latin typeface="Trebuchet MS" pitchFamily="34" charset="0"/>
            </a:endParaRPr>
          </a:p>
          <a:p>
            <a:pPr defTabSz="2089958"/>
            <a:r>
              <a:rPr lang="en-US" sz="2133" b="1" baseline="0" dirty="0">
                <a:solidFill>
                  <a:srgbClr val="FFFF00"/>
                </a:solidFill>
                <a:latin typeface="Trebuchet MS" pitchFamily="34" charset="0"/>
              </a:rPr>
              <a:t>Importing text and graphics from external sources</a:t>
            </a:r>
          </a:p>
          <a:p>
            <a:pPr defTabSz="2089958"/>
            <a:r>
              <a:rPr lang="en-US" sz="2133" b="1" u="sng" baseline="0" dirty="0">
                <a:latin typeface="Trebuchet MS" pitchFamily="34" charset="0"/>
              </a:rPr>
              <a:t>TEXT: </a:t>
            </a:r>
            <a:r>
              <a:rPr lang="en-US" sz="2133" baseline="0" dirty="0">
                <a:latin typeface="Trebuchet MS" pitchFamily="34" charset="0"/>
              </a:rPr>
              <a:t>Paste or type your text into a pre-existing placeholder or drag in a new placeholder from the left side of the template. Move it anywhere as needed.</a:t>
            </a:r>
          </a:p>
          <a:p>
            <a:pPr defTabSz="2089958"/>
            <a:r>
              <a:rPr lang="en-US" sz="2133" b="1" u="sng" baseline="0" dirty="0">
                <a:latin typeface="Trebuchet MS" pitchFamily="34" charset="0"/>
              </a:rPr>
              <a:t>PHOTOS: </a:t>
            </a:r>
            <a:r>
              <a:rPr lang="en-US" sz="2133" baseline="0" dirty="0">
                <a:latin typeface="Trebuchet MS" pitchFamily="34" charset="0"/>
              </a:rPr>
              <a:t>Drag in a picture placeholder, size it </a:t>
            </a:r>
            <a:r>
              <a:rPr lang="en-US" sz="2133" u="sng" baseline="0" dirty="0">
                <a:latin typeface="Trebuchet MS" pitchFamily="34" charset="0"/>
              </a:rPr>
              <a:t>first</a:t>
            </a:r>
            <a:r>
              <a:rPr lang="en-US" sz="2133" baseline="0" dirty="0">
                <a:latin typeface="Trebuchet MS" pitchFamily="34" charset="0"/>
              </a:rPr>
              <a:t>, click in it and insert a photo from the menu.</a:t>
            </a:r>
          </a:p>
          <a:p>
            <a:pPr defTabSz="2089958"/>
            <a:r>
              <a:rPr lang="en-US" sz="2133" b="1" u="sng" baseline="0" dirty="0">
                <a:latin typeface="Trebuchet MS" pitchFamily="34" charset="0"/>
              </a:rPr>
              <a:t>TABLES: </a:t>
            </a:r>
            <a:r>
              <a:rPr lang="en-US" sz="2133" baseline="0" dirty="0">
                <a:latin typeface="Trebuchet MS" pitchFamily="34" charset="0"/>
              </a:rPr>
              <a:t>You can copy and paste a table from an external document onto this poster template. To adjust  the way the text fits within the cells of a table that has been pasted, </a:t>
            </a:r>
            <a:r>
              <a:rPr lang="en-US" sz="2133" u="sng" baseline="0" dirty="0">
                <a:latin typeface="Trebuchet MS" pitchFamily="34" charset="0"/>
              </a:rPr>
              <a:t>right-click</a:t>
            </a:r>
            <a:r>
              <a:rPr lang="en-US" sz="2133" baseline="0" dirty="0">
                <a:latin typeface="Trebuchet MS" pitchFamily="34" charset="0"/>
              </a:rPr>
              <a:t> on the table, click FORMAT SHAPE  then click on TEXT BOX and change the INTERNAL MARGIN values to 0.25</a:t>
            </a:r>
          </a:p>
          <a:p>
            <a:pPr defTabSz="2089958"/>
            <a:endParaRPr lang="en-US" sz="2133" baseline="0" dirty="0">
              <a:latin typeface="Trebuchet MS" pitchFamily="34" charset="0"/>
            </a:endParaRPr>
          </a:p>
          <a:p>
            <a:pPr defTabSz="2089958"/>
            <a:r>
              <a:rPr lang="en-US" sz="2133" b="1" baseline="0" dirty="0">
                <a:solidFill>
                  <a:srgbClr val="FFFF00"/>
                </a:solidFill>
                <a:latin typeface="Trebuchet MS" pitchFamily="34" charset="0"/>
              </a:rPr>
              <a:t>Modifying the color scheme</a:t>
            </a:r>
          </a:p>
          <a:p>
            <a:pPr defTabSz="2089958"/>
            <a:r>
              <a:rPr lang="en-US" sz="2133" baseline="0" dirty="0">
                <a:latin typeface="Trebuchet MS" pitchFamily="34" charset="0"/>
              </a:rPr>
              <a:t>To change the color scheme of this template go to the “Design” menu and click on “Colors”. You can choose from the provide color combinations or you can create your own.</a:t>
            </a:r>
          </a:p>
          <a:p>
            <a:pPr defTabSz="2089958"/>
            <a:endParaRPr lang="en-US" sz="2133" baseline="0" dirty="0">
              <a:latin typeface="Trebuchet MS" pitchFamily="34" charset="0"/>
            </a:endParaRPr>
          </a:p>
          <a:p>
            <a:pPr defTabSz="2089958"/>
            <a:endParaRPr lang="en-US" sz="2133" baseline="0" dirty="0">
              <a:latin typeface="Trebuchet MS" pitchFamily="34" charset="0"/>
            </a:endParaRPr>
          </a:p>
          <a:p>
            <a:pPr defTabSz="2926292"/>
            <a:endParaRPr lang="en-US" sz="1333" baseline="0" dirty="0">
              <a:latin typeface="Trebuchet MS" pitchFamily="34" charset="0"/>
            </a:endParaRPr>
          </a:p>
          <a:p>
            <a:pPr defTabSz="2926292"/>
            <a:endParaRPr lang="en-US" sz="1333" dirty="0">
              <a:latin typeface="Trebuchet MS" pitchFamily="34" charset="0"/>
            </a:endParaRPr>
          </a:p>
          <a:p>
            <a:pPr algn="ctr"/>
            <a:endParaRPr lang="en-US" sz="1333" b="1" dirty="0">
              <a:solidFill>
                <a:schemeClr val="bg1"/>
              </a:solidFill>
              <a:latin typeface="Trebuchet MS" pitchFamily="34" charset="0"/>
            </a:endParaRPr>
          </a:p>
          <a:p>
            <a:pPr defTabSz="2926292"/>
            <a:endParaRPr lang="en-US" sz="1333" b="1" dirty="0">
              <a:solidFill>
                <a:srgbClr val="FFFF00"/>
              </a:solidFill>
              <a:latin typeface="Trebuchet MS" pitchFamily="34" charset="0"/>
            </a:endParaRPr>
          </a:p>
          <a:p>
            <a:pPr algn="ctr"/>
            <a:endParaRPr lang="en-US" sz="2133" b="1" dirty="0">
              <a:latin typeface="Trebuchet MS" pitchFamily="34" charset="0"/>
            </a:endParaRPr>
          </a:p>
        </p:txBody>
      </p:sp>
      <p:sp>
        <p:nvSpPr>
          <p:cNvPr id="27" name="Rectangle 26"/>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21915" tIns="243827" rIns="121915" bIns="121915" rtlCol="0" anchor="t" anchorCtr="0"/>
          <a:lstStyle/>
          <a:p>
            <a:pPr algn="ctr"/>
            <a:r>
              <a:rPr lang="en-US" sz="2933" b="1" dirty="0">
                <a:solidFill>
                  <a:schemeClr val="bg1"/>
                </a:solidFill>
                <a:latin typeface="Trebuchet MS" pitchFamily="34" charset="0"/>
              </a:rPr>
              <a:t>QUICK DESIGN</a:t>
            </a:r>
            <a:r>
              <a:rPr lang="en-US" sz="2933" b="1" baseline="0" dirty="0">
                <a:solidFill>
                  <a:schemeClr val="bg1"/>
                </a:solidFill>
                <a:latin typeface="Trebuchet MS" pitchFamily="34" charset="0"/>
              </a:rPr>
              <a:t> </a:t>
            </a:r>
            <a:r>
              <a:rPr lang="en-US" sz="2933" b="1" dirty="0">
                <a:solidFill>
                  <a:schemeClr val="bg1"/>
                </a:solidFill>
                <a:latin typeface="Trebuchet MS" pitchFamily="34" charset="0"/>
              </a:rPr>
              <a:t>GUIDE</a:t>
            </a:r>
          </a:p>
          <a:p>
            <a:pPr algn="ctr"/>
            <a:r>
              <a:rPr lang="en-US" sz="2667" b="1" dirty="0">
                <a:solidFill>
                  <a:srgbClr val="FFFF00"/>
                </a:solidFill>
                <a:latin typeface="Trebuchet MS" pitchFamily="34" charset="0"/>
              </a:rPr>
              <a:t>(--THIS SECTION DOES NOT PRINT--)</a:t>
            </a:r>
          </a:p>
          <a:p>
            <a:pPr algn="ctr"/>
            <a:endParaRPr lang="en-US" sz="2133" b="1" dirty="0">
              <a:latin typeface="Trebuchet MS" pitchFamily="34" charset="0"/>
            </a:endParaRPr>
          </a:p>
          <a:p>
            <a:pPr defTabSz="2926292"/>
            <a:r>
              <a:rPr lang="en-US" sz="2133" dirty="0">
                <a:latin typeface="Trebuchet MS" pitchFamily="34" charset="0"/>
              </a:rPr>
              <a:t>This PowerPoint</a:t>
            </a:r>
            <a:r>
              <a:rPr lang="en-US" sz="2133" baseline="0" dirty="0">
                <a:latin typeface="Trebuchet MS" pitchFamily="34" charset="0"/>
              </a:rPr>
              <a:t> </a:t>
            </a:r>
            <a:r>
              <a:rPr lang="en-US" sz="2133" dirty="0">
                <a:latin typeface="Trebuchet MS" pitchFamily="34" charset="0"/>
              </a:rPr>
              <a:t>2007 template produces</a:t>
            </a:r>
            <a:r>
              <a:rPr lang="en-US" sz="2133" baseline="0" dirty="0">
                <a:latin typeface="Trebuchet MS" pitchFamily="34" charset="0"/>
              </a:rPr>
              <a:t> </a:t>
            </a:r>
            <a:r>
              <a:rPr lang="en-US" sz="2133" dirty="0">
                <a:latin typeface="Trebuchet MS" pitchFamily="34" charset="0"/>
              </a:rPr>
              <a:t>a 36”x48” professional  poster. It</a:t>
            </a:r>
            <a:r>
              <a:rPr lang="en-US" sz="2133" baseline="0" dirty="0">
                <a:latin typeface="Trebuchet MS" pitchFamily="34" charset="0"/>
              </a:rPr>
              <a:t> </a:t>
            </a:r>
            <a:r>
              <a:rPr lang="en-US" sz="2133" dirty="0">
                <a:latin typeface="Trebuchet MS" pitchFamily="34" charset="0"/>
              </a:rPr>
              <a:t>will save you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2926292"/>
            <a:endParaRPr lang="en-US" sz="2133" dirty="0">
              <a:latin typeface="Trebuchet MS" pitchFamily="34" charset="0"/>
            </a:endParaRPr>
          </a:p>
          <a:p>
            <a:pPr defTabSz="2926292"/>
            <a:r>
              <a:rPr lang="en-US" sz="2133" dirty="0">
                <a:latin typeface="Trebuchet MS" pitchFamily="34" charset="0"/>
              </a:rPr>
              <a:t>Use it to create your presentation. Then send</a:t>
            </a:r>
            <a:r>
              <a:rPr lang="en-US" sz="2133" baseline="0" dirty="0">
                <a:latin typeface="Trebuchet MS" pitchFamily="34" charset="0"/>
              </a:rPr>
              <a:t> it </a:t>
            </a:r>
            <a:r>
              <a:rPr lang="en-US" sz="2133" dirty="0">
                <a:latin typeface="Trebuchet MS" pitchFamily="34" charset="0"/>
              </a:rPr>
              <a:t>to </a:t>
            </a:r>
            <a:r>
              <a:rPr lang="en-US" sz="2133" b="1" dirty="0">
                <a:latin typeface="Trebuchet MS" pitchFamily="34" charset="0"/>
              </a:rPr>
              <a:t>PosterPresentations.com</a:t>
            </a:r>
            <a:r>
              <a:rPr lang="en-US" sz="2133" dirty="0">
                <a:latin typeface="Trebuchet MS" pitchFamily="34" charset="0"/>
              </a:rPr>
              <a:t> for premium quality, same day affordable printing.</a:t>
            </a:r>
            <a:br>
              <a:rPr lang="en-US" sz="2133" dirty="0">
                <a:latin typeface="Trebuchet MS" pitchFamily="34" charset="0"/>
              </a:rPr>
            </a:br>
            <a:endParaRPr lang="en-US" sz="2133" dirty="0">
              <a:latin typeface="Trebuchet MS" pitchFamily="34" charset="0"/>
            </a:endParaRPr>
          </a:p>
          <a:p>
            <a:pPr defTabSz="2926292"/>
            <a:r>
              <a:rPr lang="en-US" sz="2133" dirty="0">
                <a:latin typeface="Trebuchet MS" pitchFamily="34" charset="0"/>
              </a:rPr>
              <a:t>We provide a series of </a:t>
            </a:r>
            <a:r>
              <a:rPr lang="en-US" sz="2133" b="1" dirty="0">
                <a:latin typeface="Trebuchet MS" pitchFamily="34" charset="0"/>
              </a:rPr>
              <a:t>online tutorials</a:t>
            </a:r>
            <a:r>
              <a:rPr lang="en-US" sz="2133" dirty="0">
                <a:latin typeface="Trebuchet MS" pitchFamily="34" charset="0"/>
              </a:rPr>
              <a:t> that will guide you through the poster design process and answer your poster production questions. </a:t>
            </a:r>
          </a:p>
          <a:p>
            <a:pPr defTabSz="2926292"/>
            <a:endParaRPr lang="en-US" sz="2133" dirty="0">
              <a:latin typeface="Trebuchet MS" pitchFamily="34" charset="0"/>
            </a:endParaRPr>
          </a:p>
          <a:p>
            <a:pPr defTabSz="2926292"/>
            <a:r>
              <a:rPr lang="en-US" sz="2133" dirty="0">
                <a:latin typeface="Trebuchet MS" pitchFamily="34" charset="0"/>
              </a:rPr>
              <a:t>View our online</a:t>
            </a:r>
            <a:r>
              <a:rPr lang="en-US" sz="2133" baseline="0" dirty="0">
                <a:latin typeface="Trebuchet MS" pitchFamily="34" charset="0"/>
              </a:rPr>
              <a:t> tutorials at:</a:t>
            </a:r>
            <a:br>
              <a:rPr lang="en-US" sz="2133" dirty="0">
                <a:latin typeface="Trebuchet MS" pitchFamily="34" charset="0"/>
              </a:rPr>
            </a:br>
            <a:r>
              <a:rPr lang="en-US" sz="2133" dirty="0">
                <a:solidFill>
                  <a:srgbClr val="FFFF00"/>
                </a:solidFill>
                <a:latin typeface="Trebuchet MS" pitchFamily="34" charset="0"/>
              </a:rPr>
              <a:t> http://bit.ly/Poster_creation_help </a:t>
            </a:r>
            <a:br>
              <a:rPr lang="en-US" sz="2133" dirty="0">
                <a:latin typeface="Trebuchet MS" pitchFamily="34" charset="0"/>
              </a:rPr>
            </a:br>
            <a:r>
              <a:rPr lang="en-US" sz="2133" dirty="0">
                <a:latin typeface="Trebuchet MS" pitchFamily="34" charset="0"/>
              </a:rPr>
              <a:t>(copy</a:t>
            </a:r>
            <a:r>
              <a:rPr lang="en-US" sz="2133" baseline="0" dirty="0">
                <a:latin typeface="Trebuchet MS" pitchFamily="34" charset="0"/>
              </a:rPr>
              <a:t> and paste the link into your web browser).</a:t>
            </a:r>
          </a:p>
          <a:p>
            <a:pPr defTabSz="2926292"/>
            <a:endParaRPr lang="en-US" sz="2133" dirty="0">
              <a:latin typeface="Trebuchet MS" pitchFamily="34" charset="0"/>
            </a:endParaRPr>
          </a:p>
          <a:p>
            <a:pPr defTabSz="2926292"/>
            <a:r>
              <a:rPr lang="en-US" sz="2133" dirty="0">
                <a:latin typeface="Trebuchet MS" pitchFamily="34" charset="0"/>
              </a:rPr>
              <a:t>For assistance and to order your printed poster</a:t>
            </a:r>
            <a:r>
              <a:rPr lang="en-US" sz="2133" dirty="0">
                <a:solidFill>
                  <a:schemeClr val="bg1"/>
                </a:solidFill>
                <a:latin typeface="Trebuchet MS" pitchFamily="34" charset="0"/>
              </a:rPr>
              <a:t> call </a:t>
            </a:r>
            <a:r>
              <a:rPr lang="en-US" sz="2133" b="1" dirty="0">
                <a:solidFill>
                  <a:srgbClr val="FFFF00"/>
                </a:solidFill>
                <a:latin typeface="Trebuchet MS" pitchFamily="34" charset="0"/>
              </a:rPr>
              <a:t>PosterPresentations.com</a:t>
            </a:r>
            <a:r>
              <a:rPr lang="en-US" sz="2133" dirty="0">
                <a:solidFill>
                  <a:srgbClr val="FFFF00"/>
                </a:solidFill>
                <a:latin typeface="Trebuchet MS" pitchFamily="34" charset="0"/>
              </a:rPr>
              <a:t> </a:t>
            </a:r>
            <a:r>
              <a:rPr lang="en-US" sz="2133" dirty="0">
                <a:latin typeface="Trebuchet MS" pitchFamily="34" charset="0"/>
              </a:rPr>
              <a:t>at </a:t>
            </a:r>
            <a:r>
              <a:rPr lang="en-US" sz="2667" b="1" dirty="0">
                <a:solidFill>
                  <a:srgbClr val="FFFF00"/>
                </a:solidFill>
                <a:latin typeface="Trebuchet MS" pitchFamily="34" charset="0"/>
              </a:rPr>
              <a:t>1.866.649.3004</a:t>
            </a:r>
          </a:p>
          <a:p>
            <a:pPr defTabSz="2926292"/>
            <a:endParaRPr lang="en-US" sz="2667" b="1" dirty="0">
              <a:solidFill>
                <a:srgbClr val="FFFF00"/>
              </a:solidFill>
              <a:latin typeface="Trebuchet MS" pitchFamily="34" charset="0"/>
            </a:endParaRPr>
          </a:p>
          <a:p>
            <a:pPr defTabSz="2926292"/>
            <a:endParaRPr lang="en-US" sz="2667" b="1" dirty="0">
              <a:solidFill>
                <a:srgbClr val="FFFF00"/>
              </a:solidFill>
              <a:latin typeface="Trebuchet MS" pitchFamily="34" charset="0"/>
            </a:endParaRPr>
          </a:p>
          <a:p>
            <a:pPr algn="ctr"/>
            <a:r>
              <a:rPr lang="en-US" sz="2933" b="1" dirty="0">
                <a:solidFill>
                  <a:schemeClr val="bg1"/>
                </a:solidFill>
                <a:latin typeface="Trebuchet MS" pitchFamily="34" charset="0"/>
              </a:rPr>
              <a:t>Object Placeholders</a:t>
            </a:r>
          </a:p>
          <a:p>
            <a:pPr algn="ctr"/>
            <a:endParaRPr lang="en-US" sz="2933" b="1" dirty="0">
              <a:solidFill>
                <a:schemeClr val="bg1"/>
              </a:solidFill>
              <a:latin typeface="Trebuchet MS" pitchFamily="34" charset="0"/>
            </a:endParaRPr>
          </a:p>
          <a:p>
            <a:pPr defTabSz="2926292"/>
            <a:r>
              <a:rPr lang="en-US" sz="2133" dirty="0">
                <a:latin typeface="Trebuchet MS" pitchFamily="34" charset="0"/>
              </a:rPr>
              <a:t>Use the placeholders provided below to add new elements to your poster:</a:t>
            </a:r>
            <a:r>
              <a:rPr lang="en-US" sz="2133" baseline="0" dirty="0">
                <a:latin typeface="Trebuchet MS" pitchFamily="34" charset="0"/>
              </a:rPr>
              <a:t> </a:t>
            </a:r>
            <a:r>
              <a:rPr lang="en-US" sz="2133" dirty="0">
                <a:latin typeface="Trebuchet MS" pitchFamily="34" charset="0"/>
              </a:rPr>
              <a:t>Drag a placeholder onto the</a:t>
            </a:r>
            <a:r>
              <a:rPr lang="en-US" sz="2133" baseline="0" dirty="0">
                <a:latin typeface="Trebuchet MS" pitchFamily="34" charset="0"/>
              </a:rPr>
              <a:t> poster area,</a:t>
            </a:r>
            <a:r>
              <a:rPr lang="en-US" sz="2133" dirty="0">
                <a:latin typeface="Trebuchet MS" pitchFamily="34" charset="0"/>
              </a:rPr>
              <a:t> size it, and click it to edit.</a:t>
            </a:r>
          </a:p>
          <a:p>
            <a:pPr defTabSz="2926292"/>
            <a:endParaRPr lang="en-US" sz="2133" dirty="0">
              <a:latin typeface="Trebuchet MS" pitchFamily="34" charset="0"/>
            </a:endParaRPr>
          </a:p>
          <a:p>
            <a:pPr defTabSz="2926292"/>
            <a:r>
              <a:rPr lang="en-US" sz="2133" b="1" dirty="0">
                <a:solidFill>
                  <a:srgbClr val="FFFF00"/>
                </a:solidFill>
                <a:latin typeface="Trebuchet MS" pitchFamily="34" charset="0"/>
              </a:rPr>
              <a:t>Section Header placeholder</a:t>
            </a:r>
          </a:p>
          <a:p>
            <a:pPr defTabSz="2926292"/>
            <a:r>
              <a:rPr lang="en-US" sz="2133" dirty="0">
                <a:latin typeface="Trebuchet MS" pitchFamily="34" charset="0"/>
              </a:rPr>
              <a:t>Move</a:t>
            </a:r>
            <a:r>
              <a:rPr lang="en-US" sz="2133" baseline="0" dirty="0">
                <a:latin typeface="Trebuchet MS" pitchFamily="34" charset="0"/>
              </a:rPr>
              <a:t> this preformatted section header placeholder to the poster area to add another section header. Use section headers to separate topics or concepts within your presentation. </a:t>
            </a:r>
          </a:p>
          <a:p>
            <a:pPr defTabSz="2926292"/>
            <a:endParaRPr lang="en-US" sz="2133" baseline="0" dirty="0">
              <a:latin typeface="Trebuchet MS" pitchFamily="34" charset="0"/>
            </a:endParaRPr>
          </a:p>
          <a:p>
            <a:pPr defTabSz="2926292"/>
            <a:endParaRPr lang="en-US" sz="2133" dirty="0">
              <a:latin typeface="Trebuchet MS" pitchFamily="34" charset="0"/>
            </a:endParaRPr>
          </a:p>
          <a:p>
            <a:pPr defTabSz="2926292"/>
            <a:endParaRPr lang="en-US" sz="2133" b="1" dirty="0">
              <a:solidFill>
                <a:srgbClr val="FFFF00"/>
              </a:solidFill>
              <a:latin typeface="Trebuchet MS" pitchFamily="34" charset="0"/>
            </a:endParaRPr>
          </a:p>
          <a:p>
            <a:pPr defTabSz="2926292"/>
            <a:r>
              <a:rPr lang="en-US" sz="2133" b="1" dirty="0">
                <a:solidFill>
                  <a:srgbClr val="FFFF00"/>
                </a:solidFill>
                <a:latin typeface="Trebuchet MS" pitchFamily="34" charset="0"/>
              </a:rPr>
              <a:t>Text placeholder</a:t>
            </a:r>
          </a:p>
          <a:p>
            <a:pPr defTabSz="2926292"/>
            <a:r>
              <a:rPr lang="en-US" sz="2133" baseline="0" dirty="0">
                <a:latin typeface="Trebuchet MS" pitchFamily="34" charset="0"/>
              </a:rPr>
              <a:t>Move this preformatted text placeholder to the poster to add a new body of text.</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1" baseline="0" dirty="0">
              <a:solidFill>
                <a:srgbClr val="FFFF00"/>
              </a:solidFill>
              <a:latin typeface="Trebuchet MS" pitchFamily="34" charset="0"/>
            </a:endParaRPr>
          </a:p>
          <a:p>
            <a:pPr defTabSz="2926292"/>
            <a:r>
              <a:rPr lang="en-US" sz="2133" b="1" baseline="0" dirty="0">
                <a:solidFill>
                  <a:srgbClr val="FFFF00"/>
                </a:solidFill>
                <a:latin typeface="Trebuchet MS" pitchFamily="34" charset="0"/>
              </a:rPr>
              <a:t>Picture placeholder</a:t>
            </a:r>
          </a:p>
          <a:p>
            <a:pPr defTabSz="2926292"/>
            <a:r>
              <a:rPr lang="en-US" sz="2133" baseline="0" dirty="0">
                <a:latin typeface="Trebuchet MS" pitchFamily="34" charset="0"/>
              </a:rPr>
              <a:t>Move this graphic placeholder onto your poster, size it first, and then click it to add a picture to the poster.</a:t>
            </a: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defTabSz="2926292"/>
            <a:endParaRPr lang="en-US" sz="2133" baseline="0" dirty="0">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algn="ctr"/>
            <a:endParaRPr lang="en-US" sz="2933" b="1" dirty="0">
              <a:solidFill>
                <a:schemeClr val="bg1"/>
              </a:solidFill>
              <a:latin typeface="Trebuchet MS" pitchFamily="34" charset="0"/>
            </a:endParaRPr>
          </a:p>
          <a:p>
            <a:pPr defTabSz="2926292"/>
            <a:endParaRPr lang="en-US" sz="2133" dirty="0">
              <a:latin typeface="Trebuchet MS" pitchFamily="34" charset="0"/>
            </a:endParaRPr>
          </a:p>
          <a:p>
            <a:pPr algn="ctr"/>
            <a:endParaRPr lang="en-US" sz="2133" b="1" dirty="0">
              <a:solidFill>
                <a:schemeClr val="bg1"/>
              </a:solidFill>
              <a:latin typeface="Trebuchet MS" pitchFamily="34" charset="0"/>
            </a:endParaRPr>
          </a:p>
          <a:p>
            <a:pPr defTabSz="2926292"/>
            <a:endParaRPr lang="en-US" sz="2133" b="1" dirty="0">
              <a:solidFill>
                <a:srgbClr val="FFFF00"/>
              </a:solidFill>
              <a:latin typeface="Trebuchet MS" pitchFamily="34" charset="0"/>
            </a:endParaRPr>
          </a:p>
          <a:p>
            <a:pPr algn="ctr"/>
            <a:endParaRPr lang="en-US" sz="2933" b="1" dirty="0">
              <a:latin typeface="Trebuchet MS" pitchFamily="34" charset="0"/>
            </a:endParaRPr>
          </a:p>
        </p:txBody>
      </p:sp>
      <p:sp>
        <p:nvSpPr>
          <p:cNvPr id="28" name="Rectangle 27"/>
          <p:cNvSpPr/>
          <p:nvPr/>
        </p:nvSpPr>
        <p:spPr>
          <a:xfrm>
            <a:off x="-7777865" y="14198009"/>
            <a:ext cx="7513920" cy="518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0957" tIns="30478" rIns="60957" bIns="30478" rtlCol="0" anchor="ctr"/>
          <a:lstStyle/>
          <a:p>
            <a:pPr algn="ctr"/>
            <a:endParaRPr lang="en-US" sz="4095" dirty="0"/>
          </a:p>
        </p:txBody>
      </p:sp>
      <p:pic>
        <p:nvPicPr>
          <p:cNvPr id="29" name="Picture 2"/>
          <p:cNvPicPr>
            <a:picLocks noChangeAspect="1" noChangeArrowheads="1"/>
          </p:cNvPicPr>
          <p:nvPr/>
        </p:nvPicPr>
        <p:blipFill>
          <a:blip r:embed="rId3" cstate="print"/>
          <a:srcRect/>
          <a:stretch>
            <a:fillRect/>
          </a:stretch>
        </p:blipFill>
        <p:spPr bwMode="auto">
          <a:xfrm>
            <a:off x="36823685" y="10350095"/>
            <a:ext cx="3556025" cy="2038788"/>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35507194" y="8745881"/>
            <a:ext cx="442913" cy="292100"/>
          </a:xfrm>
          <a:prstGeom prst="rect">
            <a:avLst/>
          </a:prstGeom>
          <a:noFill/>
          <a:ln w="9525">
            <a:solidFill>
              <a:schemeClr val="tx1"/>
            </a:solidFill>
            <a:miter lim="800000"/>
            <a:headEnd/>
            <a:tailEnd/>
          </a:ln>
          <a:effectLst/>
        </p:spPr>
      </p:pic>
      <p:sp>
        <p:nvSpPr>
          <p:cNvPr id="31" name="TextBox 30"/>
          <p:cNvSpPr txBox="1"/>
          <p:nvPr/>
        </p:nvSpPr>
        <p:spPr>
          <a:xfrm>
            <a:off x="33365805" y="20392538"/>
            <a:ext cx="6870215" cy="1456677"/>
          </a:xfrm>
          <a:prstGeom prst="rect">
            <a:avLst/>
          </a:prstGeom>
          <a:noFill/>
        </p:spPr>
        <p:txBody>
          <a:bodyPr wrap="square" lIns="60957" tIns="30478" rIns="60957" bIns="30478" rtlCol="0">
            <a:spAutoFit/>
          </a:bodyPr>
          <a:lstStyle/>
          <a:p>
            <a:r>
              <a:rPr lang="en-US" sz="2400" dirty="0">
                <a:solidFill>
                  <a:schemeClr val="bg1"/>
                </a:solidFill>
              </a:rPr>
              <a:t>© 2011 PosterPresentations.com</a:t>
            </a:r>
            <a:br>
              <a:rPr lang="en-US" sz="2400" dirty="0">
                <a:solidFill>
                  <a:schemeClr val="bg1"/>
                </a:solidFill>
              </a:rPr>
            </a:br>
            <a:r>
              <a:rPr lang="en-US" sz="2400" dirty="0">
                <a:solidFill>
                  <a:schemeClr val="bg1"/>
                </a:solidFill>
              </a:rPr>
              <a:t>    </a:t>
            </a:r>
            <a:r>
              <a:rPr lang="en-US" sz="2133" dirty="0">
                <a:solidFill>
                  <a:schemeClr val="bg1"/>
                </a:solidFill>
              </a:rPr>
              <a:t>2117 Fourth Street ,</a:t>
            </a:r>
            <a:r>
              <a:rPr lang="en-US" sz="2133" baseline="0" dirty="0">
                <a:solidFill>
                  <a:schemeClr val="bg1"/>
                </a:solidFill>
              </a:rPr>
              <a:t> Unit C</a:t>
            </a:r>
            <a:br>
              <a:rPr lang="en-US" sz="2133" baseline="0" dirty="0">
                <a:solidFill>
                  <a:schemeClr val="bg1"/>
                </a:solidFill>
              </a:rPr>
            </a:br>
            <a:r>
              <a:rPr lang="en-US" sz="2133" baseline="0" dirty="0">
                <a:solidFill>
                  <a:schemeClr val="bg1"/>
                </a:solidFill>
              </a:rPr>
              <a:t>    Berkeley CA 94710</a:t>
            </a:r>
            <a:br>
              <a:rPr lang="en-US" sz="2133" baseline="0" dirty="0">
                <a:solidFill>
                  <a:schemeClr val="bg1"/>
                </a:solidFill>
              </a:rPr>
            </a:br>
            <a:r>
              <a:rPr lang="en-US" sz="2133" baseline="0" dirty="0">
                <a:solidFill>
                  <a:schemeClr val="bg1"/>
                </a:solidFill>
              </a:rPr>
              <a:t>    </a:t>
            </a:r>
            <a:r>
              <a:rPr lang="en-US" sz="2133" b="1" baseline="0" dirty="0">
                <a:solidFill>
                  <a:srgbClr val="FFFF00"/>
                </a:solidFill>
              </a:rPr>
              <a:t>posterpresenter@gmail.com</a:t>
            </a:r>
            <a:endParaRPr lang="en-US" sz="2400" b="1" dirty="0">
              <a:solidFill>
                <a:srgbClr val="FFFF00"/>
              </a:solidFill>
            </a:endParaRPr>
          </a:p>
        </p:txBody>
      </p:sp>
      <p:grpSp>
        <p:nvGrpSpPr>
          <p:cNvPr id="32" name="Group 31"/>
          <p:cNvGrpSpPr/>
          <p:nvPr/>
        </p:nvGrpSpPr>
        <p:grpSpPr>
          <a:xfrm>
            <a:off x="-7679893" y="21131010"/>
            <a:ext cx="7328549" cy="72708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9" y="28154090"/>
              <a:ext cx="8671187" cy="938526"/>
            </a:xfrm>
            <a:prstGeom prst="rect">
              <a:avLst/>
            </a:prstGeom>
            <a:noFill/>
          </p:spPr>
          <p:txBody>
            <a:bodyPr wrap="square" rtlCol="0">
              <a:spAutoFit/>
            </a:bodyPr>
            <a:lstStyle/>
            <a:p>
              <a:r>
                <a:rPr lang="en-US" sz="1733" dirty="0">
                  <a:solidFill>
                    <a:schemeClr val="tx2"/>
                  </a:solidFill>
                  <a:latin typeface="Trebuchet MS" pitchFamily="34" charset="0"/>
                </a:rPr>
                <a:t>Student</a:t>
              </a:r>
              <a:r>
                <a:rPr lang="en-US" sz="1733" baseline="0" dirty="0">
                  <a:solidFill>
                    <a:schemeClr val="tx2"/>
                  </a:solidFill>
                  <a:latin typeface="Trebuchet MS" pitchFamily="34" charset="0"/>
                </a:rPr>
                <a:t> discounts are available on our </a:t>
              </a:r>
              <a:r>
                <a:rPr lang="en-US" sz="1733" baseline="0" dirty="0" err="1">
                  <a:solidFill>
                    <a:schemeClr val="tx2"/>
                  </a:solidFill>
                  <a:latin typeface="Trebuchet MS" pitchFamily="34" charset="0"/>
                </a:rPr>
                <a:t>Facebook</a:t>
              </a:r>
              <a:r>
                <a:rPr lang="en-US" sz="1733" baseline="0" dirty="0">
                  <a:solidFill>
                    <a:schemeClr val="tx2"/>
                  </a:solidFill>
                  <a:latin typeface="Trebuchet MS" pitchFamily="34" charset="0"/>
                </a:rPr>
                <a:t> page.</a:t>
              </a:r>
              <a:br>
                <a:rPr lang="en-US" sz="1733" baseline="0" dirty="0">
                  <a:solidFill>
                    <a:schemeClr val="tx2"/>
                  </a:solidFill>
                  <a:latin typeface="Trebuchet MS" pitchFamily="34" charset="0"/>
                </a:rPr>
              </a:br>
              <a:r>
                <a:rPr lang="en-US" sz="1733" baseline="0" dirty="0">
                  <a:solidFill>
                    <a:schemeClr val="tx2"/>
                  </a:solidFill>
                  <a:latin typeface="Trebuchet MS" pitchFamily="34" charset="0"/>
                </a:rPr>
                <a:t>Go to </a:t>
              </a:r>
              <a:r>
                <a:rPr lang="en-US" sz="1733" u="sng" baseline="0" dirty="0">
                  <a:solidFill>
                    <a:schemeClr val="tx2"/>
                  </a:solidFill>
                  <a:latin typeface="Trebuchet MS" pitchFamily="34" charset="0"/>
                </a:rPr>
                <a:t>PosterPresentations.com</a:t>
              </a:r>
              <a:r>
                <a:rPr lang="en-US" sz="1733" baseline="0" dirty="0">
                  <a:solidFill>
                    <a:schemeClr val="tx2"/>
                  </a:solidFill>
                  <a:latin typeface="Trebuchet MS" pitchFamily="34" charset="0"/>
                </a:rPr>
                <a:t> and click on the FB icon. </a:t>
              </a:r>
              <a:endParaRPr lang="en-US" sz="1733" dirty="0">
                <a:solidFill>
                  <a:schemeClr val="tx2"/>
                </a:solidFill>
                <a:latin typeface="Trebuchet MS" pitchFamily="34" charset="0"/>
              </a:endParaRPr>
            </a:p>
          </p:txBody>
        </p:sp>
      </p:grpSp>
      <p:cxnSp>
        <p:nvCxnSpPr>
          <p:cNvPr id="36" name="Straight Connector 35"/>
          <p:cNvCxnSpPr/>
          <p:nvPr/>
        </p:nvCxnSpPr>
        <p:spPr>
          <a:xfrm>
            <a:off x="33166594" y="20333422"/>
            <a:ext cx="7537847" cy="105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777865" y="7721601"/>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190521" y="3227905"/>
            <a:ext cx="7513920" cy="10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2926080" rtl="0" eaLnBrk="1" latinLnBrk="0" hangingPunct="1">
        <a:spcBef>
          <a:spcPct val="0"/>
        </a:spcBef>
        <a:buNone/>
        <a:defRPr sz="5867" kern="1200">
          <a:solidFill>
            <a:schemeClr val="bg1"/>
          </a:solidFill>
          <a:latin typeface="Trebuchet MS" pitchFamily="34" charset="0"/>
          <a:ea typeface="+mj-ea"/>
          <a:cs typeface="+mj-cs"/>
        </a:defRPr>
      </a:lvl1pPr>
    </p:titleStyle>
    <p:bodyStyle>
      <a:lvl1pPr marL="1097280" indent="-1097280" algn="l" defTabSz="2926080"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1" algn="l" defTabSz="2926080" rtl="0" eaLnBrk="1" latinLnBrk="0" hangingPunct="1">
        <a:spcBef>
          <a:spcPct val="20000"/>
        </a:spcBef>
        <a:buFont typeface="Arial" pitchFamily="34" charset="0"/>
        <a:buChar char="•"/>
        <a:defRPr sz="7734" kern="1200">
          <a:solidFill>
            <a:schemeClr val="tx1"/>
          </a:solidFill>
          <a:latin typeface="+mn-lt"/>
          <a:ea typeface="+mn-ea"/>
          <a:cs typeface="+mn-cs"/>
        </a:defRPr>
      </a:lvl3pPr>
      <a:lvl4pPr marL="5120641"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59"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734" kern="1200">
          <a:solidFill>
            <a:schemeClr val="tx1"/>
          </a:solidFill>
          <a:latin typeface="+mn-lt"/>
          <a:ea typeface="+mn-ea"/>
          <a:cs typeface="+mn-cs"/>
        </a:defRPr>
      </a:lvl1pPr>
      <a:lvl2pPr marL="1463040" algn="l" defTabSz="2926080" rtl="0" eaLnBrk="1" latinLnBrk="0" hangingPunct="1">
        <a:defRPr sz="5734" kern="1200">
          <a:solidFill>
            <a:schemeClr val="tx1"/>
          </a:solidFill>
          <a:latin typeface="+mn-lt"/>
          <a:ea typeface="+mn-ea"/>
          <a:cs typeface="+mn-cs"/>
        </a:defRPr>
      </a:lvl2pPr>
      <a:lvl3pPr marL="2926080" algn="l" defTabSz="2926080" rtl="0" eaLnBrk="1" latinLnBrk="0" hangingPunct="1">
        <a:defRPr sz="5734" kern="1200">
          <a:solidFill>
            <a:schemeClr val="tx1"/>
          </a:solidFill>
          <a:latin typeface="+mn-lt"/>
          <a:ea typeface="+mn-ea"/>
          <a:cs typeface="+mn-cs"/>
        </a:defRPr>
      </a:lvl3pPr>
      <a:lvl4pPr marL="4389120" algn="l" defTabSz="2926080" rtl="0" eaLnBrk="1" latinLnBrk="0" hangingPunct="1">
        <a:defRPr sz="5734" kern="1200">
          <a:solidFill>
            <a:schemeClr val="tx1"/>
          </a:solidFill>
          <a:latin typeface="+mn-lt"/>
          <a:ea typeface="+mn-ea"/>
          <a:cs typeface="+mn-cs"/>
        </a:defRPr>
      </a:lvl4pPr>
      <a:lvl5pPr marL="5852160" algn="l" defTabSz="2926080" rtl="0" eaLnBrk="1" latinLnBrk="0" hangingPunct="1">
        <a:defRPr sz="5734" kern="1200">
          <a:solidFill>
            <a:schemeClr val="tx1"/>
          </a:solidFill>
          <a:latin typeface="+mn-lt"/>
          <a:ea typeface="+mn-ea"/>
          <a:cs typeface="+mn-cs"/>
        </a:defRPr>
      </a:lvl5pPr>
      <a:lvl6pPr marL="7315200" algn="l" defTabSz="2926080" rtl="0" eaLnBrk="1" latinLnBrk="0" hangingPunct="1">
        <a:defRPr sz="5734" kern="1200">
          <a:solidFill>
            <a:schemeClr val="tx1"/>
          </a:solidFill>
          <a:latin typeface="+mn-lt"/>
          <a:ea typeface="+mn-ea"/>
          <a:cs typeface="+mn-cs"/>
        </a:defRPr>
      </a:lvl6pPr>
      <a:lvl7pPr marL="8778241" algn="l" defTabSz="2926080" rtl="0" eaLnBrk="1" latinLnBrk="0" hangingPunct="1">
        <a:defRPr sz="5734" kern="1200">
          <a:solidFill>
            <a:schemeClr val="tx1"/>
          </a:solidFill>
          <a:latin typeface="+mn-lt"/>
          <a:ea typeface="+mn-ea"/>
          <a:cs typeface="+mn-cs"/>
        </a:defRPr>
      </a:lvl7pPr>
      <a:lvl8pPr marL="10241280" algn="l" defTabSz="2926080" rtl="0" eaLnBrk="1" latinLnBrk="0" hangingPunct="1">
        <a:defRPr sz="5734" kern="1200">
          <a:solidFill>
            <a:schemeClr val="tx1"/>
          </a:solidFill>
          <a:latin typeface="+mn-lt"/>
          <a:ea typeface="+mn-ea"/>
          <a:cs typeface="+mn-cs"/>
        </a:defRPr>
      </a:lvl8pPr>
      <a:lvl9pPr marL="11704321" algn="l" defTabSz="2926080"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18" Type="http://schemas.openxmlformats.org/officeDocument/2006/relationships/diagramData" Target="../diagrams/data3.xml"/><Relationship Id="rId3" Type="http://schemas.openxmlformats.org/officeDocument/2006/relationships/image" Target="../media/image5.png"/><Relationship Id="rId21" Type="http://schemas.openxmlformats.org/officeDocument/2006/relationships/diagramColors" Target="../diagrams/colors3.xml"/><Relationship Id="rId7" Type="http://schemas.openxmlformats.org/officeDocument/2006/relationships/image" Target="../media/image9.pn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notesSlide" Target="../notesSlides/notesSlide1.xml"/><Relationship Id="rId16" Type="http://schemas.openxmlformats.org/officeDocument/2006/relationships/diagramColors" Target="../diagrams/colors2.xml"/><Relationship Id="rId20" Type="http://schemas.openxmlformats.org/officeDocument/2006/relationships/diagramQuickStyle" Target="../diagrams/quickStyle3.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diagramColors" Target="../diagrams/colors1.xml"/><Relationship Id="rId5" Type="http://schemas.openxmlformats.org/officeDocument/2006/relationships/image" Target="../media/image7.jpeg"/><Relationship Id="rId15" Type="http://schemas.openxmlformats.org/officeDocument/2006/relationships/diagramQuickStyle" Target="../diagrams/quickStyle2.xml"/><Relationship Id="rId10" Type="http://schemas.openxmlformats.org/officeDocument/2006/relationships/diagramQuickStyle" Target="../diagrams/quickStyle1.xml"/><Relationship Id="rId19" Type="http://schemas.openxmlformats.org/officeDocument/2006/relationships/diagramLayout" Target="../diagrams/layout3.xml"/><Relationship Id="rId4" Type="http://schemas.openxmlformats.org/officeDocument/2006/relationships/image" Target="../media/image6.jpeg"/><Relationship Id="rId9" Type="http://schemas.openxmlformats.org/officeDocument/2006/relationships/diagramLayout" Target="../diagrams/layout1.xml"/><Relationship Id="rId14" Type="http://schemas.openxmlformats.org/officeDocument/2006/relationships/diagramLayout" Target="../diagrams/layout2.xml"/><Relationship Id="rId22"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650"/>
            <a:ext cx="32918399" cy="995203"/>
          </a:xfrm>
        </p:spPr>
        <p:txBody>
          <a:bodyPr wrap="square">
            <a:spAutoFit/>
          </a:bodyPr>
          <a:lstStyle/>
          <a:p>
            <a:pPr fontAlgn="base"/>
            <a:r>
              <a:rPr lang="en-US" b="0" i="1" dirty="0"/>
              <a:t>Password Protected?</a:t>
            </a:r>
            <a:r>
              <a:rPr lang="en-US" b="0" dirty="0"/>
              <a:t> </a:t>
            </a:r>
          </a:p>
        </p:txBody>
      </p:sp>
      <p:sp>
        <p:nvSpPr>
          <p:cNvPr id="3" name="Text Placeholder 2"/>
          <p:cNvSpPr>
            <a:spLocks noGrp="1"/>
          </p:cNvSpPr>
          <p:nvPr>
            <p:ph type="body" sz="quarter" idx="10"/>
          </p:nvPr>
        </p:nvSpPr>
        <p:spPr>
          <a:xfrm>
            <a:off x="678141" y="3964837"/>
            <a:ext cx="7542610" cy="5746359"/>
          </a:xfrm>
        </p:spPr>
        <p:txBody>
          <a:bodyPr/>
          <a:lstStyle/>
          <a:p>
            <a:r>
              <a:rPr lang="en-US" dirty="0"/>
              <a:t>One of the greatest incorporations of new technology into everyday life has been biometrics. According to a 2020 survey by Mercator Advisory Group, around 41% of smartphone owners are using biometrics and this percentage is expected to rise to 66% by 2024 (</a:t>
            </a:r>
            <a:r>
              <a:rPr lang="en-US" dirty="0" err="1"/>
              <a:t>PaymentsJournal</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r>
              <a:rPr lang="en-US" dirty="0"/>
              <a:t>Although the convenience of this technology is undeniable, it does raise some challenging legal questions. The question is whether the government can compel an individual to unlock their smartphone without violating the Fifth Amendment protection from self-incrimination. I hope to explore the Supreme Court precedent surrounding this issue while also summarizing how lower courts have ruled on this issue. I will also review the extent to which lower courts are factoring in technological advancements in their decisions.</a:t>
            </a:r>
          </a:p>
        </p:txBody>
      </p:sp>
      <p:sp>
        <p:nvSpPr>
          <p:cNvPr id="4" name="Text Placeholder 3"/>
          <p:cNvSpPr>
            <a:spLocks noGrp="1"/>
          </p:cNvSpPr>
          <p:nvPr>
            <p:ph type="body" sz="quarter" idx="11"/>
          </p:nvPr>
        </p:nvSpPr>
        <p:spPr>
          <a:solidFill>
            <a:srgbClr val="004230"/>
          </a:solidFill>
        </p:spPr>
        <p:txBody>
          <a:bodyPr/>
          <a:lstStyle/>
          <a:p>
            <a:r>
              <a:rPr lang="en-US" dirty="0"/>
              <a:t>Introduction</a:t>
            </a:r>
          </a:p>
        </p:txBody>
      </p:sp>
      <p:sp>
        <p:nvSpPr>
          <p:cNvPr id="7" name="Text Placeholder 6"/>
          <p:cNvSpPr>
            <a:spLocks noGrp="1"/>
          </p:cNvSpPr>
          <p:nvPr>
            <p:ph type="body" sz="quarter" idx="20"/>
          </p:nvPr>
        </p:nvSpPr>
        <p:spPr>
          <a:solidFill>
            <a:srgbClr val="004230"/>
          </a:solidFill>
        </p:spPr>
        <p:txBody>
          <a:bodyPr/>
          <a:lstStyle/>
          <a:p>
            <a:r>
              <a:rPr lang="en-US" dirty="0"/>
              <a:t>Biometrics and the Legal System</a:t>
            </a:r>
          </a:p>
        </p:txBody>
      </p:sp>
      <p:sp>
        <p:nvSpPr>
          <p:cNvPr id="8" name="Text Placeholder 7"/>
          <p:cNvSpPr>
            <a:spLocks noGrp="1"/>
          </p:cNvSpPr>
          <p:nvPr>
            <p:ph type="body" sz="quarter" idx="21"/>
          </p:nvPr>
        </p:nvSpPr>
        <p:spPr>
          <a:xfrm>
            <a:off x="8690374" y="3997645"/>
            <a:ext cx="7536656" cy="13853065"/>
          </a:xfrm>
        </p:spPr>
        <p:txBody>
          <a:bodyPr/>
          <a:lstStyle/>
          <a:p>
            <a:r>
              <a:rPr lang="en-US" dirty="0"/>
              <a:t>The Fifth Amendment’s protections from self-incrimination requires three things; the evidence must be compelled, testimonial, and incriminating. The primary point of contention with regards to biometrics is the testimonial component. There are two important lines of Fifth Amendment case law that need investigation. </a:t>
            </a:r>
          </a:p>
          <a:p>
            <a:br>
              <a:rPr lang="en-US" dirty="0"/>
            </a:br>
            <a:r>
              <a:rPr lang="en-US" dirty="0"/>
              <a:t>The first line of relevant Fifth Amendment case law is the distinction between testimonial and non-testimonial evidence. Testimonial or communicative evidence is evidence that reveals the contents of the mind of the suspect on trial whereas non-testimonial includes everything else. In the 1966 case of </a:t>
            </a:r>
            <a:r>
              <a:rPr lang="en-US" i="1" dirty="0"/>
              <a:t>Schmerber v. United States</a:t>
            </a:r>
            <a:r>
              <a:rPr lang="en-US" dirty="0"/>
              <a:t>, the court held that withdrawing blood was merely the extraction of physical evidence and did not contain a communicative element. Non-Testimonial evidence has been extended to include participating in a lineup in </a:t>
            </a:r>
            <a:r>
              <a:rPr lang="en-US" i="1" dirty="0"/>
              <a:t>United States v. Wade</a:t>
            </a:r>
            <a:r>
              <a:rPr lang="en-US" dirty="0"/>
              <a:t>, handwriting samples in </a:t>
            </a:r>
            <a:r>
              <a:rPr lang="en-US" i="1" dirty="0"/>
              <a:t>Gilbert v. United States</a:t>
            </a:r>
            <a:r>
              <a:rPr lang="en-US" dirty="0"/>
              <a:t>, voice exemplars in </a:t>
            </a:r>
            <a:r>
              <a:rPr lang="en-US" i="1" dirty="0"/>
              <a:t>United States v. Dionisio</a:t>
            </a:r>
            <a:r>
              <a:rPr lang="en-US" dirty="0"/>
              <a:t>, and slurring of speech in </a:t>
            </a:r>
            <a:r>
              <a:rPr lang="en-US" i="1" dirty="0"/>
              <a:t>Pennsylvania v. Muniz</a:t>
            </a:r>
            <a:r>
              <a:rPr lang="en-US" dirty="0"/>
              <a:t>. Facially, it seems that compelling the use of biometrics to unlock a smartphone produces Non-Testimonial evidence because using biometrics is merely a physical action such as placing your thumb on a screen and does not reveal the contents of one’s mind.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second line of case law involves the “act-of-production” doctrine. This doctrine states that the Fifth Amendment can be invoked when the act of producing documents is implicitly testimonial. In the 1976 case of </a:t>
            </a:r>
            <a:r>
              <a:rPr lang="en-US" i="1" dirty="0"/>
              <a:t>Fisher v. United States</a:t>
            </a:r>
            <a:r>
              <a:rPr lang="en-US" dirty="0"/>
              <a:t>, the court held that producing documents is not necessarily a testimonial action. The Supreme Court found that if the government knows the existence and location of certain papers, then the act of producing those documents is non-testimonial as the individual is not giving the government any new information. In 1984, the court held in </a:t>
            </a:r>
            <a:r>
              <a:rPr lang="en-US" i="1" dirty="0"/>
              <a:t>United States v. Doe</a:t>
            </a:r>
            <a:r>
              <a:rPr lang="en-US" dirty="0"/>
              <a:t> that producing documents can become testimonial if the act implicitly communicates information about the existence, custody, or authenticity of the documents. Finally, in 2000, the court held in </a:t>
            </a:r>
            <a:r>
              <a:rPr lang="en-US" i="1" dirty="0"/>
              <a:t>United States v. Hubbell</a:t>
            </a:r>
            <a:r>
              <a:rPr lang="en-US" dirty="0"/>
              <a:t> that in order to compel the production of incriminating documents, the government must describe those documents with reasonable particularity. </a:t>
            </a:r>
          </a:p>
          <a:p>
            <a:br>
              <a:rPr lang="en-US" dirty="0"/>
            </a:br>
            <a:endParaRPr lang="en-US" dirty="0"/>
          </a:p>
        </p:txBody>
      </p:sp>
      <p:sp>
        <p:nvSpPr>
          <p:cNvPr id="9" name="Text Placeholder 8"/>
          <p:cNvSpPr>
            <a:spLocks noGrp="1"/>
          </p:cNvSpPr>
          <p:nvPr>
            <p:ph type="body" sz="quarter" idx="22"/>
          </p:nvPr>
        </p:nvSpPr>
        <p:spPr>
          <a:solidFill>
            <a:srgbClr val="004230"/>
          </a:solidFill>
        </p:spPr>
        <p:txBody>
          <a:bodyPr/>
          <a:lstStyle/>
          <a:p>
            <a:r>
              <a:rPr lang="en-US" dirty="0"/>
              <a:t>The Fifth Amendment and Biometrics</a:t>
            </a:r>
          </a:p>
        </p:txBody>
      </p:sp>
      <p:sp>
        <p:nvSpPr>
          <p:cNvPr id="10" name="Text Placeholder 9"/>
          <p:cNvSpPr>
            <a:spLocks noGrp="1"/>
          </p:cNvSpPr>
          <p:nvPr>
            <p:ph type="body" sz="quarter" idx="23"/>
          </p:nvPr>
        </p:nvSpPr>
        <p:spPr>
          <a:xfrm>
            <a:off x="16693754" y="4002937"/>
            <a:ext cx="7536656" cy="12929479"/>
          </a:xfrm>
        </p:spPr>
        <p:txBody>
          <a:bodyPr/>
          <a:lstStyle/>
          <a:p>
            <a:r>
              <a:rPr lang="en-US" dirty="0"/>
              <a:t>Since 2014, thirteen lower courts both state and federal have ruled on the constitutionality of biometrics and the fifth amendment. So far, nine courts have held that using biometrics is non-testimonial, four courts have ruled it is testimonial, and one court remains undecided. </a:t>
            </a:r>
          </a:p>
          <a:p>
            <a:br>
              <a:rPr lang="en-US" dirty="0"/>
            </a:br>
            <a:r>
              <a:rPr lang="en-US" dirty="0"/>
              <a:t>Lower courts that decided using biometrics are non-testimonial reasoned biometrics are more akin to physical evidence as they do not reveal the contents of a person’s mind. In contrast, lower courts that ruled biometrics are testimonial reasoned that although biometrics are functionally equivalent to passwords which are of the mind and biometrics implicitly communicate information about one’s ownership and use of the cellphone. </a:t>
            </a:r>
          </a:p>
          <a:p>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One point I wanted to investigate is the relevance of rising technology in the decisions of these lower courts. The three recent cases decided by the Supreme Court are </a:t>
            </a:r>
            <a:r>
              <a:rPr lang="en-US" i="1" dirty="0"/>
              <a:t>Kyllo v. United States</a:t>
            </a:r>
            <a:r>
              <a:rPr lang="en-US" dirty="0"/>
              <a:t> in 2001, </a:t>
            </a:r>
            <a:r>
              <a:rPr lang="en-US" i="1" dirty="0"/>
              <a:t>Riley v. California </a:t>
            </a:r>
            <a:r>
              <a:rPr lang="en-US" dirty="0"/>
              <a:t>in 2014, and </a:t>
            </a:r>
            <a:r>
              <a:rPr lang="en-US" i="1" dirty="0"/>
              <a:t>Carpenter v. United States </a:t>
            </a:r>
            <a:r>
              <a:rPr lang="en-US" dirty="0"/>
              <a:t>in 2018. The opinions are best summarized by a closing thought in </a:t>
            </a:r>
            <a:r>
              <a:rPr lang="en-US" i="1" dirty="0"/>
              <a:t>Carpenter: </a:t>
            </a:r>
            <a:r>
              <a:rPr lang="en-US" dirty="0"/>
              <a:t>“When confronting new concerns wrought by digital technology, this Court has been careful not to uncritically extend existing precedents.”</a:t>
            </a:r>
          </a:p>
          <a:p>
            <a:br>
              <a:rPr lang="en-US" dirty="0"/>
            </a:br>
            <a:r>
              <a:rPr lang="en-US" dirty="0"/>
              <a:t>Only nine out of the thirteen decisions utilized Riley in their reasoning and five out of eight post-2018 courts cited Carpenter. Similarly, only seven out of the thirteen decisions bothered to include the word “technology” at all or any discussion of technology. Unsurprisingly, courts that cited Riley or Carpenter were more likely to hold that biometric passwords are testimonial and cannot be compelled.</a:t>
            </a:r>
          </a:p>
          <a:p>
            <a:br>
              <a:rPr lang="en-US" dirty="0"/>
            </a:br>
            <a:endParaRPr lang="en-US" dirty="0"/>
          </a:p>
        </p:txBody>
      </p:sp>
      <p:sp>
        <p:nvSpPr>
          <p:cNvPr id="11" name="Text Placeholder 10"/>
          <p:cNvSpPr>
            <a:spLocks noGrp="1"/>
          </p:cNvSpPr>
          <p:nvPr>
            <p:ph type="body" sz="quarter" idx="24"/>
          </p:nvPr>
        </p:nvSpPr>
        <p:spPr>
          <a:xfrm>
            <a:off x="16687800" y="3474393"/>
            <a:ext cx="7543800" cy="564314"/>
          </a:xfrm>
          <a:solidFill>
            <a:srgbClr val="004230"/>
          </a:solidFill>
        </p:spPr>
        <p:txBody>
          <a:bodyPr/>
          <a:lstStyle/>
          <a:p>
            <a:r>
              <a:rPr lang="en-US" dirty="0"/>
              <a:t>The Circuit Split over Biometrics</a:t>
            </a:r>
          </a:p>
        </p:txBody>
      </p:sp>
      <p:sp>
        <p:nvSpPr>
          <p:cNvPr id="12" name="Text Placeholder 11"/>
          <p:cNvSpPr>
            <a:spLocks noGrp="1"/>
          </p:cNvSpPr>
          <p:nvPr>
            <p:ph type="body" sz="quarter" idx="25"/>
          </p:nvPr>
        </p:nvSpPr>
        <p:spPr>
          <a:solidFill>
            <a:srgbClr val="004230"/>
          </a:solidFill>
        </p:spPr>
        <p:txBody>
          <a:bodyPr/>
          <a:lstStyle/>
          <a:p>
            <a:r>
              <a:rPr lang="en-US" dirty="0"/>
              <a:t>Conclusions</a:t>
            </a:r>
          </a:p>
        </p:txBody>
      </p:sp>
      <p:sp>
        <p:nvSpPr>
          <p:cNvPr id="13" name="Text Placeholder 12"/>
          <p:cNvSpPr>
            <a:spLocks noGrp="1"/>
          </p:cNvSpPr>
          <p:nvPr>
            <p:ph type="body" sz="quarter" idx="26"/>
          </p:nvPr>
        </p:nvSpPr>
        <p:spPr>
          <a:xfrm>
            <a:off x="24693562" y="4002937"/>
            <a:ext cx="7535264" cy="3591474"/>
          </a:xfrm>
        </p:spPr>
        <p:txBody>
          <a:bodyPr/>
          <a:lstStyle/>
          <a:p>
            <a:r>
              <a:rPr lang="en-US" dirty="0"/>
              <a:t>Biometrics are a useful case study into how lower courts are responding to the Supreme Court’s warning not to uncritically apply precedent to new technology. Although several courts made great efforts to consider the implications of categorizing biometric decryption as non-testimonial, it is still concerning that several lower courts did not find it relevant to consider the purpose of the Fifth Amendment given new technologies. One potential explanation is that lower courts are trying to apply the law and not rewrite the law. Even if this were the case, the Supreme Court, has repeatedly evaluated the spirit of constitutional protections to ensure they are not being eroded by technological advancements and therefore it seems that biometrics should be just as protected as our passwords. </a:t>
            </a:r>
          </a:p>
          <a:p>
            <a:endParaRPr lang="en-US" dirty="0"/>
          </a:p>
        </p:txBody>
      </p:sp>
      <p:sp>
        <p:nvSpPr>
          <p:cNvPr id="14" name="Text Placeholder 13"/>
          <p:cNvSpPr>
            <a:spLocks noGrp="1"/>
          </p:cNvSpPr>
          <p:nvPr>
            <p:ph type="body" sz="quarter" idx="27"/>
          </p:nvPr>
        </p:nvSpPr>
        <p:spPr>
          <a:solidFill>
            <a:srgbClr val="004230"/>
          </a:solidFill>
        </p:spPr>
        <p:txBody>
          <a:bodyPr/>
          <a:lstStyle/>
          <a:p>
            <a:r>
              <a:rPr lang="en-US" dirty="0"/>
              <a:t>References</a:t>
            </a:r>
          </a:p>
        </p:txBody>
      </p:sp>
      <p:sp>
        <p:nvSpPr>
          <p:cNvPr id="15" name="Text Placeholder 14"/>
          <p:cNvSpPr>
            <a:spLocks noGrp="1"/>
          </p:cNvSpPr>
          <p:nvPr>
            <p:ph type="body" sz="quarter" idx="28"/>
          </p:nvPr>
        </p:nvSpPr>
        <p:spPr>
          <a:xfrm>
            <a:off x="24720624" y="9913009"/>
            <a:ext cx="7539038" cy="9805739"/>
          </a:xfrm>
        </p:spPr>
        <p:txBody>
          <a:bodyPr/>
          <a:lstStyle/>
          <a:p>
            <a:r>
              <a:rPr lang="en-US" sz="1400" b="1" dirty="0"/>
              <a:t>Supreme Court Cases:</a:t>
            </a:r>
          </a:p>
          <a:p>
            <a:r>
              <a:rPr lang="en-US" sz="1200" dirty="0"/>
              <a:t>Carpenter v. United States, 484 U.S. 19, 108 S. Ct. 316, 98 L. Ed. 2d 275 (1987).</a:t>
            </a:r>
            <a:endParaRPr lang="en-US" sz="900" dirty="0"/>
          </a:p>
          <a:p>
            <a:r>
              <a:rPr lang="en-US" sz="1200" dirty="0"/>
              <a:t>Fisher v. United States, 425 U.S. 391, 96 S. Ct. 1569, 48 L. Ed. 2d 39 (1976).</a:t>
            </a:r>
            <a:endParaRPr lang="en-US" sz="900" dirty="0"/>
          </a:p>
          <a:p>
            <a:r>
              <a:rPr lang="en-US" sz="1200" dirty="0"/>
              <a:t>Gilbert v. United States, 370 U.S. 650, 82 S. Ct. 1399, 8 L. Ed. 2d 750 (1962).</a:t>
            </a:r>
            <a:endParaRPr lang="en-US" sz="900" dirty="0"/>
          </a:p>
          <a:p>
            <a:r>
              <a:rPr lang="en-US" sz="1200" dirty="0"/>
              <a:t>Holt v. United States, 218 U.S. 245, 31 S. Ct. 2, 54 L. Ed. 1021 (1910).</a:t>
            </a:r>
            <a:endParaRPr lang="en-US" sz="900" dirty="0"/>
          </a:p>
          <a:p>
            <a:r>
              <a:rPr lang="en-US" sz="1200" dirty="0"/>
              <a:t>Kyllo v. United States, 533 U.S. 27, 121 S. Ct. 2038, 150 L. Ed. 2d 94 (2001).</a:t>
            </a:r>
            <a:endParaRPr lang="en-US" sz="900" dirty="0"/>
          </a:p>
          <a:p>
            <a:r>
              <a:rPr lang="en-US" sz="1200" dirty="0"/>
              <a:t>Pennsylvania v. Muniz, 496 U.S. 582, 110 S. Ct. 2638, 110 L. Ed. 2d 528 (1990).</a:t>
            </a:r>
            <a:endParaRPr lang="en-US" sz="900" dirty="0"/>
          </a:p>
          <a:p>
            <a:r>
              <a:rPr lang="en-US" sz="1200" dirty="0"/>
              <a:t>Riley v. California, 134 S. Ct. 2473, 573 U.S. 373, 189 L. Ed. 2d 430 (2014).</a:t>
            </a:r>
            <a:endParaRPr lang="en-US" sz="900" dirty="0"/>
          </a:p>
          <a:p>
            <a:r>
              <a:rPr lang="en-US" sz="1200" dirty="0"/>
              <a:t>Schmerber v. California, 384 U.S. 757, 86 S. Ct. 1826, 16 L. Ed. 2d 908 (1966).</a:t>
            </a:r>
            <a:endParaRPr lang="en-US" sz="900" dirty="0"/>
          </a:p>
          <a:p>
            <a:r>
              <a:rPr lang="en-US" sz="1200" dirty="0"/>
              <a:t>United States v. Doe, 465 U.S. 605, 104 S. Ct. 1237, 79 L. Ed. 2d 552 (1984).</a:t>
            </a:r>
            <a:endParaRPr lang="en-US" sz="900" dirty="0"/>
          </a:p>
          <a:p>
            <a:r>
              <a:rPr lang="en-US" sz="1200" dirty="0"/>
              <a:t>United States v. Dionisio, 410 U.S. 1, 93 S. Ct. 764, 35 L. Ed. 2d 67 (1973).</a:t>
            </a:r>
            <a:endParaRPr lang="en-US" sz="900" dirty="0"/>
          </a:p>
          <a:p>
            <a:r>
              <a:rPr lang="en-US" sz="1200" dirty="0"/>
              <a:t>United States v. Hubbell, 530 U.S. 27, 120 S. Ct. 2037, 147 L. Ed. 2d 24 (2000).</a:t>
            </a:r>
            <a:endParaRPr lang="en-US" sz="900" dirty="0"/>
          </a:p>
          <a:p>
            <a:r>
              <a:rPr lang="en-US" sz="1200" dirty="0"/>
              <a:t>United States v. Wade, 388 U.S. 218, 87 S. Ct. 1926, 18 L. Ed. 2d 1149 (1967).</a:t>
            </a:r>
            <a:endParaRPr lang="en-US" sz="900" dirty="0"/>
          </a:p>
          <a:p>
            <a:endParaRPr lang="en-US" sz="1200" dirty="0"/>
          </a:p>
          <a:p>
            <a:r>
              <a:rPr lang="en-US" sz="1400" b="1" dirty="0"/>
              <a:t>Citations:</a:t>
            </a:r>
          </a:p>
          <a:p>
            <a:r>
              <a:rPr lang="en-US" sz="1200" dirty="0"/>
              <a:t>“Biometrics.” </a:t>
            </a:r>
            <a:r>
              <a:rPr lang="en-US" sz="1200" i="1" dirty="0"/>
              <a:t>Merriam-</a:t>
            </a:r>
            <a:r>
              <a:rPr lang="en-US" sz="1200" i="1" dirty="0" err="1"/>
              <a:t>Webster.com</a:t>
            </a:r>
            <a:r>
              <a:rPr lang="en-US" sz="1200" i="1" dirty="0"/>
              <a:t> Dictionary</a:t>
            </a:r>
            <a:r>
              <a:rPr lang="en-US" sz="1200" dirty="0"/>
              <a:t>, Merriam-Webster, https://</a:t>
            </a:r>
            <a:r>
              <a:rPr lang="en-US" sz="1200" dirty="0" err="1"/>
              <a:t>www.merriam-webster.com</a:t>
            </a:r>
            <a:r>
              <a:rPr lang="en-US" sz="1200" dirty="0"/>
              <a:t>/dictionary/biometrics. Accessed 27 Apr. 2021.</a:t>
            </a:r>
          </a:p>
          <a:p>
            <a:r>
              <a:rPr lang="en-US" sz="1200" dirty="0" err="1"/>
              <a:t>PaymentsJournal</a:t>
            </a:r>
            <a:r>
              <a:rPr lang="en-US" sz="1200" dirty="0"/>
              <a:t>, June 4th, 2020. https://</a:t>
            </a:r>
            <a:r>
              <a:rPr lang="en-US" sz="1200" dirty="0" err="1"/>
              <a:t>www.paymentsjournal.com</a:t>
            </a:r>
            <a:r>
              <a:rPr lang="en-US" sz="1200" dirty="0"/>
              <a:t>/by-2024-how-many-smartphone-owners-will-use-biometrics/ </a:t>
            </a:r>
            <a:br>
              <a:rPr lang="en-US" sz="1200" dirty="0"/>
            </a:br>
            <a:r>
              <a:rPr lang="en-US" sz="1200" dirty="0"/>
              <a:t>Prescott, Natalie. “The Anatomy of Biometric Laws: What U.S. Companies Need To Know in 2020” The National Review. January 15th, 2020. https://</a:t>
            </a:r>
            <a:r>
              <a:rPr lang="en-US" sz="1200" dirty="0" err="1"/>
              <a:t>www.natlawreview.com</a:t>
            </a:r>
            <a:r>
              <a:rPr lang="en-US" sz="1200" dirty="0"/>
              <a:t>/article/anatomy-biometric-laws-what-us-companies-need-to-know-2020</a:t>
            </a:r>
            <a:endParaRPr lang="en-US" sz="1050" dirty="0"/>
          </a:p>
          <a:p>
            <a:r>
              <a:rPr lang="en-US" sz="1200" dirty="0"/>
              <a:t>SCOTUS Blog. “Andrews v. New Jersey”. Accessed on April 24, 2020. https://</a:t>
            </a:r>
            <a:r>
              <a:rPr lang="en-US" sz="1200" dirty="0" err="1"/>
              <a:t>www.scotusblog.com</a:t>
            </a:r>
            <a:r>
              <a:rPr lang="en-US" sz="1200" dirty="0"/>
              <a:t>/case-files/cases/</a:t>
            </a:r>
            <a:r>
              <a:rPr lang="en-US" sz="1200" dirty="0" err="1"/>
              <a:t>andrews</a:t>
            </a:r>
            <a:r>
              <a:rPr lang="en-US" sz="1200" dirty="0"/>
              <a:t>-v-new-jersey/</a:t>
            </a:r>
          </a:p>
          <a:p>
            <a:r>
              <a:rPr lang="en-US" sz="1200" dirty="0"/>
              <a:t>Supreme Court of the United States. Petition for Writ of Certiorari for Diamond v. State. Accessed on April 24, 2020. https://</a:t>
            </a:r>
            <a:r>
              <a:rPr lang="en-US" sz="1200" dirty="0" err="1"/>
              <a:t>www.supremecourt.gov</a:t>
            </a:r>
            <a:r>
              <a:rPr lang="en-US" sz="1200" dirty="0"/>
              <a:t>/</a:t>
            </a:r>
            <a:r>
              <a:rPr lang="en-US" sz="1200" dirty="0" err="1"/>
              <a:t>search.aspx?filename</a:t>
            </a:r>
            <a:r>
              <a:rPr lang="en-US" sz="1200" dirty="0"/>
              <a:t>=/docket/</a:t>
            </a:r>
            <a:r>
              <a:rPr lang="en-US" sz="1200" dirty="0" err="1"/>
              <a:t>docketfiles</a:t>
            </a:r>
            <a:r>
              <a:rPr lang="en-US" sz="1200" dirty="0"/>
              <a:t>/html/public/17-8336.html</a:t>
            </a:r>
          </a:p>
          <a:p>
            <a:r>
              <a:rPr lang="en-US" sz="1200" dirty="0" err="1"/>
              <a:t>Uresk</a:t>
            </a:r>
            <a:r>
              <a:rPr lang="en-US" sz="1200" dirty="0"/>
              <a:t>, Carissa A. "Compelling Suspects to Unlock Their Phones: Recommendations for Prosecutors and Law Enforcement." </a:t>
            </a:r>
            <a:r>
              <a:rPr lang="en-US" sz="1200" i="1" dirty="0"/>
              <a:t>BYU Law Review</a:t>
            </a:r>
            <a:r>
              <a:rPr lang="en-US" sz="1200" dirty="0"/>
              <a:t> 46.2 (2021): 601-656. (This source includes citations to all 13 lower court decisions on pages 637-644))</a:t>
            </a:r>
          </a:p>
          <a:p>
            <a:endParaRPr lang="en-US" sz="1400" b="1" dirty="0"/>
          </a:p>
          <a:p>
            <a:r>
              <a:rPr lang="en-US" sz="1400" b="1" dirty="0"/>
              <a:t>Image Citation (Listed in order and Accessed on April 27, 2020:</a:t>
            </a:r>
          </a:p>
          <a:p>
            <a:r>
              <a:rPr lang="en-US" sz="1200" dirty="0"/>
              <a:t>https://</a:t>
            </a:r>
            <a:r>
              <a:rPr lang="en-US" sz="1200" dirty="0" err="1"/>
              <a:t>www.theverge.com</a:t>
            </a:r>
            <a:r>
              <a:rPr lang="en-US" sz="1200" dirty="0"/>
              <a:t>/</a:t>
            </a:r>
            <a:r>
              <a:rPr lang="en-US" sz="1200" dirty="0" err="1"/>
              <a:t>circuitbreaker</a:t>
            </a:r>
            <a:r>
              <a:rPr lang="en-US" sz="1200" dirty="0"/>
              <a:t>/2017/12/15/16779916/vivo-fingerprint-sensor-embedded-in-screen.</a:t>
            </a:r>
          </a:p>
          <a:p>
            <a:r>
              <a:rPr lang="en-US" sz="1200" dirty="0" err="1"/>
              <a:t>www.zerosuniverse.com</a:t>
            </a:r>
            <a:r>
              <a:rPr lang="en-US" sz="1200" dirty="0"/>
              <a:t>/biometrics/. </a:t>
            </a:r>
          </a:p>
          <a:p>
            <a:r>
              <a:rPr lang="en-US" sz="1200" dirty="0"/>
              <a:t>https://</a:t>
            </a:r>
            <a:r>
              <a:rPr lang="en-US" sz="1200" dirty="0" err="1"/>
              <a:t>www.healthline.com</a:t>
            </a:r>
            <a:r>
              <a:rPr lang="en-US" sz="1200" dirty="0"/>
              <a:t>/health/pregnancy/blood-test-for-gender</a:t>
            </a:r>
          </a:p>
          <a:p>
            <a:r>
              <a:rPr lang="en-US" sz="1200" dirty="0"/>
              <a:t>https://</a:t>
            </a:r>
            <a:r>
              <a:rPr lang="en-US" sz="1200" dirty="0" err="1"/>
              <a:t>www.sciencemag.org</a:t>
            </a:r>
            <a:r>
              <a:rPr lang="en-US" sz="1200" dirty="0"/>
              <a:t>/news/2020/02/single-paper-mill-appears-have-churned-out-400-papers-sleuths-find</a:t>
            </a:r>
          </a:p>
          <a:p>
            <a:r>
              <a:rPr lang="en-US" sz="1200" dirty="0"/>
              <a:t>https://</a:t>
            </a:r>
            <a:r>
              <a:rPr lang="en-US" sz="1200" dirty="0" err="1"/>
              <a:t>www.aeaweb.org</a:t>
            </a:r>
            <a:r>
              <a:rPr lang="en-US" sz="1200" dirty="0"/>
              <a:t>/news/aer-insights-call-for-papers-dec-1-2017</a:t>
            </a:r>
          </a:p>
          <a:p>
            <a:r>
              <a:rPr lang="en-US" sz="1200" dirty="0"/>
              <a:t>Made using https://</a:t>
            </a:r>
            <a:r>
              <a:rPr lang="en-US" sz="1200" dirty="0" err="1"/>
              <a:t>mapchart.net</a:t>
            </a:r>
            <a:r>
              <a:rPr lang="en-US" sz="1200" dirty="0"/>
              <a:t>/</a:t>
            </a:r>
            <a:r>
              <a:rPr lang="en-US" sz="1200" dirty="0" err="1"/>
              <a:t>usa.html</a:t>
            </a:r>
            <a:endParaRPr lang="en-US" sz="1200" dirty="0"/>
          </a:p>
          <a:p>
            <a:r>
              <a:rPr lang="en-US" sz="1200" dirty="0"/>
              <a:t>http://</a:t>
            </a:r>
            <a:r>
              <a:rPr lang="en-US" sz="1200" dirty="0" err="1"/>
              <a:t>supremeopinion.com</a:t>
            </a:r>
            <a:r>
              <a:rPr lang="en-US" sz="1200" dirty="0"/>
              <a:t>/kyllo-v-united-states-thermal-search-without-warrant-061101/</a:t>
            </a:r>
          </a:p>
          <a:p>
            <a:r>
              <a:rPr lang="en-US" sz="1200" dirty="0"/>
              <a:t>https://</a:t>
            </a:r>
            <a:r>
              <a:rPr lang="en-US" sz="1200" dirty="0" err="1"/>
              <a:t>www.niehs.nih.gov</a:t>
            </a:r>
            <a:r>
              <a:rPr lang="en-US" sz="1200" dirty="0"/>
              <a:t>/health/topics/agents/cellphones/</a:t>
            </a:r>
            <a:r>
              <a:rPr lang="en-US" sz="1200" dirty="0" err="1"/>
              <a:t>index.cfm</a:t>
            </a:r>
            <a:endParaRPr lang="en-US" sz="1200" dirty="0"/>
          </a:p>
          <a:p>
            <a:r>
              <a:rPr lang="en-US" sz="1200" dirty="0"/>
              <a:t>https://</a:t>
            </a:r>
            <a:r>
              <a:rPr lang="en-US" sz="1200" dirty="0" err="1"/>
              <a:t>www.wired.com</a:t>
            </a:r>
            <a:r>
              <a:rPr lang="en-US" sz="1200" dirty="0"/>
              <a:t>/story/carpenter-v-united-states-supreme-court-digital-privacy/</a:t>
            </a:r>
          </a:p>
          <a:p>
            <a:r>
              <a:rPr lang="en-US" sz="1200" dirty="0"/>
              <a:t>https://</a:t>
            </a:r>
            <a:r>
              <a:rPr lang="en-US" sz="1200" dirty="0" err="1"/>
              <a:t>www.qlik.com</a:t>
            </a:r>
            <a:r>
              <a:rPr lang="en-US" sz="1200" dirty="0"/>
              <a:t>/blog/the-rise-of-digital-and-four-tectonic-technology-shifts</a:t>
            </a:r>
          </a:p>
        </p:txBody>
      </p:sp>
      <p:sp>
        <p:nvSpPr>
          <p:cNvPr id="16" name="Text Placeholder 15"/>
          <p:cNvSpPr>
            <a:spLocks noGrp="1"/>
          </p:cNvSpPr>
          <p:nvPr>
            <p:ph type="body" sz="quarter" idx="29"/>
          </p:nvPr>
        </p:nvSpPr>
        <p:spPr>
          <a:xfrm>
            <a:off x="24693562" y="19569227"/>
            <a:ext cx="7535264" cy="564314"/>
          </a:xfrm>
          <a:solidFill>
            <a:srgbClr val="004230"/>
          </a:solidFill>
        </p:spPr>
        <p:txBody>
          <a:bodyPr/>
          <a:lstStyle/>
          <a:p>
            <a:r>
              <a:rPr lang="en-US" dirty="0"/>
              <a:t>Acknowledgements</a:t>
            </a:r>
          </a:p>
        </p:txBody>
      </p:sp>
      <p:sp>
        <p:nvSpPr>
          <p:cNvPr id="17" name="Text Placeholder 16"/>
          <p:cNvSpPr>
            <a:spLocks noGrp="1"/>
          </p:cNvSpPr>
          <p:nvPr>
            <p:ph type="body" sz="quarter" idx="30"/>
          </p:nvPr>
        </p:nvSpPr>
        <p:spPr>
          <a:xfrm>
            <a:off x="24685520" y="20005219"/>
            <a:ext cx="7539038" cy="1487821"/>
          </a:xfrm>
        </p:spPr>
        <p:txBody>
          <a:bodyPr/>
          <a:lstStyle/>
          <a:p>
            <a:r>
              <a:rPr lang="en-US" dirty="0"/>
              <a:t>Dr. Douglas Dow for first introducing me to Constitutional Law and approving this topic. Dr. Thomas Gray for teaching Civil Liberties. Dr. Barbara Kirby for being a wonderful moot court coach over the last three years.</a:t>
            </a:r>
          </a:p>
        </p:txBody>
      </p:sp>
      <p:sp>
        <p:nvSpPr>
          <p:cNvPr id="18" name="Text Placeholder 17"/>
          <p:cNvSpPr>
            <a:spLocks noGrp="1"/>
          </p:cNvSpPr>
          <p:nvPr>
            <p:ph type="body" sz="quarter" idx="95"/>
          </p:nvPr>
        </p:nvSpPr>
        <p:spPr/>
        <p:txBody>
          <a:bodyPr/>
          <a:lstStyle/>
          <a:p>
            <a:endParaRPr lang="en-US" dirty="0"/>
          </a:p>
        </p:txBody>
      </p:sp>
      <p:sp>
        <p:nvSpPr>
          <p:cNvPr id="19" name="Text Placeholder 18"/>
          <p:cNvSpPr>
            <a:spLocks noGrp="1"/>
          </p:cNvSpPr>
          <p:nvPr>
            <p:ph type="body" sz="quarter" idx="96"/>
          </p:nvPr>
        </p:nvSpPr>
        <p:spPr>
          <a:xfrm>
            <a:off x="678141" y="10053427"/>
            <a:ext cx="7542610" cy="4053267"/>
          </a:xfrm>
        </p:spPr>
        <p:txBody>
          <a:bodyPr/>
          <a:lstStyle/>
          <a:p>
            <a:r>
              <a:rPr lang="en-US" dirty="0"/>
              <a:t>Biometrics have posed unprecedented challenges when it comes to issues of privacy and our personal data. Over the last few years, several states starting with Illinois have already passed laws setting standards on what types of data companies can collect and how they are allowed to do so (Prescott). One important feature of biometrics and cellphones is that the data on our cellphones is encrypted by our passwords meaning that the information they contain is unintelligible until the user unlocks the device. Thus, if the government believes there is incriminating evidence on a smartphone, then there only option is to compel the believed owner of the phone to unlock it. One other point of clarification is that the Fifth Amendment only applies when the government has a warrant. In 2014, the Supreme Court ruled in </a:t>
            </a:r>
            <a:r>
              <a:rPr lang="en-US" i="1" dirty="0"/>
              <a:t>Riley v. California</a:t>
            </a:r>
            <a:r>
              <a:rPr lang="en-US" dirty="0"/>
              <a:t> that the government may not search the contents of a cellphone without a warrant. Thus, the government may not unlock a phone using biometrics without a warrant. </a:t>
            </a:r>
          </a:p>
        </p:txBody>
      </p:sp>
      <p:sp>
        <p:nvSpPr>
          <p:cNvPr id="20" name="Text Placeholder 19"/>
          <p:cNvSpPr>
            <a:spLocks noGrp="1"/>
          </p:cNvSpPr>
          <p:nvPr>
            <p:ph type="body" sz="quarter" idx="107"/>
          </p:nvPr>
        </p:nvSpPr>
        <p:spPr/>
        <p:txBody>
          <a:bodyPr/>
          <a:lstStyle/>
          <a:p>
            <a:endParaRPr lang="en-US" dirty="0"/>
          </a:p>
        </p:txBody>
      </p:sp>
      <p:sp>
        <p:nvSpPr>
          <p:cNvPr id="21" name="Text Placeholder 20"/>
          <p:cNvSpPr>
            <a:spLocks noGrp="1"/>
          </p:cNvSpPr>
          <p:nvPr>
            <p:ph type="body" sz="quarter" idx="116"/>
          </p:nvPr>
        </p:nvSpPr>
        <p:spPr/>
        <p:txBody>
          <a:bodyPr/>
          <a:lstStyle/>
          <a:p>
            <a:endParaRPr lang="en-US" dirty="0"/>
          </a:p>
        </p:txBody>
      </p:sp>
      <p:sp>
        <p:nvSpPr>
          <p:cNvPr id="22" name="Text Placeholder 21"/>
          <p:cNvSpPr>
            <a:spLocks noGrp="1"/>
          </p:cNvSpPr>
          <p:nvPr>
            <p:ph type="body" sz="quarter" idx="117"/>
          </p:nvPr>
        </p:nvSpPr>
        <p:spPr/>
        <p:txBody>
          <a:bodyPr/>
          <a:lstStyle/>
          <a:p>
            <a:endParaRPr lang="en-US" dirty="0"/>
          </a:p>
        </p:txBody>
      </p:sp>
      <p:sp>
        <p:nvSpPr>
          <p:cNvPr id="23" name="Text Placeholder 22"/>
          <p:cNvSpPr>
            <a:spLocks noGrp="1"/>
          </p:cNvSpPr>
          <p:nvPr>
            <p:ph type="body" sz="quarter" idx="118"/>
          </p:nvPr>
        </p:nvSpPr>
        <p:spPr/>
        <p:txBody>
          <a:bodyPr/>
          <a:lstStyle/>
          <a:p>
            <a:endParaRPr lang="en-US" dirty="0"/>
          </a:p>
        </p:txBody>
      </p:sp>
      <p:sp>
        <p:nvSpPr>
          <p:cNvPr id="24" name="Text Placeholder 23"/>
          <p:cNvSpPr>
            <a:spLocks noGrp="1"/>
          </p:cNvSpPr>
          <p:nvPr>
            <p:ph type="body" sz="quarter" idx="119"/>
          </p:nvPr>
        </p:nvSpPr>
        <p:spPr/>
        <p:txBody>
          <a:bodyPr/>
          <a:lstStyle/>
          <a:p>
            <a:endParaRPr lang="en-US" dirty="0"/>
          </a:p>
        </p:txBody>
      </p:sp>
      <p:sp>
        <p:nvSpPr>
          <p:cNvPr id="25" name="Text Placeholder 24"/>
          <p:cNvSpPr>
            <a:spLocks noGrp="1"/>
          </p:cNvSpPr>
          <p:nvPr>
            <p:ph type="body" sz="quarter" idx="120"/>
          </p:nvPr>
        </p:nvSpPr>
        <p:spPr/>
        <p:txBody>
          <a:bodyPr/>
          <a:lstStyle/>
          <a:p>
            <a:endParaRPr lang="en-US" dirty="0"/>
          </a:p>
        </p:txBody>
      </p:sp>
      <p:sp>
        <p:nvSpPr>
          <p:cNvPr id="26" name="Text Placeholder 25"/>
          <p:cNvSpPr>
            <a:spLocks noGrp="1"/>
          </p:cNvSpPr>
          <p:nvPr>
            <p:ph type="body" sz="quarter" idx="121"/>
          </p:nvPr>
        </p:nvSpPr>
        <p:spPr/>
        <p:txBody>
          <a:bodyPr/>
          <a:lstStyle/>
          <a:p>
            <a:endParaRPr lang="en-US" dirty="0"/>
          </a:p>
        </p:txBody>
      </p:sp>
      <p:sp>
        <p:nvSpPr>
          <p:cNvPr id="27" name="Text Placeholder 26"/>
          <p:cNvSpPr>
            <a:spLocks noGrp="1"/>
          </p:cNvSpPr>
          <p:nvPr>
            <p:ph type="body" sz="quarter" idx="122"/>
          </p:nvPr>
        </p:nvSpPr>
        <p:spPr/>
        <p:txBody>
          <a:bodyPr/>
          <a:lstStyle/>
          <a:p>
            <a:endParaRPr lang="en-US" dirty="0"/>
          </a:p>
        </p:txBody>
      </p:sp>
      <p:sp>
        <p:nvSpPr>
          <p:cNvPr id="28" name="Text Placeholder 27"/>
          <p:cNvSpPr>
            <a:spLocks noGrp="1"/>
          </p:cNvSpPr>
          <p:nvPr>
            <p:ph type="body" sz="quarter" idx="123"/>
          </p:nvPr>
        </p:nvSpPr>
        <p:spPr/>
        <p:txBody>
          <a:bodyPr/>
          <a:lstStyle/>
          <a:p>
            <a:endParaRPr lang="en-US" dirty="0"/>
          </a:p>
        </p:txBody>
      </p:sp>
      <p:sp>
        <p:nvSpPr>
          <p:cNvPr id="29" name="Text Placeholder 28"/>
          <p:cNvSpPr>
            <a:spLocks noGrp="1"/>
          </p:cNvSpPr>
          <p:nvPr>
            <p:ph type="body" sz="quarter" idx="124"/>
          </p:nvPr>
        </p:nvSpPr>
        <p:spPr/>
        <p:txBody>
          <a:bodyPr/>
          <a:lstStyle/>
          <a:p>
            <a:endParaRPr lang="en-US" dirty="0"/>
          </a:p>
        </p:txBody>
      </p:sp>
      <p:sp>
        <p:nvSpPr>
          <p:cNvPr id="30" name="Text Placeholder 29"/>
          <p:cNvSpPr>
            <a:spLocks noGrp="1"/>
          </p:cNvSpPr>
          <p:nvPr>
            <p:ph type="body" sz="quarter" idx="125"/>
          </p:nvPr>
        </p:nvSpPr>
        <p:spPr/>
        <p:txBody>
          <a:bodyPr/>
          <a:lstStyle/>
          <a:p>
            <a:endParaRPr lang="en-US" dirty="0"/>
          </a:p>
        </p:txBody>
      </p:sp>
      <p:pic>
        <p:nvPicPr>
          <p:cNvPr id="60" name="Picture Placeholder 59"/>
          <p:cNvPicPr>
            <a:picLocks noGrp="1" noChangeAspect="1"/>
          </p:cNvPicPr>
          <p:nvPr>
            <p:ph type="pic" sz="quarter" idx="115"/>
          </p:nvPr>
        </p:nvPicPr>
        <p:blipFill>
          <a:blip r:embed="rId3">
            <a:extLst>
              <a:ext uri="{28A0092B-C50C-407E-A947-70E740481C1C}">
                <a14:useLocalDpi xmlns:a14="http://schemas.microsoft.com/office/drawing/2010/main" val="0"/>
              </a:ext>
            </a:extLst>
          </a:blip>
          <a:srcRect l="18790" r="18790"/>
          <a:stretch>
            <a:fillRect/>
          </a:stretch>
        </p:blipFill>
        <p:spPr/>
      </p:pic>
      <p:pic>
        <p:nvPicPr>
          <p:cNvPr id="61" name="Picture Placeholder 60"/>
          <p:cNvPicPr>
            <a:picLocks noGrp="1" noChangeAspect="1"/>
          </p:cNvPicPr>
          <p:nvPr>
            <p:ph type="pic" sz="quarter" idx="126"/>
          </p:nvPr>
        </p:nvPicPr>
        <p:blipFill>
          <a:blip r:embed="rId3">
            <a:extLst>
              <a:ext uri="{28A0092B-C50C-407E-A947-70E740481C1C}">
                <a14:useLocalDpi xmlns:a14="http://schemas.microsoft.com/office/drawing/2010/main" val="0"/>
              </a:ext>
            </a:extLst>
          </a:blip>
          <a:srcRect l="18790" r="18790"/>
          <a:stretch>
            <a:fillRect/>
          </a:stretch>
        </p:blipFill>
        <p:spPr/>
      </p:pic>
      <p:pic>
        <p:nvPicPr>
          <p:cNvPr id="62" name="Picture Placeholder 61"/>
          <p:cNvPicPr>
            <a:picLocks noGrp="1" noChangeAspect="1"/>
          </p:cNvPicPr>
          <p:nvPr>
            <p:ph type="pic" sz="quarter" idx="127"/>
          </p:nvPr>
        </p:nvPicPr>
        <p:blipFill>
          <a:blip r:embed="rId3">
            <a:extLst>
              <a:ext uri="{28A0092B-C50C-407E-A947-70E740481C1C}">
                <a14:useLocalDpi xmlns:a14="http://schemas.microsoft.com/office/drawing/2010/main" val="0"/>
              </a:ext>
            </a:extLst>
          </a:blip>
          <a:srcRect l="18790" r="18790"/>
          <a:stretch>
            <a:fillRect/>
          </a:stretch>
        </p:blipFill>
        <p:spPr/>
      </p:pic>
      <p:pic>
        <p:nvPicPr>
          <p:cNvPr id="63" name="Picture Placeholder 62"/>
          <p:cNvPicPr>
            <a:picLocks noGrp="1" noChangeAspect="1"/>
          </p:cNvPicPr>
          <p:nvPr>
            <p:ph type="pic" sz="quarter" idx="128"/>
          </p:nvPr>
        </p:nvPicPr>
        <p:blipFill>
          <a:blip r:embed="rId3">
            <a:extLst>
              <a:ext uri="{28A0092B-C50C-407E-A947-70E740481C1C}">
                <a14:useLocalDpi xmlns:a14="http://schemas.microsoft.com/office/drawing/2010/main" val="0"/>
              </a:ext>
            </a:extLst>
          </a:blip>
          <a:srcRect l="18790" r="18790"/>
          <a:stretch>
            <a:fillRect/>
          </a:stretch>
        </p:blipFill>
        <p:spPr/>
      </p:pic>
      <p:sp>
        <p:nvSpPr>
          <p:cNvPr id="36" name="Picture Placeholder 35"/>
          <p:cNvSpPr>
            <a:spLocks noGrp="1"/>
          </p:cNvSpPr>
          <p:nvPr>
            <p:ph type="pic" sz="quarter" idx="130"/>
          </p:nvPr>
        </p:nvSpPr>
        <p:spPr/>
      </p:sp>
      <p:sp>
        <p:nvSpPr>
          <p:cNvPr id="37" name="Picture Placeholder 36"/>
          <p:cNvSpPr>
            <a:spLocks noGrp="1"/>
          </p:cNvSpPr>
          <p:nvPr>
            <p:ph type="pic" sz="quarter" idx="131"/>
          </p:nvPr>
        </p:nvSpPr>
        <p:spPr/>
      </p:sp>
      <p:sp>
        <p:nvSpPr>
          <p:cNvPr id="38" name="Picture Placeholder 37"/>
          <p:cNvSpPr>
            <a:spLocks noGrp="1"/>
          </p:cNvSpPr>
          <p:nvPr>
            <p:ph type="pic" sz="quarter" idx="132"/>
          </p:nvPr>
        </p:nvSpPr>
        <p:spPr/>
      </p:sp>
      <p:pic>
        <p:nvPicPr>
          <p:cNvPr id="100" name="Picture Placeholder 99" descr="A picture containing person, holding, black, hand&#10;&#10;Description automatically generated">
            <a:extLst>
              <a:ext uri="{FF2B5EF4-FFF2-40B4-BE49-F238E27FC236}">
                <a16:creationId xmlns:a16="http://schemas.microsoft.com/office/drawing/2014/main" id="{5A997855-B14F-B346-A1DB-9A1B3917389B}"/>
              </a:ext>
            </a:extLst>
          </p:cNvPr>
          <p:cNvPicPr>
            <a:picLocks noGrp="1" noChangeAspect="1"/>
          </p:cNvPicPr>
          <p:nvPr>
            <p:ph type="pic" sz="quarter" idx="133"/>
          </p:nvPr>
        </p:nvPicPr>
        <p:blipFill>
          <a:blip r:embed="rId4">
            <a:extLst>
              <a:ext uri="{28A0092B-C50C-407E-A947-70E740481C1C}">
                <a14:useLocalDpi xmlns:a14="http://schemas.microsoft.com/office/drawing/2010/main" val="0"/>
              </a:ext>
            </a:extLst>
          </a:blip>
          <a:srcRect t="9188" b="9188"/>
          <a:stretch>
            <a:fillRect/>
          </a:stretch>
        </p:blipFill>
        <p:spPr>
          <a:xfrm>
            <a:off x="26236528" y="7215620"/>
            <a:ext cx="3971976" cy="2160514"/>
          </a:xfrm>
        </p:spPr>
      </p:pic>
      <p:pic>
        <p:nvPicPr>
          <p:cNvPr id="91" name="Picture Placeholder 90" descr="A picture containing graphical user interface&#10;&#10;Description automatically generated">
            <a:extLst>
              <a:ext uri="{FF2B5EF4-FFF2-40B4-BE49-F238E27FC236}">
                <a16:creationId xmlns:a16="http://schemas.microsoft.com/office/drawing/2014/main" id="{12EE2306-8403-C548-A209-053970CE1F42}"/>
              </a:ext>
            </a:extLst>
          </p:cNvPr>
          <p:cNvPicPr>
            <a:picLocks noGrp="1" noChangeAspect="1"/>
          </p:cNvPicPr>
          <p:nvPr>
            <p:ph type="pic" sz="quarter" idx="134"/>
          </p:nvPr>
        </p:nvPicPr>
        <p:blipFill>
          <a:blip r:embed="rId5">
            <a:extLst>
              <a:ext uri="{28A0092B-C50C-407E-A947-70E740481C1C}">
                <a14:useLocalDpi xmlns:a14="http://schemas.microsoft.com/office/drawing/2010/main" val="0"/>
              </a:ext>
            </a:extLst>
          </a:blip>
          <a:srcRect t="9188" b="9188"/>
          <a:stretch>
            <a:fillRect/>
          </a:stretch>
        </p:blipFill>
        <p:spPr>
          <a:xfrm>
            <a:off x="2879517" y="5517981"/>
            <a:ext cx="3139857" cy="1707892"/>
          </a:xfrm>
          <a:ln w="28575">
            <a:solidFill>
              <a:schemeClr val="tx1"/>
            </a:solidFill>
          </a:ln>
        </p:spPr>
      </p:pic>
      <p:sp>
        <p:nvSpPr>
          <p:cNvPr id="42" name="Text Placeholder 41"/>
          <p:cNvSpPr>
            <a:spLocks noGrp="1"/>
          </p:cNvSpPr>
          <p:nvPr>
            <p:ph type="body" sz="quarter" idx="136"/>
          </p:nvPr>
        </p:nvSpPr>
        <p:spPr/>
        <p:txBody>
          <a:bodyPr/>
          <a:lstStyle/>
          <a:p>
            <a:endParaRPr lang="en-US" dirty="0"/>
          </a:p>
        </p:txBody>
      </p:sp>
      <p:sp>
        <p:nvSpPr>
          <p:cNvPr id="43" name="Text Placeholder 42"/>
          <p:cNvSpPr>
            <a:spLocks noGrp="1"/>
          </p:cNvSpPr>
          <p:nvPr>
            <p:ph type="body" sz="quarter" idx="137"/>
          </p:nvPr>
        </p:nvSpPr>
        <p:spPr/>
        <p:txBody>
          <a:bodyPr/>
          <a:lstStyle/>
          <a:p>
            <a:endParaRPr lang="en-US" dirty="0"/>
          </a:p>
        </p:txBody>
      </p:sp>
      <p:sp>
        <p:nvSpPr>
          <p:cNvPr id="44" name="Text Placeholder 43"/>
          <p:cNvSpPr>
            <a:spLocks noGrp="1"/>
          </p:cNvSpPr>
          <p:nvPr>
            <p:ph type="body" sz="quarter" idx="138"/>
          </p:nvPr>
        </p:nvSpPr>
        <p:spPr/>
        <p:txBody>
          <a:bodyPr/>
          <a:lstStyle/>
          <a:p>
            <a:endParaRPr lang="en-US" dirty="0"/>
          </a:p>
        </p:txBody>
      </p:sp>
      <p:sp>
        <p:nvSpPr>
          <p:cNvPr id="45" name="Text Placeholder 44"/>
          <p:cNvSpPr>
            <a:spLocks noGrp="1"/>
          </p:cNvSpPr>
          <p:nvPr>
            <p:ph type="body" sz="quarter" idx="139"/>
          </p:nvPr>
        </p:nvSpPr>
        <p:spPr/>
        <p:txBody>
          <a:bodyPr/>
          <a:lstStyle/>
          <a:p>
            <a:endParaRPr lang="en-US" dirty="0"/>
          </a:p>
        </p:txBody>
      </p:sp>
      <p:sp>
        <p:nvSpPr>
          <p:cNvPr id="46" name="Text Placeholder 45"/>
          <p:cNvSpPr>
            <a:spLocks noGrp="1"/>
          </p:cNvSpPr>
          <p:nvPr>
            <p:ph type="body" sz="quarter" idx="140"/>
          </p:nvPr>
        </p:nvSpPr>
        <p:spPr/>
        <p:txBody>
          <a:bodyPr/>
          <a:lstStyle/>
          <a:p>
            <a:endParaRPr lang="en-US" dirty="0"/>
          </a:p>
        </p:txBody>
      </p:sp>
      <p:sp>
        <p:nvSpPr>
          <p:cNvPr id="47" name="Text Placeholder 46"/>
          <p:cNvSpPr>
            <a:spLocks noGrp="1"/>
          </p:cNvSpPr>
          <p:nvPr>
            <p:ph type="body" sz="quarter" idx="141"/>
          </p:nvPr>
        </p:nvSpPr>
        <p:spPr/>
        <p:txBody>
          <a:bodyPr/>
          <a:lstStyle/>
          <a:p>
            <a:endParaRPr lang="en-US" dirty="0"/>
          </a:p>
        </p:txBody>
      </p:sp>
      <p:sp>
        <p:nvSpPr>
          <p:cNvPr id="48" name="Text Placeholder 47"/>
          <p:cNvSpPr>
            <a:spLocks noGrp="1"/>
          </p:cNvSpPr>
          <p:nvPr>
            <p:ph type="body" sz="quarter" idx="142"/>
          </p:nvPr>
        </p:nvSpPr>
        <p:spPr/>
        <p:txBody>
          <a:bodyPr/>
          <a:lstStyle/>
          <a:p>
            <a:endParaRPr lang="en-US" dirty="0"/>
          </a:p>
        </p:txBody>
      </p:sp>
      <p:sp>
        <p:nvSpPr>
          <p:cNvPr id="49" name="Text Placeholder 48"/>
          <p:cNvSpPr>
            <a:spLocks noGrp="1"/>
          </p:cNvSpPr>
          <p:nvPr>
            <p:ph type="body" sz="quarter" idx="143"/>
          </p:nvPr>
        </p:nvSpPr>
        <p:spPr/>
        <p:txBody>
          <a:bodyPr/>
          <a:lstStyle/>
          <a:p>
            <a:endParaRPr lang="en-US" dirty="0"/>
          </a:p>
        </p:txBody>
      </p:sp>
      <p:sp>
        <p:nvSpPr>
          <p:cNvPr id="50" name="Text Placeholder 49"/>
          <p:cNvSpPr>
            <a:spLocks noGrp="1"/>
          </p:cNvSpPr>
          <p:nvPr>
            <p:ph type="body" sz="quarter" idx="144"/>
          </p:nvPr>
        </p:nvSpPr>
        <p:spPr/>
        <p:txBody>
          <a:bodyPr/>
          <a:lstStyle/>
          <a:p>
            <a:endParaRPr lang="en-US" dirty="0"/>
          </a:p>
        </p:txBody>
      </p:sp>
      <p:sp>
        <p:nvSpPr>
          <p:cNvPr id="51" name="Text Placeholder 50"/>
          <p:cNvSpPr>
            <a:spLocks noGrp="1"/>
          </p:cNvSpPr>
          <p:nvPr>
            <p:ph type="body" sz="quarter" idx="145"/>
          </p:nvPr>
        </p:nvSpPr>
        <p:spPr/>
        <p:txBody>
          <a:bodyPr/>
          <a:lstStyle/>
          <a:p>
            <a:endParaRPr lang="en-US" dirty="0"/>
          </a:p>
        </p:txBody>
      </p:sp>
      <p:sp>
        <p:nvSpPr>
          <p:cNvPr id="52" name="Text Placeholder 51"/>
          <p:cNvSpPr>
            <a:spLocks noGrp="1"/>
          </p:cNvSpPr>
          <p:nvPr>
            <p:ph type="body" sz="quarter" idx="146"/>
          </p:nvPr>
        </p:nvSpPr>
        <p:spPr/>
        <p:txBody>
          <a:bodyPr/>
          <a:lstStyle/>
          <a:p>
            <a:endParaRPr lang="en-US" dirty="0"/>
          </a:p>
        </p:txBody>
      </p:sp>
      <p:sp>
        <p:nvSpPr>
          <p:cNvPr id="53" name="Text Placeholder 52"/>
          <p:cNvSpPr>
            <a:spLocks noGrp="1"/>
          </p:cNvSpPr>
          <p:nvPr>
            <p:ph type="body" sz="quarter" idx="147"/>
          </p:nvPr>
        </p:nvSpPr>
        <p:spPr/>
        <p:txBody>
          <a:bodyPr/>
          <a:lstStyle/>
          <a:p>
            <a:endParaRPr lang="en-US" dirty="0"/>
          </a:p>
        </p:txBody>
      </p:sp>
      <p:sp>
        <p:nvSpPr>
          <p:cNvPr id="54" name="Text Placeholder 53"/>
          <p:cNvSpPr>
            <a:spLocks noGrp="1"/>
          </p:cNvSpPr>
          <p:nvPr>
            <p:ph type="body" sz="quarter" idx="148"/>
          </p:nvPr>
        </p:nvSpPr>
        <p:spPr/>
        <p:txBody>
          <a:bodyPr/>
          <a:lstStyle/>
          <a:p>
            <a:endParaRPr lang="en-US" dirty="0"/>
          </a:p>
        </p:txBody>
      </p:sp>
      <p:sp>
        <p:nvSpPr>
          <p:cNvPr id="55" name="Text Placeholder 54"/>
          <p:cNvSpPr>
            <a:spLocks noGrp="1"/>
          </p:cNvSpPr>
          <p:nvPr>
            <p:ph type="body" sz="quarter" idx="149"/>
          </p:nvPr>
        </p:nvSpPr>
        <p:spPr/>
        <p:txBody>
          <a:bodyPr/>
          <a:lstStyle/>
          <a:p>
            <a:endParaRPr lang="en-US" dirty="0"/>
          </a:p>
        </p:txBody>
      </p:sp>
      <p:sp>
        <p:nvSpPr>
          <p:cNvPr id="56" name="Text Placeholder 55"/>
          <p:cNvSpPr>
            <a:spLocks noGrp="1"/>
          </p:cNvSpPr>
          <p:nvPr>
            <p:ph type="body" sz="quarter" idx="150"/>
          </p:nvPr>
        </p:nvSpPr>
        <p:spPr>
          <a:xfrm>
            <a:off x="5783862" y="2123442"/>
            <a:ext cx="21332645" cy="1311128"/>
          </a:xfrm>
        </p:spPr>
        <p:txBody>
          <a:bodyPr>
            <a:spAutoFit/>
          </a:bodyPr>
          <a:lstStyle/>
          <a:p>
            <a:r>
              <a:rPr lang="en-US" dirty="0"/>
              <a:t>James Boyer, Mathematics, NSM, Hobson </a:t>
            </a:r>
            <a:r>
              <a:rPr lang="en-US" dirty="0" err="1"/>
              <a:t>Wildenthal</a:t>
            </a:r>
            <a:r>
              <a:rPr lang="en-US" dirty="0"/>
              <a:t> Honors College, jsb170130@utdallas.edu</a:t>
            </a:r>
          </a:p>
          <a:p>
            <a:endParaRPr lang="en-US" dirty="0"/>
          </a:p>
        </p:txBody>
      </p:sp>
      <p:sp>
        <p:nvSpPr>
          <p:cNvPr id="57" name="Text Placeholder 56"/>
          <p:cNvSpPr>
            <a:spLocks noGrp="1"/>
          </p:cNvSpPr>
          <p:nvPr>
            <p:ph type="body" sz="quarter" idx="151"/>
          </p:nvPr>
        </p:nvSpPr>
        <p:spPr>
          <a:xfrm>
            <a:off x="4223290" y="1154876"/>
            <a:ext cx="23999226" cy="853440"/>
          </a:xfrm>
        </p:spPr>
        <p:txBody>
          <a:bodyPr/>
          <a:lstStyle/>
          <a:p>
            <a:r>
              <a:rPr lang="en-US" i="1" dirty="0"/>
              <a:t>Assessing the Fifth Amendment's Privilege Against Self-Incrimination in the Age of Biometrics</a:t>
            </a:r>
            <a:br>
              <a:rPr lang="en-US" dirty="0"/>
            </a:br>
            <a:endParaRPr lang="en-US" dirty="0"/>
          </a:p>
        </p:txBody>
      </p:sp>
      <p:sp>
        <p:nvSpPr>
          <p:cNvPr id="58" name="TextBox 57"/>
          <p:cNvSpPr txBox="1"/>
          <p:nvPr/>
        </p:nvSpPr>
        <p:spPr>
          <a:xfrm>
            <a:off x="5302590" y="375762"/>
            <a:ext cx="184731" cy="722505"/>
          </a:xfrm>
          <a:prstGeom prst="rect">
            <a:avLst/>
          </a:prstGeom>
          <a:noFill/>
        </p:spPr>
        <p:txBody>
          <a:bodyPr wrap="none" rtlCol="0">
            <a:spAutoFit/>
          </a:bodyPr>
          <a:lstStyle/>
          <a:p>
            <a:endParaRPr lang="en-US" sz="4095" dirty="0"/>
          </a:p>
        </p:txBody>
      </p:sp>
      <p:sp>
        <p:nvSpPr>
          <p:cNvPr id="64" name="Text Placeholder 10">
            <a:extLst>
              <a:ext uri="{FF2B5EF4-FFF2-40B4-BE49-F238E27FC236}">
                <a16:creationId xmlns:a16="http://schemas.microsoft.com/office/drawing/2014/main" id="{999A74F5-24FD-5E4B-BD92-1B503BB4385E}"/>
              </a:ext>
            </a:extLst>
          </p:cNvPr>
          <p:cNvSpPr txBox="1">
            <a:spLocks/>
          </p:cNvSpPr>
          <p:nvPr/>
        </p:nvSpPr>
        <p:spPr>
          <a:xfrm>
            <a:off x="16687800" y="11681974"/>
            <a:ext cx="7543800" cy="564314"/>
          </a:xfrm>
          <a:prstGeom prst="rect">
            <a:avLst/>
          </a:prstGeom>
          <a:solidFill>
            <a:srgbClr val="004230"/>
          </a:solidFill>
        </p:spPr>
        <p:txBody>
          <a:bodyPr lIns="91436" tIns="91436" rIns="91436" bIns="91436" anchor="ctr" anchorCtr="0">
            <a:spAutoFit/>
          </a:bodyPr>
          <a:lstStyle>
            <a:lvl1pPr marL="1097280" indent="-1097280" algn="ctr" defTabSz="2926080" rtl="0" eaLnBrk="1" latinLnBrk="0" hangingPunct="1">
              <a:spcBef>
                <a:spcPct val="20000"/>
              </a:spcBef>
              <a:buFont typeface="Arial" pitchFamily="34" charset="0"/>
              <a:buNone/>
              <a:defRPr sz="2467" b="1" kern="1200" baseline="0">
                <a:solidFill>
                  <a:schemeClr val="bg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1" algn="l" defTabSz="2926080" rtl="0" eaLnBrk="1" latinLnBrk="0" hangingPunct="1">
              <a:spcBef>
                <a:spcPct val="20000"/>
              </a:spcBef>
              <a:buFont typeface="Arial" pitchFamily="34" charset="0"/>
              <a:buChar char="•"/>
              <a:defRPr sz="7734" kern="1200">
                <a:solidFill>
                  <a:schemeClr val="tx1"/>
                </a:solidFill>
                <a:latin typeface="+mn-lt"/>
                <a:ea typeface="+mn-ea"/>
                <a:cs typeface="+mn-cs"/>
              </a:defRPr>
            </a:lvl3pPr>
            <a:lvl4pPr marL="5120641"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59"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1"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dirty="0"/>
              <a:t>Lower Courts and Factoring in Technological Changes</a:t>
            </a:r>
          </a:p>
        </p:txBody>
      </p:sp>
      <p:pic>
        <p:nvPicPr>
          <p:cNvPr id="89" name="Picture Placeholder 88" descr="Diagram&#10;&#10;Description automatically generated">
            <a:extLst>
              <a:ext uri="{FF2B5EF4-FFF2-40B4-BE49-F238E27FC236}">
                <a16:creationId xmlns:a16="http://schemas.microsoft.com/office/drawing/2014/main" id="{58844709-6E2D-C546-9281-B9EB7EC92E4F}"/>
              </a:ext>
            </a:extLst>
          </p:cNvPr>
          <p:cNvPicPr>
            <a:picLocks noGrp="1" noChangeAspect="1"/>
          </p:cNvPicPr>
          <p:nvPr>
            <p:ph type="pic" sz="quarter" idx="135"/>
          </p:nvPr>
        </p:nvPicPr>
        <p:blipFill>
          <a:blip r:embed="rId6">
            <a:extLst>
              <a:ext uri="{28A0092B-C50C-407E-A947-70E740481C1C}">
                <a14:useLocalDpi xmlns:a14="http://schemas.microsoft.com/office/drawing/2010/main" val="0"/>
              </a:ext>
            </a:extLst>
          </a:blip>
          <a:srcRect l="3155" r="3155"/>
          <a:stretch>
            <a:fillRect/>
          </a:stretch>
        </p:blipFill>
        <p:spPr>
          <a:xfrm>
            <a:off x="17934019" y="7621142"/>
            <a:ext cx="4995870" cy="3796380"/>
          </a:xfrm>
          <a:ln>
            <a:noFill/>
          </a:ln>
        </p:spPr>
      </p:pic>
      <p:pic>
        <p:nvPicPr>
          <p:cNvPr id="1030" name="Picture 6" descr="What is biometrics: Are biometrics safe to Use | Zerosuniverse">
            <a:extLst>
              <a:ext uri="{FF2B5EF4-FFF2-40B4-BE49-F238E27FC236}">
                <a16:creationId xmlns:a16="http://schemas.microsoft.com/office/drawing/2014/main" id="{48A8124D-C165-8449-8C0A-6E88C29C08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088" y="14275120"/>
            <a:ext cx="6025989" cy="602598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7" name="Diagram 76">
            <a:extLst>
              <a:ext uri="{FF2B5EF4-FFF2-40B4-BE49-F238E27FC236}">
                <a16:creationId xmlns:a16="http://schemas.microsoft.com/office/drawing/2014/main" id="{E76EC124-7B2C-464A-9D8F-FF4181083EFD}"/>
              </a:ext>
            </a:extLst>
          </p:cNvPr>
          <p:cNvGraphicFramePr/>
          <p:nvPr>
            <p:extLst>
              <p:ext uri="{D42A27DB-BD31-4B8C-83A1-F6EECF244321}">
                <p14:modId xmlns:p14="http://schemas.microsoft.com/office/powerpoint/2010/main" val="1629828674"/>
              </p:ext>
            </p:extLst>
          </p:nvPr>
        </p:nvGraphicFramePr>
        <p:xfrm>
          <a:off x="8988680" y="9121780"/>
          <a:ext cx="6948373" cy="4506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3" name="Diagram 82">
            <a:extLst>
              <a:ext uri="{FF2B5EF4-FFF2-40B4-BE49-F238E27FC236}">
                <a16:creationId xmlns:a16="http://schemas.microsoft.com/office/drawing/2014/main" id="{9CE2CF26-1B54-7F41-AF01-F40AF712337E}"/>
              </a:ext>
            </a:extLst>
          </p:cNvPr>
          <p:cNvGraphicFramePr/>
          <p:nvPr>
            <p:extLst>
              <p:ext uri="{D42A27DB-BD31-4B8C-83A1-F6EECF244321}">
                <p14:modId xmlns:p14="http://schemas.microsoft.com/office/powerpoint/2010/main" val="3200313674"/>
              </p:ext>
            </p:extLst>
          </p:nvPr>
        </p:nvGraphicFramePr>
        <p:xfrm>
          <a:off x="8848834" y="16685299"/>
          <a:ext cx="7207986" cy="48203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7" name="Diagram 96">
            <a:extLst>
              <a:ext uri="{FF2B5EF4-FFF2-40B4-BE49-F238E27FC236}">
                <a16:creationId xmlns:a16="http://schemas.microsoft.com/office/drawing/2014/main" id="{210441B7-D1A9-7541-96FF-AB278CE61E22}"/>
              </a:ext>
            </a:extLst>
          </p:cNvPr>
          <p:cNvGraphicFramePr/>
          <p:nvPr>
            <p:extLst>
              <p:ext uri="{D42A27DB-BD31-4B8C-83A1-F6EECF244321}">
                <p14:modId xmlns:p14="http://schemas.microsoft.com/office/powerpoint/2010/main" val="1719016933"/>
              </p:ext>
            </p:extLst>
          </p:nvPr>
        </p:nvGraphicFramePr>
        <p:xfrm>
          <a:off x="16827961" y="16307120"/>
          <a:ext cx="7207986" cy="482035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6920</TotalTime>
  <Words>2043</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Trebuchet MS</vt:lpstr>
      <vt:lpstr>PosterPresentations.com-36x48-Template-V2b</vt:lpstr>
      <vt:lpstr>1_Classic 3 Columns</vt:lpstr>
      <vt:lpstr>Classic - Wide Center</vt:lpstr>
      <vt:lpstr>Right Highlight</vt:lpstr>
      <vt:lpstr>Password Protected?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James Boyer</cp:lastModifiedBy>
  <cp:revision>52</cp:revision>
  <dcterms:created xsi:type="dcterms:W3CDTF">2011-04-21T17:08:10Z</dcterms:created>
  <dcterms:modified xsi:type="dcterms:W3CDTF">2021-04-28T12:31:10Z</dcterms:modified>
</cp:coreProperties>
</file>