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Condensed"/>
      <p:regular r:id="rId12"/>
      <p:bold r:id="rId13"/>
      <p:italic r:id="rId14"/>
      <p:boldItalic r:id="rId15"/>
    </p:embeddedFont>
    <p:embeddedFont>
      <p:font typeface="Lilita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Condensed-bold.fntdata"/><Relationship Id="rId12" Type="http://schemas.openxmlformats.org/officeDocument/2006/relationships/font" Target="fonts/RobotoCondensed-regular.fntdata"/><Relationship Id="rId15" Type="http://schemas.openxmlformats.org/officeDocument/2006/relationships/font" Target="fonts/RobotoCondensed-boldItalic.fntdata"/><Relationship Id="rId14" Type="http://schemas.openxmlformats.org/officeDocument/2006/relationships/font" Target="fonts/RobotoCondensed-italic.fntdata"/><Relationship Id="rId16" Type="http://schemas.openxmlformats.org/officeDocument/2006/relationships/font" Target="fonts/Lilit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dd9128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dd9128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05009bf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05009bf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1185a6a52_1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1185a6a52_1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f1185a6a52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f1185a6a52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11896e3b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11896e3b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11896e3b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11896e3b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f1185a6a52_1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f1185a6a52_1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80800" y="1061388"/>
            <a:ext cx="6782400" cy="23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77500" y="3707162"/>
            <a:ext cx="3789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956944" y="549592"/>
            <a:ext cx="796576" cy="499302"/>
            <a:chOff x="-3919425" y="-1567975"/>
            <a:chExt cx="1359113" cy="851906"/>
          </a:xfrm>
        </p:grpSpPr>
        <p:sp>
          <p:nvSpPr>
            <p:cNvPr id="13" name="Google Shape;13;p2"/>
            <p:cNvSpPr/>
            <p:nvPr/>
          </p:nvSpPr>
          <p:spPr>
            <a:xfrm>
              <a:off x="-3902459" y="-1396068"/>
              <a:ext cx="792969" cy="662561"/>
            </a:xfrm>
            <a:custGeom>
              <a:rect b="b" l="l" r="r" t="t"/>
              <a:pathLst>
                <a:path extrusionOk="0" h="11208" w="13414">
                  <a:moveTo>
                    <a:pt x="9822" y="0"/>
                  </a:moveTo>
                  <a:cubicBezTo>
                    <a:pt x="9776" y="0"/>
                    <a:pt x="9729" y="5"/>
                    <a:pt x="9682" y="15"/>
                  </a:cubicBezTo>
                  <a:lnTo>
                    <a:pt x="5715" y="1502"/>
                  </a:lnTo>
                  <a:cubicBezTo>
                    <a:pt x="5402" y="1607"/>
                    <a:pt x="5115" y="1711"/>
                    <a:pt x="4750" y="1815"/>
                  </a:cubicBezTo>
                  <a:cubicBezTo>
                    <a:pt x="4411" y="1946"/>
                    <a:pt x="4045" y="2050"/>
                    <a:pt x="3706" y="2181"/>
                  </a:cubicBezTo>
                  <a:cubicBezTo>
                    <a:pt x="2714" y="2546"/>
                    <a:pt x="1618" y="3068"/>
                    <a:pt x="940" y="4034"/>
                  </a:cubicBezTo>
                  <a:cubicBezTo>
                    <a:pt x="235" y="5103"/>
                    <a:pt x="0" y="6408"/>
                    <a:pt x="340" y="7661"/>
                  </a:cubicBezTo>
                  <a:cubicBezTo>
                    <a:pt x="653" y="8966"/>
                    <a:pt x="1488" y="10062"/>
                    <a:pt x="2662" y="10714"/>
                  </a:cubicBezTo>
                  <a:cubicBezTo>
                    <a:pt x="3317" y="11042"/>
                    <a:pt x="4040" y="11208"/>
                    <a:pt x="4763" y="11208"/>
                  </a:cubicBezTo>
                  <a:cubicBezTo>
                    <a:pt x="5307" y="11208"/>
                    <a:pt x="5852" y="11113"/>
                    <a:pt x="6368" y="10923"/>
                  </a:cubicBezTo>
                  <a:lnTo>
                    <a:pt x="10230" y="9488"/>
                  </a:lnTo>
                  <a:lnTo>
                    <a:pt x="12213" y="8757"/>
                  </a:lnTo>
                  <a:lnTo>
                    <a:pt x="12787" y="8548"/>
                  </a:lnTo>
                  <a:cubicBezTo>
                    <a:pt x="13414" y="8261"/>
                    <a:pt x="13257" y="7165"/>
                    <a:pt x="13205" y="6643"/>
                  </a:cubicBezTo>
                  <a:cubicBezTo>
                    <a:pt x="13074" y="5678"/>
                    <a:pt x="12813" y="4738"/>
                    <a:pt x="12474" y="3799"/>
                  </a:cubicBezTo>
                  <a:cubicBezTo>
                    <a:pt x="12161" y="2885"/>
                    <a:pt x="11717" y="1998"/>
                    <a:pt x="11196" y="1163"/>
                  </a:cubicBezTo>
                  <a:lnTo>
                    <a:pt x="11143" y="1111"/>
                  </a:lnTo>
                  <a:cubicBezTo>
                    <a:pt x="10878" y="701"/>
                    <a:pt x="10389" y="0"/>
                    <a:pt x="982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96172" y="-1550063"/>
              <a:ext cx="701932" cy="646600"/>
            </a:xfrm>
            <a:custGeom>
              <a:rect b="b" l="l" r="r" t="t"/>
              <a:pathLst>
                <a:path extrusionOk="0" h="10938" w="11874">
                  <a:moveTo>
                    <a:pt x="7511" y="0"/>
                  </a:moveTo>
                  <a:cubicBezTo>
                    <a:pt x="6783" y="0"/>
                    <a:pt x="6063" y="154"/>
                    <a:pt x="5402" y="428"/>
                  </a:cubicBezTo>
                  <a:lnTo>
                    <a:pt x="2036" y="1680"/>
                  </a:lnTo>
                  <a:lnTo>
                    <a:pt x="26" y="2437"/>
                  </a:lnTo>
                  <a:cubicBezTo>
                    <a:pt x="26" y="2437"/>
                    <a:pt x="0" y="2437"/>
                    <a:pt x="0" y="2463"/>
                  </a:cubicBezTo>
                  <a:cubicBezTo>
                    <a:pt x="0" y="2489"/>
                    <a:pt x="0" y="2515"/>
                    <a:pt x="26" y="2515"/>
                  </a:cubicBezTo>
                  <a:cubicBezTo>
                    <a:pt x="339" y="2698"/>
                    <a:pt x="626" y="2959"/>
                    <a:pt x="835" y="3246"/>
                  </a:cubicBezTo>
                  <a:cubicBezTo>
                    <a:pt x="1540" y="4185"/>
                    <a:pt x="2088" y="5229"/>
                    <a:pt x="2453" y="6351"/>
                  </a:cubicBezTo>
                  <a:cubicBezTo>
                    <a:pt x="2897" y="7421"/>
                    <a:pt x="3158" y="8570"/>
                    <a:pt x="3236" y="9744"/>
                  </a:cubicBezTo>
                  <a:cubicBezTo>
                    <a:pt x="3262" y="10109"/>
                    <a:pt x="3210" y="10501"/>
                    <a:pt x="3079" y="10866"/>
                  </a:cubicBezTo>
                  <a:cubicBezTo>
                    <a:pt x="3079" y="10892"/>
                    <a:pt x="3079" y="10918"/>
                    <a:pt x="3079" y="10918"/>
                  </a:cubicBezTo>
                  <a:cubicBezTo>
                    <a:pt x="3092" y="10931"/>
                    <a:pt x="3105" y="10938"/>
                    <a:pt x="3115" y="10938"/>
                  </a:cubicBezTo>
                  <a:cubicBezTo>
                    <a:pt x="3125" y="10938"/>
                    <a:pt x="3132" y="10931"/>
                    <a:pt x="3132" y="10918"/>
                  </a:cubicBezTo>
                  <a:lnTo>
                    <a:pt x="6237" y="9770"/>
                  </a:lnTo>
                  <a:lnTo>
                    <a:pt x="6915" y="9535"/>
                  </a:lnTo>
                  <a:lnTo>
                    <a:pt x="7620" y="9274"/>
                  </a:lnTo>
                  <a:lnTo>
                    <a:pt x="7620" y="9300"/>
                  </a:lnTo>
                  <a:cubicBezTo>
                    <a:pt x="9421" y="8622"/>
                    <a:pt x="11352" y="7708"/>
                    <a:pt x="11691" y="5412"/>
                  </a:cubicBezTo>
                  <a:cubicBezTo>
                    <a:pt x="11874" y="4029"/>
                    <a:pt x="11482" y="2620"/>
                    <a:pt x="10621" y="1524"/>
                  </a:cubicBezTo>
                  <a:cubicBezTo>
                    <a:pt x="9943" y="663"/>
                    <a:pt x="8925" y="115"/>
                    <a:pt x="7829" y="10"/>
                  </a:cubicBezTo>
                  <a:cubicBezTo>
                    <a:pt x="7723" y="4"/>
                    <a:pt x="7617" y="0"/>
                    <a:pt x="751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3257628" y="-1387496"/>
              <a:ext cx="658778" cy="482910"/>
            </a:xfrm>
            <a:custGeom>
              <a:rect b="b" l="l" r="r" t="t"/>
              <a:pathLst>
                <a:path extrusionOk="0" h="8169" w="11144">
                  <a:moveTo>
                    <a:pt x="10674" y="0"/>
                  </a:moveTo>
                  <a:cubicBezTo>
                    <a:pt x="10621" y="496"/>
                    <a:pt x="10465" y="966"/>
                    <a:pt x="10256" y="1409"/>
                  </a:cubicBezTo>
                  <a:cubicBezTo>
                    <a:pt x="9447" y="3027"/>
                    <a:pt x="7647" y="4619"/>
                    <a:pt x="5794" y="4854"/>
                  </a:cubicBezTo>
                  <a:cubicBezTo>
                    <a:pt x="5708" y="4865"/>
                    <a:pt x="5623" y="4870"/>
                    <a:pt x="5541" y="4870"/>
                  </a:cubicBezTo>
                  <a:cubicBezTo>
                    <a:pt x="3799" y="4870"/>
                    <a:pt x="2850" y="2583"/>
                    <a:pt x="1853" y="1462"/>
                  </a:cubicBezTo>
                  <a:cubicBezTo>
                    <a:pt x="1331" y="914"/>
                    <a:pt x="705" y="496"/>
                    <a:pt x="0" y="261"/>
                  </a:cubicBezTo>
                  <a:lnTo>
                    <a:pt x="0" y="261"/>
                  </a:lnTo>
                  <a:cubicBezTo>
                    <a:pt x="79" y="339"/>
                    <a:pt x="131" y="418"/>
                    <a:pt x="183" y="496"/>
                  </a:cubicBezTo>
                  <a:cubicBezTo>
                    <a:pt x="888" y="1435"/>
                    <a:pt x="1436" y="2479"/>
                    <a:pt x="1801" y="3575"/>
                  </a:cubicBezTo>
                  <a:cubicBezTo>
                    <a:pt x="2245" y="4671"/>
                    <a:pt x="2506" y="5820"/>
                    <a:pt x="2584" y="6968"/>
                  </a:cubicBezTo>
                  <a:cubicBezTo>
                    <a:pt x="2610" y="7359"/>
                    <a:pt x="2558" y="7751"/>
                    <a:pt x="2427" y="8116"/>
                  </a:cubicBezTo>
                  <a:cubicBezTo>
                    <a:pt x="2427" y="8116"/>
                    <a:pt x="2427" y="8142"/>
                    <a:pt x="2427" y="8168"/>
                  </a:cubicBezTo>
                  <a:lnTo>
                    <a:pt x="2480" y="8168"/>
                  </a:lnTo>
                  <a:lnTo>
                    <a:pt x="5585" y="7020"/>
                  </a:lnTo>
                  <a:lnTo>
                    <a:pt x="6263" y="6759"/>
                  </a:lnTo>
                  <a:lnTo>
                    <a:pt x="6968" y="6524"/>
                  </a:lnTo>
                  <a:cubicBezTo>
                    <a:pt x="8769" y="5872"/>
                    <a:pt x="10726" y="4958"/>
                    <a:pt x="11039" y="2636"/>
                  </a:cubicBezTo>
                  <a:cubicBezTo>
                    <a:pt x="11143" y="1749"/>
                    <a:pt x="11039" y="835"/>
                    <a:pt x="10674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95393" y="-1494376"/>
              <a:ext cx="291614" cy="194075"/>
            </a:xfrm>
            <a:custGeom>
              <a:rect b="b" l="l" r="r" t="t"/>
              <a:pathLst>
                <a:path extrusionOk="0" h="3283" w="4933">
                  <a:moveTo>
                    <a:pt x="2811" y="0"/>
                  </a:moveTo>
                  <a:cubicBezTo>
                    <a:pt x="1941" y="0"/>
                    <a:pt x="926" y="283"/>
                    <a:pt x="470" y="999"/>
                  </a:cubicBezTo>
                  <a:cubicBezTo>
                    <a:pt x="105" y="1547"/>
                    <a:pt x="1" y="2435"/>
                    <a:pt x="653" y="2878"/>
                  </a:cubicBezTo>
                  <a:cubicBezTo>
                    <a:pt x="1151" y="3205"/>
                    <a:pt x="1616" y="3282"/>
                    <a:pt x="2128" y="3282"/>
                  </a:cubicBezTo>
                  <a:cubicBezTo>
                    <a:pt x="2394" y="3282"/>
                    <a:pt x="2673" y="3261"/>
                    <a:pt x="2976" y="3243"/>
                  </a:cubicBezTo>
                  <a:cubicBezTo>
                    <a:pt x="4072" y="3191"/>
                    <a:pt x="4933" y="2121"/>
                    <a:pt x="4541" y="1051"/>
                  </a:cubicBezTo>
                  <a:cubicBezTo>
                    <a:pt x="4333" y="530"/>
                    <a:pt x="3863" y="138"/>
                    <a:pt x="3315" y="34"/>
                  </a:cubicBezTo>
                  <a:cubicBezTo>
                    <a:pt x="3157" y="12"/>
                    <a:pt x="2987" y="0"/>
                    <a:pt x="281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891641" y="-1273344"/>
              <a:ext cx="782151" cy="539838"/>
            </a:xfrm>
            <a:custGeom>
              <a:rect b="b" l="l" r="r" t="t"/>
              <a:pathLst>
                <a:path extrusionOk="0" h="9132" w="13231">
                  <a:moveTo>
                    <a:pt x="11534" y="0"/>
                  </a:moveTo>
                  <a:cubicBezTo>
                    <a:pt x="11143" y="2218"/>
                    <a:pt x="9734" y="3993"/>
                    <a:pt x="7568" y="5350"/>
                  </a:cubicBezTo>
                  <a:cubicBezTo>
                    <a:pt x="6328" y="6125"/>
                    <a:pt x="4845" y="6655"/>
                    <a:pt x="3372" y="6655"/>
                  </a:cubicBezTo>
                  <a:cubicBezTo>
                    <a:pt x="3108" y="6655"/>
                    <a:pt x="2845" y="6638"/>
                    <a:pt x="2584" y="6603"/>
                  </a:cubicBezTo>
                  <a:cubicBezTo>
                    <a:pt x="1148" y="6394"/>
                    <a:pt x="339" y="5376"/>
                    <a:pt x="26" y="4150"/>
                  </a:cubicBezTo>
                  <a:lnTo>
                    <a:pt x="26" y="4150"/>
                  </a:lnTo>
                  <a:cubicBezTo>
                    <a:pt x="0" y="4619"/>
                    <a:pt x="26" y="5115"/>
                    <a:pt x="157" y="5585"/>
                  </a:cubicBezTo>
                  <a:cubicBezTo>
                    <a:pt x="470" y="6890"/>
                    <a:pt x="1305" y="7986"/>
                    <a:pt x="2479" y="8638"/>
                  </a:cubicBezTo>
                  <a:cubicBezTo>
                    <a:pt x="3134" y="8966"/>
                    <a:pt x="3848" y="9132"/>
                    <a:pt x="4569" y="9132"/>
                  </a:cubicBezTo>
                  <a:cubicBezTo>
                    <a:pt x="5112" y="9132"/>
                    <a:pt x="5658" y="9037"/>
                    <a:pt x="6185" y="8847"/>
                  </a:cubicBezTo>
                  <a:lnTo>
                    <a:pt x="10047" y="7412"/>
                  </a:lnTo>
                  <a:lnTo>
                    <a:pt x="12030" y="6681"/>
                  </a:lnTo>
                  <a:lnTo>
                    <a:pt x="12604" y="6472"/>
                  </a:lnTo>
                  <a:cubicBezTo>
                    <a:pt x="13231" y="6185"/>
                    <a:pt x="13074" y="5089"/>
                    <a:pt x="13022" y="4567"/>
                  </a:cubicBezTo>
                  <a:cubicBezTo>
                    <a:pt x="12891" y="3602"/>
                    <a:pt x="12630" y="2636"/>
                    <a:pt x="12291" y="1723"/>
                  </a:cubicBezTo>
                  <a:cubicBezTo>
                    <a:pt x="12082" y="1149"/>
                    <a:pt x="11821" y="574"/>
                    <a:pt x="11534" y="0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762060" y="-1222860"/>
              <a:ext cx="319339" cy="211041"/>
            </a:xfrm>
            <a:custGeom>
              <a:rect b="b" l="l" r="r" t="t"/>
              <a:pathLst>
                <a:path extrusionOk="0" h="3570" w="5402">
                  <a:moveTo>
                    <a:pt x="3391" y="0"/>
                  </a:moveTo>
                  <a:cubicBezTo>
                    <a:pt x="2688" y="0"/>
                    <a:pt x="1933" y="283"/>
                    <a:pt x="1461" y="660"/>
                  </a:cubicBezTo>
                  <a:cubicBezTo>
                    <a:pt x="679" y="1312"/>
                    <a:pt x="0" y="2695"/>
                    <a:pt x="1148" y="3348"/>
                  </a:cubicBezTo>
                  <a:cubicBezTo>
                    <a:pt x="1431" y="3502"/>
                    <a:pt x="1762" y="3569"/>
                    <a:pt x="2106" y="3569"/>
                  </a:cubicBezTo>
                  <a:cubicBezTo>
                    <a:pt x="2808" y="3569"/>
                    <a:pt x="3563" y="3290"/>
                    <a:pt x="4071" y="2904"/>
                  </a:cubicBezTo>
                  <a:cubicBezTo>
                    <a:pt x="4854" y="2356"/>
                    <a:pt x="5402" y="1182"/>
                    <a:pt x="4619" y="425"/>
                  </a:cubicBezTo>
                  <a:cubicBezTo>
                    <a:pt x="4297" y="124"/>
                    <a:pt x="3855" y="0"/>
                    <a:pt x="33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919425" y="-1567975"/>
              <a:ext cx="1359113" cy="851906"/>
            </a:xfrm>
            <a:custGeom>
              <a:rect b="b" l="l" r="r" t="t"/>
              <a:pathLst>
                <a:path extrusionOk="0" h="14411" w="22991">
                  <a:moveTo>
                    <a:pt x="18036" y="355"/>
                  </a:moveTo>
                  <a:cubicBezTo>
                    <a:pt x="18140" y="355"/>
                    <a:pt x="18243" y="359"/>
                    <a:pt x="18346" y="365"/>
                  </a:cubicBezTo>
                  <a:cubicBezTo>
                    <a:pt x="20929" y="548"/>
                    <a:pt x="22521" y="3288"/>
                    <a:pt x="22182" y="5689"/>
                  </a:cubicBezTo>
                  <a:cubicBezTo>
                    <a:pt x="21790" y="8507"/>
                    <a:pt x="18998" y="9212"/>
                    <a:pt x="16728" y="10047"/>
                  </a:cubicBezTo>
                  <a:lnTo>
                    <a:pt x="13675" y="11195"/>
                  </a:lnTo>
                  <a:cubicBezTo>
                    <a:pt x="13779" y="10804"/>
                    <a:pt x="13831" y="10412"/>
                    <a:pt x="13805" y="10021"/>
                  </a:cubicBezTo>
                  <a:cubicBezTo>
                    <a:pt x="13727" y="8847"/>
                    <a:pt x="13466" y="7698"/>
                    <a:pt x="13022" y="6628"/>
                  </a:cubicBezTo>
                  <a:cubicBezTo>
                    <a:pt x="12657" y="5506"/>
                    <a:pt x="12109" y="4462"/>
                    <a:pt x="11404" y="3523"/>
                  </a:cubicBezTo>
                  <a:cubicBezTo>
                    <a:pt x="11195" y="3210"/>
                    <a:pt x="10908" y="2949"/>
                    <a:pt x="10595" y="2766"/>
                  </a:cubicBezTo>
                  <a:lnTo>
                    <a:pt x="12579" y="2035"/>
                  </a:lnTo>
                  <a:lnTo>
                    <a:pt x="15945" y="783"/>
                  </a:lnTo>
                  <a:cubicBezTo>
                    <a:pt x="16606" y="510"/>
                    <a:pt x="17326" y="355"/>
                    <a:pt x="18036" y="355"/>
                  </a:cubicBezTo>
                  <a:close/>
                  <a:moveTo>
                    <a:pt x="10142" y="2956"/>
                  </a:moveTo>
                  <a:cubicBezTo>
                    <a:pt x="10687" y="2956"/>
                    <a:pt x="11191" y="3714"/>
                    <a:pt x="11430" y="4097"/>
                  </a:cubicBezTo>
                  <a:cubicBezTo>
                    <a:pt x="11978" y="4906"/>
                    <a:pt x="12396" y="5793"/>
                    <a:pt x="12709" y="6707"/>
                  </a:cubicBezTo>
                  <a:cubicBezTo>
                    <a:pt x="13074" y="7620"/>
                    <a:pt x="13309" y="8559"/>
                    <a:pt x="13440" y="9551"/>
                  </a:cubicBezTo>
                  <a:cubicBezTo>
                    <a:pt x="13518" y="10047"/>
                    <a:pt x="13648" y="11117"/>
                    <a:pt x="13048" y="11378"/>
                  </a:cubicBezTo>
                  <a:cubicBezTo>
                    <a:pt x="10908" y="12187"/>
                    <a:pt x="8769" y="12970"/>
                    <a:pt x="6655" y="13753"/>
                  </a:cubicBezTo>
                  <a:cubicBezTo>
                    <a:pt x="6092" y="13955"/>
                    <a:pt x="5533" y="14051"/>
                    <a:pt x="4995" y="14051"/>
                  </a:cubicBezTo>
                  <a:cubicBezTo>
                    <a:pt x="2967" y="14051"/>
                    <a:pt x="1236" y="12688"/>
                    <a:pt x="679" y="10543"/>
                  </a:cubicBezTo>
                  <a:cubicBezTo>
                    <a:pt x="340" y="9316"/>
                    <a:pt x="574" y="8011"/>
                    <a:pt x="1279" y="6968"/>
                  </a:cubicBezTo>
                  <a:cubicBezTo>
                    <a:pt x="2323" y="5454"/>
                    <a:pt x="4411" y="5037"/>
                    <a:pt x="6028" y="4436"/>
                  </a:cubicBezTo>
                  <a:lnTo>
                    <a:pt x="9995" y="2975"/>
                  </a:lnTo>
                  <a:cubicBezTo>
                    <a:pt x="10044" y="2962"/>
                    <a:pt x="10093" y="2956"/>
                    <a:pt x="10142" y="2956"/>
                  </a:cubicBezTo>
                  <a:close/>
                  <a:moveTo>
                    <a:pt x="17928" y="0"/>
                  </a:moveTo>
                  <a:cubicBezTo>
                    <a:pt x="17302" y="0"/>
                    <a:pt x="16702" y="130"/>
                    <a:pt x="16128" y="339"/>
                  </a:cubicBezTo>
                  <a:cubicBezTo>
                    <a:pt x="14901" y="783"/>
                    <a:pt x="13701" y="1253"/>
                    <a:pt x="12474" y="1722"/>
                  </a:cubicBezTo>
                  <a:lnTo>
                    <a:pt x="9865" y="2688"/>
                  </a:lnTo>
                  <a:lnTo>
                    <a:pt x="9786" y="2688"/>
                  </a:lnTo>
                  <a:lnTo>
                    <a:pt x="5872" y="4149"/>
                  </a:lnTo>
                  <a:cubicBezTo>
                    <a:pt x="4045" y="4802"/>
                    <a:pt x="1958" y="5271"/>
                    <a:pt x="835" y="6994"/>
                  </a:cubicBezTo>
                  <a:cubicBezTo>
                    <a:pt x="183" y="8090"/>
                    <a:pt x="0" y="9421"/>
                    <a:pt x="340" y="10647"/>
                  </a:cubicBezTo>
                  <a:cubicBezTo>
                    <a:pt x="836" y="12922"/>
                    <a:pt x="2857" y="14410"/>
                    <a:pt x="5025" y="14410"/>
                  </a:cubicBezTo>
                  <a:cubicBezTo>
                    <a:pt x="5592" y="14410"/>
                    <a:pt x="6170" y="14308"/>
                    <a:pt x="6733" y="14092"/>
                  </a:cubicBezTo>
                  <a:lnTo>
                    <a:pt x="13466" y="11613"/>
                  </a:lnTo>
                  <a:cubicBezTo>
                    <a:pt x="15580" y="10830"/>
                    <a:pt x="17824" y="10151"/>
                    <a:pt x="19885" y="9186"/>
                  </a:cubicBezTo>
                  <a:cubicBezTo>
                    <a:pt x="21921" y="8246"/>
                    <a:pt x="22991" y="5950"/>
                    <a:pt x="22417" y="3784"/>
                  </a:cubicBezTo>
                  <a:cubicBezTo>
                    <a:pt x="21869" y="1670"/>
                    <a:pt x="20172" y="26"/>
                    <a:pt x="17928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885852" y="-1200337"/>
              <a:ext cx="237642" cy="175394"/>
            </a:xfrm>
            <a:custGeom>
              <a:rect b="b" l="l" r="r" t="t"/>
              <a:pathLst>
                <a:path extrusionOk="0" h="2967" w="4020">
                  <a:moveTo>
                    <a:pt x="3987" y="1"/>
                  </a:moveTo>
                  <a:cubicBezTo>
                    <a:pt x="3976" y="1"/>
                    <a:pt x="3967" y="7"/>
                    <a:pt x="3967" y="18"/>
                  </a:cubicBezTo>
                  <a:cubicBezTo>
                    <a:pt x="3054" y="1479"/>
                    <a:pt x="1488" y="2210"/>
                    <a:pt x="1" y="2941"/>
                  </a:cubicBezTo>
                  <a:cubicBezTo>
                    <a:pt x="1" y="2941"/>
                    <a:pt x="1" y="2967"/>
                    <a:pt x="1" y="2967"/>
                  </a:cubicBezTo>
                  <a:cubicBezTo>
                    <a:pt x="1514" y="2706"/>
                    <a:pt x="3628" y="1662"/>
                    <a:pt x="4019" y="44"/>
                  </a:cubicBezTo>
                  <a:cubicBezTo>
                    <a:pt x="4019" y="13"/>
                    <a:pt x="4001" y="1"/>
                    <a:pt x="398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50024" y="-1214761"/>
              <a:ext cx="166645" cy="168241"/>
            </a:xfrm>
            <a:custGeom>
              <a:rect b="b" l="l" r="r" t="t"/>
              <a:pathLst>
                <a:path extrusionOk="0" h="2846" w="2819">
                  <a:moveTo>
                    <a:pt x="2793" y="1"/>
                  </a:moveTo>
                  <a:cubicBezTo>
                    <a:pt x="1436" y="262"/>
                    <a:pt x="183" y="1462"/>
                    <a:pt x="1" y="2845"/>
                  </a:cubicBezTo>
                  <a:lnTo>
                    <a:pt x="27" y="2845"/>
                  </a:lnTo>
                  <a:cubicBezTo>
                    <a:pt x="496" y="1567"/>
                    <a:pt x="1697" y="732"/>
                    <a:pt x="2819" y="53"/>
                  </a:cubicBezTo>
                  <a:cubicBezTo>
                    <a:pt x="2819" y="27"/>
                    <a:pt x="2819" y="1"/>
                    <a:pt x="2793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668007" y="-1235806"/>
              <a:ext cx="30917" cy="15606"/>
            </a:xfrm>
            <a:custGeom>
              <a:rect b="b" l="l" r="r" t="t"/>
              <a:pathLst>
                <a:path extrusionOk="0" h="264" w="523">
                  <a:moveTo>
                    <a:pt x="397" y="1"/>
                  </a:moveTo>
                  <a:cubicBezTo>
                    <a:pt x="366" y="1"/>
                    <a:pt x="336" y="7"/>
                    <a:pt x="314" y="18"/>
                  </a:cubicBezTo>
                  <a:cubicBezTo>
                    <a:pt x="184" y="44"/>
                    <a:pt x="79" y="122"/>
                    <a:pt x="1" y="226"/>
                  </a:cubicBezTo>
                  <a:lnTo>
                    <a:pt x="1" y="253"/>
                  </a:lnTo>
                  <a:cubicBezTo>
                    <a:pt x="32" y="260"/>
                    <a:pt x="64" y="263"/>
                    <a:pt x="98" y="263"/>
                  </a:cubicBezTo>
                  <a:cubicBezTo>
                    <a:pt x="180" y="263"/>
                    <a:pt x="266" y="245"/>
                    <a:pt x="340" y="226"/>
                  </a:cubicBezTo>
                  <a:cubicBezTo>
                    <a:pt x="392" y="200"/>
                    <a:pt x="523" y="122"/>
                    <a:pt x="497" y="44"/>
                  </a:cubicBezTo>
                  <a:cubicBezTo>
                    <a:pt x="481" y="13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929065" y="-1020744"/>
              <a:ext cx="33991" cy="13183"/>
            </a:xfrm>
            <a:custGeom>
              <a:rect b="b" l="l" r="r" t="t"/>
              <a:pathLst>
                <a:path extrusionOk="0" h="223" w="575">
                  <a:moveTo>
                    <a:pt x="458" y="1"/>
                  </a:moveTo>
                  <a:cubicBezTo>
                    <a:pt x="300" y="1"/>
                    <a:pt x="132" y="59"/>
                    <a:pt x="1" y="190"/>
                  </a:cubicBezTo>
                  <a:cubicBezTo>
                    <a:pt x="1" y="190"/>
                    <a:pt x="1" y="216"/>
                    <a:pt x="1" y="216"/>
                  </a:cubicBezTo>
                  <a:cubicBezTo>
                    <a:pt x="35" y="220"/>
                    <a:pt x="69" y="222"/>
                    <a:pt x="102" y="222"/>
                  </a:cubicBezTo>
                  <a:cubicBezTo>
                    <a:pt x="275" y="222"/>
                    <a:pt x="440" y="164"/>
                    <a:pt x="549" y="33"/>
                  </a:cubicBezTo>
                  <a:cubicBezTo>
                    <a:pt x="575" y="33"/>
                    <a:pt x="575" y="7"/>
                    <a:pt x="549" y="7"/>
                  </a:cubicBezTo>
                  <a:cubicBezTo>
                    <a:pt x="519" y="3"/>
                    <a:pt x="489" y="1"/>
                    <a:pt x="45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367467" y="4665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6648610" y="287802"/>
            <a:ext cx="690794" cy="660893"/>
            <a:chOff x="4058550" y="928275"/>
            <a:chExt cx="427975" cy="409450"/>
          </a:xfrm>
        </p:grpSpPr>
        <p:sp>
          <p:nvSpPr>
            <p:cNvPr id="26" name="Google Shape;26;p2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8293967" y="4481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711892" y="4022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hasCustomPrompt="1" type="title"/>
          </p:nvPr>
        </p:nvSpPr>
        <p:spPr>
          <a:xfrm>
            <a:off x="1861200" y="1554800"/>
            <a:ext cx="5421600" cy="10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2085900" y="3069613"/>
            <a:ext cx="49722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3" name="Google Shape;223;p11"/>
          <p:cNvGrpSpPr/>
          <p:nvPr/>
        </p:nvGrpSpPr>
        <p:grpSpPr>
          <a:xfrm rot="1538468">
            <a:off x="669362" y="4274004"/>
            <a:ext cx="690820" cy="660917"/>
            <a:chOff x="4058550" y="928275"/>
            <a:chExt cx="427975" cy="409450"/>
          </a:xfrm>
        </p:grpSpPr>
        <p:sp>
          <p:nvSpPr>
            <p:cNvPr id="224" name="Google Shape;224;p11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11"/>
          <p:cNvGrpSpPr/>
          <p:nvPr/>
        </p:nvGrpSpPr>
        <p:grpSpPr>
          <a:xfrm rot="9935224">
            <a:off x="7820749" y="213233"/>
            <a:ext cx="2086990" cy="2955807"/>
            <a:chOff x="-4145499" y="-43975"/>
            <a:chExt cx="2347354" cy="3324560"/>
          </a:xfrm>
        </p:grpSpPr>
        <p:sp>
          <p:nvSpPr>
            <p:cNvPr id="228" name="Google Shape;228;p11"/>
            <p:cNvSpPr/>
            <p:nvPr/>
          </p:nvSpPr>
          <p:spPr>
            <a:xfrm>
              <a:off x="-2335431" y="1780597"/>
              <a:ext cx="292035" cy="268095"/>
            </a:xfrm>
            <a:custGeom>
              <a:rect b="b" l="l" r="r" t="t"/>
              <a:pathLst>
                <a:path extrusionOk="0" h="6876" w="7490">
                  <a:moveTo>
                    <a:pt x="3951" y="2643"/>
                  </a:moveTo>
                  <a:cubicBezTo>
                    <a:pt x="4096" y="2643"/>
                    <a:pt x="4240" y="2690"/>
                    <a:pt x="4358" y="2779"/>
                  </a:cubicBezTo>
                  <a:cubicBezTo>
                    <a:pt x="4541" y="2910"/>
                    <a:pt x="4672" y="3145"/>
                    <a:pt x="4724" y="3379"/>
                  </a:cubicBezTo>
                  <a:cubicBezTo>
                    <a:pt x="4750" y="3536"/>
                    <a:pt x="4698" y="3719"/>
                    <a:pt x="4593" y="3875"/>
                  </a:cubicBezTo>
                  <a:cubicBezTo>
                    <a:pt x="4515" y="3980"/>
                    <a:pt x="4384" y="4084"/>
                    <a:pt x="4254" y="4162"/>
                  </a:cubicBezTo>
                  <a:cubicBezTo>
                    <a:pt x="4162" y="4208"/>
                    <a:pt x="4056" y="4229"/>
                    <a:pt x="3947" y="4229"/>
                  </a:cubicBezTo>
                  <a:cubicBezTo>
                    <a:pt x="3809" y="4229"/>
                    <a:pt x="3667" y="4195"/>
                    <a:pt x="3549" y="4136"/>
                  </a:cubicBezTo>
                  <a:lnTo>
                    <a:pt x="3497" y="4110"/>
                  </a:lnTo>
                  <a:cubicBezTo>
                    <a:pt x="3497" y="4110"/>
                    <a:pt x="3471" y="4084"/>
                    <a:pt x="3471" y="4084"/>
                  </a:cubicBezTo>
                  <a:cubicBezTo>
                    <a:pt x="3132" y="3823"/>
                    <a:pt x="3054" y="3379"/>
                    <a:pt x="3262" y="3014"/>
                  </a:cubicBezTo>
                  <a:cubicBezTo>
                    <a:pt x="3367" y="2884"/>
                    <a:pt x="3471" y="2779"/>
                    <a:pt x="3628" y="2727"/>
                  </a:cubicBezTo>
                  <a:cubicBezTo>
                    <a:pt x="3729" y="2671"/>
                    <a:pt x="3840" y="2643"/>
                    <a:pt x="3951" y="2643"/>
                  </a:cubicBezTo>
                  <a:close/>
                  <a:moveTo>
                    <a:pt x="3915" y="1"/>
                  </a:moveTo>
                  <a:cubicBezTo>
                    <a:pt x="3406" y="1"/>
                    <a:pt x="2899" y="108"/>
                    <a:pt x="2427" y="326"/>
                  </a:cubicBezTo>
                  <a:cubicBezTo>
                    <a:pt x="1827" y="587"/>
                    <a:pt x="1357" y="1031"/>
                    <a:pt x="1018" y="1579"/>
                  </a:cubicBezTo>
                  <a:cubicBezTo>
                    <a:pt x="0" y="3197"/>
                    <a:pt x="496" y="5337"/>
                    <a:pt x="2088" y="6354"/>
                  </a:cubicBezTo>
                  <a:cubicBezTo>
                    <a:pt x="2658" y="6705"/>
                    <a:pt x="3301" y="6876"/>
                    <a:pt x="3944" y="6876"/>
                  </a:cubicBezTo>
                  <a:cubicBezTo>
                    <a:pt x="4451" y="6876"/>
                    <a:pt x="4957" y="6770"/>
                    <a:pt x="5428" y="6563"/>
                  </a:cubicBezTo>
                  <a:cubicBezTo>
                    <a:pt x="6028" y="6276"/>
                    <a:pt x="6524" y="5832"/>
                    <a:pt x="6864" y="5284"/>
                  </a:cubicBezTo>
                  <a:cubicBezTo>
                    <a:pt x="7359" y="4475"/>
                    <a:pt x="7490" y="3484"/>
                    <a:pt x="7281" y="2570"/>
                  </a:cubicBezTo>
                  <a:cubicBezTo>
                    <a:pt x="7072" y="1709"/>
                    <a:pt x="6524" y="979"/>
                    <a:pt x="5794" y="509"/>
                  </a:cubicBezTo>
                  <a:cubicBezTo>
                    <a:pt x="5210" y="173"/>
                    <a:pt x="4561" y="1"/>
                    <a:pt x="3915" y="1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206221" y="1891833"/>
              <a:ext cx="48893" cy="47139"/>
            </a:xfrm>
            <a:custGeom>
              <a:rect b="b" l="l" r="r" t="t"/>
              <a:pathLst>
                <a:path extrusionOk="0" h="1209" w="1254">
                  <a:moveTo>
                    <a:pt x="655" y="1"/>
                  </a:moveTo>
                  <a:cubicBezTo>
                    <a:pt x="567" y="1"/>
                    <a:pt x="477" y="20"/>
                    <a:pt x="392" y="57"/>
                  </a:cubicBezTo>
                  <a:cubicBezTo>
                    <a:pt x="183" y="135"/>
                    <a:pt x="53" y="344"/>
                    <a:pt x="27" y="552"/>
                  </a:cubicBezTo>
                  <a:cubicBezTo>
                    <a:pt x="1" y="787"/>
                    <a:pt x="105" y="996"/>
                    <a:pt x="314" y="1127"/>
                  </a:cubicBezTo>
                  <a:cubicBezTo>
                    <a:pt x="398" y="1183"/>
                    <a:pt x="496" y="1209"/>
                    <a:pt x="594" y="1209"/>
                  </a:cubicBezTo>
                  <a:cubicBezTo>
                    <a:pt x="679" y="1209"/>
                    <a:pt x="763" y="1189"/>
                    <a:pt x="836" y="1153"/>
                  </a:cubicBezTo>
                  <a:cubicBezTo>
                    <a:pt x="1070" y="1048"/>
                    <a:pt x="1227" y="813"/>
                    <a:pt x="1253" y="579"/>
                  </a:cubicBezTo>
                  <a:cubicBezTo>
                    <a:pt x="1253" y="370"/>
                    <a:pt x="1123" y="161"/>
                    <a:pt x="940" y="83"/>
                  </a:cubicBezTo>
                  <a:cubicBezTo>
                    <a:pt x="856" y="27"/>
                    <a:pt x="757" y="1"/>
                    <a:pt x="655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-3953166" y="2115630"/>
              <a:ext cx="1455029" cy="977557"/>
            </a:xfrm>
            <a:custGeom>
              <a:rect b="b" l="l" r="r" t="t"/>
              <a:pathLst>
                <a:path extrusionOk="0" h="25072" w="37318">
                  <a:moveTo>
                    <a:pt x="1085" y="1"/>
                  </a:moveTo>
                  <a:cubicBezTo>
                    <a:pt x="1071" y="1"/>
                    <a:pt x="1057" y="2"/>
                    <a:pt x="1044" y="6"/>
                  </a:cubicBezTo>
                  <a:cubicBezTo>
                    <a:pt x="913" y="32"/>
                    <a:pt x="809" y="84"/>
                    <a:pt x="705" y="136"/>
                  </a:cubicBezTo>
                  <a:cubicBezTo>
                    <a:pt x="470" y="214"/>
                    <a:pt x="287" y="371"/>
                    <a:pt x="157" y="554"/>
                  </a:cubicBezTo>
                  <a:cubicBezTo>
                    <a:pt x="0" y="841"/>
                    <a:pt x="365" y="1336"/>
                    <a:pt x="626" y="1676"/>
                  </a:cubicBezTo>
                  <a:cubicBezTo>
                    <a:pt x="678" y="1780"/>
                    <a:pt x="731" y="1858"/>
                    <a:pt x="783" y="1911"/>
                  </a:cubicBezTo>
                  <a:cubicBezTo>
                    <a:pt x="1383" y="2876"/>
                    <a:pt x="1879" y="3659"/>
                    <a:pt x="2375" y="4390"/>
                  </a:cubicBezTo>
                  <a:cubicBezTo>
                    <a:pt x="3366" y="5903"/>
                    <a:pt x="4280" y="7286"/>
                    <a:pt x="5271" y="8617"/>
                  </a:cubicBezTo>
                  <a:cubicBezTo>
                    <a:pt x="9264" y="14123"/>
                    <a:pt x="13674" y="19812"/>
                    <a:pt x="19676" y="23179"/>
                  </a:cubicBezTo>
                  <a:cubicBezTo>
                    <a:pt x="21902" y="24428"/>
                    <a:pt x="24195" y="25072"/>
                    <a:pt x="26378" y="25072"/>
                  </a:cubicBezTo>
                  <a:cubicBezTo>
                    <a:pt x="27523" y="25072"/>
                    <a:pt x="28638" y="24895"/>
                    <a:pt x="29697" y="24536"/>
                  </a:cubicBezTo>
                  <a:cubicBezTo>
                    <a:pt x="30062" y="24405"/>
                    <a:pt x="30402" y="24275"/>
                    <a:pt x="30767" y="24118"/>
                  </a:cubicBezTo>
                  <a:lnTo>
                    <a:pt x="30741" y="24118"/>
                  </a:lnTo>
                  <a:cubicBezTo>
                    <a:pt x="33324" y="22918"/>
                    <a:pt x="35490" y="20700"/>
                    <a:pt x="37160" y="17490"/>
                  </a:cubicBezTo>
                  <a:lnTo>
                    <a:pt x="37187" y="17464"/>
                  </a:lnTo>
                  <a:cubicBezTo>
                    <a:pt x="37291" y="17333"/>
                    <a:pt x="37317" y="17151"/>
                    <a:pt x="37265" y="16994"/>
                  </a:cubicBezTo>
                  <a:cubicBezTo>
                    <a:pt x="37213" y="16890"/>
                    <a:pt x="37108" y="16785"/>
                    <a:pt x="37004" y="16707"/>
                  </a:cubicBezTo>
                  <a:cubicBezTo>
                    <a:pt x="36899" y="16637"/>
                    <a:pt x="36772" y="16603"/>
                    <a:pt x="36644" y="16603"/>
                  </a:cubicBezTo>
                  <a:cubicBezTo>
                    <a:pt x="36581" y="16603"/>
                    <a:pt x="36517" y="16611"/>
                    <a:pt x="36456" y="16629"/>
                  </a:cubicBezTo>
                  <a:cubicBezTo>
                    <a:pt x="36404" y="16655"/>
                    <a:pt x="36351" y="16707"/>
                    <a:pt x="36299" y="16759"/>
                  </a:cubicBezTo>
                  <a:cubicBezTo>
                    <a:pt x="35751" y="17907"/>
                    <a:pt x="35047" y="19003"/>
                    <a:pt x="34212" y="19995"/>
                  </a:cubicBezTo>
                  <a:cubicBezTo>
                    <a:pt x="34212" y="19995"/>
                    <a:pt x="34212" y="20021"/>
                    <a:pt x="34212" y="20021"/>
                  </a:cubicBezTo>
                  <a:cubicBezTo>
                    <a:pt x="34212" y="20047"/>
                    <a:pt x="34186" y="20073"/>
                    <a:pt x="34159" y="20073"/>
                  </a:cubicBezTo>
                  <a:cubicBezTo>
                    <a:pt x="33142" y="21300"/>
                    <a:pt x="31863" y="22291"/>
                    <a:pt x="30428" y="22970"/>
                  </a:cubicBezTo>
                  <a:cubicBezTo>
                    <a:pt x="30245" y="23074"/>
                    <a:pt x="30036" y="23153"/>
                    <a:pt x="29854" y="23231"/>
                  </a:cubicBezTo>
                  <a:cubicBezTo>
                    <a:pt x="28674" y="23689"/>
                    <a:pt x="27428" y="23916"/>
                    <a:pt x="26186" y="23916"/>
                  </a:cubicBezTo>
                  <a:cubicBezTo>
                    <a:pt x="24599" y="23916"/>
                    <a:pt x="23016" y="23545"/>
                    <a:pt x="21581" y="22813"/>
                  </a:cubicBezTo>
                  <a:cubicBezTo>
                    <a:pt x="15449" y="19604"/>
                    <a:pt x="10986" y="13967"/>
                    <a:pt x="7255" y="8930"/>
                  </a:cubicBezTo>
                  <a:cubicBezTo>
                    <a:pt x="6185" y="7469"/>
                    <a:pt x="5219" y="6112"/>
                    <a:pt x="4332" y="4781"/>
                  </a:cubicBezTo>
                  <a:cubicBezTo>
                    <a:pt x="3758" y="3946"/>
                    <a:pt x="3262" y="3163"/>
                    <a:pt x="2766" y="2380"/>
                  </a:cubicBezTo>
                  <a:lnTo>
                    <a:pt x="2114" y="1336"/>
                  </a:lnTo>
                  <a:cubicBezTo>
                    <a:pt x="2088" y="1310"/>
                    <a:pt x="2035" y="1232"/>
                    <a:pt x="1983" y="1128"/>
                  </a:cubicBezTo>
                  <a:cubicBezTo>
                    <a:pt x="1827" y="841"/>
                    <a:pt x="1644" y="554"/>
                    <a:pt x="1461" y="267"/>
                  </a:cubicBezTo>
                  <a:cubicBezTo>
                    <a:pt x="1435" y="267"/>
                    <a:pt x="1409" y="240"/>
                    <a:pt x="1409" y="214"/>
                  </a:cubicBezTo>
                  <a:cubicBezTo>
                    <a:pt x="1295" y="78"/>
                    <a:pt x="1181" y="1"/>
                    <a:pt x="1085" y="1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-3303023" y="3084041"/>
              <a:ext cx="235071" cy="187464"/>
            </a:xfrm>
            <a:custGeom>
              <a:rect b="b" l="l" r="r" t="t"/>
              <a:pathLst>
                <a:path extrusionOk="0" h="4808" w="6029">
                  <a:moveTo>
                    <a:pt x="2363" y="1"/>
                  </a:moveTo>
                  <a:cubicBezTo>
                    <a:pt x="2175" y="1"/>
                    <a:pt x="1987" y="13"/>
                    <a:pt x="1801" y="37"/>
                  </a:cubicBezTo>
                  <a:cubicBezTo>
                    <a:pt x="1644" y="63"/>
                    <a:pt x="1514" y="89"/>
                    <a:pt x="1357" y="167"/>
                  </a:cubicBezTo>
                  <a:cubicBezTo>
                    <a:pt x="313" y="663"/>
                    <a:pt x="0" y="2072"/>
                    <a:pt x="339" y="3168"/>
                  </a:cubicBezTo>
                  <a:cubicBezTo>
                    <a:pt x="470" y="3795"/>
                    <a:pt x="887" y="4343"/>
                    <a:pt x="1488" y="4630"/>
                  </a:cubicBezTo>
                  <a:cubicBezTo>
                    <a:pt x="1761" y="4748"/>
                    <a:pt x="2055" y="4808"/>
                    <a:pt x="2351" y="4808"/>
                  </a:cubicBezTo>
                  <a:cubicBezTo>
                    <a:pt x="2707" y="4808"/>
                    <a:pt x="3065" y="4722"/>
                    <a:pt x="3393" y="4552"/>
                  </a:cubicBezTo>
                  <a:lnTo>
                    <a:pt x="3445" y="4525"/>
                  </a:lnTo>
                  <a:cubicBezTo>
                    <a:pt x="3941" y="4291"/>
                    <a:pt x="4384" y="4030"/>
                    <a:pt x="4802" y="3716"/>
                  </a:cubicBezTo>
                  <a:cubicBezTo>
                    <a:pt x="4854" y="3664"/>
                    <a:pt x="4932" y="3638"/>
                    <a:pt x="5011" y="3586"/>
                  </a:cubicBezTo>
                  <a:cubicBezTo>
                    <a:pt x="5428" y="3299"/>
                    <a:pt x="5950" y="2934"/>
                    <a:pt x="6028" y="2438"/>
                  </a:cubicBezTo>
                  <a:cubicBezTo>
                    <a:pt x="6028" y="2412"/>
                    <a:pt x="6028" y="2412"/>
                    <a:pt x="6028" y="2386"/>
                  </a:cubicBezTo>
                  <a:lnTo>
                    <a:pt x="6002" y="2386"/>
                  </a:lnTo>
                  <a:cubicBezTo>
                    <a:pt x="5898" y="2386"/>
                    <a:pt x="5794" y="2333"/>
                    <a:pt x="5715" y="2281"/>
                  </a:cubicBezTo>
                  <a:cubicBezTo>
                    <a:pt x="5402" y="1942"/>
                    <a:pt x="5350" y="1446"/>
                    <a:pt x="5637" y="1081"/>
                  </a:cubicBezTo>
                  <a:cubicBezTo>
                    <a:pt x="5663" y="1081"/>
                    <a:pt x="5663" y="1055"/>
                    <a:pt x="5637" y="1029"/>
                  </a:cubicBezTo>
                  <a:cubicBezTo>
                    <a:pt x="5219" y="481"/>
                    <a:pt x="4515" y="324"/>
                    <a:pt x="3862" y="220"/>
                  </a:cubicBezTo>
                  <a:lnTo>
                    <a:pt x="3601" y="167"/>
                  </a:lnTo>
                  <a:cubicBezTo>
                    <a:pt x="3205" y="59"/>
                    <a:pt x="2784" y="1"/>
                    <a:pt x="2363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-3085308" y="3072227"/>
              <a:ext cx="314454" cy="98138"/>
            </a:xfrm>
            <a:custGeom>
              <a:rect b="b" l="l" r="r" t="t"/>
              <a:pathLst>
                <a:path extrusionOk="0" h="2517" w="8065">
                  <a:moveTo>
                    <a:pt x="7986" y="1"/>
                  </a:moveTo>
                  <a:cubicBezTo>
                    <a:pt x="7621" y="157"/>
                    <a:pt x="7229" y="288"/>
                    <a:pt x="6838" y="392"/>
                  </a:cubicBezTo>
                  <a:cubicBezTo>
                    <a:pt x="5977" y="575"/>
                    <a:pt x="5116" y="705"/>
                    <a:pt x="4228" y="705"/>
                  </a:cubicBezTo>
                  <a:cubicBezTo>
                    <a:pt x="2976" y="1097"/>
                    <a:pt x="1671" y="1358"/>
                    <a:pt x="340" y="1436"/>
                  </a:cubicBezTo>
                  <a:cubicBezTo>
                    <a:pt x="314" y="1436"/>
                    <a:pt x="288" y="1462"/>
                    <a:pt x="236" y="1462"/>
                  </a:cubicBezTo>
                  <a:cubicBezTo>
                    <a:pt x="53" y="1566"/>
                    <a:pt x="1" y="1854"/>
                    <a:pt x="53" y="2062"/>
                  </a:cubicBezTo>
                  <a:cubicBezTo>
                    <a:pt x="79" y="2219"/>
                    <a:pt x="157" y="2349"/>
                    <a:pt x="262" y="2454"/>
                  </a:cubicBezTo>
                  <a:cubicBezTo>
                    <a:pt x="338" y="2492"/>
                    <a:pt x="442" y="2516"/>
                    <a:pt x="544" y="2516"/>
                  </a:cubicBezTo>
                  <a:cubicBezTo>
                    <a:pt x="581" y="2516"/>
                    <a:pt x="618" y="2513"/>
                    <a:pt x="653" y="2506"/>
                  </a:cubicBezTo>
                  <a:lnTo>
                    <a:pt x="731" y="2506"/>
                  </a:lnTo>
                  <a:cubicBezTo>
                    <a:pt x="2610" y="2349"/>
                    <a:pt x="4463" y="1880"/>
                    <a:pt x="6212" y="1123"/>
                  </a:cubicBezTo>
                  <a:cubicBezTo>
                    <a:pt x="6864" y="836"/>
                    <a:pt x="7464" y="470"/>
                    <a:pt x="8038" y="79"/>
                  </a:cubicBezTo>
                  <a:cubicBezTo>
                    <a:pt x="8064" y="53"/>
                    <a:pt x="8064" y="27"/>
                    <a:pt x="8038" y="27"/>
                  </a:cubicBezTo>
                  <a:cubicBezTo>
                    <a:pt x="8038" y="1"/>
                    <a:pt x="8012" y="1"/>
                    <a:pt x="7986" y="1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-2558253" y="2571802"/>
              <a:ext cx="215732" cy="221463"/>
            </a:xfrm>
            <a:custGeom>
              <a:rect b="b" l="l" r="r" t="t"/>
              <a:pathLst>
                <a:path extrusionOk="0" h="5680" w="5533">
                  <a:moveTo>
                    <a:pt x="2671" y="1"/>
                  </a:moveTo>
                  <a:cubicBezTo>
                    <a:pt x="2364" y="1"/>
                    <a:pt x="2077" y="59"/>
                    <a:pt x="1827" y="179"/>
                  </a:cubicBezTo>
                  <a:cubicBezTo>
                    <a:pt x="1383" y="388"/>
                    <a:pt x="1044" y="753"/>
                    <a:pt x="888" y="1223"/>
                  </a:cubicBezTo>
                  <a:cubicBezTo>
                    <a:pt x="601" y="1954"/>
                    <a:pt x="0" y="3780"/>
                    <a:pt x="548" y="4746"/>
                  </a:cubicBezTo>
                  <a:cubicBezTo>
                    <a:pt x="574" y="4772"/>
                    <a:pt x="574" y="4772"/>
                    <a:pt x="601" y="4772"/>
                  </a:cubicBezTo>
                  <a:cubicBezTo>
                    <a:pt x="694" y="4744"/>
                    <a:pt x="788" y="4729"/>
                    <a:pt x="879" y="4729"/>
                  </a:cubicBezTo>
                  <a:cubicBezTo>
                    <a:pt x="1042" y="4729"/>
                    <a:pt x="1197" y="4776"/>
                    <a:pt x="1331" y="4876"/>
                  </a:cubicBezTo>
                  <a:cubicBezTo>
                    <a:pt x="1488" y="4981"/>
                    <a:pt x="1618" y="5137"/>
                    <a:pt x="1697" y="5320"/>
                  </a:cubicBezTo>
                  <a:cubicBezTo>
                    <a:pt x="1723" y="5398"/>
                    <a:pt x="1723" y="5503"/>
                    <a:pt x="1697" y="5607"/>
                  </a:cubicBezTo>
                  <a:cubicBezTo>
                    <a:pt x="1671" y="5607"/>
                    <a:pt x="1671" y="5633"/>
                    <a:pt x="1697" y="5633"/>
                  </a:cubicBezTo>
                  <a:cubicBezTo>
                    <a:pt x="1697" y="5659"/>
                    <a:pt x="1697" y="5659"/>
                    <a:pt x="1723" y="5659"/>
                  </a:cubicBezTo>
                  <a:cubicBezTo>
                    <a:pt x="1797" y="5673"/>
                    <a:pt x="1871" y="5679"/>
                    <a:pt x="1945" y="5679"/>
                  </a:cubicBezTo>
                  <a:cubicBezTo>
                    <a:pt x="2156" y="5679"/>
                    <a:pt x="2364" y="5626"/>
                    <a:pt x="2558" y="5529"/>
                  </a:cubicBezTo>
                  <a:cubicBezTo>
                    <a:pt x="2845" y="5372"/>
                    <a:pt x="3132" y="5216"/>
                    <a:pt x="3393" y="5007"/>
                  </a:cubicBezTo>
                  <a:lnTo>
                    <a:pt x="3576" y="4903"/>
                  </a:lnTo>
                  <a:cubicBezTo>
                    <a:pt x="3993" y="4642"/>
                    <a:pt x="4358" y="4328"/>
                    <a:pt x="4698" y="4015"/>
                  </a:cubicBezTo>
                  <a:cubicBezTo>
                    <a:pt x="5063" y="3624"/>
                    <a:pt x="5533" y="3050"/>
                    <a:pt x="5533" y="2371"/>
                  </a:cubicBezTo>
                  <a:cubicBezTo>
                    <a:pt x="5481" y="1614"/>
                    <a:pt x="5089" y="936"/>
                    <a:pt x="4437" y="545"/>
                  </a:cubicBezTo>
                  <a:cubicBezTo>
                    <a:pt x="3848" y="191"/>
                    <a:pt x="3227" y="1"/>
                    <a:pt x="2671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-3160595" y="1585730"/>
              <a:ext cx="627817" cy="1400872"/>
            </a:xfrm>
            <a:custGeom>
              <a:rect b="b" l="l" r="r" t="t"/>
              <a:pathLst>
                <a:path extrusionOk="0" h="35929" w="16102">
                  <a:moveTo>
                    <a:pt x="946" y="0"/>
                  </a:moveTo>
                  <a:cubicBezTo>
                    <a:pt x="870" y="0"/>
                    <a:pt x="790" y="17"/>
                    <a:pt x="705" y="53"/>
                  </a:cubicBezTo>
                  <a:cubicBezTo>
                    <a:pt x="679" y="79"/>
                    <a:pt x="653" y="79"/>
                    <a:pt x="627" y="105"/>
                  </a:cubicBezTo>
                  <a:cubicBezTo>
                    <a:pt x="418" y="209"/>
                    <a:pt x="262" y="366"/>
                    <a:pt x="131" y="549"/>
                  </a:cubicBezTo>
                  <a:cubicBezTo>
                    <a:pt x="1" y="810"/>
                    <a:pt x="262" y="1123"/>
                    <a:pt x="444" y="1358"/>
                  </a:cubicBezTo>
                  <a:cubicBezTo>
                    <a:pt x="470" y="1410"/>
                    <a:pt x="523" y="1436"/>
                    <a:pt x="523" y="1462"/>
                  </a:cubicBezTo>
                  <a:lnTo>
                    <a:pt x="1384" y="2662"/>
                  </a:lnTo>
                  <a:cubicBezTo>
                    <a:pt x="1984" y="3497"/>
                    <a:pt x="2480" y="4202"/>
                    <a:pt x="2923" y="4881"/>
                  </a:cubicBezTo>
                  <a:cubicBezTo>
                    <a:pt x="3889" y="6290"/>
                    <a:pt x="4776" y="7699"/>
                    <a:pt x="5611" y="9056"/>
                  </a:cubicBezTo>
                  <a:cubicBezTo>
                    <a:pt x="7829" y="12657"/>
                    <a:pt x="9604" y="15736"/>
                    <a:pt x="10961" y="19025"/>
                  </a:cubicBezTo>
                  <a:cubicBezTo>
                    <a:pt x="12396" y="22495"/>
                    <a:pt x="13179" y="25340"/>
                    <a:pt x="13440" y="28054"/>
                  </a:cubicBezTo>
                  <a:cubicBezTo>
                    <a:pt x="13727" y="30898"/>
                    <a:pt x="12788" y="33743"/>
                    <a:pt x="10857" y="35856"/>
                  </a:cubicBezTo>
                  <a:cubicBezTo>
                    <a:pt x="10857" y="35882"/>
                    <a:pt x="10857" y="35909"/>
                    <a:pt x="10857" y="35909"/>
                  </a:cubicBezTo>
                  <a:cubicBezTo>
                    <a:pt x="10870" y="35922"/>
                    <a:pt x="10876" y="35928"/>
                    <a:pt x="10883" y="35928"/>
                  </a:cubicBezTo>
                  <a:cubicBezTo>
                    <a:pt x="10889" y="35928"/>
                    <a:pt x="10896" y="35922"/>
                    <a:pt x="10909" y="35909"/>
                  </a:cubicBezTo>
                  <a:cubicBezTo>
                    <a:pt x="11979" y="35256"/>
                    <a:pt x="12944" y="34421"/>
                    <a:pt x="13753" y="33456"/>
                  </a:cubicBezTo>
                  <a:cubicBezTo>
                    <a:pt x="16102" y="27532"/>
                    <a:pt x="13362" y="20616"/>
                    <a:pt x="11091" y="15919"/>
                  </a:cubicBezTo>
                  <a:cubicBezTo>
                    <a:pt x="9630" y="12970"/>
                    <a:pt x="8012" y="10100"/>
                    <a:pt x="6238" y="7334"/>
                  </a:cubicBezTo>
                  <a:cubicBezTo>
                    <a:pt x="5376" y="5950"/>
                    <a:pt x="4489" y="4620"/>
                    <a:pt x="3602" y="3341"/>
                  </a:cubicBezTo>
                  <a:cubicBezTo>
                    <a:pt x="3106" y="2584"/>
                    <a:pt x="2610" y="1906"/>
                    <a:pt x="2114" y="1253"/>
                  </a:cubicBezTo>
                  <a:cubicBezTo>
                    <a:pt x="2062" y="1149"/>
                    <a:pt x="1984" y="1044"/>
                    <a:pt x="1906" y="914"/>
                  </a:cubicBezTo>
                  <a:cubicBezTo>
                    <a:pt x="1663" y="494"/>
                    <a:pt x="1364" y="0"/>
                    <a:pt x="946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-4136336" y="-35670"/>
              <a:ext cx="1724684" cy="2195371"/>
            </a:xfrm>
            <a:custGeom>
              <a:rect b="b" l="l" r="r" t="t"/>
              <a:pathLst>
                <a:path extrusionOk="0" h="56306" w="44234">
                  <a:moveTo>
                    <a:pt x="24389" y="1"/>
                  </a:moveTo>
                  <a:cubicBezTo>
                    <a:pt x="24124" y="1"/>
                    <a:pt x="23858" y="6"/>
                    <a:pt x="23591" y="16"/>
                  </a:cubicBezTo>
                  <a:cubicBezTo>
                    <a:pt x="20773" y="172"/>
                    <a:pt x="18007" y="903"/>
                    <a:pt x="15449" y="2104"/>
                  </a:cubicBezTo>
                  <a:cubicBezTo>
                    <a:pt x="13492" y="3017"/>
                    <a:pt x="11666" y="4165"/>
                    <a:pt x="9969" y="5496"/>
                  </a:cubicBezTo>
                  <a:cubicBezTo>
                    <a:pt x="6029" y="8601"/>
                    <a:pt x="3132" y="12672"/>
                    <a:pt x="1801" y="17030"/>
                  </a:cubicBezTo>
                  <a:cubicBezTo>
                    <a:pt x="1" y="22876"/>
                    <a:pt x="966" y="29583"/>
                    <a:pt x="4385" y="34932"/>
                  </a:cubicBezTo>
                  <a:cubicBezTo>
                    <a:pt x="4385" y="34958"/>
                    <a:pt x="4385" y="34984"/>
                    <a:pt x="4385" y="35010"/>
                  </a:cubicBezTo>
                  <a:lnTo>
                    <a:pt x="4359" y="35037"/>
                  </a:lnTo>
                  <a:cubicBezTo>
                    <a:pt x="3941" y="35428"/>
                    <a:pt x="3602" y="35872"/>
                    <a:pt x="3341" y="36367"/>
                  </a:cubicBezTo>
                  <a:lnTo>
                    <a:pt x="3080" y="36811"/>
                  </a:lnTo>
                  <a:cubicBezTo>
                    <a:pt x="2819" y="37203"/>
                    <a:pt x="2558" y="37646"/>
                    <a:pt x="2323" y="38090"/>
                  </a:cubicBezTo>
                  <a:cubicBezTo>
                    <a:pt x="1801" y="39134"/>
                    <a:pt x="1384" y="40256"/>
                    <a:pt x="1149" y="41430"/>
                  </a:cubicBezTo>
                  <a:cubicBezTo>
                    <a:pt x="888" y="42813"/>
                    <a:pt x="940" y="44327"/>
                    <a:pt x="992" y="45762"/>
                  </a:cubicBezTo>
                  <a:cubicBezTo>
                    <a:pt x="1018" y="46153"/>
                    <a:pt x="1045" y="46545"/>
                    <a:pt x="1045" y="46936"/>
                  </a:cubicBezTo>
                  <a:lnTo>
                    <a:pt x="1045" y="47432"/>
                  </a:lnTo>
                  <a:cubicBezTo>
                    <a:pt x="1045" y="48893"/>
                    <a:pt x="1071" y="50407"/>
                    <a:pt x="1645" y="51816"/>
                  </a:cubicBezTo>
                  <a:cubicBezTo>
                    <a:pt x="1984" y="52703"/>
                    <a:pt x="2402" y="53565"/>
                    <a:pt x="2845" y="54400"/>
                  </a:cubicBezTo>
                  <a:cubicBezTo>
                    <a:pt x="2897" y="54478"/>
                    <a:pt x="2950" y="54582"/>
                    <a:pt x="3028" y="54713"/>
                  </a:cubicBezTo>
                  <a:cubicBezTo>
                    <a:pt x="3338" y="55357"/>
                    <a:pt x="3822" y="56305"/>
                    <a:pt x="4480" y="56305"/>
                  </a:cubicBezTo>
                  <a:cubicBezTo>
                    <a:pt x="4543" y="56305"/>
                    <a:pt x="4606" y="56297"/>
                    <a:pt x="4672" y="56279"/>
                  </a:cubicBezTo>
                  <a:lnTo>
                    <a:pt x="4698" y="56279"/>
                  </a:lnTo>
                  <a:cubicBezTo>
                    <a:pt x="4698" y="56279"/>
                    <a:pt x="4724" y="56279"/>
                    <a:pt x="4724" y="56253"/>
                  </a:cubicBezTo>
                  <a:cubicBezTo>
                    <a:pt x="4724" y="56253"/>
                    <a:pt x="4724" y="56226"/>
                    <a:pt x="4724" y="56226"/>
                  </a:cubicBezTo>
                  <a:cubicBezTo>
                    <a:pt x="4594" y="56018"/>
                    <a:pt x="4620" y="55757"/>
                    <a:pt x="4776" y="55574"/>
                  </a:cubicBezTo>
                  <a:cubicBezTo>
                    <a:pt x="4933" y="55391"/>
                    <a:pt x="5116" y="55261"/>
                    <a:pt x="5324" y="55156"/>
                  </a:cubicBezTo>
                  <a:cubicBezTo>
                    <a:pt x="5481" y="55078"/>
                    <a:pt x="5637" y="55026"/>
                    <a:pt x="5820" y="55000"/>
                  </a:cubicBezTo>
                  <a:cubicBezTo>
                    <a:pt x="5977" y="55000"/>
                    <a:pt x="6133" y="55078"/>
                    <a:pt x="6212" y="55209"/>
                  </a:cubicBezTo>
                  <a:lnTo>
                    <a:pt x="6264" y="55209"/>
                  </a:lnTo>
                  <a:cubicBezTo>
                    <a:pt x="6681" y="54817"/>
                    <a:pt x="6342" y="54321"/>
                    <a:pt x="6055" y="53904"/>
                  </a:cubicBezTo>
                  <a:lnTo>
                    <a:pt x="5846" y="53617"/>
                  </a:lnTo>
                  <a:cubicBezTo>
                    <a:pt x="5350" y="52912"/>
                    <a:pt x="4907" y="52182"/>
                    <a:pt x="4568" y="51399"/>
                  </a:cubicBezTo>
                  <a:cubicBezTo>
                    <a:pt x="4254" y="50616"/>
                    <a:pt x="4046" y="49781"/>
                    <a:pt x="3993" y="48920"/>
                  </a:cubicBezTo>
                  <a:cubicBezTo>
                    <a:pt x="3811" y="47302"/>
                    <a:pt x="3759" y="45684"/>
                    <a:pt x="3811" y="44066"/>
                  </a:cubicBezTo>
                  <a:lnTo>
                    <a:pt x="3811" y="43439"/>
                  </a:lnTo>
                  <a:cubicBezTo>
                    <a:pt x="3837" y="39812"/>
                    <a:pt x="5324" y="36915"/>
                    <a:pt x="7856" y="35715"/>
                  </a:cubicBezTo>
                  <a:lnTo>
                    <a:pt x="7908" y="35715"/>
                  </a:lnTo>
                  <a:cubicBezTo>
                    <a:pt x="8921" y="35273"/>
                    <a:pt x="9999" y="35052"/>
                    <a:pt x="11096" y="35052"/>
                  </a:cubicBezTo>
                  <a:cubicBezTo>
                    <a:pt x="11554" y="35052"/>
                    <a:pt x="12014" y="35090"/>
                    <a:pt x="12475" y="35167"/>
                  </a:cubicBezTo>
                  <a:cubicBezTo>
                    <a:pt x="13779" y="35428"/>
                    <a:pt x="15084" y="35846"/>
                    <a:pt x="16285" y="36394"/>
                  </a:cubicBezTo>
                  <a:lnTo>
                    <a:pt x="17015" y="36707"/>
                  </a:lnTo>
                  <a:cubicBezTo>
                    <a:pt x="17902" y="37046"/>
                    <a:pt x="18764" y="37463"/>
                    <a:pt x="19599" y="37933"/>
                  </a:cubicBezTo>
                  <a:lnTo>
                    <a:pt x="19912" y="38090"/>
                  </a:lnTo>
                  <a:cubicBezTo>
                    <a:pt x="20538" y="38403"/>
                    <a:pt x="21164" y="38794"/>
                    <a:pt x="21712" y="39264"/>
                  </a:cubicBezTo>
                  <a:cubicBezTo>
                    <a:pt x="22391" y="39916"/>
                    <a:pt x="22991" y="40647"/>
                    <a:pt x="23513" y="41456"/>
                  </a:cubicBezTo>
                  <a:cubicBezTo>
                    <a:pt x="23539" y="41508"/>
                    <a:pt x="23591" y="41613"/>
                    <a:pt x="23670" y="41691"/>
                  </a:cubicBezTo>
                  <a:cubicBezTo>
                    <a:pt x="23917" y="42140"/>
                    <a:pt x="24260" y="42704"/>
                    <a:pt x="24733" y="42704"/>
                  </a:cubicBezTo>
                  <a:cubicBezTo>
                    <a:pt x="24810" y="42704"/>
                    <a:pt x="24890" y="42689"/>
                    <a:pt x="24974" y="42657"/>
                  </a:cubicBezTo>
                  <a:cubicBezTo>
                    <a:pt x="24974" y="42657"/>
                    <a:pt x="24974" y="42630"/>
                    <a:pt x="25001" y="42630"/>
                  </a:cubicBezTo>
                  <a:cubicBezTo>
                    <a:pt x="25001" y="42630"/>
                    <a:pt x="25001" y="42604"/>
                    <a:pt x="25001" y="42604"/>
                  </a:cubicBezTo>
                  <a:cubicBezTo>
                    <a:pt x="24896" y="42448"/>
                    <a:pt x="24870" y="42265"/>
                    <a:pt x="24974" y="42109"/>
                  </a:cubicBezTo>
                  <a:cubicBezTo>
                    <a:pt x="25131" y="41848"/>
                    <a:pt x="25366" y="41613"/>
                    <a:pt x="25679" y="41456"/>
                  </a:cubicBezTo>
                  <a:cubicBezTo>
                    <a:pt x="25757" y="41430"/>
                    <a:pt x="25836" y="41404"/>
                    <a:pt x="25940" y="41378"/>
                  </a:cubicBezTo>
                  <a:cubicBezTo>
                    <a:pt x="25983" y="41367"/>
                    <a:pt x="26025" y="41362"/>
                    <a:pt x="26067" y="41362"/>
                  </a:cubicBezTo>
                  <a:cubicBezTo>
                    <a:pt x="26231" y="41362"/>
                    <a:pt x="26384" y="41441"/>
                    <a:pt x="26488" y="41587"/>
                  </a:cubicBezTo>
                  <a:lnTo>
                    <a:pt x="26540" y="41587"/>
                  </a:lnTo>
                  <a:cubicBezTo>
                    <a:pt x="26984" y="40908"/>
                    <a:pt x="26149" y="39943"/>
                    <a:pt x="25575" y="39290"/>
                  </a:cubicBezTo>
                  <a:lnTo>
                    <a:pt x="25340" y="39029"/>
                  </a:lnTo>
                  <a:cubicBezTo>
                    <a:pt x="24766" y="38299"/>
                    <a:pt x="24087" y="37594"/>
                    <a:pt x="23383" y="36942"/>
                  </a:cubicBezTo>
                  <a:cubicBezTo>
                    <a:pt x="22313" y="36002"/>
                    <a:pt x="20982" y="35428"/>
                    <a:pt x="19703" y="34854"/>
                  </a:cubicBezTo>
                  <a:lnTo>
                    <a:pt x="19442" y="34749"/>
                  </a:lnTo>
                  <a:cubicBezTo>
                    <a:pt x="19051" y="34567"/>
                    <a:pt x="18633" y="34384"/>
                    <a:pt x="18242" y="34201"/>
                  </a:cubicBezTo>
                  <a:cubicBezTo>
                    <a:pt x="16911" y="33601"/>
                    <a:pt x="15554" y="32975"/>
                    <a:pt x="14145" y="32714"/>
                  </a:cubicBezTo>
                  <a:cubicBezTo>
                    <a:pt x="13344" y="32575"/>
                    <a:pt x="12533" y="32505"/>
                    <a:pt x="11717" y="32505"/>
                  </a:cubicBezTo>
                  <a:cubicBezTo>
                    <a:pt x="11309" y="32505"/>
                    <a:pt x="10900" y="32523"/>
                    <a:pt x="10491" y="32557"/>
                  </a:cubicBezTo>
                  <a:lnTo>
                    <a:pt x="10387" y="32557"/>
                  </a:lnTo>
                  <a:cubicBezTo>
                    <a:pt x="9343" y="32662"/>
                    <a:pt x="8143" y="32766"/>
                    <a:pt x="7203" y="33210"/>
                  </a:cubicBezTo>
                  <a:lnTo>
                    <a:pt x="7099" y="33236"/>
                  </a:lnTo>
                  <a:cubicBezTo>
                    <a:pt x="7099" y="33262"/>
                    <a:pt x="7099" y="33262"/>
                    <a:pt x="7099" y="33262"/>
                  </a:cubicBezTo>
                  <a:cubicBezTo>
                    <a:pt x="7073" y="33288"/>
                    <a:pt x="7047" y="33314"/>
                    <a:pt x="7047" y="33340"/>
                  </a:cubicBezTo>
                  <a:cubicBezTo>
                    <a:pt x="6994" y="33340"/>
                    <a:pt x="6942" y="33340"/>
                    <a:pt x="6916" y="33288"/>
                  </a:cubicBezTo>
                  <a:cubicBezTo>
                    <a:pt x="5220" y="30574"/>
                    <a:pt x="4202" y="27495"/>
                    <a:pt x="3941" y="24285"/>
                  </a:cubicBezTo>
                  <a:cubicBezTo>
                    <a:pt x="3837" y="22824"/>
                    <a:pt x="3915" y="21362"/>
                    <a:pt x="4150" y="19927"/>
                  </a:cubicBezTo>
                  <a:cubicBezTo>
                    <a:pt x="4202" y="19588"/>
                    <a:pt x="4280" y="19275"/>
                    <a:pt x="4333" y="19040"/>
                  </a:cubicBezTo>
                  <a:cubicBezTo>
                    <a:pt x="4333" y="18988"/>
                    <a:pt x="4333" y="18961"/>
                    <a:pt x="4333" y="18909"/>
                  </a:cubicBezTo>
                  <a:cubicBezTo>
                    <a:pt x="4359" y="18883"/>
                    <a:pt x="4359" y="18883"/>
                    <a:pt x="4359" y="18857"/>
                  </a:cubicBezTo>
                  <a:cubicBezTo>
                    <a:pt x="4385" y="18727"/>
                    <a:pt x="4437" y="18622"/>
                    <a:pt x="4463" y="18492"/>
                  </a:cubicBezTo>
                  <a:lnTo>
                    <a:pt x="4463" y="18440"/>
                  </a:lnTo>
                  <a:cubicBezTo>
                    <a:pt x="4620" y="17892"/>
                    <a:pt x="4802" y="17317"/>
                    <a:pt x="5037" y="16665"/>
                  </a:cubicBezTo>
                  <a:cubicBezTo>
                    <a:pt x="5246" y="16169"/>
                    <a:pt x="5455" y="15647"/>
                    <a:pt x="5742" y="15073"/>
                  </a:cubicBezTo>
                  <a:lnTo>
                    <a:pt x="5794" y="14995"/>
                  </a:lnTo>
                  <a:lnTo>
                    <a:pt x="5768" y="14969"/>
                  </a:lnTo>
                  <a:lnTo>
                    <a:pt x="5820" y="14943"/>
                  </a:lnTo>
                  <a:lnTo>
                    <a:pt x="5820" y="14917"/>
                  </a:lnTo>
                  <a:lnTo>
                    <a:pt x="5768" y="14917"/>
                  </a:lnTo>
                  <a:lnTo>
                    <a:pt x="5846" y="14891"/>
                  </a:lnTo>
                  <a:cubicBezTo>
                    <a:pt x="5898" y="14786"/>
                    <a:pt x="5951" y="14656"/>
                    <a:pt x="6029" y="14551"/>
                  </a:cubicBezTo>
                  <a:cubicBezTo>
                    <a:pt x="6159" y="14290"/>
                    <a:pt x="6316" y="14003"/>
                    <a:pt x="6551" y="13664"/>
                  </a:cubicBezTo>
                  <a:cubicBezTo>
                    <a:pt x="7177" y="12620"/>
                    <a:pt x="7908" y="11655"/>
                    <a:pt x="8717" y="10741"/>
                  </a:cubicBezTo>
                  <a:lnTo>
                    <a:pt x="8978" y="10428"/>
                  </a:lnTo>
                  <a:lnTo>
                    <a:pt x="9004" y="10402"/>
                  </a:lnTo>
                  <a:lnTo>
                    <a:pt x="8978" y="10376"/>
                  </a:lnTo>
                  <a:lnTo>
                    <a:pt x="9030" y="10376"/>
                  </a:lnTo>
                  <a:lnTo>
                    <a:pt x="9134" y="10272"/>
                  </a:lnTo>
                  <a:cubicBezTo>
                    <a:pt x="9343" y="10037"/>
                    <a:pt x="9552" y="9828"/>
                    <a:pt x="9761" y="9619"/>
                  </a:cubicBezTo>
                  <a:cubicBezTo>
                    <a:pt x="10178" y="9176"/>
                    <a:pt x="10648" y="8758"/>
                    <a:pt x="11196" y="8314"/>
                  </a:cubicBezTo>
                  <a:cubicBezTo>
                    <a:pt x="11613" y="7949"/>
                    <a:pt x="12057" y="7584"/>
                    <a:pt x="12579" y="7192"/>
                  </a:cubicBezTo>
                  <a:cubicBezTo>
                    <a:pt x="12814" y="7010"/>
                    <a:pt x="13075" y="6853"/>
                    <a:pt x="13310" y="6696"/>
                  </a:cubicBezTo>
                  <a:cubicBezTo>
                    <a:pt x="13440" y="6618"/>
                    <a:pt x="13544" y="6540"/>
                    <a:pt x="13675" y="6435"/>
                  </a:cubicBezTo>
                  <a:lnTo>
                    <a:pt x="13884" y="6305"/>
                  </a:lnTo>
                  <a:lnTo>
                    <a:pt x="13962" y="6279"/>
                  </a:lnTo>
                  <a:cubicBezTo>
                    <a:pt x="14823" y="5731"/>
                    <a:pt x="15710" y="5261"/>
                    <a:pt x="16624" y="4844"/>
                  </a:cubicBezTo>
                  <a:lnTo>
                    <a:pt x="17198" y="4583"/>
                  </a:lnTo>
                  <a:cubicBezTo>
                    <a:pt x="17720" y="4374"/>
                    <a:pt x="18242" y="4165"/>
                    <a:pt x="18842" y="3956"/>
                  </a:cubicBezTo>
                  <a:lnTo>
                    <a:pt x="19233" y="3826"/>
                  </a:lnTo>
                  <a:lnTo>
                    <a:pt x="19259" y="3826"/>
                  </a:lnTo>
                  <a:lnTo>
                    <a:pt x="19312" y="3800"/>
                  </a:lnTo>
                  <a:lnTo>
                    <a:pt x="19390" y="3774"/>
                  </a:lnTo>
                  <a:lnTo>
                    <a:pt x="19416" y="3774"/>
                  </a:lnTo>
                  <a:cubicBezTo>
                    <a:pt x="19677" y="3695"/>
                    <a:pt x="19990" y="3617"/>
                    <a:pt x="20355" y="3539"/>
                  </a:cubicBezTo>
                  <a:cubicBezTo>
                    <a:pt x="21504" y="3252"/>
                    <a:pt x="22652" y="3069"/>
                    <a:pt x="23826" y="2991"/>
                  </a:cubicBezTo>
                  <a:lnTo>
                    <a:pt x="24218" y="2965"/>
                  </a:lnTo>
                  <a:lnTo>
                    <a:pt x="24244" y="2965"/>
                  </a:lnTo>
                  <a:lnTo>
                    <a:pt x="24244" y="2939"/>
                  </a:lnTo>
                  <a:lnTo>
                    <a:pt x="24270" y="2991"/>
                  </a:lnTo>
                  <a:lnTo>
                    <a:pt x="25209" y="2991"/>
                  </a:lnTo>
                  <a:cubicBezTo>
                    <a:pt x="25810" y="2991"/>
                    <a:pt x="26410" y="3043"/>
                    <a:pt x="26984" y="3147"/>
                  </a:cubicBezTo>
                  <a:cubicBezTo>
                    <a:pt x="27271" y="3173"/>
                    <a:pt x="27558" y="3226"/>
                    <a:pt x="27793" y="3278"/>
                  </a:cubicBezTo>
                  <a:lnTo>
                    <a:pt x="28158" y="3356"/>
                  </a:lnTo>
                  <a:lnTo>
                    <a:pt x="28263" y="3356"/>
                  </a:lnTo>
                  <a:cubicBezTo>
                    <a:pt x="28289" y="3382"/>
                    <a:pt x="28315" y="3382"/>
                    <a:pt x="28341" y="3382"/>
                  </a:cubicBezTo>
                  <a:cubicBezTo>
                    <a:pt x="28837" y="3513"/>
                    <a:pt x="29359" y="3669"/>
                    <a:pt x="29959" y="3878"/>
                  </a:cubicBezTo>
                  <a:cubicBezTo>
                    <a:pt x="30402" y="4035"/>
                    <a:pt x="30898" y="4217"/>
                    <a:pt x="31420" y="4452"/>
                  </a:cubicBezTo>
                  <a:cubicBezTo>
                    <a:pt x="31681" y="4583"/>
                    <a:pt x="31916" y="4687"/>
                    <a:pt x="32151" y="4791"/>
                  </a:cubicBezTo>
                  <a:lnTo>
                    <a:pt x="32255" y="4844"/>
                  </a:lnTo>
                  <a:lnTo>
                    <a:pt x="32281" y="4844"/>
                  </a:lnTo>
                  <a:lnTo>
                    <a:pt x="32307" y="4870"/>
                  </a:lnTo>
                  <a:cubicBezTo>
                    <a:pt x="32464" y="4948"/>
                    <a:pt x="32594" y="5026"/>
                    <a:pt x="32751" y="5105"/>
                  </a:cubicBezTo>
                  <a:cubicBezTo>
                    <a:pt x="33717" y="5653"/>
                    <a:pt x="34656" y="6279"/>
                    <a:pt x="35543" y="6983"/>
                  </a:cubicBezTo>
                  <a:cubicBezTo>
                    <a:pt x="35752" y="7140"/>
                    <a:pt x="35961" y="7323"/>
                    <a:pt x="36170" y="7479"/>
                  </a:cubicBezTo>
                  <a:cubicBezTo>
                    <a:pt x="36248" y="7558"/>
                    <a:pt x="36326" y="7636"/>
                    <a:pt x="36404" y="7714"/>
                  </a:cubicBezTo>
                  <a:lnTo>
                    <a:pt x="36457" y="7766"/>
                  </a:lnTo>
                  <a:lnTo>
                    <a:pt x="36535" y="7819"/>
                  </a:lnTo>
                  <a:lnTo>
                    <a:pt x="36561" y="7845"/>
                  </a:lnTo>
                  <a:lnTo>
                    <a:pt x="36587" y="7871"/>
                  </a:lnTo>
                  <a:cubicBezTo>
                    <a:pt x="36979" y="8236"/>
                    <a:pt x="37370" y="8628"/>
                    <a:pt x="37788" y="9097"/>
                  </a:cubicBezTo>
                  <a:cubicBezTo>
                    <a:pt x="38570" y="9932"/>
                    <a:pt x="39275" y="10820"/>
                    <a:pt x="39901" y="11785"/>
                  </a:cubicBezTo>
                  <a:lnTo>
                    <a:pt x="39953" y="11889"/>
                  </a:lnTo>
                  <a:lnTo>
                    <a:pt x="40162" y="12229"/>
                  </a:lnTo>
                  <a:cubicBezTo>
                    <a:pt x="40319" y="12464"/>
                    <a:pt x="40449" y="12698"/>
                    <a:pt x="40580" y="12933"/>
                  </a:cubicBezTo>
                  <a:cubicBezTo>
                    <a:pt x="40736" y="13220"/>
                    <a:pt x="40893" y="13560"/>
                    <a:pt x="41076" y="13899"/>
                  </a:cubicBezTo>
                  <a:cubicBezTo>
                    <a:pt x="41076" y="13925"/>
                    <a:pt x="41102" y="13925"/>
                    <a:pt x="41128" y="13925"/>
                  </a:cubicBezTo>
                  <a:cubicBezTo>
                    <a:pt x="42042" y="13761"/>
                    <a:pt x="42955" y="13660"/>
                    <a:pt x="43888" y="13660"/>
                  </a:cubicBezTo>
                  <a:cubicBezTo>
                    <a:pt x="43994" y="13660"/>
                    <a:pt x="44101" y="13661"/>
                    <a:pt x="44207" y="13664"/>
                  </a:cubicBezTo>
                  <a:lnTo>
                    <a:pt x="44233" y="13664"/>
                  </a:lnTo>
                  <a:cubicBezTo>
                    <a:pt x="44233" y="13664"/>
                    <a:pt x="44233" y="13638"/>
                    <a:pt x="44233" y="13638"/>
                  </a:cubicBezTo>
                  <a:cubicBezTo>
                    <a:pt x="42615" y="9880"/>
                    <a:pt x="40058" y="6644"/>
                    <a:pt x="36822" y="4191"/>
                  </a:cubicBezTo>
                  <a:cubicBezTo>
                    <a:pt x="33249" y="1456"/>
                    <a:pt x="28885" y="1"/>
                    <a:pt x="24389" y="1"/>
                  </a:cubicBezTo>
                  <a:close/>
                </a:path>
              </a:pathLst>
            </a:custGeom>
            <a:solidFill>
              <a:srgbClr val="4A7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-2423936" y="1698486"/>
              <a:ext cx="482306" cy="432633"/>
            </a:xfrm>
            <a:custGeom>
              <a:rect b="b" l="l" r="r" t="t"/>
              <a:pathLst>
                <a:path extrusionOk="0" h="11096" w="12370">
                  <a:moveTo>
                    <a:pt x="6239" y="1"/>
                  </a:moveTo>
                  <a:cubicBezTo>
                    <a:pt x="5408" y="1"/>
                    <a:pt x="4577" y="184"/>
                    <a:pt x="3810" y="553"/>
                  </a:cubicBezTo>
                  <a:cubicBezTo>
                    <a:pt x="2662" y="1049"/>
                    <a:pt x="1722" y="1962"/>
                    <a:pt x="1200" y="3085"/>
                  </a:cubicBezTo>
                  <a:cubicBezTo>
                    <a:pt x="0" y="5590"/>
                    <a:pt x="783" y="8565"/>
                    <a:pt x="3053" y="10130"/>
                  </a:cubicBezTo>
                  <a:cubicBezTo>
                    <a:pt x="4008" y="10767"/>
                    <a:pt x="5112" y="11095"/>
                    <a:pt x="6223" y="11095"/>
                  </a:cubicBezTo>
                  <a:cubicBezTo>
                    <a:pt x="7025" y="11095"/>
                    <a:pt x="7831" y="10924"/>
                    <a:pt x="8586" y="10574"/>
                  </a:cubicBezTo>
                  <a:cubicBezTo>
                    <a:pt x="9395" y="10209"/>
                    <a:pt x="10125" y="9635"/>
                    <a:pt x="10647" y="8904"/>
                  </a:cubicBezTo>
                  <a:cubicBezTo>
                    <a:pt x="12369" y="6581"/>
                    <a:pt x="12056" y="3293"/>
                    <a:pt x="9890" y="1362"/>
                  </a:cubicBezTo>
                  <a:lnTo>
                    <a:pt x="9838" y="1362"/>
                  </a:lnTo>
                  <a:lnTo>
                    <a:pt x="9551" y="1780"/>
                  </a:lnTo>
                  <a:cubicBezTo>
                    <a:pt x="9551" y="1806"/>
                    <a:pt x="9551" y="1832"/>
                    <a:pt x="9551" y="1832"/>
                  </a:cubicBezTo>
                  <a:cubicBezTo>
                    <a:pt x="9708" y="1962"/>
                    <a:pt x="9786" y="2119"/>
                    <a:pt x="9812" y="2302"/>
                  </a:cubicBezTo>
                  <a:cubicBezTo>
                    <a:pt x="9864" y="2589"/>
                    <a:pt x="9603" y="2954"/>
                    <a:pt x="9368" y="3241"/>
                  </a:cubicBezTo>
                  <a:cubicBezTo>
                    <a:pt x="9316" y="3319"/>
                    <a:pt x="9238" y="3398"/>
                    <a:pt x="9212" y="3476"/>
                  </a:cubicBezTo>
                  <a:cubicBezTo>
                    <a:pt x="9186" y="3476"/>
                    <a:pt x="9186" y="3502"/>
                    <a:pt x="9212" y="3528"/>
                  </a:cubicBezTo>
                  <a:cubicBezTo>
                    <a:pt x="10099" y="4781"/>
                    <a:pt x="10073" y="6451"/>
                    <a:pt x="9160" y="7704"/>
                  </a:cubicBezTo>
                  <a:cubicBezTo>
                    <a:pt x="8794" y="8173"/>
                    <a:pt x="8298" y="8565"/>
                    <a:pt x="7724" y="8826"/>
                  </a:cubicBezTo>
                  <a:cubicBezTo>
                    <a:pt x="7232" y="9055"/>
                    <a:pt x="6709" y="9168"/>
                    <a:pt x="6187" y="9168"/>
                  </a:cubicBezTo>
                  <a:cubicBezTo>
                    <a:pt x="5520" y="9168"/>
                    <a:pt x="4854" y="8983"/>
                    <a:pt x="4254" y="8617"/>
                  </a:cubicBezTo>
                  <a:cubicBezTo>
                    <a:pt x="3392" y="8017"/>
                    <a:pt x="2792" y="7077"/>
                    <a:pt x="2636" y="6007"/>
                  </a:cubicBezTo>
                  <a:cubicBezTo>
                    <a:pt x="2479" y="5094"/>
                    <a:pt x="2714" y="4155"/>
                    <a:pt x="3288" y="3398"/>
                  </a:cubicBezTo>
                  <a:cubicBezTo>
                    <a:pt x="3680" y="2928"/>
                    <a:pt x="4149" y="2537"/>
                    <a:pt x="4723" y="2276"/>
                  </a:cubicBezTo>
                  <a:cubicBezTo>
                    <a:pt x="5238" y="2029"/>
                    <a:pt x="5801" y="1911"/>
                    <a:pt x="6375" y="1911"/>
                  </a:cubicBezTo>
                  <a:cubicBezTo>
                    <a:pt x="6529" y="1911"/>
                    <a:pt x="6683" y="1920"/>
                    <a:pt x="6837" y="1936"/>
                  </a:cubicBezTo>
                  <a:lnTo>
                    <a:pt x="6863" y="1936"/>
                  </a:lnTo>
                  <a:cubicBezTo>
                    <a:pt x="6889" y="1858"/>
                    <a:pt x="6942" y="1780"/>
                    <a:pt x="6994" y="1701"/>
                  </a:cubicBezTo>
                  <a:cubicBezTo>
                    <a:pt x="7124" y="1388"/>
                    <a:pt x="7359" y="1101"/>
                    <a:pt x="7646" y="919"/>
                  </a:cubicBezTo>
                  <a:cubicBezTo>
                    <a:pt x="7737" y="879"/>
                    <a:pt x="7829" y="860"/>
                    <a:pt x="7917" y="860"/>
                  </a:cubicBezTo>
                  <a:cubicBezTo>
                    <a:pt x="8005" y="860"/>
                    <a:pt x="8090" y="879"/>
                    <a:pt x="8168" y="919"/>
                  </a:cubicBezTo>
                  <a:lnTo>
                    <a:pt x="8220" y="919"/>
                  </a:lnTo>
                  <a:lnTo>
                    <a:pt x="8481" y="501"/>
                  </a:lnTo>
                  <a:cubicBezTo>
                    <a:pt x="8481" y="501"/>
                    <a:pt x="8481" y="501"/>
                    <a:pt x="8481" y="475"/>
                  </a:cubicBezTo>
                  <a:cubicBezTo>
                    <a:pt x="8481" y="475"/>
                    <a:pt x="8455" y="449"/>
                    <a:pt x="8455" y="449"/>
                  </a:cubicBezTo>
                  <a:cubicBezTo>
                    <a:pt x="7748" y="151"/>
                    <a:pt x="6993" y="1"/>
                    <a:pt x="6239" y="1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-2149258" y="1740126"/>
              <a:ext cx="106872" cy="87533"/>
            </a:xfrm>
            <a:custGeom>
              <a:rect b="b" l="l" r="r" t="t"/>
              <a:pathLst>
                <a:path extrusionOk="0" h="2245" w="2741">
                  <a:moveTo>
                    <a:pt x="788" y="0"/>
                  </a:moveTo>
                  <a:cubicBezTo>
                    <a:pt x="732" y="0"/>
                    <a:pt x="678" y="10"/>
                    <a:pt x="627" y="33"/>
                  </a:cubicBezTo>
                  <a:cubicBezTo>
                    <a:pt x="549" y="59"/>
                    <a:pt x="497" y="112"/>
                    <a:pt x="471" y="164"/>
                  </a:cubicBezTo>
                  <a:cubicBezTo>
                    <a:pt x="314" y="399"/>
                    <a:pt x="184" y="633"/>
                    <a:pt x="27" y="894"/>
                  </a:cubicBezTo>
                  <a:cubicBezTo>
                    <a:pt x="1" y="894"/>
                    <a:pt x="1" y="921"/>
                    <a:pt x="27" y="921"/>
                  </a:cubicBezTo>
                  <a:cubicBezTo>
                    <a:pt x="27" y="947"/>
                    <a:pt x="27" y="947"/>
                    <a:pt x="53" y="947"/>
                  </a:cubicBezTo>
                  <a:cubicBezTo>
                    <a:pt x="497" y="1051"/>
                    <a:pt x="940" y="1260"/>
                    <a:pt x="1306" y="1547"/>
                  </a:cubicBezTo>
                  <a:cubicBezTo>
                    <a:pt x="1541" y="1756"/>
                    <a:pt x="1775" y="1990"/>
                    <a:pt x="1984" y="2225"/>
                  </a:cubicBezTo>
                  <a:cubicBezTo>
                    <a:pt x="1984" y="2238"/>
                    <a:pt x="1991" y="2245"/>
                    <a:pt x="1997" y="2245"/>
                  </a:cubicBezTo>
                  <a:cubicBezTo>
                    <a:pt x="2004" y="2245"/>
                    <a:pt x="2010" y="2238"/>
                    <a:pt x="2010" y="2225"/>
                  </a:cubicBezTo>
                  <a:lnTo>
                    <a:pt x="2036" y="2225"/>
                  </a:lnTo>
                  <a:lnTo>
                    <a:pt x="2089" y="2173"/>
                  </a:lnTo>
                  <a:cubicBezTo>
                    <a:pt x="2323" y="1808"/>
                    <a:pt x="2741" y="1234"/>
                    <a:pt x="2376" y="894"/>
                  </a:cubicBezTo>
                  <a:cubicBezTo>
                    <a:pt x="2141" y="712"/>
                    <a:pt x="1906" y="555"/>
                    <a:pt x="1671" y="399"/>
                  </a:cubicBezTo>
                  <a:lnTo>
                    <a:pt x="1567" y="346"/>
                  </a:lnTo>
                  <a:cubicBezTo>
                    <a:pt x="1352" y="218"/>
                    <a:pt x="1049" y="0"/>
                    <a:pt x="788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-2097363" y="1679576"/>
              <a:ext cx="76342" cy="84257"/>
            </a:xfrm>
            <a:custGeom>
              <a:rect b="b" l="l" r="r" t="t"/>
              <a:pathLst>
                <a:path extrusionOk="0" h="2161" w="1958">
                  <a:moveTo>
                    <a:pt x="1141" y="1"/>
                  </a:moveTo>
                  <a:cubicBezTo>
                    <a:pt x="1099" y="1"/>
                    <a:pt x="1059" y="7"/>
                    <a:pt x="1019" y="21"/>
                  </a:cubicBezTo>
                  <a:cubicBezTo>
                    <a:pt x="914" y="73"/>
                    <a:pt x="836" y="151"/>
                    <a:pt x="784" y="255"/>
                  </a:cubicBezTo>
                  <a:lnTo>
                    <a:pt x="1" y="1482"/>
                  </a:lnTo>
                  <a:cubicBezTo>
                    <a:pt x="1" y="1482"/>
                    <a:pt x="1" y="1508"/>
                    <a:pt x="1" y="1508"/>
                  </a:cubicBezTo>
                  <a:cubicBezTo>
                    <a:pt x="1" y="1508"/>
                    <a:pt x="1" y="1534"/>
                    <a:pt x="27" y="1534"/>
                  </a:cubicBezTo>
                  <a:cubicBezTo>
                    <a:pt x="183" y="1612"/>
                    <a:pt x="314" y="1717"/>
                    <a:pt x="471" y="1821"/>
                  </a:cubicBezTo>
                  <a:lnTo>
                    <a:pt x="575" y="1899"/>
                  </a:lnTo>
                  <a:lnTo>
                    <a:pt x="679" y="1952"/>
                  </a:lnTo>
                  <a:cubicBezTo>
                    <a:pt x="784" y="2030"/>
                    <a:pt x="888" y="2082"/>
                    <a:pt x="966" y="2160"/>
                  </a:cubicBezTo>
                  <a:lnTo>
                    <a:pt x="1019" y="2160"/>
                  </a:lnTo>
                  <a:lnTo>
                    <a:pt x="1019" y="2134"/>
                  </a:lnTo>
                  <a:lnTo>
                    <a:pt x="1619" y="1247"/>
                  </a:lnTo>
                  <a:lnTo>
                    <a:pt x="1906" y="777"/>
                  </a:lnTo>
                  <a:cubicBezTo>
                    <a:pt x="1958" y="699"/>
                    <a:pt x="1958" y="621"/>
                    <a:pt x="1958" y="542"/>
                  </a:cubicBezTo>
                  <a:cubicBezTo>
                    <a:pt x="1906" y="386"/>
                    <a:pt x="1723" y="255"/>
                    <a:pt x="1567" y="151"/>
                  </a:cubicBezTo>
                  <a:cubicBezTo>
                    <a:pt x="1392" y="54"/>
                    <a:pt x="1261" y="1"/>
                    <a:pt x="1141" y="1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-3097511" y="503627"/>
              <a:ext cx="1291232" cy="1203270"/>
            </a:xfrm>
            <a:custGeom>
              <a:rect b="b" l="l" r="r" t="t"/>
              <a:pathLst>
                <a:path extrusionOk="0" h="30861" w="33117">
                  <a:moveTo>
                    <a:pt x="17315" y="1"/>
                  </a:moveTo>
                  <a:cubicBezTo>
                    <a:pt x="14946" y="1"/>
                    <a:pt x="12467" y="565"/>
                    <a:pt x="10100" y="1659"/>
                  </a:cubicBezTo>
                  <a:cubicBezTo>
                    <a:pt x="8951" y="2181"/>
                    <a:pt x="7882" y="2833"/>
                    <a:pt x="6838" y="3564"/>
                  </a:cubicBezTo>
                  <a:cubicBezTo>
                    <a:pt x="2454" y="6643"/>
                    <a:pt x="1" y="11158"/>
                    <a:pt x="288" y="15620"/>
                  </a:cubicBezTo>
                  <a:cubicBezTo>
                    <a:pt x="523" y="19587"/>
                    <a:pt x="3419" y="22927"/>
                    <a:pt x="7203" y="23579"/>
                  </a:cubicBezTo>
                  <a:cubicBezTo>
                    <a:pt x="7574" y="23639"/>
                    <a:pt x="7946" y="23668"/>
                    <a:pt x="8317" y="23668"/>
                  </a:cubicBezTo>
                  <a:cubicBezTo>
                    <a:pt x="9409" y="23668"/>
                    <a:pt x="10489" y="23414"/>
                    <a:pt x="11483" y="22927"/>
                  </a:cubicBezTo>
                  <a:cubicBezTo>
                    <a:pt x="11979" y="22718"/>
                    <a:pt x="12422" y="22457"/>
                    <a:pt x="12866" y="22170"/>
                  </a:cubicBezTo>
                  <a:cubicBezTo>
                    <a:pt x="14640" y="20996"/>
                    <a:pt x="16102" y="19091"/>
                    <a:pt x="17459" y="16194"/>
                  </a:cubicBezTo>
                  <a:cubicBezTo>
                    <a:pt x="19312" y="12175"/>
                    <a:pt x="19781" y="7635"/>
                    <a:pt x="18763" y="3329"/>
                  </a:cubicBezTo>
                  <a:cubicBezTo>
                    <a:pt x="18763" y="3303"/>
                    <a:pt x="18737" y="3303"/>
                    <a:pt x="18737" y="3303"/>
                  </a:cubicBezTo>
                  <a:cubicBezTo>
                    <a:pt x="18529" y="3277"/>
                    <a:pt x="18346" y="3251"/>
                    <a:pt x="18163" y="3251"/>
                  </a:cubicBezTo>
                  <a:cubicBezTo>
                    <a:pt x="17850" y="3198"/>
                    <a:pt x="17589" y="3198"/>
                    <a:pt x="17354" y="3198"/>
                  </a:cubicBezTo>
                  <a:lnTo>
                    <a:pt x="16832" y="3198"/>
                  </a:lnTo>
                  <a:cubicBezTo>
                    <a:pt x="16467" y="3224"/>
                    <a:pt x="16102" y="3251"/>
                    <a:pt x="15762" y="3303"/>
                  </a:cubicBezTo>
                  <a:lnTo>
                    <a:pt x="15736" y="3303"/>
                  </a:lnTo>
                  <a:cubicBezTo>
                    <a:pt x="15736" y="3303"/>
                    <a:pt x="15736" y="3329"/>
                    <a:pt x="15736" y="3329"/>
                  </a:cubicBezTo>
                  <a:lnTo>
                    <a:pt x="15815" y="3668"/>
                  </a:lnTo>
                  <a:cubicBezTo>
                    <a:pt x="16102" y="4790"/>
                    <a:pt x="16258" y="5912"/>
                    <a:pt x="16337" y="7061"/>
                  </a:cubicBezTo>
                  <a:lnTo>
                    <a:pt x="16337" y="7217"/>
                  </a:lnTo>
                  <a:lnTo>
                    <a:pt x="16337" y="7269"/>
                  </a:lnTo>
                  <a:lnTo>
                    <a:pt x="16337" y="7295"/>
                  </a:lnTo>
                  <a:lnTo>
                    <a:pt x="16337" y="7661"/>
                  </a:lnTo>
                  <a:cubicBezTo>
                    <a:pt x="16337" y="7922"/>
                    <a:pt x="16337" y="8183"/>
                    <a:pt x="16337" y="8522"/>
                  </a:cubicBezTo>
                  <a:cubicBezTo>
                    <a:pt x="16310" y="9096"/>
                    <a:pt x="16258" y="9696"/>
                    <a:pt x="16154" y="10349"/>
                  </a:cubicBezTo>
                  <a:cubicBezTo>
                    <a:pt x="16128" y="10610"/>
                    <a:pt x="16076" y="10871"/>
                    <a:pt x="16023" y="11210"/>
                  </a:cubicBezTo>
                  <a:cubicBezTo>
                    <a:pt x="15997" y="11340"/>
                    <a:pt x="15971" y="11471"/>
                    <a:pt x="15945" y="11601"/>
                  </a:cubicBezTo>
                  <a:lnTo>
                    <a:pt x="15945" y="11653"/>
                  </a:lnTo>
                  <a:cubicBezTo>
                    <a:pt x="15945" y="11680"/>
                    <a:pt x="15919" y="11706"/>
                    <a:pt x="15919" y="11758"/>
                  </a:cubicBezTo>
                  <a:cubicBezTo>
                    <a:pt x="15919" y="11784"/>
                    <a:pt x="15919" y="11810"/>
                    <a:pt x="15893" y="11810"/>
                  </a:cubicBezTo>
                  <a:cubicBezTo>
                    <a:pt x="15736" y="12436"/>
                    <a:pt x="15554" y="13063"/>
                    <a:pt x="15345" y="13663"/>
                  </a:cubicBezTo>
                  <a:cubicBezTo>
                    <a:pt x="15136" y="14185"/>
                    <a:pt x="14901" y="14759"/>
                    <a:pt x="14614" y="15359"/>
                  </a:cubicBezTo>
                  <a:cubicBezTo>
                    <a:pt x="14458" y="15672"/>
                    <a:pt x="14353" y="15881"/>
                    <a:pt x="14301" y="15985"/>
                  </a:cubicBezTo>
                  <a:cubicBezTo>
                    <a:pt x="14145" y="16299"/>
                    <a:pt x="13936" y="16612"/>
                    <a:pt x="13727" y="16977"/>
                  </a:cubicBezTo>
                  <a:cubicBezTo>
                    <a:pt x="13414" y="17473"/>
                    <a:pt x="13049" y="17969"/>
                    <a:pt x="12657" y="18412"/>
                  </a:cubicBezTo>
                  <a:lnTo>
                    <a:pt x="12605" y="18517"/>
                  </a:lnTo>
                  <a:cubicBezTo>
                    <a:pt x="12579" y="18517"/>
                    <a:pt x="12579" y="18543"/>
                    <a:pt x="12579" y="18543"/>
                  </a:cubicBezTo>
                  <a:lnTo>
                    <a:pt x="12527" y="18569"/>
                  </a:lnTo>
                  <a:lnTo>
                    <a:pt x="12292" y="18830"/>
                  </a:lnTo>
                  <a:cubicBezTo>
                    <a:pt x="12135" y="19012"/>
                    <a:pt x="11900" y="19195"/>
                    <a:pt x="11639" y="19430"/>
                  </a:cubicBezTo>
                  <a:cubicBezTo>
                    <a:pt x="11483" y="19534"/>
                    <a:pt x="11300" y="19691"/>
                    <a:pt x="11065" y="19874"/>
                  </a:cubicBezTo>
                  <a:lnTo>
                    <a:pt x="11039" y="19874"/>
                  </a:lnTo>
                  <a:lnTo>
                    <a:pt x="10883" y="19978"/>
                  </a:lnTo>
                  <a:lnTo>
                    <a:pt x="10830" y="19978"/>
                  </a:lnTo>
                  <a:lnTo>
                    <a:pt x="10752" y="20030"/>
                  </a:lnTo>
                  <a:cubicBezTo>
                    <a:pt x="10622" y="20109"/>
                    <a:pt x="10465" y="20187"/>
                    <a:pt x="10308" y="20265"/>
                  </a:cubicBezTo>
                  <a:lnTo>
                    <a:pt x="10152" y="20317"/>
                  </a:lnTo>
                  <a:lnTo>
                    <a:pt x="9787" y="20448"/>
                  </a:lnTo>
                  <a:cubicBezTo>
                    <a:pt x="9787" y="20474"/>
                    <a:pt x="9787" y="20474"/>
                    <a:pt x="9760" y="20474"/>
                  </a:cubicBezTo>
                  <a:cubicBezTo>
                    <a:pt x="9708" y="20500"/>
                    <a:pt x="9682" y="20500"/>
                    <a:pt x="9630" y="20526"/>
                  </a:cubicBezTo>
                  <a:cubicBezTo>
                    <a:pt x="9317" y="20604"/>
                    <a:pt x="8978" y="20657"/>
                    <a:pt x="8638" y="20709"/>
                  </a:cubicBezTo>
                  <a:lnTo>
                    <a:pt x="8299" y="20709"/>
                  </a:lnTo>
                  <a:cubicBezTo>
                    <a:pt x="8064" y="20683"/>
                    <a:pt x="7855" y="20683"/>
                    <a:pt x="7621" y="20630"/>
                  </a:cubicBezTo>
                  <a:lnTo>
                    <a:pt x="7516" y="20630"/>
                  </a:lnTo>
                  <a:cubicBezTo>
                    <a:pt x="7464" y="20630"/>
                    <a:pt x="7412" y="20630"/>
                    <a:pt x="7360" y="20604"/>
                  </a:cubicBezTo>
                  <a:cubicBezTo>
                    <a:pt x="7307" y="20604"/>
                    <a:pt x="7255" y="20578"/>
                    <a:pt x="7203" y="20552"/>
                  </a:cubicBezTo>
                  <a:cubicBezTo>
                    <a:pt x="7099" y="20526"/>
                    <a:pt x="7020" y="20500"/>
                    <a:pt x="6838" y="20422"/>
                  </a:cubicBezTo>
                  <a:cubicBezTo>
                    <a:pt x="6655" y="20369"/>
                    <a:pt x="6472" y="20291"/>
                    <a:pt x="6368" y="20239"/>
                  </a:cubicBezTo>
                  <a:lnTo>
                    <a:pt x="6316" y="20239"/>
                  </a:lnTo>
                  <a:lnTo>
                    <a:pt x="6264" y="20187"/>
                  </a:lnTo>
                  <a:cubicBezTo>
                    <a:pt x="6185" y="20161"/>
                    <a:pt x="6133" y="20135"/>
                    <a:pt x="6081" y="20082"/>
                  </a:cubicBezTo>
                  <a:lnTo>
                    <a:pt x="6003" y="20030"/>
                  </a:lnTo>
                  <a:cubicBezTo>
                    <a:pt x="5820" y="19926"/>
                    <a:pt x="5663" y="19821"/>
                    <a:pt x="5533" y="19717"/>
                  </a:cubicBezTo>
                  <a:lnTo>
                    <a:pt x="5350" y="19587"/>
                  </a:lnTo>
                  <a:cubicBezTo>
                    <a:pt x="5324" y="19561"/>
                    <a:pt x="5324" y="19561"/>
                    <a:pt x="5298" y="19561"/>
                  </a:cubicBezTo>
                  <a:cubicBezTo>
                    <a:pt x="5272" y="19508"/>
                    <a:pt x="5220" y="19482"/>
                    <a:pt x="5194" y="19430"/>
                  </a:cubicBezTo>
                  <a:cubicBezTo>
                    <a:pt x="4933" y="19195"/>
                    <a:pt x="4672" y="18908"/>
                    <a:pt x="4463" y="18595"/>
                  </a:cubicBezTo>
                  <a:lnTo>
                    <a:pt x="4332" y="18412"/>
                  </a:lnTo>
                  <a:cubicBezTo>
                    <a:pt x="4306" y="18412"/>
                    <a:pt x="4306" y="18386"/>
                    <a:pt x="4280" y="18386"/>
                  </a:cubicBezTo>
                  <a:cubicBezTo>
                    <a:pt x="4254" y="18308"/>
                    <a:pt x="4228" y="18256"/>
                    <a:pt x="4202" y="18230"/>
                  </a:cubicBezTo>
                  <a:cubicBezTo>
                    <a:pt x="4124" y="18099"/>
                    <a:pt x="4072" y="17995"/>
                    <a:pt x="3993" y="17838"/>
                  </a:cubicBezTo>
                  <a:cubicBezTo>
                    <a:pt x="3889" y="17656"/>
                    <a:pt x="3811" y="17447"/>
                    <a:pt x="3732" y="17290"/>
                  </a:cubicBezTo>
                  <a:cubicBezTo>
                    <a:pt x="3706" y="17186"/>
                    <a:pt x="3680" y="17107"/>
                    <a:pt x="3628" y="16977"/>
                  </a:cubicBezTo>
                  <a:cubicBezTo>
                    <a:pt x="3602" y="16951"/>
                    <a:pt x="3602" y="16925"/>
                    <a:pt x="3576" y="16873"/>
                  </a:cubicBezTo>
                  <a:cubicBezTo>
                    <a:pt x="3576" y="16847"/>
                    <a:pt x="3576" y="16820"/>
                    <a:pt x="3550" y="16768"/>
                  </a:cubicBezTo>
                  <a:cubicBezTo>
                    <a:pt x="3445" y="16403"/>
                    <a:pt x="3367" y="15985"/>
                    <a:pt x="3341" y="15594"/>
                  </a:cubicBezTo>
                  <a:cubicBezTo>
                    <a:pt x="3315" y="15411"/>
                    <a:pt x="3289" y="15229"/>
                    <a:pt x="3289" y="15020"/>
                  </a:cubicBezTo>
                  <a:lnTo>
                    <a:pt x="3289" y="14915"/>
                  </a:lnTo>
                  <a:cubicBezTo>
                    <a:pt x="3289" y="14889"/>
                    <a:pt x="3289" y="14889"/>
                    <a:pt x="3289" y="14863"/>
                  </a:cubicBezTo>
                  <a:cubicBezTo>
                    <a:pt x="3289" y="14707"/>
                    <a:pt x="3289" y="14550"/>
                    <a:pt x="3289" y="14394"/>
                  </a:cubicBezTo>
                  <a:cubicBezTo>
                    <a:pt x="3341" y="13898"/>
                    <a:pt x="3393" y="13402"/>
                    <a:pt x="3497" y="12932"/>
                  </a:cubicBezTo>
                  <a:cubicBezTo>
                    <a:pt x="3497" y="12932"/>
                    <a:pt x="3497" y="12906"/>
                    <a:pt x="3497" y="12880"/>
                  </a:cubicBezTo>
                  <a:lnTo>
                    <a:pt x="3497" y="12828"/>
                  </a:lnTo>
                  <a:cubicBezTo>
                    <a:pt x="3550" y="12697"/>
                    <a:pt x="3576" y="12567"/>
                    <a:pt x="3628" y="12436"/>
                  </a:cubicBezTo>
                  <a:cubicBezTo>
                    <a:pt x="3706" y="12175"/>
                    <a:pt x="3811" y="11914"/>
                    <a:pt x="3941" y="11549"/>
                  </a:cubicBezTo>
                  <a:cubicBezTo>
                    <a:pt x="4045" y="11288"/>
                    <a:pt x="4176" y="11027"/>
                    <a:pt x="4280" y="10792"/>
                  </a:cubicBezTo>
                  <a:cubicBezTo>
                    <a:pt x="4306" y="10766"/>
                    <a:pt x="4306" y="10740"/>
                    <a:pt x="4332" y="10714"/>
                  </a:cubicBezTo>
                  <a:cubicBezTo>
                    <a:pt x="4332" y="10688"/>
                    <a:pt x="4359" y="10636"/>
                    <a:pt x="4385" y="10610"/>
                  </a:cubicBezTo>
                  <a:cubicBezTo>
                    <a:pt x="4437" y="10505"/>
                    <a:pt x="4515" y="10375"/>
                    <a:pt x="4593" y="10244"/>
                  </a:cubicBezTo>
                  <a:cubicBezTo>
                    <a:pt x="4907" y="9696"/>
                    <a:pt x="5298" y="9148"/>
                    <a:pt x="5689" y="8679"/>
                  </a:cubicBezTo>
                  <a:cubicBezTo>
                    <a:pt x="5794" y="8574"/>
                    <a:pt x="5872" y="8470"/>
                    <a:pt x="5950" y="8391"/>
                  </a:cubicBezTo>
                  <a:cubicBezTo>
                    <a:pt x="5977" y="8339"/>
                    <a:pt x="6003" y="8313"/>
                    <a:pt x="6029" y="8287"/>
                  </a:cubicBezTo>
                  <a:cubicBezTo>
                    <a:pt x="6055" y="8261"/>
                    <a:pt x="6055" y="8261"/>
                    <a:pt x="6081" y="8235"/>
                  </a:cubicBezTo>
                  <a:cubicBezTo>
                    <a:pt x="6264" y="8052"/>
                    <a:pt x="6472" y="7843"/>
                    <a:pt x="6629" y="7687"/>
                  </a:cubicBezTo>
                  <a:cubicBezTo>
                    <a:pt x="7020" y="7322"/>
                    <a:pt x="7438" y="6930"/>
                    <a:pt x="7960" y="6539"/>
                  </a:cubicBezTo>
                  <a:cubicBezTo>
                    <a:pt x="8351" y="6199"/>
                    <a:pt x="8769" y="5886"/>
                    <a:pt x="9265" y="5547"/>
                  </a:cubicBezTo>
                  <a:lnTo>
                    <a:pt x="9343" y="5495"/>
                  </a:lnTo>
                  <a:lnTo>
                    <a:pt x="9369" y="5469"/>
                  </a:lnTo>
                  <a:lnTo>
                    <a:pt x="9734" y="5260"/>
                  </a:lnTo>
                  <a:cubicBezTo>
                    <a:pt x="9969" y="5129"/>
                    <a:pt x="10230" y="4973"/>
                    <a:pt x="10569" y="4790"/>
                  </a:cubicBezTo>
                  <a:cubicBezTo>
                    <a:pt x="10830" y="4660"/>
                    <a:pt x="11091" y="4529"/>
                    <a:pt x="11378" y="4399"/>
                  </a:cubicBezTo>
                  <a:cubicBezTo>
                    <a:pt x="11587" y="4294"/>
                    <a:pt x="11822" y="4190"/>
                    <a:pt x="12057" y="4086"/>
                  </a:cubicBezTo>
                  <a:cubicBezTo>
                    <a:pt x="12266" y="4007"/>
                    <a:pt x="12500" y="3903"/>
                    <a:pt x="12814" y="3799"/>
                  </a:cubicBezTo>
                  <a:lnTo>
                    <a:pt x="13205" y="3668"/>
                  </a:lnTo>
                  <a:lnTo>
                    <a:pt x="13466" y="3590"/>
                  </a:lnTo>
                  <a:lnTo>
                    <a:pt x="13466" y="3538"/>
                  </a:lnTo>
                  <a:lnTo>
                    <a:pt x="13518" y="3564"/>
                  </a:lnTo>
                  <a:cubicBezTo>
                    <a:pt x="14588" y="3277"/>
                    <a:pt x="15684" y="3068"/>
                    <a:pt x="16780" y="3016"/>
                  </a:cubicBezTo>
                  <a:lnTo>
                    <a:pt x="17328" y="3016"/>
                  </a:lnTo>
                  <a:cubicBezTo>
                    <a:pt x="17589" y="3016"/>
                    <a:pt x="17850" y="3016"/>
                    <a:pt x="18163" y="3042"/>
                  </a:cubicBezTo>
                  <a:cubicBezTo>
                    <a:pt x="18763" y="3094"/>
                    <a:pt x="19364" y="3172"/>
                    <a:pt x="19938" y="3303"/>
                  </a:cubicBezTo>
                  <a:cubicBezTo>
                    <a:pt x="19990" y="3303"/>
                    <a:pt x="20016" y="3303"/>
                    <a:pt x="20068" y="3329"/>
                  </a:cubicBezTo>
                  <a:cubicBezTo>
                    <a:pt x="20094" y="3329"/>
                    <a:pt x="20120" y="3329"/>
                    <a:pt x="20147" y="3355"/>
                  </a:cubicBezTo>
                  <a:cubicBezTo>
                    <a:pt x="20251" y="3381"/>
                    <a:pt x="20381" y="3407"/>
                    <a:pt x="20512" y="3459"/>
                  </a:cubicBezTo>
                  <a:cubicBezTo>
                    <a:pt x="20747" y="3512"/>
                    <a:pt x="20982" y="3590"/>
                    <a:pt x="21321" y="3720"/>
                  </a:cubicBezTo>
                  <a:cubicBezTo>
                    <a:pt x="21556" y="3799"/>
                    <a:pt x="21791" y="3903"/>
                    <a:pt x="22130" y="4033"/>
                  </a:cubicBezTo>
                  <a:lnTo>
                    <a:pt x="22521" y="4216"/>
                  </a:lnTo>
                  <a:lnTo>
                    <a:pt x="22678" y="4294"/>
                  </a:lnTo>
                  <a:lnTo>
                    <a:pt x="22704" y="4294"/>
                  </a:lnTo>
                  <a:lnTo>
                    <a:pt x="22782" y="4347"/>
                  </a:lnTo>
                  <a:lnTo>
                    <a:pt x="22808" y="4294"/>
                  </a:lnTo>
                  <a:lnTo>
                    <a:pt x="22808" y="4347"/>
                  </a:lnTo>
                  <a:cubicBezTo>
                    <a:pt x="23904" y="4973"/>
                    <a:pt x="24922" y="5730"/>
                    <a:pt x="25835" y="6617"/>
                  </a:cubicBezTo>
                  <a:cubicBezTo>
                    <a:pt x="26801" y="7582"/>
                    <a:pt x="27636" y="8731"/>
                    <a:pt x="28236" y="9983"/>
                  </a:cubicBezTo>
                  <a:cubicBezTo>
                    <a:pt x="28915" y="11314"/>
                    <a:pt x="29384" y="12749"/>
                    <a:pt x="29619" y="14211"/>
                  </a:cubicBezTo>
                  <a:cubicBezTo>
                    <a:pt x="29906" y="15777"/>
                    <a:pt x="29985" y="17342"/>
                    <a:pt x="29854" y="18908"/>
                  </a:cubicBezTo>
                  <a:cubicBezTo>
                    <a:pt x="29619" y="22066"/>
                    <a:pt x="28628" y="25015"/>
                    <a:pt x="26592" y="28485"/>
                  </a:cubicBezTo>
                  <a:cubicBezTo>
                    <a:pt x="26305" y="28929"/>
                    <a:pt x="26253" y="29477"/>
                    <a:pt x="26462" y="29973"/>
                  </a:cubicBezTo>
                  <a:cubicBezTo>
                    <a:pt x="26462" y="29973"/>
                    <a:pt x="26462" y="29999"/>
                    <a:pt x="26488" y="29999"/>
                  </a:cubicBezTo>
                  <a:lnTo>
                    <a:pt x="26514" y="29999"/>
                  </a:lnTo>
                  <a:cubicBezTo>
                    <a:pt x="26514" y="29973"/>
                    <a:pt x="26540" y="29947"/>
                    <a:pt x="26592" y="29921"/>
                  </a:cubicBezTo>
                  <a:lnTo>
                    <a:pt x="26618" y="29921"/>
                  </a:lnTo>
                  <a:cubicBezTo>
                    <a:pt x="26651" y="29917"/>
                    <a:pt x="26684" y="29916"/>
                    <a:pt x="26716" y="29916"/>
                  </a:cubicBezTo>
                  <a:cubicBezTo>
                    <a:pt x="26943" y="29916"/>
                    <a:pt x="27163" y="29996"/>
                    <a:pt x="27323" y="30155"/>
                  </a:cubicBezTo>
                  <a:lnTo>
                    <a:pt x="27401" y="30208"/>
                  </a:lnTo>
                  <a:cubicBezTo>
                    <a:pt x="27610" y="30338"/>
                    <a:pt x="27871" y="30495"/>
                    <a:pt x="27845" y="30756"/>
                  </a:cubicBezTo>
                  <a:lnTo>
                    <a:pt x="27819" y="30808"/>
                  </a:lnTo>
                  <a:cubicBezTo>
                    <a:pt x="27819" y="30834"/>
                    <a:pt x="27819" y="30834"/>
                    <a:pt x="27819" y="30834"/>
                  </a:cubicBezTo>
                  <a:cubicBezTo>
                    <a:pt x="27845" y="30860"/>
                    <a:pt x="27845" y="30860"/>
                    <a:pt x="27871" y="30860"/>
                  </a:cubicBezTo>
                  <a:cubicBezTo>
                    <a:pt x="28080" y="30860"/>
                    <a:pt x="28288" y="30808"/>
                    <a:pt x="28471" y="30730"/>
                  </a:cubicBezTo>
                  <a:lnTo>
                    <a:pt x="28471" y="30703"/>
                  </a:lnTo>
                  <a:cubicBezTo>
                    <a:pt x="28706" y="30625"/>
                    <a:pt x="28889" y="30442"/>
                    <a:pt x="29019" y="30234"/>
                  </a:cubicBezTo>
                  <a:cubicBezTo>
                    <a:pt x="29932" y="28720"/>
                    <a:pt x="30741" y="27154"/>
                    <a:pt x="31420" y="25536"/>
                  </a:cubicBezTo>
                  <a:cubicBezTo>
                    <a:pt x="31994" y="24075"/>
                    <a:pt x="32386" y="22535"/>
                    <a:pt x="32620" y="20970"/>
                  </a:cubicBezTo>
                  <a:cubicBezTo>
                    <a:pt x="33116" y="17995"/>
                    <a:pt x="32960" y="14968"/>
                    <a:pt x="32177" y="12045"/>
                  </a:cubicBezTo>
                  <a:cubicBezTo>
                    <a:pt x="31420" y="9070"/>
                    <a:pt x="29828" y="6356"/>
                    <a:pt x="27610" y="4216"/>
                  </a:cubicBezTo>
                  <a:cubicBezTo>
                    <a:pt x="25627" y="2311"/>
                    <a:pt x="23148" y="980"/>
                    <a:pt x="20460" y="354"/>
                  </a:cubicBezTo>
                  <a:cubicBezTo>
                    <a:pt x="19448" y="117"/>
                    <a:pt x="18393" y="1"/>
                    <a:pt x="17315" y="1"/>
                  </a:cubicBezTo>
                  <a:close/>
                </a:path>
              </a:pathLst>
            </a:custGeom>
            <a:solidFill>
              <a:srgbClr val="4A7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-2420895" y="1762779"/>
              <a:ext cx="475210" cy="367910"/>
            </a:xfrm>
            <a:custGeom>
              <a:rect b="b" l="l" r="r" t="t"/>
              <a:pathLst>
                <a:path extrusionOk="0" h="9436" w="12188">
                  <a:moveTo>
                    <a:pt x="10099" y="0"/>
                  </a:moveTo>
                  <a:lnTo>
                    <a:pt x="10099" y="0"/>
                  </a:lnTo>
                  <a:cubicBezTo>
                    <a:pt x="11770" y="3106"/>
                    <a:pt x="11300" y="7333"/>
                    <a:pt x="7307" y="8429"/>
                  </a:cubicBezTo>
                  <a:cubicBezTo>
                    <a:pt x="6908" y="8545"/>
                    <a:pt x="6511" y="8599"/>
                    <a:pt x="6122" y="8599"/>
                  </a:cubicBezTo>
                  <a:cubicBezTo>
                    <a:pt x="4576" y="8599"/>
                    <a:pt x="3151" y="7744"/>
                    <a:pt x="2192" y="6472"/>
                  </a:cubicBezTo>
                  <a:cubicBezTo>
                    <a:pt x="1201" y="5141"/>
                    <a:pt x="783" y="3471"/>
                    <a:pt x="966" y="1827"/>
                  </a:cubicBezTo>
                  <a:lnTo>
                    <a:pt x="966" y="1827"/>
                  </a:lnTo>
                  <a:cubicBezTo>
                    <a:pt x="0" y="4254"/>
                    <a:pt x="835" y="7020"/>
                    <a:pt x="2975" y="8481"/>
                  </a:cubicBezTo>
                  <a:cubicBezTo>
                    <a:pt x="3927" y="9116"/>
                    <a:pt x="5027" y="9435"/>
                    <a:pt x="6133" y="9435"/>
                  </a:cubicBezTo>
                  <a:cubicBezTo>
                    <a:pt x="6939" y="9435"/>
                    <a:pt x="7749" y="9266"/>
                    <a:pt x="8508" y="8925"/>
                  </a:cubicBezTo>
                  <a:cubicBezTo>
                    <a:pt x="9317" y="8560"/>
                    <a:pt x="10021" y="7986"/>
                    <a:pt x="10569" y="7255"/>
                  </a:cubicBezTo>
                  <a:cubicBezTo>
                    <a:pt x="12187" y="5063"/>
                    <a:pt x="12004" y="1984"/>
                    <a:pt x="10099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4013209" y="52874"/>
              <a:ext cx="1517101" cy="1576600"/>
            </a:xfrm>
            <a:custGeom>
              <a:rect b="b" l="l" r="r" t="t"/>
              <a:pathLst>
                <a:path extrusionOk="0" h="40436" w="38910">
                  <a:moveTo>
                    <a:pt x="21821" y="0"/>
                  </a:moveTo>
                  <a:cubicBezTo>
                    <a:pt x="19566" y="0"/>
                    <a:pt x="17287" y="403"/>
                    <a:pt x="15214" y="1111"/>
                  </a:cubicBezTo>
                  <a:cubicBezTo>
                    <a:pt x="9525" y="3095"/>
                    <a:pt x="4802" y="7165"/>
                    <a:pt x="2010" y="12515"/>
                  </a:cubicBezTo>
                  <a:cubicBezTo>
                    <a:pt x="653" y="15203"/>
                    <a:pt x="0" y="18178"/>
                    <a:pt x="131" y="21179"/>
                  </a:cubicBezTo>
                  <a:cubicBezTo>
                    <a:pt x="287" y="24415"/>
                    <a:pt x="757" y="26685"/>
                    <a:pt x="2636" y="30391"/>
                  </a:cubicBezTo>
                  <a:cubicBezTo>
                    <a:pt x="3148" y="31414"/>
                    <a:pt x="3512" y="31733"/>
                    <a:pt x="3958" y="31733"/>
                  </a:cubicBezTo>
                  <a:cubicBezTo>
                    <a:pt x="4309" y="31733"/>
                    <a:pt x="4709" y="31537"/>
                    <a:pt x="5272" y="31330"/>
                  </a:cubicBezTo>
                  <a:cubicBezTo>
                    <a:pt x="6465" y="30885"/>
                    <a:pt x="7636" y="30693"/>
                    <a:pt x="8789" y="30693"/>
                  </a:cubicBezTo>
                  <a:cubicBezTo>
                    <a:pt x="11621" y="30693"/>
                    <a:pt x="14344" y="31852"/>
                    <a:pt x="17015" y="33261"/>
                  </a:cubicBezTo>
                  <a:cubicBezTo>
                    <a:pt x="19024" y="34305"/>
                    <a:pt x="21242" y="35532"/>
                    <a:pt x="22417" y="37828"/>
                  </a:cubicBezTo>
                  <a:cubicBezTo>
                    <a:pt x="22730" y="38402"/>
                    <a:pt x="22599" y="38402"/>
                    <a:pt x="22260" y="38559"/>
                  </a:cubicBezTo>
                  <a:cubicBezTo>
                    <a:pt x="21947" y="38689"/>
                    <a:pt x="21660" y="38898"/>
                    <a:pt x="21451" y="39159"/>
                  </a:cubicBezTo>
                  <a:cubicBezTo>
                    <a:pt x="21084" y="39595"/>
                    <a:pt x="21141" y="40436"/>
                    <a:pt x="21586" y="40436"/>
                  </a:cubicBezTo>
                  <a:cubicBezTo>
                    <a:pt x="21647" y="40436"/>
                    <a:pt x="21715" y="40420"/>
                    <a:pt x="21790" y="40386"/>
                  </a:cubicBezTo>
                  <a:lnTo>
                    <a:pt x="21816" y="40386"/>
                  </a:lnTo>
                  <a:cubicBezTo>
                    <a:pt x="21816" y="40359"/>
                    <a:pt x="21816" y="40359"/>
                    <a:pt x="21816" y="40333"/>
                  </a:cubicBezTo>
                  <a:cubicBezTo>
                    <a:pt x="21712" y="40203"/>
                    <a:pt x="21712" y="40020"/>
                    <a:pt x="21790" y="39864"/>
                  </a:cubicBezTo>
                  <a:cubicBezTo>
                    <a:pt x="21947" y="39577"/>
                    <a:pt x="22208" y="39342"/>
                    <a:pt x="22495" y="39211"/>
                  </a:cubicBezTo>
                  <a:cubicBezTo>
                    <a:pt x="22573" y="39185"/>
                    <a:pt x="22678" y="39159"/>
                    <a:pt x="22756" y="39133"/>
                  </a:cubicBezTo>
                  <a:cubicBezTo>
                    <a:pt x="22799" y="39122"/>
                    <a:pt x="22842" y="39117"/>
                    <a:pt x="22886" y="39117"/>
                  </a:cubicBezTo>
                  <a:cubicBezTo>
                    <a:pt x="23056" y="39117"/>
                    <a:pt x="23226" y="39196"/>
                    <a:pt x="23330" y="39342"/>
                  </a:cubicBezTo>
                  <a:lnTo>
                    <a:pt x="23382" y="39342"/>
                  </a:lnTo>
                  <a:cubicBezTo>
                    <a:pt x="23852" y="38611"/>
                    <a:pt x="22991" y="37672"/>
                    <a:pt x="22443" y="37019"/>
                  </a:cubicBezTo>
                  <a:lnTo>
                    <a:pt x="22208" y="36758"/>
                  </a:lnTo>
                  <a:cubicBezTo>
                    <a:pt x="21608" y="36001"/>
                    <a:pt x="20955" y="35297"/>
                    <a:pt x="20251" y="34671"/>
                  </a:cubicBezTo>
                  <a:cubicBezTo>
                    <a:pt x="19155" y="33705"/>
                    <a:pt x="17824" y="33131"/>
                    <a:pt x="16545" y="32583"/>
                  </a:cubicBezTo>
                  <a:lnTo>
                    <a:pt x="16284" y="32478"/>
                  </a:lnTo>
                  <a:cubicBezTo>
                    <a:pt x="15893" y="32296"/>
                    <a:pt x="15501" y="32113"/>
                    <a:pt x="15084" y="31930"/>
                  </a:cubicBezTo>
                  <a:cubicBezTo>
                    <a:pt x="13779" y="31304"/>
                    <a:pt x="12396" y="30678"/>
                    <a:pt x="11013" y="30443"/>
                  </a:cubicBezTo>
                  <a:cubicBezTo>
                    <a:pt x="10184" y="30284"/>
                    <a:pt x="9356" y="30209"/>
                    <a:pt x="8527" y="30209"/>
                  </a:cubicBezTo>
                  <a:cubicBezTo>
                    <a:pt x="8129" y="30209"/>
                    <a:pt x="7731" y="30226"/>
                    <a:pt x="7333" y="30260"/>
                  </a:cubicBezTo>
                  <a:lnTo>
                    <a:pt x="7229" y="30260"/>
                  </a:lnTo>
                  <a:cubicBezTo>
                    <a:pt x="6185" y="30365"/>
                    <a:pt x="5011" y="30469"/>
                    <a:pt x="4045" y="30913"/>
                  </a:cubicBezTo>
                  <a:lnTo>
                    <a:pt x="3967" y="30965"/>
                  </a:lnTo>
                  <a:cubicBezTo>
                    <a:pt x="3941" y="30965"/>
                    <a:pt x="3941" y="30991"/>
                    <a:pt x="3941" y="30991"/>
                  </a:cubicBezTo>
                  <a:cubicBezTo>
                    <a:pt x="3941" y="31017"/>
                    <a:pt x="3915" y="31043"/>
                    <a:pt x="3889" y="31043"/>
                  </a:cubicBezTo>
                  <a:cubicBezTo>
                    <a:pt x="3867" y="31054"/>
                    <a:pt x="3845" y="31060"/>
                    <a:pt x="3827" y="31060"/>
                  </a:cubicBezTo>
                  <a:cubicBezTo>
                    <a:pt x="3802" y="31060"/>
                    <a:pt x="3784" y="31048"/>
                    <a:pt x="3784" y="31017"/>
                  </a:cubicBezTo>
                  <a:cubicBezTo>
                    <a:pt x="2088" y="28303"/>
                    <a:pt x="1070" y="25224"/>
                    <a:pt x="809" y="22040"/>
                  </a:cubicBezTo>
                  <a:cubicBezTo>
                    <a:pt x="705" y="20579"/>
                    <a:pt x="757" y="19117"/>
                    <a:pt x="1018" y="17656"/>
                  </a:cubicBezTo>
                  <a:cubicBezTo>
                    <a:pt x="1070" y="17343"/>
                    <a:pt x="1122" y="17004"/>
                    <a:pt x="1175" y="16769"/>
                  </a:cubicBezTo>
                  <a:cubicBezTo>
                    <a:pt x="1175" y="16743"/>
                    <a:pt x="1201" y="16717"/>
                    <a:pt x="1201" y="16664"/>
                  </a:cubicBezTo>
                  <a:cubicBezTo>
                    <a:pt x="1201" y="16638"/>
                    <a:pt x="1201" y="16638"/>
                    <a:pt x="1227" y="16612"/>
                  </a:cubicBezTo>
                  <a:cubicBezTo>
                    <a:pt x="1253" y="16482"/>
                    <a:pt x="1279" y="16377"/>
                    <a:pt x="1305" y="16247"/>
                  </a:cubicBezTo>
                  <a:lnTo>
                    <a:pt x="1305" y="16195"/>
                  </a:lnTo>
                  <a:cubicBezTo>
                    <a:pt x="1462" y="15647"/>
                    <a:pt x="1670" y="15073"/>
                    <a:pt x="1905" y="14420"/>
                  </a:cubicBezTo>
                  <a:cubicBezTo>
                    <a:pt x="2088" y="13924"/>
                    <a:pt x="2323" y="13402"/>
                    <a:pt x="2610" y="12828"/>
                  </a:cubicBezTo>
                  <a:lnTo>
                    <a:pt x="2662" y="12750"/>
                  </a:lnTo>
                  <a:lnTo>
                    <a:pt x="2610" y="12724"/>
                  </a:lnTo>
                  <a:lnTo>
                    <a:pt x="2662" y="12698"/>
                  </a:lnTo>
                  <a:lnTo>
                    <a:pt x="2662" y="12672"/>
                  </a:lnTo>
                  <a:lnTo>
                    <a:pt x="2636" y="12672"/>
                  </a:lnTo>
                  <a:lnTo>
                    <a:pt x="2688" y="12646"/>
                  </a:lnTo>
                  <a:cubicBezTo>
                    <a:pt x="2740" y="12515"/>
                    <a:pt x="2819" y="12411"/>
                    <a:pt x="2871" y="12306"/>
                  </a:cubicBezTo>
                  <a:cubicBezTo>
                    <a:pt x="3027" y="12045"/>
                    <a:pt x="3184" y="11758"/>
                    <a:pt x="3393" y="11419"/>
                  </a:cubicBezTo>
                  <a:cubicBezTo>
                    <a:pt x="4045" y="10375"/>
                    <a:pt x="4776" y="9410"/>
                    <a:pt x="5585" y="8496"/>
                  </a:cubicBezTo>
                  <a:lnTo>
                    <a:pt x="5820" y="8183"/>
                  </a:lnTo>
                  <a:lnTo>
                    <a:pt x="5872" y="8157"/>
                  </a:lnTo>
                  <a:lnTo>
                    <a:pt x="5846" y="8131"/>
                  </a:lnTo>
                  <a:lnTo>
                    <a:pt x="5898" y="8131"/>
                  </a:lnTo>
                  <a:lnTo>
                    <a:pt x="6002" y="8027"/>
                  </a:lnTo>
                  <a:cubicBezTo>
                    <a:pt x="6185" y="7792"/>
                    <a:pt x="6394" y="7583"/>
                    <a:pt x="6603" y="7374"/>
                  </a:cubicBezTo>
                  <a:cubicBezTo>
                    <a:pt x="7046" y="6957"/>
                    <a:pt x="7516" y="6513"/>
                    <a:pt x="8038" y="6069"/>
                  </a:cubicBezTo>
                  <a:cubicBezTo>
                    <a:pt x="8455" y="5704"/>
                    <a:pt x="8925" y="5339"/>
                    <a:pt x="9447" y="4947"/>
                  </a:cubicBezTo>
                  <a:cubicBezTo>
                    <a:pt x="9682" y="4791"/>
                    <a:pt x="9917" y="4608"/>
                    <a:pt x="10178" y="4452"/>
                  </a:cubicBezTo>
                  <a:cubicBezTo>
                    <a:pt x="10282" y="4373"/>
                    <a:pt x="10413" y="4295"/>
                    <a:pt x="10543" y="4191"/>
                  </a:cubicBezTo>
                  <a:lnTo>
                    <a:pt x="10752" y="4060"/>
                  </a:lnTo>
                  <a:lnTo>
                    <a:pt x="10804" y="4034"/>
                  </a:lnTo>
                  <a:cubicBezTo>
                    <a:pt x="11665" y="3486"/>
                    <a:pt x="12552" y="3016"/>
                    <a:pt x="13492" y="2599"/>
                  </a:cubicBezTo>
                  <a:lnTo>
                    <a:pt x="14066" y="2338"/>
                  </a:lnTo>
                  <a:cubicBezTo>
                    <a:pt x="14562" y="2129"/>
                    <a:pt x="15084" y="1920"/>
                    <a:pt x="15684" y="1711"/>
                  </a:cubicBezTo>
                  <a:lnTo>
                    <a:pt x="16075" y="1581"/>
                  </a:lnTo>
                  <a:lnTo>
                    <a:pt x="16101" y="1581"/>
                  </a:lnTo>
                  <a:lnTo>
                    <a:pt x="16180" y="1555"/>
                  </a:lnTo>
                  <a:lnTo>
                    <a:pt x="16232" y="1529"/>
                  </a:lnTo>
                  <a:lnTo>
                    <a:pt x="16258" y="1529"/>
                  </a:lnTo>
                  <a:cubicBezTo>
                    <a:pt x="16545" y="1450"/>
                    <a:pt x="16832" y="1372"/>
                    <a:pt x="17197" y="1294"/>
                  </a:cubicBezTo>
                  <a:cubicBezTo>
                    <a:pt x="18346" y="1007"/>
                    <a:pt x="19520" y="824"/>
                    <a:pt x="20694" y="746"/>
                  </a:cubicBezTo>
                  <a:lnTo>
                    <a:pt x="21060" y="720"/>
                  </a:lnTo>
                  <a:lnTo>
                    <a:pt x="21086" y="720"/>
                  </a:lnTo>
                  <a:lnTo>
                    <a:pt x="21086" y="668"/>
                  </a:lnTo>
                  <a:lnTo>
                    <a:pt x="21138" y="720"/>
                  </a:lnTo>
                  <a:lnTo>
                    <a:pt x="22077" y="720"/>
                  </a:lnTo>
                  <a:cubicBezTo>
                    <a:pt x="22652" y="746"/>
                    <a:pt x="23252" y="798"/>
                    <a:pt x="23852" y="876"/>
                  </a:cubicBezTo>
                  <a:cubicBezTo>
                    <a:pt x="24113" y="929"/>
                    <a:pt x="24400" y="955"/>
                    <a:pt x="24635" y="1007"/>
                  </a:cubicBezTo>
                  <a:lnTo>
                    <a:pt x="25000" y="1085"/>
                  </a:lnTo>
                  <a:lnTo>
                    <a:pt x="25105" y="1111"/>
                  </a:lnTo>
                  <a:cubicBezTo>
                    <a:pt x="25131" y="1111"/>
                    <a:pt x="25157" y="1111"/>
                    <a:pt x="25183" y="1137"/>
                  </a:cubicBezTo>
                  <a:cubicBezTo>
                    <a:pt x="25679" y="1268"/>
                    <a:pt x="26227" y="1424"/>
                    <a:pt x="26801" y="1607"/>
                  </a:cubicBezTo>
                  <a:cubicBezTo>
                    <a:pt x="27244" y="1764"/>
                    <a:pt x="27740" y="1972"/>
                    <a:pt x="28288" y="2207"/>
                  </a:cubicBezTo>
                  <a:cubicBezTo>
                    <a:pt x="28523" y="2312"/>
                    <a:pt x="28758" y="2416"/>
                    <a:pt x="28993" y="2547"/>
                  </a:cubicBezTo>
                  <a:lnTo>
                    <a:pt x="29097" y="2573"/>
                  </a:lnTo>
                  <a:lnTo>
                    <a:pt x="29123" y="2573"/>
                  </a:lnTo>
                  <a:lnTo>
                    <a:pt x="29149" y="2599"/>
                  </a:lnTo>
                  <a:cubicBezTo>
                    <a:pt x="29306" y="2677"/>
                    <a:pt x="29436" y="2755"/>
                    <a:pt x="29593" y="2834"/>
                  </a:cubicBezTo>
                  <a:cubicBezTo>
                    <a:pt x="30559" y="3382"/>
                    <a:pt x="31498" y="4008"/>
                    <a:pt x="32385" y="4712"/>
                  </a:cubicBezTo>
                  <a:cubicBezTo>
                    <a:pt x="32594" y="4869"/>
                    <a:pt x="32803" y="5052"/>
                    <a:pt x="33012" y="5234"/>
                  </a:cubicBezTo>
                  <a:cubicBezTo>
                    <a:pt x="33090" y="5313"/>
                    <a:pt x="33168" y="5365"/>
                    <a:pt x="33246" y="5443"/>
                  </a:cubicBezTo>
                  <a:lnTo>
                    <a:pt x="33325" y="5495"/>
                  </a:lnTo>
                  <a:lnTo>
                    <a:pt x="33377" y="5548"/>
                  </a:lnTo>
                  <a:lnTo>
                    <a:pt x="33403" y="5574"/>
                  </a:lnTo>
                  <a:lnTo>
                    <a:pt x="33429" y="5600"/>
                  </a:lnTo>
                  <a:cubicBezTo>
                    <a:pt x="33821" y="5965"/>
                    <a:pt x="34212" y="6383"/>
                    <a:pt x="34656" y="6826"/>
                  </a:cubicBezTo>
                  <a:cubicBezTo>
                    <a:pt x="35412" y="7687"/>
                    <a:pt x="36117" y="8575"/>
                    <a:pt x="36743" y="9514"/>
                  </a:cubicBezTo>
                  <a:lnTo>
                    <a:pt x="36795" y="9618"/>
                  </a:lnTo>
                  <a:lnTo>
                    <a:pt x="37030" y="9958"/>
                  </a:lnTo>
                  <a:cubicBezTo>
                    <a:pt x="37161" y="10193"/>
                    <a:pt x="37291" y="10427"/>
                    <a:pt x="37422" y="10688"/>
                  </a:cubicBezTo>
                  <a:cubicBezTo>
                    <a:pt x="37578" y="10975"/>
                    <a:pt x="37761" y="11289"/>
                    <a:pt x="37918" y="11628"/>
                  </a:cubicBezTo>
                  <a:cubicBezTo>
                    <a:pt x="37918" y="11654"/>
                    <a:pt x="37944" y="11654"/>
                    <a:pt x="37970" y="11654"/>
                  </a:cubicBezTo>
                  <a:cubicBezTo>
                    <a:pt x="38283" y="11602"/>
                    <a:pt x="38596" y="11550"/>
                    <a:pt x="38909" y="11523"/>
                  </a:cubicBezTo>
                  <a:cubicBezTo>
                    <a:pt x="37448" y="8549"/>
                    <a:pt x="35856" y="6670"/>
                    <a:pt x="33325" y="4478"/>
                  </a:cubicBezTo>
                  <a:cubicBezTo>
                    <a:pt x="31028" y="2494"/>
                    <a:pt x="28445" y="1033"/>
                    <a:pt x="25470" y="381"/>
                  </a:cubicBezTo>
                  <a:cubicBezTo>
                    <a:pt x="24287" y="122"/>
                    <a:pt x="23057" y="0"/>
                    <a:pt x="21821" y="0"/>
                  </a:cubicBezTo>
                  <a:close/>
                </a:path>
              </a:pathLst>
            </a:custGeom>
            <a:solidFill>
              <a:srgbClr val="255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4023385" y="1382246"/>
              <a:ext cx="153660" cy="776837"/>
            </a:xfrm>
            <a:custGeom>
              <a:rect b="b" l="l" r="r" t="t"/>
              <a:pathLst>
                <a:path extrusionOk="0" h="19924" w="3941">
                  <a:moveTo>
                    <a:pt x="3941" y="0"/>
                  </a:moveTo>
                  <a:lnTo>
                    <a:pt x="3941" y="0"/>
                  </a:lnTo>
                  <a:cubicBezTo>
                    <a:pt x="3576" y="183"/>
                    <a:pt x="3236" y="392"/>
                    <a:pt x="2923" y="627"/>
                  </a:cubicBezTo>
                  <a:cubicBezTo>
                    <a:pt x="888" y="2192"/>
                    <a:pt x="235" y="4593"/>
                    <a:pt x="53" y="7046"/>
                  </a:cubicBezTo>
                  <a:cubicBezTo>
                    <a:pt x="0" y="8325"/>
                    <a:pt x="26" y="9630"/>
                    <a:pt x="131" y="10935"/>
                  </a:cubicBezTo>
                  <a:cubicBezTo>
                    <a:pt x="131" y="12292"/>
                    <a:pt x="340" y="13649"/>
                    <a:pt x="731" y="14979"/>
                  </a:cubicBezTo>
                  <a:cubicBezTo>
                    <a:pt x="1044" y="15893"/>
                    <a:pt x="1644" y="16650"/>
                    <a:pt x="2166" y="17432"/>
                  </a:cubicBezTo>
                  <a:cubicBezTo>
                    <a:pt x="2271" y="17615"/>
                    <a:pt x="2375" y="17772"/>
                    <a:pt x="2479" y="17928"/>
                  </a:cubicBezTo>
                  <a:cubicBezTo>
                    <a:pt x="2036" y="18033"/>
                    <a:pt x="1671" y="18294"/>
                    <a:pt x="1383" y="18633"/>
                  </a:cubicBezTo>
                  <a:cubicBezTo>
                    <a:pt x="805" y="19356"/>
                    <a:pt x="1318" y="19923"/>
                    <a:pt x="1708" y="19923"/>
                  </a:cubicBezTo>
                  <a:cubicBezTo>
                    <a:pt x="1740" y="19923"/>
                    <a:pt x="1771" y="19920"/>
                    <a:pt x="1801" y="19912"/>
                  </a:cubicBezTo>
                  <a:cubicBezTo>
                    <a:pt x="1801" y="19912"/>
                    <a:pt x="1801" y="19912"/>
                    <a:pt x="1827" y="19886"/>
                  </a:cubicBezTo>
                  <a:cubicBezTo>
                    <a:pt x="1827" y="19886"/>
                    <a:pt x="1827" y="19859"/>
                    <a:pt x="1827" y="19859"/>
                  </a:cubicBezTo>
                  <a:cubicBezTo>
                    <a:pt x="1671" y="19651"/>
                    <a:pt x="1697" y="19390"/>
                    <a:pt x="1879" y="19207"/>
                  </a:cubicBezTo>
                  <a:cubicBezTo>
                    <a:pt x="2036" y="19024"/>
                    <a:pt x="2219" y="18868"/>
                    <a:pt x="2427" y="18789"/>
                  </a:cubicBezTo>
                  <a:cubicBezTo>
                    <a:pt x="2584" y="18711"/>
                    <a:pt x="2740" y="18659"/>
                    <a:pt x="2923" y="18659"/>
                  </a:cubicBezTo>
                  <a:cubicBezTo>
                    <a:pt x="2943" y="18656"/>
                    <a:pt x="2963" y="18654"/>
                    <a:pt x="2983" y="18654"/>
                  </a:cubicBezTo>
                  <a:cubicBezTo>
                    <a:pt x="3118" y="18654"/>
                    <a:pt x="3246" y="18731"/>
                    <a:pt x="3315" y="18868"/>
                  </a:cubicBezTo>
                  <a:lnTo>
                    <a:pt x="3367" y="18868"/>
                  </a:lnTo>
                  <a:cubicBezTo>
                    <a:pt x="3784" y="18476"/>
                    <a:pt x="3419" y="17981"/>
                    <a:pt x="3158" y="17563"/>
                  </a:cubicBezTo>
                  <a:lnTo>
                    <a:pt x="2949" y="17250"/>
                  </a:lnTo>
                  <a:cubicBezTo>
                    <a:pt x="2453" y="16571"/>
                    <a:pt x="2010" y="15815"/>
                    <a:pt x="1671" y="15058"/>
                  </a:cubicBezTo>
                  <a:cubicBezTo>
                    <a:pt x="1357" y="14249"/>
                    <a:pt x="1149" y="13440"/>
                    <a:pt x="1070" y="12579"/>
                  </a:cubicBezTo>
                  <a:cubicBezTo>
                    <a:pt x="914" y="10961"/>
                    <a:pt x="862" y="9343"/>
                    <a:pt x="914" y="7725"/>
                  </a:cubicBezTo>
                  <a:lnTo>
                    <a:pt x="914" y="7099"/>
                  </a:lnTo>
                  <a:cubicBezTo>
                    <a:pt x="914" y="3993"/>
                    <a:pt x="2036" y="1436"/>
                    <a:pt x="3941" y="0"/>
                  </a:cubicBezTo>
                  <a:close/>
                </a:path>
              </a:pathLst>
            </a:custGeom>
            <a:solidFill>
              <a:srgbClr val="255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3012047" y="628314"/>
              <a:ext cx="599354" cy="717962"/>
            </a:xfrm>
            <a:custGeom>
              <a:rect b="b" l="l" r="r" t="t"/>
              <a:pathLst>
                <a:path extrusionOk="0" h="18414" w="15372">
                  <a:moveTo>
                    <a:pt x="14510" y="0"/>
                  </a:moveTo>
                  <a:cubicBezTo>
                    <a:pt x="14171" y="26"/>
                    <a:pt x="13858" y="53"/>
                    <a:pt x="13518" y="105"/>
                  </a:cubicBezTo>
                  <a:cubicBezTo>
                    <a:pt x="13492" y="105"/>
                    <a:pt x="13492" y="131"/>
                    <a:pt x="13518" y="131"/>
                  </a:cubicBezTo>
                  <a:cubicBezTo>
                    <a:pt x="13544" y="235"/>
                    <a:pt x="13570" y="340"/>
                    <a:pt x="13597" y="470"/>
                  </a:cubicBezTo>
                  <a:cubicBezTo>
                    <a:pt x="13858" y="1592"/>
                    <a:pt x="14014" y="2714"/>
                    <a:pt x="14092" y="3863"/>
                  </a:cubicBezTo>
                  <a:lnTo>
                    <a:pt x="14092" y="3993"/>
                  </a:lnTo>
                  <a:lnTo>
                    <a:pt x="14092" y="4019"/>
                  </a:lnTo>
                  <a:lnTo>
                    <a:pt x="14092" y="4071"/>
                  </a:lnTo>
                  <a:lnTo>
                    <a:pt x="14092" y="4437"/>
                  </a:lnTo>
                  <a:lnTo>
                    <a:pt x="14092" y="5272"/>
                  </a:lnTo>
                  <a:cubicBezTo>
                    <a:pt x="14066" y="5846"/>
                    <a:pt x="14014" y="6446"/>
                    <a:pt x="13910" y="7125"/>
                  </a:cubicBezTo>
                  <a:cubicBezTo>
                    <a:pt x="13884" y="7359"/>
                    <a:pt x="13831" y="7646"/>
                    <a:pt x="13779" y="7986"/>
                  </a:cubicBezTo>
                  <a:cubicBezTo>
                    <a:pt x="13753" y="8090"/>
                    <a:pt x="13727" y="8221"/>
                    <a:pt x="13701" y="8351"/>
                  </a:cubicBezTo>
                  <a:lnTo>
                    <a:pt x="13701" y="8403"/>
                  </a:lnTo>
                  <a:cubicBezTo>
                    <a:pt x="13701" y="8455"/>
                    <a:pt x="13701" y="8482"/>
                    <a:pt x="13675" y="8508"/>
                  </a:cubicBezTo>
                  <a:cubicBezTo>
                    <a:pt x="13675" y="8534"/>
                    <a:pt x="13675" y="8560"/>
                    <a:pt x="13649" y="8586"/>
                  </a:cubicBezTo>
                  <a:cubicBezTo>
                    <a:pt x="13492" y="9212"/>
                    <a:pt x="13310" y="9812"/>
                    <a:pt x="13101" y="10439"/>
                  </a:cubicBezTo>
                  <a:cubicBezTo>
                    <a:pt x="12892" y="10961"/>
                    <a:pt x="12683" y="11509"/>
                    <a:pt x="12396" y="12135"/>
                  </a:cubicBezTo>
                  <a:cubicBezTo>
                    <a:pt x="12240" y="12448"/>
                    <a:pt x="12135" y="12657"/>
                    <a:pt x="12057" y="12761"/>
                  </a:cubicBezTo>
                  <a:cubicBezTo>
                    <a:pt x="11900" y="13074"/>
                    <a:pt x="11692" y="13388"/>
                    <a:pt x="11483" y="13727"/>
                  </a:cubicBezTo>
                  <a:cubicBezTo>
                    <a:pt x="11170" y="14249"/>
                    <a:pt x="10804" y="14718"/>
                    <a:pt x="10439" y="15188"/>
                  </a:cubicBezTo>
                  <a:lnTo>
                    <a:pt x="10361" y="15266"/>
                  </a:lnTo>
                  <a:cubicBezTo>
                    <a:pt x="10335" y="15293"/>
                    <a:pt x="10335" y="15293"/>
                    <a:pt x="10335" y="15319"/>
                  </a:cubicBezTo>
                  <a:lnTo>
                    <a:pt x="10282" y="15345"/>
                  </a:lnTo>
                  <a:lnTo>
                    <a:pt x="10048" y="15580"/>
                  </a:lnTo>
                  <a:cubicBezTo>
                    <a:pt x="9865" y="15762"/>
                    <a:pt x="9656" y="15971"/>
                    <a:pt x="9395" y="16180"/>
                  </a:cubicBezTo>
                  <a:cubicBezTo>
                    <a:pt x="9239" y="16310"/>
                    <a:pt x="9082" y="16467"/>
                    <a:pt x="8821" y="16623"/>
                  </a:cubicBezTo>
                  <a:lnTo>
                    <a:pt x="8795" y="16650"/>
                  </a:lnTo>
                  <a:lnTo>
                    <a:pt x="8638" y="16754"/>
                  </a:lnTo>
                  <a:lnTo>
                    <a:pt x="8586" y="16754"/>
                  </a:lnTo>
                  <a:lnTo>
                    <a:pt x="8508" y="16806"/>
                  </a:lnTo>
                  <a:cubicBezTo>
                    <a:pt x="8377" y="16884"/>
                    <a:pt x="8221" y="16937"/>
                    <a:pt x="8064" y="17015"/>
                  </a:cubicBezTo>
                  <a:lnTo>
                    <a:pt x="7908" y="17093"/>
                  </a:lnTo>
                  <a:lnTo>
                    <a:pt x="7568" y="17224"/>
                  </a:lnTo>
                  <a:cubicBezTo>
                    <a:pt x="7542" y="17250"/>
                    <a:pt x="7542" y="17250"/>
                    <a:pt x="7516" y="17250"/>
                  </a:cubicBezTo>
                  <a:cubicBezTo>
                    <a:pt x="7464" y="17250"/>
                    <a:pt x="7438" y="17276"/>
                    <a:pt x="7386" y="17276"/>
                  </a:cubicBezTo>
                  <a:cubicBezTo>
                    <a:pt x="7073" y="17380"/>
                    <a:pt x="6733" y="17432"/>
                    <a:pt x="6394" y="17459"/>
                  </a:cubicBezTo>
                  <a:lnTo>
                    <a:pt x="6055" y="17459"/>
                  </a:lnTo>
                  <a:cubicBezTo>
                    <a:pt x="5820" y="17459"/>
                    <a:pt x="5611" y="17432"/>
                    <a:pt x="5376" y="17406"/>
                  </a:cubicBezTo>
                  <a:lnTo>
                    <a:pt x="5272" y="17380"/>
                  </a:lnTo>
                  <a:lnTo>
                    <a:pt x="5115" y="17380"/>
                  </a:lnTo>
                  <a:cubicBezTo>
                    <a:pt x="5063" y="17354"/>
                    <a:pt x="5011" y="17354"/>
                    <a:pt x="4959" y="17328"/>
                  </a:cubicBezTo>
                  <a:cubicBezTo>
                    <a:pt x="4854" y="17276"/>
                    <a:pt x="4724" y="17250"/>
                    <a:pt x="4594" y="17198"/>
                  </a:cubicBezTo>
                  <a:cubicBezTo>
                    <a:pt x="4437" y="17145"/>
                    <a:pt x="4228" y="17041"/>
                    <a:pt x="4124" y="16989"/>
                  </a:cubicBezTo>
                  <a:lnTo>
                    <a:pt x="4098" y="16989"/>
                  </a:lnTo>
                  <a:lnTo>
                    <a:pt x="4019" y="16963"/>
                  </a:lnTo>
                  <a:cubicBezTo>
                    <a:pt x="3941" y="16937"/>
                    <a:pt x="3889" y="16911"/>
                    <a:pt x="3837" y="16858"/>
                  </a:cubicBezTo>
                  <a:lnTo>
                    <a:pt x="3758" y="16806"/>
                  </a:lnTo>
                  <a:cubicBezTo>
                    <a:pt x="3576" y="16702"/>
                    <a:pt x="3419" y="16571"/>
                    <a:pt x="3289" y="16467"/>
                  </a:cubicBezTo>
                  <a:lnTo>
                    <a:pt x="3106" y="16336"/>
                  </a:lnTo>
                  <a:cubicBezTo>
                    <a:pt x="3080" y="16336"/>
                    <a:pt x="3080" y="16336"/>
                    <a:pt x="3054" y="16310"/>
                  </a:cubicBezTo>
                  <a:cubicBezTo>
                    <a:pt x="3028" y="16284"/>
                    <a:pt x="2976" y="16232"/>
                    <a:pt x="2949" y="16206"/>
                  </a:cubicBezTo>
                  <a:cubicBezTo>
                    <a:pt x="2689" y="15945"/>
                    <a:pt x="2428" y="15658"/>
                    <a:pt x="2219" y="15371"/>
                  </a:cubicBezTo>
                  <a:lnTo>
                    <a:pt x="2088" y="15162"/>
                  </a:lnTo>
                  <a:cubicBezTo>
                    <a:pt x="2062" y="15162"/>
                    <a:pt x="2062" y="15162"/>
                    <a:pt x="2062" y="15136"/>
                  </a:cubicBezTo>
                  <a:cubicBezTo>
                    <a:pt x="2010" y="15084"/>
                    <a:pt x="1984" y="15032"/>
                    <a:pt x="1958" y="14979"/>
                  </a:cubicBezTo>
                  <a:cubicBezTo>
                    <a:pt x="1906" y="14875"/>
                    <a:pt x="1827" y="14745"/>
                    <a:pt x="1749" y="14614"/>
                  </a:cubicBezTo>
                  <a:cubicBezTo>
                    <a:pt x="1645" y="14405"/>
                    <a:pt x="1566" y="14223"/>
                    <a:pt x="1488" y="14040"/>
                  </a:cubicBezTo>
                  <a:cubicBezTo>
                    <a:pt x="1462" y="13962"/>
                    <a:pt x="1436" y="13857"/>
                    <a:pt x="1384" y="13753"/>
                  </a:cubicBezTo>
                  <a:cubicBezTo>
                    <a:pt x="1358" y="13727"/>
                    <a:pt x="1358" y="13701"/>
                    <a:pt x="1332" y="13649"/>
                  </a:cubicBezTo>
                  <a:cubicBezTo>
                    <a:pt x="1332" y="13622"/>
                    <a:pt x="1332" y="13570"/>
                    <a:pt x="1332" y="13544"/>
                  </a:cubicBezTo>
                  <a:cubicBezTo>
                    <a:pt x="1201" y="13153"/>
                    <a:pt x="1123" y="12761"/>
                    <a:pt x="1097" y="12370"/>
                  </a:cubicBezTo>
                  <a:cubicBezTo>
                    <a:pt x="1071" y="12187"/>
                    <a:pt x="1044" y="12004"/>
                    <a:pt x="1044" y="11770"/>
                  </a:cubicBezTo>
                  <a:lnTo>
                    <a:pt x="1044" y="11691"/>
                  </a:lnTo>
                  <a:cubicBezTo>
                    <a:pt x="1044" y="11665"/>
                    <a:pt x="1044" y="11639"/>
                    <a:pt x="1044" y="11639"/>
                  </a:cubicBezTo>
                  <a:cubicBezTo>
                    <a:pt x="1044" y="11483"/>
                    <a:pt x="1044" y="11300"/>
                    <a:pt x="1071" y="11169"/>
                  </a:cubicBezTo>
                  <a:cubicBezTo>
                    <a:pt x="1097" y="10674"/>
                    <a:pt x="1149" y="10178"/>
                    <a:pt x="1253" y="9708"/>
                  </a:cubicBezTo>
                  <a:cubicBezTo>
                    <a:pt x="1253" y="9682"/>
                    <a:pt x="1253" y="9682"/>
                    <a:pt x="1253" y="9656"/>
                  </a:cubicBezTo>
                  <a:lnTo>
                    <a:pt x="1253" y="9604"/>
                  </a:lnTo>
                  <a:cubicBezTo>
                    <a:pt x="1305" y="9473"/>
                    <a:pt x="1332" y="9343"/>
                    <a:pt x="1384" y="9212"/>
                  </a:cubicBezTo>
                  <a:cubicBezTo>
                    <a:pt x="1462" y="8951"/>
                    <a:pt x="1566" y="8664"/>
                    <a:pt x="1697" y="8325"/>
                  </a:cubicBezTo>
                  <a:cubicBezTo>
                    <a:pt x="1801" y="8038"/>
                    <a:pt x="1932" y="7777"/>
                    <a:pt x="2036" y="7568"/>
                  </a:cubicBezTo>
                  <a:cubicBezTo>
                    <a:pt x="2062" y="7516"/>
                    <a:pt x="2062" y="7490"/>
                    <a:pt x="2088" y="7464"/>
                  </a:cubicBezTo>
                  <a:cubicBezTo>
                    <a:pt x="2088" y="7438"/>
                    <a:pt x="2114" y="7412"/>
                    <a:pt x="2140" y="7386"/>
                  </a:cubicBezTo>
                  <a:lnTo>
                    <a:pt x="2271" y="7125"/>
                  </a:lnTo>
                  <a:lnTo>
                    <a:pt x="2271" y="7125"/>
                  </a:lnTo>
                  <a:cubicBezTo>
                    <a:pt x="627" y="9030"/>
                    <a:pt x="1" y="11587"/>
                    <a:pt x="601" y="14040"/>
                  </a:cubicBezTo>
                  <a:cubicBezTo>
                    <a:pt x="1071" y="16591"/>
                    <a:pt x="3282" y="18414"/>
                    <a:pt x="5849" y="18414"/>
                  </a:cubicBezTo>
                  <a:cubicBezTo>
                    <a:pt x="5986" y="18414"/>
                    <a:pt x="6124" y="18409"/>
                    <a:pt x="6264" y="18398"/>
                  </a:cubicBezTo>
                  <a:cubicBezTo>
                    <a:pt x="12448" y="18033"/>
                    <a:pt x="15371" y="10387"/>
                    <a:pt x="15293" y="5115"/>
                  </a:cubicBezTo>
                  <a:cubicBezTo>
                    <a:pt x="15267" y="3393"/>
                    <a:pt x="15006" y="1671"/>
                    <a:pt x="14510" y="0"/>
                  </a:cubicBezTo>
                  <a:close/>
                </a:path>
              </a:pathLst>
            </a:custGeom>
            <a:solidFill>
              <a:srgbClr val="255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2729181" y="504640"/>
              <a:ext cx="922893" cy="1203270"/>
            </a:xfrm>
            <a:custGeom>
              <a:rect b="b" l="l" r="r" t="t"/>
              <a:pathLst>
                <a:path extrusionOk="0" h="30861" w="23670">
                  <a:moveTo>
                    <a:pt x="7874" y="1"/>
                  </a:moveTo>
                  <a:cubicBezTo>
                    <a:pt x="5513" y="1"/>
                    <a:pt x="3046" y="565"/>
                    <a:pt x="679" y="1659"/>
                  </a:cubicBezTo>
                  <a:cubicBezTo>
                    <a:pt x="444" y="1763"/>
                    <a:pt x="209" y="1868"/>
                    <a:pt x="0" y="1972"/>
                  </a:cubicBezTo>
                  <a:cubicBezTo>
                    <a:pt x="2010" y="1189"/>
                    <a:pt x="4097" y="719"/>
                    <a:pt x="6263" y="537"/>
                  </a:cubicBezTo>
                  <a:cubicBezTo>
                    <a:pt x="6662" y="503"/>
                    <a:pt x="7060" y="487"/>
                    <a:pt x="7458" y="487"/>
                  </a:cubicBezTo>
                  <a:cubicBezTo>
                    <a:pt x="10497" y="487"/>
                    <a:pt x="13479" y="1448"/>
                    <a:pt x="15971" y="3225"/>
                  </a:cubicBezTo>
                  <a:cubicBezTo>
                    <a:pt x="18841" y="5234"/>
                    <a:pt x="20929" y="8183"/>
                    <a:pt x="21895" y="11575"/>
                  </a:cubicBezTo>
                  <a:cubicBezTo>
                    <a:pt x="22912" y="14994"/>
                    <a:pt x="23017" y="18621"/>
                    <a:pt x="22208" y="22118"/>
                  </a:cubicBezTo>
                  <a:cubicBezTo>
                    <a:pt x="21529" y="24989"/>
                    <a:pt x="20355" y="27729"/>
                    <a:pt x="18737" y="30208"/>
                  </a:cubicBezTo>
                  <a:cubicBezTo>
                    <a:pt x="18554" y="29842"/>
                    <a:pt x="18267" y="29555"/>
                    <a:pt x="17902" y="29425"/>
                  </a:cubicBezTo>
                  <a:cubicBezTo>
                    <a:pt x="17745" y="29347"/>
                    <a:pt x="17569" y="29307"/>
                    <a:pt x="17393" y="29307"/>
                  </a:cubicBezTo>
                  <a:cubicBezTo>
                    <a:pt x="17217" y="29307"/>
                    <a:pt x="17041" y="29347"/>
                    <a:pt x="16884" y="29425"/>
                  </a:cubicBezTo>
                  <a:cubicBezTo>
                    <a:pt x="16884" y="29608"/>
                    <a:pt x="16936" y="29790"/>
                    <a:pt x="16989" y="29973"/>
                  </a:cubicBezTo>
                  <a:cubicBezTo>
                    <a:pt x="17015" y="29973"/>
                    <a:pt x="17015" y="29999"/>
                    <a:pt x="17015" y="29999"/>
                  </a:cubicBezTo>
                  <a:lnTo>
                    <a:pt x="17041" y="29999"/>
                  </a:lnTo>
                  <a:cubicBezTo>
                    <a:pt x="17067" y="29973"/>
                    <a:pt x="17093" y="29947"/>
                    <a:pt x="17119" y="29947"/>
                  </a:cubicBezTo>
                  <a:lnTo>
                    <a:pt x="17145" y="29947"/>
                  </a:lnTo>
                  <a:cubicBezTo>
                    <a:pt x="17195" y="29938"/>
                    <a:pt x="17244" y="29933"/>
                    <a:pt x="17293" y="29933"/>
                  </a:cubicBezTo>
                  <a:cubicBezTo>
                    <a:pt x="17521" y="29933"/>
                    <a:pt x="17725" y="30031"/>
                    <a:pt x="17876" y="30182"/>
                  </a:cubicBezTo>
                  <a:lnTo>
                    <a:pt x="17954" y="30208"/>
                  </a:lnTo>
                  <a:cubicBezTo>
                    <a:pt x="18163" y="30338"/>
                    <a:pt x="18424" y="30521"/>
                    <a:pt x="18398" y="30756"/>
                  </a:cubicBezTo>
                  <a:lnTo>
                    <a:pt x="18372" y="30808"/>
                  </a:lnTo>
                  <a:cubicBezTo>
                    <a:pt x="18372" y="30834"/>
                    <a:pt x="18372" y="30834"/>
                    <a:pt x="18372" y="30860"/>
                  </a:cubicBezTo>
                  <a:lnTo>
                    <a:pt x="18398" y="30860"/>
                  </a:lnTo>
                  <a:cubicBezTo>
                    <a:pt x="18633" y="30860"/>
                    <a:pt x="18841" y="30808"/>
                    <a:pt x="19024" y="30730"/>
                  </a:cubicBezTo>
                  <a:cubicBezTo>
                    <a:pt x="19259" y="30625"/>
                    <a:pt x="19442" y="30443"/>
                    <a:pt x="19572" y="30208"/>
                  </a:cubicBezTo>
                  <a:cubicBezTo>
                    <a:pt x="20485" y="28694"/>
                    <a:pt x="21294" y="27128"/>
                    <a:pt x="21973" y="25510"/>
                  </a:cubicBezTo>
                  <a:cubicBezTo>
                    <a:pt x="22521" y="24049"/>
                    <a:pt x="22939" y="22509"/>
                    <a:pt x="23173" y="20944"/>
                  </a:cubicBezTo>
                  <a:cubicBezTo>
                    <a:pt x="23669" y="17969"/>
                    <a:pt x="23513" y="14942"/>
                    <a:pt x="22730" y="12019"/>
                  </a:cubicBezTo>
                  <a:cubicBezTo>
                    <a:pt x="21973" y="9044"/>
                    <a:pt x="20381" y="6330"/>
                    <a:pt x="18163" y="4190"/>
                  </a:cubicBezTo>
                  <a:cubicBezTo>
                    <a:pt x="16180" y="2285"/>
                    <a:pt x="13701" y="954"/>
                    <a:pt x="11013" y="354"/>
                  </a:cubicBezTo>
                  <a:cubicBezTo>
                    <a:pt x="10001" y="117"/>
                    <a:pt x="8948" y="1"/>
                    <a:pt x="7874" y="1"/>
                  </a:cubicBezTo>
                  <a:close/>
                </a:path>
              </a:pathLst>
            </a:custGeom>
            <a:solidFill>
              <a:srgbClr val="255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2501290" y="2576754"/>
              <a:ext cx="158767" cy="216472"/>
            </a:xfrm>
            <a:custGeom>
              <a:rect b="b" l="l" r="r" t="t"/>
              <a:pathLst>
                <a:path extrusionOk="0" h="5552" w="4072">
                  <a:moveTo>
                    <a:pt x="2010" y="0"/>
                  </a:moveTo>
                  <a:cubicBezTo>
                    <a:pt x="2349" y="574"/>
                    <a:pt x="2480" y="1279"/>
                    <a:pt x="2402" y="1957"/>
                  </a:cubicBezTo>
                  <a:cubicBezTo>
                    <a:pt x="2245" y="2636"/>
                    <a:pt x="1932" y="3262"/>
                    <a:pt x="1488" y="3784"/>
                  </a:cubicBezTo>
                  <a:cubicBezTo>
                    <a:pt x="1071" y="4254"/>
                    <a:pt x="575" y="4619"/>
                    <a:pt x="1" y="4854"/>
                  </a:cubicBezTo>
                  <a:cubicBezTo>
                    <a:pt x="105" y="4932"/>
                    <a:pt x="183" y="5063"/>
                    <a:pt x="236" y="5167"/>
                  </a:cubicBezTo>
                  <a:cubicBezTo>
                    <a:pt x="262" y="5271"/>
                    <a:pt x="262" y="5376"/>
                    <a:pt x="236" y="5480"/>
                  </a:cubicBezTo>
                  <a:cubicBezTo>
                    <a:pt x="236" y="5480"/>
                    <a:pt x="236" y="5506"/>
                    <a:pt x="236" y="5506"/>
                  </a:cubicBezTo>
                  <a:cubicBezTo>
                    <a:pt x="236" y="5506"/>
                    <a:pt x="236" y="5532"/>
                    <a:pt x="262" y="5532"/>
                  </a:cubicBezTo>
                  <a:cubicBezTo>
                    <a:pt x="333" y="5545"/>
                    <a:pt x="405" y="5552"/>
                    <a:pt x="477" y="5552"/>
                  </a:cubicBezTo>
                  <a:cubicBezTo>
                    <a:pt x="691" y="5552"/>
                    <a:pt x="901" y="5493"/>
                    <a:pt x="1097" y="5376"/>
                  </a:cubicBezTo>
                  <a:cubicBezTo>
                    <a:pt x="1384" y="5245"/>
                    <a:pt x="1671" y="5063"/>
                    <a:pt x="1932" y="4880"/>
                  </a:cubicBezTo>
                  <a:lnTo>
                    <a:pt x="2115" y="4749"/>
                  </a:lnTo>
                  <a:cubicBezTo>
                    <a:pt x="2506" y="4489"/>
                    <a:pt x="2897" y="4201"/>
                    <a:pt x="3237" y="3862"/>
                  </a:cubicBezTo>
                  <a:cubicBezTo>
                    <a:pt x="3602" y="3497"/>
                    <a:pt x="4072" y="2923"/>
                    <a:pt x="4072" y="2244"/>
                  </a:cubicBezTo>
                  <a:cubicBezTo>
                    <a:pt x="4020" y="1487"/>
                    <a:pt x="3602" y="783"/>
                    <a:pt x="2950" y="391"/>
                  </a:cubicBezTo>
                  <a:cubicBezTo>
                    <a:pt x="2663" y="209"/>
                    <a:pt x="2323" y="78"/>
                    <a:pt x="2010" y="0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3921662" y="2116605"/>
              <a:ext cx="1410268" cy="949991"/>
            </a:xfrm>
            <a:custGeom>
              <a:rect b="b" l="l" r="r" t="t"/>
              <a:pathLst>
                <a:path extrusionOk="0" h="24365" w="36170">
                  <a:moveTo>
                    <a:pt x="287" y="0"/>
                  </a:moveTo>
                  <a:cubicBezTo>
                    <a:pt x="270" y="0"/>
                    <a:pt x="252" y="3"/>
                    <a:pt x="236" y="7"/>
                  </a:cubicBezTo>
                  <a:cubicBezTo>
                    <a:pt x="158" y="7"/>
                    <a:pt x="79" y="33"/>
                    <a:pt x="1" y="59"/>
                  </a:cubicBezTo>
                  <a:cubicBezTo>
                    <a:pt x="523" y="1051"/>
                    <a:pt x="1149" y="2016"/>
                    <a:pt x="1749" y="2982"/>
                  </a:cubicBezTo>
                  <a:cubicBezTo>
                    <a:pt x="3211" y="5304"/>
                    <a:pt x="4777" y="7522"/>
                    <a:pt x="6421" y="9688"/>
                  </a:cubicBezTo>
                  <a:cubicBezTo>
                    <a:pt x="9656" y="13942"/>
                    <a:pt x="13075" y="18169"/>
                    <a:pt x="17407" y="21327"/>
                  </a:cubicBezTo>
                  <a:cubicBezTo>
                    <a:pt x="19864" y="23135"/>
                    <a:pt x="22640" y="24364"/>
                    <a:pt x="25496" y="24364"/>
                  </a:cubicBezTo>
                  <a:cubicBezTo>
                    <a:pt x="26887" y="24364"/>
                    <a:pt x="28297" y="24073"/>
                    <a:pt x="29698" y="23415"/>
                  </a:cubicBezTo>
                  <a:cubicBezTo>
                    <a:pt x="32595" y="22006"/>
                    <a:pt x="34865" y="19605"/>
                    <a:pt x="36170" y="16682"/>
                  </a:cubicBezTo>
                  <a:cubicBezTo>
                    <a:pt x="36065" y="16612"/>
                    <a:pt x="35949" y="16578"/>
                    <a:pt x="35837" y="16578"/>
                  </a:cubicBezTo>
                  <a:cubicBezTo>
                    <a:pt x="35781" y="16578"/>
                    <a:pt x="35726" y="16586"/>
                    <a:pt x="35674" y="16604"/>
                  </a:cubicBezTo>
                  <a:cubicBezTo>
                    <a:pt x="35596" y="16630"/>
                    <a:pt x="35543" y="16682"/>
                    <a:pt x="35517" y="16734"/>
                  </a:cubicBezTo>
                  <a:cubicBezTo>
                    <a:pt x="34943" y="17908"/>
                    <a:pt x="34239" y="18978"/>
                    <a:pt x="33430" y="19970"/>
                  </a:cubicBezTo>
                  <a:cubicBezTo>
                    <a:pt x="33430" y="19996"/>
                    <a:pt x="33430" y="19996"/>
                    <a:pt x="33430" y="19996"/>
                  </a:cubicBezTo>
                  <a:cubicBezTo>
                    <a:pt x="33404" y="20022"/>
                    <a:pt x="33404" y="20048"/>
                    <a:pt x="33378" y="20074"/>
                  </a:cubicBezTo>
                  <a:cubicBezTo>
                    <a:pt x="32334" y="21301"/>
                    <a:pt x="31081" y="22266"/>
                    <a:pt x="29646" y="22971"/>
                  </a:cubicBezTo>
                  <a:cubicBezTo>
                    <a:pt x="29437" y="23049"/>
                    <a:pt x="29254" y="23128"/>
                    <a:pt x="29072" y="23206"/>
                  </a:cubicBezTo>
                  <a:cubicBezTo>
                    <a:pt x="27877" y="23677"/>
                    <a:pt x="26621" y="23910"/>
                    <a:pt x="25372" y="23910"/>
                  </a:cubicBezTo>
                  <a:cubicBezTo>
                    <a:pt x="23783" y="23910"/>
                    <a:pt x="22205" y="23533"/>
                    <a:pt x="20773" y="22788"/>
                  </a:cubicBezTo>
                  <a:cubicBezTo>
                    <a:pt x="14641" y="19579"/>
                    <a:pt x="10178" y="13942"/>
                    <a:pt x="6473" y="8931"/>
                  </a:cubicBezTo>
                  <a:cubicBezTo>
                    <a:pt x="5377" y="7470"/>
                    <a:pt x="4411" y="6087"/>
                    <a:pt x="3524" y="4756"/>
                  </a:cubicBezTo>
                  <a:cubicBezTo>
                    <a:pt x="2950" y="3921"/>
                    <a:pt x="2454" y="3138"/>
                    <a:pt x="1958" y="2355"/>
                  </a:cubicBezTo>
                  <a:lnTo>
                    <a:pt x="1306" y="1338"/>
                  </a:lnTo>
                  <a:cubicBezTo>
                    <a:pt x="1280" y="1285"/>
                    <a:pt x="1227" y="1207"/>
                    <a:pt x="1175" y="1129"/>
                  </a:cubicBezTo>
                  <a:cubicBezTo>
                    <a:pt x="1019" y="816"/>
                    <a:pt x="836" y="529"/>
                    <a:pt x="653" y="242"/>
                  </a:cubicBezTo>
                  <a:cubicBezTo>
                    <a:pt x="627" y="242"/>
                    <a:pt x="601" y="215"/>
                    <a:pt x="601" y="215"/>
                  </a:cubicBezTo>
                  <a:cubicBezTo>
                    <a:pt x="491" y="62"/>
                    <a:pt x="382" y="0"/>
                    <a:pt x="287" y="0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-2332389" y="1854325"/>
              <a:ext cx="288994" cy="194365"/>
            </a:xfrm>
            <a:custGeom>
              <a:rect b="b" l="l" r="r" t="t"/>
              <a:pathLst>
                <a:path extrusionOk="0" h="4985" w="7412">
                  <a:moveTo>
                    <a:pt x="757" y="1"/>
                  </a:moveTo>
                  <a:lnTo>
                    <a:pt x="757" y="1"/>
                  </a:lnTo>
                  <a:cubicBezTo>
                    <a:pt x="1" y="1593"/>
                    <a:pt x="523" y="3524"/>
                    <a:pt x="2010" y="4463"/>
                  </a:cubicBezTo>
                  <a:cubicBezTo>
                    <a:pt x="2580" y="4814"/>
                    <a:pt x="3223" y="4985"/>
                    <a:pt x="3866" y="4985"/>
                  </a:cubicBezTo>
                  <a:cubicBezTo>
                    <a:pt x="4373" y="4985"/>
                    <a:pt x="4879" y="4879"/>
                    <a:pt x="5350" y="4672"/>
                  </a:cubicBezTo>
                  <a:cubicBezTo>
                    <a:pt x="5950" y="4385"/>
                    <a:pt x="6446" y="3941"/>
                    <a:pt x="6786" y="3393"/>
                  </a:cubicBezTo>
                  <a:cubicBezTo>
                    <a:pt x="7281" y="2584"/>
                    <a:pt x="7412" y="1593"/>
                    <a:pt x="7203" y="679"/>
                  </a:cubicBezTo>
                  <a:cubicBezTo>
                    <a:pt x="7151" y="523"/>
                    <a:pt x="7099" y="340"/>
                    <a:pt x="7020" y="184"/>
                  </a:cubicBezTo>
                  <a:cubicBezTo>
                    <a:pt x="6968" y="653"/>
                    <a:pt x="6838" y="1123"/>
                    <a:pt x="6577" y="1514"/>
                  </a:cubicBezTo>
                  <a:cubicBezTo>
                    <a:pt x="5977" y="2428"/>
                    <a:pt x="5037" y="3080"/>
                    <a:pt x="3967" y="3315"/>
                  </a:cubicBezTo>
                  <a:cubicBezTo>
                    <a:pt x="3737" y="3376"/>
                    <a:pt x="3503" y="3405"/>
                    <a:pt x="3270" y="3405"/>
                  </a:cubicBezTo>
                  <a:cubicBezTo>
                    <a:pt x="2500" y="3405"/>
                    <a:pt x="1748" y="3081"/>
                    <a:pt x="1227" y="2480"/>
                  </a:cubicBezTo>
                  <a:cubicBezTo>
                    <a:pt x="653" y="1828"/>
                    <a:pt x="601" y="914"/>
                    <a:pt x="757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-2097363" y="1755644"/>
              <a:ext cx="54976" cy="71001"/>
            </a:xfrm>
            <a:custGeom>
              <a:rect b="b" l="l" r="r" t="t"/>
              <a:pathLst>
                <a:path extrusionOk="0" h="1821" w="1410">
                  <a:moveTo>
                    <a:pt x="340" y="1"/>
                  </a:moveTo>
                  <a:cubicBezTo>
                    <a:pt x="366" y="392"/>
                    <a:pt x="262" y="784"/>
                    <a:pt x="27" y="1097"/>
                  </a:cubicBezTo>
                  <a:lnTo>
                    <a:pt x="1" y="1149"/>
                  </a:lnTo>
                  <a:cubicBezTo>
                    <a:pt x="236" y="1358"/>
                    <a:pt x="471" y="1566"/>
                    <a:pt x="653" y="1801"/>
                  </a:cubicBezTo>
                  <a:cubicBezTo>
                    <a:pt x="653" y="1814"/>
                    <a:pt x="660" y="1821"/>
                    <a:pt x="666" y="1821"/>
                  </a:cubicBezTo>
                  <a:cubicBezTo>
                    <a:pt x="673" y="1821"/>
                    <a:pt x="679" y="1814"/>
                    <a:pt x="679" y="1801"/>
                  </a:cubicBezTo>
                  <a:lnTo>
                    <a:pt x="705" y="1801"/>
                  </a:lnTo>
                  <a:lnTo>
                    <a:pt x="731" y="1749"/>
                  </a:lnTo>
                  <a:cubicBezTo>
                    <a:pt x="992" y="1410"/>
                    <a:pt x="1410" y="810"/>
                    <a:pt x="1045" y="496"/>
                  </a:cubicBezTo>
                  <a:cubicBezTo>
                    <a:pt x="810" y="314"/>
                    <a:pt x="575" y="131"/>
                    <a:pt x="340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3160595" y="1598947"/>
              <a:ext cx="555569" cy="1386874"/>
            </a:xfrm>
            <a:custGeom>
              <a:rect b="b" l="l" r="r" t="t"/>
              <a:pathLst>
                <a:path extrusionOk="0" h="35570" w="14249">
                  <a:moveTo>
                    <a:pt x="314" y="1"/>
                  </a:moveTo>
                  <a:cubicBezTo>
                    <a:pt x="236" y="53"/>
                    <a:pt x="183" y="131"/>
                    <a:pt x="131" y="210"/>
                  </a:cubicBezTo>
                  <a:cubicBezTo>
                    <a:pt x="1" y="444"/>
                    <a:pt x="262" y="784"/>
                    <a:pt x="444" y="1019"/>
                  </a:cubicBezTo>
                  <a:cubicBezTo>
                    <a:pt x="470" y="1045"/>
                    <a:pt x="523" y="1097"/>
                    <a:pt x="549" y="1123"/>
                  </a:cubicBezTo>
                  <a:lnTo>
                    <a:pt x="1384" y="2297"/>
                  </a:lnTo>
                  <a:cubicBezTo>
                    <a:pt x="1984" y="3158"/>
                    <a:pt x="2480" y="3863"/>
                    <a:pt x="2923" y="4515"/>
                  </a:cubicBezTo>
                  <a:cubicBezTo>
                    <a:pt x="3889" y="5925"/>
                    <a:pt x="4776" y="7334"/>
                    <a:pt x="5611" y="8691"/>
                  </a:cubicBezTo>
                  <a:cubicBezTo>
                    <a:pt x="7829" y="12292"/>
                    <a:pt x="9604" y="15371"/>
                    <a:pt x="10961" y="18686"/>
                  </a:cubicBezTo>
                  <a:cubicBezTo>
                    <a:pt x="12396" y="22130"/>
                    <a:pt x="13179" y="25001"/>
                    <a:pt x="13440" y="27689"/>
                  </a:cubicBezTo>
                  <a:cubicBezTo>
                    <a:pt x="13727" y="30533"/>
                    <a:pt x="12788" y="33378"/>
                    <a:pt x="10857" y="35517"/>
                  </a:cubicBezTo>
                  <a:cubicBezTo>
                    <a:pt x="10857" y="35517"/>
                    <a:pt x="10830" y="35543"/>
                    <a:pt x="10857" y="35570"/>
                  </a:cubicBezTo>
                  <a:lnTo>
                    <a:pt x="10909" y="35570"/>
                  </a:lnTo>
                  <a:cubicBezTo>
                    <a:pt x="11326" y="35309"/>
                    <a:pt x="11718" y="35022"/>
                    <a:pt x="12109" y="34734"/>
                  </a:cubicBezTo>
                  <a:cubicBezTo>
                    <a:pt x="13597" y="32699"/>
                    <a:pt x="14249" y="30246"/>
                    <a:pt x="14040" y="27454"/>
                  </a:cubicBezTo>
                  <a:cubicBezTo>
                    <a:pt x="13805" y="24557"/>
                    <a:pt x="12683" y="21660"/>
                    <a:pt x="11613" y="18999"/>
                  </a:cubicBezTo>
                  <a:cubicBezTo>
                    <a:pt x="10256" y="15867"/>
                    <a:pt x="8717" y="12814"/>
                    <a:pt x="6994" y="9865"/>
                  </a:cubicBezTo>
                  <a:cubicBezTo>
                    <a:pt x="5898" y="7908"/>
                    <a:pt x="4724" y="6029"/>
                    <a:pt x="3471" y="4176"/>
                  </a:cubicBezTo>
                  <a:cubicBezTo>
                    <a:pt x="2532" y="2715"/>
                    <a:pt x="1462" y="1306"/>
                    <a:pt x="314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3085308" y="3095621"/>
              <a:ext cx="219826" cy="61214"/>
            </a:xfrm>
            <a:custGeom>
              <a:rect b="b" l="l" r="r" t="t"/>
              <a:pathLst>
                <a:path extrusionOk="0" h="1570" w="5638">
                  <a:moveTo>
                    <a:pt x="5637" y="1"/>
                  </a:moveTo>
                  <a:cubicBezTo>
                    <a:pt x="5168" y="79"/>
                    <a:pt x="4698" y="105"/>
                    <a:pt x="4228" y="105"/>
                  </a:cubicBezTo>
                  <a:cubicBezTo>
                    <a:pt x="2976" y="523"/>
                    <a:pt x="1671" y="758"/>
                    <a:pt x="340" y="836"/>
                  </a:cubicBezTo>
                  <a:cubicBezTo>
                    <a:pt x="314" y="862"/>
                    <a:pt x="288" y="862"/>
                    <a:pt x="262" y="862"/>
                  </a:cubicBezTo>
                  <a:cubicBezTo>
                    <a:pt x="53" y="966"/>
                    <a:pt x="1" y="1254"/>
                    <a:pt x="53" y="1488"/>
                  </a:cubicBezTo>
                  <a:cubicBezTo>
                    <a:pt x="53" y="1514"/>
                    <a:pt x="79" y="1541"/>
                    <a:pt x="79" y="1567"/>
                  </a:cubicBezTo>
                  <a:cubicBezTo>
                    <a:pt x="140" y="1568"/>
                    <a:pt x="201" y="1569"/>
                    <a:pt x="262" y="1569"/>
                  </a:cubicBezTo>
                  <a:cubicBezTo>
                    <a:pt x="2066" y="1569"/>
                    <a:pt x="4047" y="834"/>
                    <a:pt x="5637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2964207" y="2979628"/>
              <a:ext cx="254410" cy="114046"/>
            </a:xfrm>
            <a:custGeom>
              <a:rect b="b" l="l" r="r" t="t"/>
              <a:pathLst>
                <a:path extrusionOk="0" h="2925" w="6525">
                  <a:moveTo>
                    <a:pt x="6524" y="1"/>
                  </a:moveTo>
                  <a:lnTo>
                    <a:pt x="6524" y="1"/>
                  </a:lnTo>
                  <a:cubicBezTo>
                    <a:pt x="6054" y="314"/>
                    <a:pt x="5585" y="601"/>
                    <a:pt x="5063" y="836"/>
                  </a:cubicBezTo>
                  <a:cubicBezTo>
                    <a:pt x="4880" y="914"/>
                    <a:pt x="4671" y="993"/>
                    <a:pt x="4489" y="1071"/>
                  </a:cubicBezTo>
                  <a:cubicBezTo>
                    <a:pt x="3993" y="1254"/>
                    <a:pt x="3471" y="1410"/>
                    <a:pt x="2949" y="1541"/>
                  </a:cubicBezTo>
                  <a:cubicBezTo>
                    <a:pt x="2010" y="2089"/>
                    <a:pt x="1044" y="2558"/>
                    <a:pt x="0" y="2872"/>
                  </a:cubicBezTo>
                  <a:cubicBezTo>
                    <a:pt x="340" y="2907"/>
                    <a:pt x="684" y="2925"/>
                    <a:pt x="1027" y="2925"/>
                  </a:cubicBezTo>
                  <a:cubicBezTo>
                    <a:pt x="1684" y="2925"/>
                    <a:pt x="2341" y="2861"/>
                    <a:pt x="2975" y="2741"/>
                  </a:cubicBezTo>
                  <a:cubicBezTo>
                    <a:pt x="3340" y="2532"/>
                    <a:pt x="3680" y="2350"/>
                    <a:pt x="3993" y="2141"/>
                  </a:cubicBezTo>
                  <a:cubicBezTo>
                    <a:pt x="4932" y="1541"/>
                    <a:pt x="5767" y="836"/>
                    <a:pt x="6524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-2078025" y="1681370"/>
              <a:ext cx="57003" cy="82464"/>
            </a:xfrm>
            <a:custGeom>
              <a:rect b="b" l="l" r="r" t="t"/>
              <a:pathLst>
                <a:path extrusionOk="0" h="2115" w="1462">
                  <a:moveTo>
                    <a:pt x="836" y="1"/>
                  </a:moveTo>
                  <a:cubicBezTo>
                    <a:pt x="836" y="105"/>
                    <a:pt x="836" y="209"/>
                    <a:pt x="836" y="314"/>
                  </a:cubicBezTo>
                  <a:cubicBezTo>
                    <a:pt x="731" y="888"/>
                    <a:pt x="418" y="1384"/>
                    <a:pt x="1" y="1775"/>
                  </a:cubicBezTo>
                  <a:lnTo>
                    <a:pt x="79" y="1827"/>
                  </a:lnTo>
                  <a:lnTo>
                    <a:pt x="183" y="1906"/>
                  </a:lnTo>
                  <a:cubicBezTo>
                    <a:pt x="288" y="1958"/>
                    <a:pt x="392" y="2036"/>
                    <a:pt x="470" y="2114"/>
                  </a:cubicBezTo>
                  <a:lnTo>
                    <a:pt x="523" y="2114"/>
                  </a:lnTo>
                  <a:lnTo>
                    <a:pt x="1097" y="1201"/>
                  </a:lnTo>
                  <a:lnTo>
                    <a:pt x="1410" y="731"/>
                  </a:lnTo>
                  <a:cubicBezTo>
                    <a:pt x="1436" y="653"/>
                    <a:pt x="1462" y="575"/>
                    <a:pt x="1436" y="496"/>
                  </a:cubicBezTo>
                  <a:cubicBezTo>
                    <a:pt x="1410" y="340"/>
                    <a:pt x="1201" y="209"/>
                    <a:pt x="1044" y="105"/>
                  </a:cubicBezTo>
                  <a:cubicBezTo>
                    <a:pt x="992" y="79"/>
                    <a:pt x="914" y="27"/>
                    <a:pt x="836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-2218424" y="1881696"/>
              <a:ext cx="80592" cy="65113"/>
            </a:xfrm>
            <a:custGeom>
              <a:rect b="b" l="l" r="r" t="t"/>
              <a:pathLst>
                <a:path extrusionOk="0" h="1670" w="2067">
                  <a:moveTo>
                    <a:pt x="908" y="268"/>
                  </a:moveTo>
                  <a:cubicBezTo>
                    <a:pt x="1009" y="268"/>
                    <a:pt x="1117" y="299"/>
                    <a:pt x="1227" y="369"/>
                  </a:cubicBezTo>
                  <a:cubicBezTo>
                    <a:pt x="1778" y="678"/>
                    <a:pt x="1435" y="1416"/>
                    <a:pt x="921" y="1416"/>
                  </a:cubicBezTo>
                  <a:cubicBezTo>
                    <a:pt x="827" y="1416"/>
                    <a:pt x="728" y="1391"/>
                    <a:pt x="627" y="1334"/>
                  </a:cubicBezTo>
                  <a:cubicBezTo>
                    <a:pt x="84" y="1009"/>
                    <a:pt x="408" y="268"/>
                    <a:pt x="908" y="268"/>
                  </a:cubicBezTo>
                  <a:close/>
                  <a:moveTo>
                    <a:pt x="910" y="0"/>
                  </a:moveTo>
                  <a:cubicBezTo>
                    <a:pt x="663" y="0"/>
                    <a:pt x="414" y="116"/>
                    <a:pt x="235" y="395"/>
                  </a:cubicBezTo>
                  <a:cubicBezTo>
                    <a:pt x="0" y="760"/>
                    <a:pt x="79" y="1256"/>
                    <a:pt x="444" y="1517"/>
                  </a:cubicBezTo>
                  <a:cubicBezTo>
                    <a:pt x="444" y="1517"/>
                    <a:pt x="470" y="1543"/>
                    <a:pt x="496" y="1543"/>
                  </a:cubicBezTo>
                  <a:cubicBezTo>
                    <a:pt x="496" y="1569"/>
                    <a:pt x="522" y="1569"/>
                    <a:pt x="548" y="1569"/>
                  </a:cubicBezTo>
                  <a:cubicBezTo>
                    <a:pt x="668" y="1638"/>
                    <a:pt x="800" y="1670"/>
                    <a:pt x="931" y="1670"/>
                  </a:cubicBezTo>
                  <a:cubicBezTo>
                    <a:pt x="1200" y="1670"/>
                    <a:pt x="1469" y="1536"/>
                    <a:pt x="1644" y="1308"/>
                  </a:cubicBezTo>
                  <a:cubicBezTo>
                    <a:pt x="2066" y="648"/>
                    <a:pt x="1495" y="0"/>
                    <a:pt x="91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-4145499" y="-43975"/>
              <a:ext cx="2347354" cy="3324560"/>
            </a:xfrm>
            <a:custGeom>
              <a:rect b="b" l="l" r="r" t="t"/>
              <a:pathLst>
                <a:path extrusionOk="0" h="85267" w="60204">
                  <a:moveTo>
                    <a:pt x="42328" y="17426"/>
                  </a:moveTo>
                  <a:cubicBezTo>
                    <a:pt x="42381" y="17530"/>
                    <a:pt x="42407" y="17635"/>
                    <a:pt x="42433" y="17739"/>
                  </a:cubicBezTo>
                  <a:cubicBezTo>
                    <a:pt x="42694" y="18861"/>
                    <a:pt x="42876" y="19983"/>
                    <a:pt x="42929" y="21106"/>
                  </a:cubicBezTo>
                  <a:lnTo>
                    <a:pt x="42929" y="21184"/>
                  </a:lnTo>
                  <a:lnTo>
                    <a:pt x="42929" y="21367"/>
                  </a:lnTo>
                  <a:lnTo>
                    <a:pt x="42929" y="21680"/>
                  </a:lnTo>
                  <a:cubicBezTo>
                    <a:pt x="42929" y="21915"/>
                    <a:pt x="42929" y="22176"/>
                    <a:pt x="42929" y="22515"/>
                  </a:cubicBezTo>
                  <a:cubicBezTo>
                    <a:pt x="42902" y="23115"/>
                    <a:pt x="42850" y="23741"/>
                    <a:pt x="42746" y="24341"/>
                  </a:cubicBezTo>
                  <a:cubicBezTo>
                    <a:pt x="42720" y="24576"/>
                    <a:pt x="42668" y="24837"/>
                    <a:pt x="42615" y="25177"/>
                  </a:cubicBezTo>
                  <a:cubicBezTo>
                    <a:pt x="42589" y="25307"/>
                    <a:pt x="42563" y="25437"/>
                    <a:pt x="42537" y="25568"/>
                  </a:cubicBezTo>
                  <a:lnTo>
                    <a:pt x="42537" y="25594"/>
                  </a:lnTo>
                  <a:cubicBezTo>
                    <a:pt x="42537" y="25620"/>
                    <a:pt x="42537" y="25646"/>
                    <a:pt x="42537" y="25646"/>
                  </a:cubicBezTo>
                  <a:cubicBezTo>
                    <a:pt x="42537" y="25672"/>
                    <a:pt x="42511" y="25725"/>
                    <a:pt x="42511" y="25777"/>
                  </a:cubicBezTo>
                  <a:cubicBezTo>
                    <a:pt x="42354" y="26377"/>
                    <a:pt x="42172" y="27003"/>
                    <a:pt x="41937" y="27603"/>
                  </a:cubicBezTo>
                  <a:cubicBezTo>
                    <a:pt x="41754" y="28125"/>
                    <a:pt x="41519" y="28673"/>
                    <a:pt x="41258" y="29274"/>
                  </a:cubicBezTo>
                  <a:cubicBezTo>
                    <a:pt x="41102" y="29587"/>
                    <a:pt x="40997" y="29796"/>
                    <a:pt x="40945" y="29900"/>
                  </a:cubicBezTo>
                  <a:cubicBezTo>
                    <a:pt x="40763" y="30213"/>
                    <a:pt x="40580" y="30526"/>
                    <a:pt x="40371" y="30865"/>
                  </a:cubicBezTo>
                  <a:cubicBezTo>
                    <a:pt x="40058" y="31387"/>
                    <a:pt x="39719" y="31857"/>
                    <a:pt x="39327" y="32301"/>
                  </a:cubicBezTo>
                  <a:lnTo>
                    <a:pt x="39249" y="32405"/>
                  </a:lnTo>
                  <a:lnTo>
                    <a:pt x="39171" y="32483"/>
                  </a:lnTo>
                  <a:cubicBezTo>
                    <a:pt x="39119" y="32562"/>
                    <a:pt x="39040" y="32614"/>
                    <a:pt x="38988" y="32692"/>
                  </a:cubicBezTo>
                  <a:cubicBezTo>
                    <a:pt x="38805" y="32875"/>
                    <a:pt x="38597" y="33057"/>
                    <a:pt x="38336" y="33266"/>
                  </a:cubicBezTo>
                  <a:cubicBezTo>
                    <a:pt x="38179" y="33397"/>
                    <a:pt x="37996" y="33527"/>
                    <a:pt x="37762" y="33710"/>
                  </a:cubicBezTo>
                  <a:lnTo>
                    <a:pt x="37657" y="33762"/>
                  </a:lnTo>
                  <a:lnTo>
                    <a:pt x="37448" y="33893"/>
                  </a:lnTo>
                  <a:cubicBezTo>
                    <a:pt x="37292" y="33971"/>
                    <a:pt x="37135" y="34049"/>
                    <a:pt x="36874" y="34154"/>
                  </a:cubicBezTo>
                  <a:cubicBezTo>
                    <a:pt x="36822" y="34180"/>
                    <a:pt x="36692" y="34232"/>
                    <a:pt x="36561" y="34284"/>
                  </a:cubicBezTo>
                  <a:cubicBezTo>
                    <a:pt x="36405" y="34336"/>
                    <a:pt x="36378" y="34336"/>
                    <a:pt x="36326" y="34362"/>
                  </a:cubicBezTo>
                  <a:cubicBezTo>
                    <a:pt x="36013" y="34441"/>
                    <a:pt x="35674" y="34493"/>
                    <a:pt x="35361" y="34519"/>
                  </a:cubicBezTo>
                  <a:lnTo>
                    <a:pt x="35126" y="34519"/>
                  </a:lnTo>
                  <a:cubicBezTo>
                    <a:pt x="34891" y="34519"/>
                    <a:pt x="34682" y="34519"/>
                    <a:pt x="34473" y="34467"/>
                  </a:cubicBezTo>
                  <a:lnTo>
                    <a:pt x="34213" y="34441"/>
                  </a:lnTo>
                  <a:cubicBezTo>
                    <a:pt x="34056" y="34388"/>
                    <a:pt x="33899" y="34336"/>
                    <a:pt x="33717" y="34284"/>
                  </a:cubicBezTo>
                  <a:cubicBezTo>
                    <a:pt x="33560" y="34232"/>
                    <a:pt x="33404" y="34154"/>
                    <a:pt x="33195" y="34075"/>
                  </a:cubicBezTo>
                  <a:lnTo>
                    <a:pt x="33169" y="34049"/>
                  </a:lnTo>
                  <a:cubicBezTo>
                    <a:pt x="33090" y="33997"/>
                    <a:pt x="33012" y="33945"/>
                    <a:pt x="32908" y="33893"/>
                  </a:cubicBezTo>
                  <a:cubicBezTo>
                    <a:pt x="32751" y="33788"/>
                    <a:pt x="32595" y="33684"/>
                    <a:pt x="32464" y="33579"/>
                  </a:cubicBezTo>
                  <a:cubicBezTo>
                    <a:pt x="32438" y="33553"/>
                    <a:pt x="32334" y="33475"/>
                    <a:pt x="32255" y="33397"/>
                  </a:cubicBezTo>
                  <a:cubicBezTo>
                    <a:pt x="32177" y="33345"/>
                    <a:pt x="32177" y="33318"/>
                    <a:pt x="32125" y="33292"/>
                  </a:cubicBezTo>
                  <a:cubicBezTo>
                    <a:pt x="31890" y="33057"/>
                    <a:pt x="31655" y="32797"/>
                    <a:pt x="31446" y="32509"/>
                  </a:cubicBezTo>
                  <a:cubicBezTo>
                    <a:pt x="31420" y="32457"/>
                    <a:pt x="31342" y="32353"/>
                    <a:pt x="31264" y="32249"/>
                  </a:cubicBezTo>
                  <a:lnTo>
                    <a:pt x="31211" y="32144"/>
                  </a:lnTo>
                  <a:cubicBezTo>
                    <a:pt x="31133" y="32040"/>
                    <a:pt x="31081" y="31909"/>
                    <a:pt x="31003" y="31779"/>
                  </a:cubicBezTo>
                  <a:cubicBezTo>
                    <a:pt x="30898" y="31596"/>
                    <a:pt x="30820" y="31387"/>
                    <a:pt x="30742" y="31231"/>
                  </a:cubicBezTo>
                  <a:cubicBezTo>
                    <a:pt x="30716" y="31126"/>
                    <a:pt x="30690" y="31048"/>
                    <a:pt x="30637" y="30944"/>
                  </a:cubicBezTo>
                  <a:cubicBezTo>
                    <a:pt x="30637" y="30918"/>
                    <a:pt x="30611" y="30892"/>
                    <a:pt x="30611" y="30839"/>
                  </a:cubicBezTo>
                  <a:cubicBezTo>
                    <a:pt x="30481" y="30448"/>
                    <a:pt x="30403" y="30030"/>
                    <a:pt x="30350" y="29613"/>
                  </a:cubicBezTo>
                  <a:cubicBezTo>
                    <a:pt x="30350" y="29456"/>
                    <a:pt x="30324" y="29300"/>
                    <a:pt x="30324" y="29117"/>
                  </a:cubicBezTo>
                  <a:lnTo>
                    <a:pt x="30324" y="28908"/>
                  </a:lnTo>
                  <a:lnTo>
                    <a:pt x="30324" y="28439"/>
                  </a:lnTo>
                  <a:cubicBezTo>
                    <a:pt x="30350" y="28021"/>
                    <a:pt x="30403" y="27577"/>
                    <a:pt x="30481" y="27160"/>
                  </a:cubicBezTo>
                  <a:cubicBezTo>
                    <a:pt x="30481" y="27134"/>
                    <a:pt x="30507" y="27082"/>
                    <a:pt x="30507" y="27029"/>
                  </a:cubicBezTo>
                  <a:cubicBezTo>
                    <a:pt x="30507" y="27003"/>
                    <a:pt x="30533" y="26951"/>
                    <a:pt x="30533" y="26925"/>
                  </a:cubicBezTo>
                  <a:cubicBezTo>
                    <a:pt x="30585" y="26794"/>
                    <a:pt x="30611" y="26690"/>
                    <a:pt x="30637" y="26560"/>
                  </a:cubicBezTo>
                  <a:cubicBezTo>
                    <a:pt x="30716" y="26299"/>
                    <a:pt x="30820" y="26038"/>
                    <a:pt x="30977" y="25672"/>
                  </a:cubicBezTo>
                  <a:cubicBezTo>
                    <a:pt x="31081" y="25411"/>
                    <a:pt x="31211" y="25150"/>
                    <a:pt x="31290" y="24916"/>
                  </a:cubicBezTo>
                  <a:lnTo>
                    <a:pt x="31342" y="24837"/>
                  </a:lnTo>
                  <a:lnTo>
                    <a:pt x="31368" y="24785"/>
                  </a:lnTo>
                  <a:cubicBezTo>
                    <a:pt x="31446" y="24655"/>
                    <a:pt x="31525" y="24524"/>
                    <a:pt x="31603" y="24394"/>
                  </a:cubicBezTo>
                  <a:cubicBezTo>
                    <a:pt x="31916" y="23846"/>
                    <a:pt x="32281" y="23350"/>
                    <a:pt x="32673" y="22854"/>
                  </a:cubicBezTo>
                  <a:cubicBezTo>
                    <a:pt x="32751" y="22750"/>
                    <a:pt x="32856" y="22671"/>
                    <a:pt x="32934" y="22567"/>
                  </a:cubicBezTo>
                  <a:lnTo>
                    <a:pt x="32960" y="22567"/>
                  </a:lnTo>
                  <a:lnTo>
                    <a:pt x="33012" y="22489"/>
                  </a:lnTo>
                  <a:cubicBezTo>
                    <a:pt x="33221" y="22280"/>
                    <a:pt x="33430" y="22071"/>
                    <a:pt x="33586" y="21915"/>
                  </a:cubicBezTo>
                  <a:cubicBezTo>
                    <a:pt x="33978" y="21549"/>
                    <a:pt x="34395" y="21158"/>
                    <a:pt x="34891" y="20766"/>
                  </a:cubicBezTo>
                  <a:cubicBezTo>
                    <a:pt x="35282" y="20427"/>
                    <a:pt x="35726" y="20140"/>
                    <a:pt x="36196" y="19775"/>
                  </a:cubicBezTo>
                  <a:lnTo>
                    <a:pt x="36326" y="19722"/>
                  </a:lnTo>
                  <a:lnTo>
                    <a:pt x="36405" y="19670"/>
                  </a:lnTo>
                  <a:lnTo>
                    <a:pt x="36613" y="19514"/>
                  </a:lnTo>
                  <a:lnTo>
                    <a:pt x="36639" y="19514"/>
                  </a:lnTo>
                  <a:cubicBezTo>
                    <a:pt x="36874" y="19357"/>
                    <a:pt x="37161" y="19227"/>
                    <a:pt x="37474" y="19044"/>
                  </a:cubicBezTo>
                  <a:cubicBezTo>
                    <a:pt x="37918" y="18809"/>
                    <a:pt x="38388" y="18574"/>
                    <a:pt x="38936" y="18366"/>
                  </a:cubicBezTo>
                  <a:cubicBezTo>
                    <a:pt x="39171" y="18261"/>
                    <a:pt x="39406" y="18157"/>
                    <a:pt x="39693" y="18052"/>
                  </a:cubicBezTo>
                  <a:lnTo>
                    <a:pt x="40084" y="17922"/>
                  </a:lnTo>
                  <a:lnTo>
                    <a:pt x="40241" y="17870"/>
                  </a:lnTo>
                  <a:lnTo>
                    <a:pt x="40319" y="17844"/>
                  </a:lnTo>
                  <a:cubicBezTo>
                    <a:pt x="40971" y="17661"/>
                    <a:pt x="41650" y="17530"/>
                    <a:pt x="42328" y="17426"/>
                  </a:cubicBezTo>
                  <a:close/>
                  <a:moveTo>
                    <a:pt x="44175" y="14107"/>
                  </a:moveTo>
                  <a:cubicBezTo>
                    <a:pt x="45235" y="14107"/>
                    <a:pt x="46278" y="14220"/>
                    <a:pt x="47287" y="14451"/>
                  </a:cubicBezTo>
                  <a:cubicBezTo>
                    <a:pt x="49974" y="15051"/>
                    <a:pt x="52427" y="16382"/>
                    <a:pt x="54437" y="18261"/>
                  </a:cubicBezTo>
                  <a:cubicBezTo>
                    <a:pt x="56655" y="20401"/>
                    <a:pt x="58247" y="23115"/>
                    <a:pt x="59004" y="26116"/>
                  </a:cubicBezTo>
                  <a:cubicBezTo>
                    <a:pt x="59786" y="29013"/>
                    <a:pt x="59943" y="32040"/>
                    <a:pt x="59447" y="35015"/>
                  </a:cubicBezTo>
                  <a:cubicBezTo>
                    <a:pt x="59212" y="36580"/>
                    <a:pt x="58821" y="38094"/>
                    <a:pt x="58247" y="39581"/>
                  </a:cubicBezTo>
                  <a:cubicBezTo>
                    <a:pt x="57568" y="41199"/>
                    <a:pt x="56785" y="42765"/>
                    <a:pt x="55872" y="44279"/>
                  </a:cubicBezTo>
                  <a:cubicBezTo>
                    <a:pt x="55611" y="44670"/>
                    <a:pt x="55194" y="44879"/>
                    <a:pt x="54750" y="44879"/>
                  </a:cubicBezTo>
                  <a:cubicBezTo>
                    <a:pt x="54750" y="44853"/>
                    <a:pt x="54750" y="44827"/>
                    <a:pt x="54750" y="44801"/>
                  </a:cubicBezTo>
                  <a:cubicBezTo>
                    <a:pt x="54776" y="44514"/>
                    <a:pt x="54437" y="44331"/>
                    <a:pt x="54228" y="44174"/>
                  </a:cubicBezTo>
                  <a:cubicBezTo>
                    <a:pt x="54045" y="44015"/>
                    <a:pt x="53803" y="43935"/>
                    <a:pt x="53570" y="43935"/>
                  </a:cubicBezTo>
                  <a:cubicBezTo>
                    <a:pt x="53537" y="43935"/>
                    <a:pt x="53504" y="43936"/>
                    <a:pt x="53471" y="43939"/>
                  </a:cubicBezTo>
                  <a:cubicBezTo>
                    <a:pt x="53419" y="43966"/>
                    <a:pt x="53393" y="43992"/>
                    <a:pt x="53341" y="44018"/>
                  </a:cubicBezTo>
                  <a:cubicBezTo>
                    <a:pt x="53158" y="43548"/>
                    <a:pt x="53210" y="43026"/>
                    <a:pt x="53497" y="42582"/>
                  </a:cubicBezTo>
                  <a:cubicBezTo>
                    <a:pt x="55533" y="39112"/>
                    <a:pt x="56524" y="36163"/>
                    <a:pt x="56759" y="33005"/>
                  </a:cubicBezTo>
                  <a:cubicBezTo>
                    <a:pt x="56890" y="31440"/>
                    <a:pt x="56811" y="29848"/>
                    <a:pt x="56524" y="28282"/>
                  </a:cubicBezTo>
                  <a:cubicBezTo>
                    <a:pt x="56290" y="26794"/>
                    <a:pt x="55820" y="25359"/>
                    <a:pt x="55141" y="24028"/>
                  </a:cubicBezTo>
                  <a:cubicBezTo>
                    <a:pt x="54515" y="22776"/>
                    <a:pt x="53706" y="21627"/>
                    <a:pt x="52714" y="20662"/>
                  </a:cubicBezTo>
                  <a:cubicBezTo>
                    <a:pt x="51827" y="19775"/>
                    <a:pt x="50783" y="18992"/>
                    <a:pt x="49687" y="18392"/>
                  </a:cubicBezTo>
                  <a:lnTo>
                    <a:pt x="49661" y="18366"/>
                  </a:lnTo>
                  <a:lnTo>
                    <a:pt x="49583" y="18339"/>
                  </a:lnTo>
                  <a:lnTo>
                    <a:pt x="49557" y="18339"/>
                  </a:lnTo>
                  <a:lnTo>
                    <a:pt x="49400" y="18261"/>
                  </a:lnTo>
                  <a:lnTo>
                    <a:pt x="48983" y="18078"/>
                  </a:lnTo>
                  <a:cubicBezTo>
                    <a:pt x="48670" y="17948"/>
                    <a:pt x="48435" y="17817"/>
                    <a:pt x="48200" y="17739"/>
                  </a:cubicBezTo>
                  <a:cubicBezTo>
                    <a:pt x="47861" y="17635"/>
                    <a:pt x="47626" y="17557"/>
                    <a:pt x="47365" y="17478"/>
                  </a:cubicBezTo>
                  <a:lnTo>
                    <a:pt x="46999" y="17374"/>
                  </a:lnTo>
                  <a:cubicBezTo>
                    <a:pt x="46973" y="17374"/>
                    <a:pt x="46947" y="17348"/>
                    <a:pt x="46921" y="17348"/>
                  </a:cubicBezTo>
                  <a:cubicBezTo>
                    <a:pt x="46895" y="17348"/>
                    <a:pt x="46843" y="17322"/>
                    <a:pt x="46791" y="17322"/>
                  </a:cubicBezTo>
                  <a:cubicBezTo>
                    <a:pt x="46217" y="17217"/>
                    <a:pt x="45616" y="17113"/>
                    <a:pt x="45042" y="17087"/>
                  </a:cubicBezTo>
                  <a:cubicBezTo>
                    <a:pt x="44703" y="17061"/>
                    <a:pt x="44442" y="17035"/>
                    <a:pt x="44207" y="17035"/>
                  </a:cubicBezTo>
                  <a:lnTo>
                    <a:pt x="43633" y="17035"/>
                  </a:lnTo>
                  <a:cubicBezTo>
                    <a:pt x="42511" y="17113"/>
                    <a:pt x="41415" y="17296"/>
                    <a:pt x="40371" y="17609"/>
                  </a:cubicBezTo>
                  <a:lnTo>
                    <a:pt x="40345" y="17609"/>
                  </a:lnTo>
                  <a:lnTo>
                    <a:pt x="40241" y="17635"/>
                  </a:lnTo>
                  <a:lnTo>
                    <a:pt x="40058" y="17687"/>
                  </a:lnTo>
                  <a:cubicBezTo>
                    <a:pt x="39928" y="17739"/>
                    <a:pt x="39797" y="17765"/>
                    <a:pt x="39693" y="17817"/>
                  </a:cubicBezTo>
                  <a:cubicBezTo>
                    <a:pt x="39379" y="17948"/>
                    <a:pt x="39145" y="18026"/>
                    <a:pt x="38910" y="18131"/>
                  </a:cubicBezTo>
                  <a:cubicBezTo>
                    <a:pt x="38362" y="18366"/>
                    <a:pt x="37866" y="18574"/>
                    <a:pt x="37422" y="18809"/>
                  </a:cubicBezTo>
                  <a:cubicBezTo>
                    <a:pt x="37083" y="18992"/>
                    <a:pt x="36822" y="19148"/>
                    <a:pt x="36587" y="19279"/>
                  </a:cubicBezTo>
                  <a:lnTo>
                    <a:pt x="36561" y="19279"/>
                  </a:lnTo>
                  <a:lnTo>
                    <a:pt x="36352" y="19409"/>
                  </a:lnTo>
                  <a:lnTo>
                    <a:pt x="36300" y="19462"/>
                  </a:lnTo>
                  <a:lnTo>
                    <a:pt x="36222" y="19488"/>
                  </a:lnTo>
                  <a:lnTo>
                    <a:pt x="36196" y="19514"/>
                  </a:lnTo>
                  <a:lnTo>
                    <a:pt x="36118" y="19566"/>
                  </a:lnTo>
                  <a:cubicBezTo>
                    <a:pt x="35622" y="19879"/>
                    <a:pt x="35204" y="20218"/>
                    <a:pt x="34787" y="20531"/>
                  </a:cubicBezTo>
                  <a:cubicBezTo>
                    <a:pt x="34291" y="20949"/>
                    <a:pt x="33873" y="21340"/>
                    <a:pt x="33482" y="21706"/>
                  </a:cubicBezTo>
                  <a:cubicBezTo>
                    <a:pt x="33299" y="21862"/>
                    <a:pt x="33116" y="22045"/>
                    <a:pt x="32934" y="22254"/>
                  </a:cubicBezTo>
                  <a:cubicBezTo>
                    <a:pt x="32908" y="22280"/>
                    <a:pt x="32882" y="22280"/>
                    <a:pt x="32882" y="22306"/>
                  </a:cubicBezTo>
                  <a:lnTo>
                    <a:pt x="32803" y="22410"/>
                  </a:lnTo>
                  <a:cubicBezTo>
                    <a:pt x="32699" y="22489"/>
                    <a:pt x="32621" y="22593"/>
                    <a:pt x="32542" y="22697"/>
                  </a:cubicBezTo>
                  <a:cubicBezTo>
                    <a:pt x="32125" y="23167"/>
                    <a:pt x="31760" y="23715"/>
                    <a:pt x="31420" y="24263"/>
                  </a:cubicBezTo>
                  <a:cubicBezTo>
                    <a:pt x="31368" y="24394"/>
                    <a:pt x="31290" y="24524"/>
                    <a:pt x="31211" y="24629"/>
                  </a:cubicBezTo>
                  <a:cubicBezTo>
                    <a:pt x="31185" y="24655"/>
                    <a:pt x="31185" y="24707"/>
                    <a:pt x="31159" y="24733"/>
                  </a:cubicBezTo>
                  <a:cubicBezTo>
                    <a:pt x="31133" y="24759"/>
                    <a:pt x="31133" y="24785"/>
                    <a:pt x="31133" y="24811"/>
                  </a:cubicBezTo>
                  <a:cubicBezTo>
                    <a:pt x="31003" y="25046"/>
                    <a:pt x="30898" y="25307"/>
                    <a:pt x="30794" y="25594"/>
                  </a:cubicBezTo>
                  <a:cubicBezTo>
                    <a:pt x="30663" y="25933"/>
                    <a:pt x="30559" y="26220"/>
                    <a:pt x="30481" y="26481"/>
                  </a:cubicBezTo>
                  <a:cubicBezTo>
                    <a:pt x="30429" y="26612"/>
                    <a:pt x="30403" y="26742"/>
                    <a:pt x="30350" y="26873"/>
                  </a:cubicBezTo>
                  <a:cubicBezTo>
                    <a:pt x="30350" y="26873"/>
                    <a:pt x="30350" y="26899"/>
                    <a:pt x="30350" y="26925"/>
                  </a:cubicBezTo>
                  <a:cubicBezTo>
                    <a:pt x="30350" y="26925"/>
                    <a:pt x="30350" y="26951"/>
                    <a:pt x="30350" y="26951"/>
                  </a:cubicBezTo>
                  <a:cubicBezTo>
                    <a:pt x="30246" y="27447"/>
                    <a:pt x="30168" y="27943"/>
                    <a:pt x="30142" y="28439"/>
                  </a:cubicBezTo>
                  <a:cubicBezTo>
                    <a:pt x="30142" y="28595"/>
                    <a:pt x="30115" y="28752"/>
                    <a:pt x="30115" y="28908"/>
                  </a:cubicBezTo>
                  <a:cubicBezTo>
                    <a:pt x="30115" y="28934"/>
                    <a:pt x="30115" y="28934"/>
                    <a:pt x="30115" y="28960"/>
                  </a:cubicBezTo>
                  <a:lnTo>
                    <a:pt x="30115" y="29039"/>
                  </a:lnTo>
                  <a:cubicBezTo>
                    <a:pt x="30115" y="29274"/>
                    <a:pt x="30142" y="29456"/>
                    <a:pt x="30168" y="29639"/>
                  </a:cubicBezTo>
                  <a:cubicBezTo>
                    <a:pt x="30220" y="30030"/>
                    <a:pt x="30298" y="30422"/>
                    <a:pt x="30403" y="30813"/>
                  </a:cubicBezTo>
                  <a:cubicBezTo>
                    <a:pt x="30403" y="30865"/>
                    <a:pt x="30403" y="30892"/>
                    <a:pt x="30429" y="30944"/>
                  </a:cubicBezTo>
                  <a:cubicBezTo>
                    <a:pt x="30429" y="30970"/>
                    <a:pt x="30455" y="31022"/>
                    <a:pt x="30481" y="31048"/>
                  </a:cubicBezTo>
                  <a:cubicBezTo>
                    <a:pt x="30507" y="31126"/>
                    <a:pt x="30533" y="31231"/>
                    <a:pt x="30585" y="31335"/>
                  </a:cubicBezTo>
                  <a:cubicBezTo>
                    <a:pt x="30637" y="31492"/>
                    <a:pt x="30742" y="31701"/>
                    <a:pt x="30846" y="31909"/>
                  </a:cubicBezTo>
                  <a:cubicBezTo>
                    <a:pt x="30898" y="32040"/>
                    <a:pt x="30977" y="32170"/>
                    <a:pt x="31055" y="32275"/>
                  </a:cubicBezTo>
                  <a:cubicBezTo>
                    <a:pt x="31055" y="32327"/>
                    <a:pt x="31107" y="32379"/>
                    <a:pt x="31133" y="32431"/>
                  </a:cubicBezTo>
                  <a:cubicBezTo>
                    <a:pt x="31133" y="32457"/>
                    <a:pt x="31159" y="32457"/>
                    <a:pt x="31185" y="32483"/>
                  </a:cubicBezTo>
                  <a:cubicBezTo>
                    <a:pt x="31238" y="32562"/>
                    <a:pt x="31290" y="32640"/>
                    <a:pt x="31316" y="32666"/>
                  </a:cubicBezTo>
                  <a:cubicBezTo>
                    <a:pt x="31499" y="32953"/>
                    <a:pt x="31733" y="33240"/>
                    <a:pt x="31994" y="33501"/>
                  </a:cubicBezTo>
                  <a:cubicBezTo>
                    <a:pt x="32020" y="33553"/>
                    <a:pt x="32073" y="33579"/>
                    <a:pt x="32099" y="33632"/>
                  </a:cubicBezTo>
                  <a:cubicBezTo>
                    <a:pt x="32125" y="33632"/>
                    <a:pt x="32151" y="33658"/>
                    <a:pt x="32177" y="33658"/>
                  </a:cubicBezTo>
                  <a:lnTo>
                    <a:pt x="32334" y="33788"/>
                  </a:lnTo>
                  <a:cubicBezTo>
                    <a:pt x="32464" y="33893"/>
                    <a:pt x="32621" y="33997"/>
                    <a:pt x="32803" y="34101"/>
                  </a:cubicBezTo>
                  <a:lnTo>
                    <a:pt x="32882" y="34154"/>
                  </a:lnTo>
                  <a:cubicBezTo>
                    <a:pt x="32934" y="34206"/>
                    <a:pt x="32986" y="34232"/>
                    <a:pt x="33064" y="34258"/>
                  </a:cubicBezTo>
                  <a:lnTo>
                    <a:pt x="33143" y="34310"/>
                  </a:lnTo>
                  <a:lnTo>
                    <a:pt x="33169" y="34310"/>
                  </a:lnTo>
                  <a:cubicBezTo>
                    <a:pt x="33299" y="34388"/>
                    <a:pt x="33456" y="34441"/>
                    <a:pt x="33638" y="34519"/>
                  </a:cubicBezTo>
                  <a:cubicBezTo>
                    <a:pt x="33821" y="34571"/>
                    <a:pt x="33899" y="34597"/>
                    <a:pt x="34004" y="34623"/>
                  </a:cubicBezTo>
                  <a:cubicBezTo>
                    <a:pt x="34056" y="34649"/>
                    <a:pt x="34108" y="34675"/>
                    <a:pt x="34186" y="34702"/>
                  </a:cubicBezTo>
                  <a:lnTo>
                    <a:pt x="34343" y="34702"/>
                  </a:lnTo>
                  <a:lnTo>
                    <a:pt x="34447" y="34728"/>
                  </a:lnTo>
                  <a:cubicBezTo>
                    <a:pt x="34656" y="34754"/>
                    <a:pt x="34891" y="34780"/>
                    <a:pt x="35126" y="34780"/>
                  </a:cubicBezTo>
                  <a:lnTo>
                    <a:pt x="35465" y="34780"/>
                  </a:lnTo>
                  <a:cubicBezTo>
                    <a:pt x="35804" y="34754"/>
                    <a:pt x="36144" y="34702"/>
                    <a:pt x="36457" y="34597"/>
                  </a:cubicBezTo>
                  <a:lnTo>
                    <a:pt x="36587" y="34571"/>
                  </a:lnTo>
                  <a:cubicBezTo>
                    <a:pt x="36613" y="34571"/>
                    <a:pt x="36613" y="34545"/>
                    <a:pt x="36639" y="34545"/>
                  </a:cubicBezTo>
                  <a:lnTo>
                    <a:pt x="36979" y="34414"/>
                  </a:lnTo>
                  <a:cubicBezTo>
                    <a:pt x="37214" y="34310"/>
                    <a:pt x="37396" y="34206"/>
                    <a:pt x="37579" y="34127"/>
                  </a:cubicBezTo>
                  <a:lnTo>
                    <a:pt x="37657" y="34075"/>
                  </a:lnTo>
                  <a:lnTo>
                    <a:pt x="37709" y="34049"/>
                  </a:lnTo>
                  <a:lnTo>
                    <a:pt x="37735" y="34049"/>
                  </a:lnTo>
                  <a:lnTo>
                    <a:pt x="37840" y="33971"/>
                  </a:lnTo>
                  <a:lnTo>
                    <a:pt x="37866" y="33945"/>
                  </a:lnTo>
                  <a:cubicBezTo>
                    <a:pt x="38127" y="33788"/>
                    <a:pt x="38310" y="33632"/>
                    <a:pt x="38466" y="33501"/>
                  </a:cubicBezTo>
                  <a:cubicBezTo>
                    <a:pt x="38727" y="33292"/>
                    <a:pt x="38936" y="33084"/>
                    <a:pt x="39119" y="32901"/>
                  </a:cubicBezTo>
                  <a:lnTo>
                    <a:pt x="39353" y="32666"/>
                  </a:lnTo>
                  <a:lnTo>
                    <a:pt x="39406" y="32614"/>
                  </a:lnTo>
                  <a:cubicBezTo>
                    <a:pt x="39406" y="32614"/>
                    <a:pt x="39406" y="32588"/>
                    <a:pt x="39406" y="32588"/>
                  </a:cubicBezTo>
                  <a:lnTo>
                    <a:pt x="39484" y="32509"/>
                  </a:lnTo>
                  <a:cubicBezTo>
                    <a:pt x="39875" y="32040"/>
                    <a:pt x="40215" y="31570"/>
                    <a:pt x="40554" y="31048"/>
                  </a:cubicBezTo>
                  <a:cubicBezTo>
                    <a:pt x="40763" y="30709"/>
                    <a:pt x="40945" y="30396"/>
                    <a:pt x="41128" y="30083"/>
                  </a:cubicBezTo>
                  <a:cubicBezTo>
                    <a:pt x="41180" y="29978"/>
                    <a:pt x="41284" y="29743"/>
                    <a:pt x="41441" y="29456"/>
                  </a:cubicBezTo>
                  <a:cubicBezTo>
                    <a:pt x="41728" y="28830"/>
                    <a:pt x="41963" y="28282"/>
                    <a:pt x="42146" y="27734"/>
                  </a:cubicBezTo>
                  <a:cubicBezTo>
                    <a:pt x="42381" y="27082"/>
                    <a:pt x="42589" y="26481"/>
                    <a:pt x="42720" y="25907"/>
                  </a:cubicBezTo>
                  <a:cubicBezTo>
                    <a:pt x="42720" y="25881"/>
                    <a:pt x="42746" y="25855"/>
                    <a:pt x="42746" y="25829"/>
                  </a:cubicBezTo>
                  <a:cubicBezTo>
                    <a:pt x="42746" y="25803"/>
                    <a:pt x="42772" y="25751"/>
                    <a:pt x="42772" y="25725"/>
                  </a:cubicBezTo>
                  <a:lnTo>
                    <a:pt x="42772" y="25672"/>
                  </a:lnTo>
                  <a:cubicBezTo>
                    <a:pt x="42798" y="25542"/>
                    <a:pt x="42824" y="25411"/>
                    <a:pt x="42850" y="25281"/>
                  </a:cubicBezTo>
                  <a:cubicBezTo>
                    <a:pt x="42902" y="24968"/>
                    <a:pt x="42955" y="24681"/>
                    <a:pt x="42981" y="24446"/>
                  </a:cubicBezTo>
                  <a:cubicBezTo>
                    <a:pt x="43085" y="23767"/>
                    <a:pt x="43137" y="23167"/>
                    <a:pt x="43163" y="22593"/>
                  </a:cubicBezTo>
                  <a:cubicBezTo>
                    <a:pt x="43163" y="22254"/>
                    <a:pt x="43163" y="21993"/>
                    <a:pt x="43163" y="21758"/>
                  </a:cubicBezTo>
                  <a:lnTo>
                    <a:pt x="43163" y="21367"/>
                  </a:lnTo>
                  <a:lnTo>
                    <a:pt x="43163" y="21314"/>
                  </a:lnTo>
                  <a:cubicBezTo>
                    <a:pt x="43163" y="21314"/>
                    <a:pt x="43163" y="21314"/>
                    <a:pt x="43163" y="21288"/>
                  </a:cubicBezTo>
                  <a:lnTo>
                    <a:pt x="43163" y="21106"/>
                  </a:lnTo>
                  <a:cubicBezTo>
                    <a:pt x="43085" y="19957"/>
                    <a:pt x="42902" y="18809"/>
                    <a:pt x="42641" y="17687"/>
                  </a:cubicBezTo>
                  <a:lnTo>
                    <a:pt x="42563" y="17374"/>
                  </a:lnTo>
                  <a:cubicBezTo>
                    <a:pt x="42902" y="17322"/>
                    <a:pt x="43268" y="17296"/>
                    <a:pt x="43633" y="17269"/>
                  </a:cubicBezTo>
                  <a:lnTo>
                    <a:pt x="44155" y="17269"/>
                  </a:lnTo>
                  <a:cubicBezTo>
                    <a:pt x="44390" y="17269"/>
                    <a:pt x="44651" y="17269"/>
                    <a:pt x="44964" y="17296"/>
                  </a:cubicBezTo>
                  <a:cubicBezTo>
                    <a:pt x="45147" y="17296"/>
                    <a:pt x="45329" y="17348"/>
                    <a:pt x="45512" y="17348"/>
                  </a:cubicBezTo>
                  <a:cubicBezTo>
                    <a:pt x="46556" y="21680"/>
                    <a:pt x="46112" y="26194"/>
                    <a:pt x="44259" y="30239"/>
                  </a:cubicBezTo>
                  <a:cubicBezTo>
                    <a:pt x="42902" y="33136"/>
                    <a:pt x="41441" y="35015"/>
                    <a:pt x="39693" y="36189"/>
                  </a:cubicBezTo>
                  <a:cubicBezTo>
                    <a:pt x="38587" y="36919"/>
                    <a:pt x="36937" y="37705"/>
                    <a:pt x="35077" y="37705"/>
                  </a:cubicBezTo>
                  <a:cubicBezTo>
                    <a:pt x="34743" y="37705"/>
                    <a:pt x="34402" y="37680"/>
                    <a:pt x="34056" y="37624"/>
                  </a:cubicBezTo>
                  <a:cubicBezTo>
                    <a:pt x="30298" y="36972"/>
                    <a:pt x="27402" y="33632"/>
                    <a:pt x="27167" y="29691"/>
                  </a:cubicBezTo>
                  <a:cubicBezTo>
                    <a:pt x="26880" y="25229"/>
                    <a:pt x="29333" y="20740"/>
                    <a:pt x="33717" y="17661"/>
                  </a:cubicBezTo>
                  <a:cubicBezTo>
                    <a:pt x="37000" y="15339"/>
                    <a:pt x="40683" y="14107"/>
                    <a:pt x="44175" y="14107"/>
                  </a:cubicBezTo>
                  <a:close/>
                  <a:moveTo>
                    <a:pt x="53676" y="44236"/>
                  </a:moveTo>
                  <a:cubicBezTo>
                    <a:pt x="53791" y="44236"/>
                    <a:pt x="53919" y="44294"/>
                    <a:pt x="54071" y="44383"/>
                  </a:cubicBezTo>
                  <a:cubicBezTo>
                    <a:pt x="54254" y="44514"/>
                    <a:pt x="54567" y="44696"/>
                    <a:pt x="54385" y="44957"/>
                  </a:cubicBezTo>
                  <a:cubicBezTo>
                    <a:pt x="54306" y="45114"/>
                    <a:pt x="54176" y="45296"/>
                    <a:pt x="54071" y="45453"/>
                  </a:cubicBezTo>
                  <a:cubicBezTo>
                    <a:pt x="53889" y="45740"/>
                    <a:pt x="53706" y="46027"/>
                    <a:pt x="53523" y="46314"/>
                  </a:cubicBezTo>
                  <a:cubicBezTo>
                    <a:pt x="53393" y="46236"/>
                    <a:pt x="53262" y="46132"/>
                    <a:pt x="53132" y="46053"/>
                  </a:cubicBezTo>
                  <a:cubicBezTo>
                    <a:pt x="52975" y="45949"/>
                    <a:pt x="52793" y="45818"/>
                    <a:pt x="52584" y="45688"/>
                  </a:cubicBezTo>
                  <a:cubicBezTo>
                    <a:pt x="52741" y="45453"/>
                    <a:pt x="52897" y="45192"/>
                    <a:pt x="53054" y="44957"/>
                  </a:cubicBezTo>
                  <a:lnTo>
                    <a:pt x="53341" y="44461"/>
                  </a:lnTo>
                  <a:cubicBezTo>
                    <a:pt x="53448" y="44301"/>
                    <a:pt x="53555" y="44236"/>
                    <a:pt x="53676" y="44236"/>
                  </a:cubicBezTo>
                  <a:close/>
                  <a:moveTo>
                    <a:pt x="51995" y="45812"/>
                  </a:moveTo>
                  <a:cubicBezTo>
                    <a:pt x="52294" y="45812"/>
                    <a:pt x="52677" y="46098"/>
                    <a:pt x="52845" y="46210"/>
                  </a:cubicBezTo>
                  <a:cubicBezTo>
                    <a:pt x="53080" y="46340"/>
                    <a:pt x="53315" y="46523"/>
                    <a:pt x="53550" y="46706"/>
                  </a:cubicBezTo>
                  <a:cubicBezTo>
                    <a:pt x="53915" y="46993"/>
                    <a:pt x="53445" y="47619"/>
                    <a:pt x="53210" y="47958"/>
                  </a:cubicBezTo>
                  <a:lnTo>
                    <a:pt x="53210" y="47984"/>
                  </a:lnTo>
                  <a:cubicBezTo>
                    <a:pt x="53002" y="47723"/>
                    <a:pt x="52793" y="47489"/>
                    <a:pt x="52532" y="47280"/>
                  </a:cubicBezTo>
                  <a:cubicBezTo>
                    <a:pt x="52140" y="46993"/>
                    <a:pt x="51723" y="46784"/>
                    <a:pt x="51253" y="46680"/>
                  </a:cubicBezTo>
                  <a:cubicBezTo>
                    <a:pt x="51410" y="46445"/>
                    <a:pt x="51540" y="46210"/>
                    <a:pt x="51697" y="45975"/>
                  </a:cubicBezTo>
                  <a:cubicBezTo>
                    <a:pt x="51771" y="45856"/>
                    <a:pt x="51876" y="45812"/>
                    <a:pt x="51995" y="45812"/>
                  </a:cubicBezTo>
                  <a:close/>
                  <a:moveTo>
                    <a:pt x="50337" y="46848"/>
                  </a:moveTo>
                  <a:cubicBezTo>
                    <a:pt x="50978" y="46848"/>
                    <a:pt x="51625" y="47017"/>
                    <a:pt x="52193" y="47358"/>
                  </a:cubicBezTo>
                  <a:cubicBezTo>
                    <a:pt x="53810" y="48324"/>
                    <a:pt x="54202" y="50516"/>
                    <a:pt x="53262" y="52055"/>
                  </a:cubicBezTo>
                  <a:cubicBezTo>
                    <a:pt x="52588" y="53084"/>
                    <a:pt x="51478" y="53644"/>
                    <a:pt x="50347" y="53644"/>
                  </a:cubicBezTo>
                  <a:cubicBezTo>
                    <a:pt x="49728" y="53644"/>
                    <a:pt x="49102" y="53476"/>
                    <a:pt x="48539" y="53125"/>
                  </a:cubicBezTo>
                  <a:cubicBezTo>
                    <a:pt x="46947" y="52107"/>
                    <a:pt x="46504" y="49994"/>
                    <a:pt x="47469" y="48402"/>
                  </a:cubicBezTo>
                  <a:cubicBezTo>
                    <a:pt x="48101" y="47371"/>
                    <a:pt x="49210" y="46848"/>
                    <a:pt x="50337" y="46848"/>
                  </a:cubicBezTo>
                  <a:close/>
                  <a:moveTo>
                    <a:pt x="50367" y="44773"/>
                  </a:moveTo>
                  <a:cubicBezTo>
                    <a:pt x="51116" y="44773"/>
                    <a:pt x="51872" y="44918"/>
                    <a:pt x="52584" y="45218"/>
                  </a:cubicBezTo>
                  <a:lnTo>
                    <a:pt x="52349" y="45610"/>
                  </a:lnTo>
                  <a:cubicBezTo>
                    <a:pt x="52234" y="45571"/>
                    <a:pt x="52134" y="45547"/>
                    <a:pt x="52027" y="45547"/>
                  </a:cubicBezTo>
                  <a:cubicBezTo>
                    <a:pt x="51988" y="45547"/>
                    <a:pt x="51947" y="45550"/>
                    <a:pt x="51905" y="45557"/>
                  </a:cubicBezTo>
                  <a:cubicBezTo>
                    <a:pt x="51436" y="45688"/>
                    <a:pt x="51227" y="46236"/>
                    <a:pt x="50966" y="46627"/>
                  </a:cubicBezTo>
                  <a:cubicBezTo>
                    <a:pt x="50799" y="46605"/>
                    <a:pt x="50631" y="46594"/>
                    <a:pt x="50464" y="46594"/>
                  </a:cubicBezTo>
                  <a:cubicBezTo>
                    <a:pt x="49276" y="46594"/>
                    <a:pt x="48123" y="47151"/>
                    <a:pt x="47391" y="48089"/>
                  </a:cubicBezTo>
                  <a:cubicBezTo>
                    <a:pt x="46086" y="49785"/>
                    <a:pt x="46686" y="52212"/>
                    <a:pt x="48356" y="53386"/>
                  </a:cubicBezTo>
                  <a:cubicBezTo>
                    <a:pt x="48965" y="53753"/>
                    <a:pt x="49645" y="53931"/>
                    <a:pt x="50318" y="53931"/>
                  </a:cubicBezTo>
                  <a:cubicBezTo>
                    <a:pt x="51464" y="53931"/>
                    <a:pt x="52591" y="53417"/>
                    <a:pt x="53315" y="52447"/>
                  </a:cubicBezTo>
                  <a:cubicBezTo>
                    <a:pt x="54254" y="51194"/>
                    <a:pt x="54254" y="49472"/>
                    <a:pt x="53367" y="48219"/>
                  </a:cubicBezTo>
                  <a:cubicBezTo>
                    <a:pt x="53550" y="47906"/>
                    <a:pt x="54045" y="47410"/>
                    <a:pt x="53993" y="47019"/>
                  </a:cubicBezTo>
                  <a:cubicBezTo>
                    <a:pt x="53941" y="46836"/>
                    <a:pt x="53863" y="46653"/>
                    <a:pt x="53706" y="46523"/>
                  </a:cubicBezTo>
                  <a:lnTo>
                    <a:pt x="53967" y="46105"/>
                  </a:lnTo>
                  <a:cubicBezTo>
                    <a:pt x="56133" y="48037"/>
                    <a:pt x="56472" y="51272"/>
                    <a:pt x="54776" y="53569"/>
                  </a:cubicBezTo>
                  <a:lnTo>
                    <a:pt x="54776" y="53595"/>
                  </a:lnTo>
                  <a:cubicBezTo>
                    <a:pt x="53702" y="55032"/>
                    <a:pt x="52046" y="55761"/>
                    <a:pt x="50374" y="55761"/>
                  </a:cubicBezTo>
                  <a:cubicBezTo>
                    <a:pt x="49282" y="55761"/>
                    <a:pt x="48183" y="55450"/>
                    <a:pt x="47234" y="54821"/>
                  </a:cubicBezTo>
                  <a:cubicBezTo>
                    <a:pt x="44938" y="53308"/>
                    <a:pt x="44259" y="50229"/>
                    <a:pt x="45382" y="47828"/>
                  </a:cubicBezTo>
                  <a:cubicBezTo>
                    <a:pt x="46318" y="45859"/>
                    <a:pt x="48318" y="44773"/>
                    <a:pt x="50367" y="44773"/>
                  </a:cubicBezTo>
                  <a:close/>
                  <a:moveTo>
                    <a:pt x="24707" y="314"/>
                  </a:moveTo>
                  <a:cubicBezTo>
                    <a:pt x="29151" y="314"/>
                    <a:pt x="33481" y="1790"/>
                    <a:pt x="37031" y="4482"/>
                  </a:cubicBezTo>
                  <a:cubicBezTo>
                    <a:pt x="40267" y="6936"/>
                    <a:pt x="42824" y="10171"/>
                    <a:pt x="44442" y="13903"/>
                  </a:cubicBezTo>
                  <a:cubicBezTo>
                    <a:pt x="44336" y="13900"/>
                    <a:pt x="44229" y="13899"/>
                    <a:pt x="44122" y="13899"/>
                  </a:cubicBezTo>
                  <a:cubicBezTo>
                    <a:pt x="43185" y="13899"/>
                    <a:pt x="42251" y="14000"/>
                    <a:pt x="41337" y="14164"/>
                  </a:cubicBezTo>
                  <a:cubicBezTo>
                    <a:pt x="41206" y="13773"/>
                    <a:pt x="41024" y="13459"/>
                    <a:pt x="40867" y="13146"/>
                  </a:cubicBezTo>
                  <a:cubicBezTo>
                    <a:pt x="40736" y="12911"/>
                    <a:pt x="40606" y="12677"/>
                    <a:pt x="40449" y="12442"/>
                  </a:cubicBezTo>
                  <a:lnTo>
                    <a:pt x="40319" y="12233"/>
                  </a:lnTo>
                  <a:cubicBezTo>
                    <a:pt x="40319" y="12207"/>
                    <a:pt x="40293" y="12181"/>
                    <a:pt x="40293" y="12155"/>
                  </a:cubicBezTo>
                  <a:cubicBezTo>
                    <a:pt x="40267" y="12129"/>
                    <a:pt x="40267" y="12102"/>
                    <a:pt x="40241" y="12102"/>
                  </a:cubicBezTo>
                  <a:cubicBezTo>
                    <a:pt x="40241" y="12076"/>
                    <a:pt x="40241" y="12076"/>
                    <a:pt x="40215" y="12076"/>
                  </a:cubicBezTo>
                  <a:lnTo>
                    <a:pt x="40188" y="11998"/>
                  </a:lnTo>
                  <a:cubicBezTo>
                    <a:pt x="39536" y="11059"/>
                    <a:pt x="38858" y="10145"/>
                    <a:pt x="38075" y="9310"/>
                  </a:cubicBezTo>
                  <a:cubicBezTo>
                    <a:pt x="37657" y="8841"/>
                    <a:pt x="37266" y="8449"/>
                    <a:pt x="36848" y="8084"/>
                  </a:cubicBezTo>
                  <a:lnTo>
                    <a:pt x="36848" y="8058"/>
                  </a:lnTo>
                  <a:lnTo>
                    <a:pt x="36796" y="8005"/>
                  </a:lnTo>
                  <a:lnTo>
                    <a:pt x="36744" y="7953"/>
                  </a:lnTo>
                  <a:lnTo>
                    <a:pt x="36718" y="7953"/>
                  </a:lnTo>
                  <a:lnTo>
                    <a:pt x="36692" y="7927"/>
                  </a:lnTo>
                  <a:lnTo>
                    <a:pt x="36431" y="7718"/>
                  </a:lnTo>
                  <a:cubicBezTo>
                    <a:pt x="36222" y="7536"/>
                    <a:pt x="36013" y="7353"/>
                    <a:pt x="35804" y="7196"/>
                  </a:cubicBezTo>
                  <a:cubicBezTo>
                    <a:pt x="34917" y="6492"/>
                    <a:pt x="34004" y="5866"/>
                    <a:pt x="33012" y="5318"/>
                  </a:cubicBezTo>
                  <a:cubicBezTo>
                    <a:pt x="32856" y="5239"/>
                    <a:pt x="32725" y="5161"/>
                    <a:pt x="32568" y="5083"/>
                  </a:cubicBezTo>
                  <a:lnTo>
                    <a:pt x="32542" y="5057"/>
                  </a:lnTo>
                  <a:lnTo>
                    <a:pt x="32516" y="5057"/>
                  </a:lnTo>
                  <a:lnTo>
                    <a:pt x="32438" y="5004"/>
                  </a:lnTo>
                  <a:cubicBezTo>
                    <a:pt x="32177" y="4900"/>
                    <a:pt x="31942" y="4770"/>
                    <a:pt x="31707" y="4665"/>
                  </a:cubicBezTo>
                  <a:cubicBezTo>
                    <a:pt x="31159" y="4430"/>
                    <a:pt x="30663" y="4248"/>
                    <a:pt x="30220" y="4091"/>
                  </a:cubicBezTo>
                  <a:cubicBezTo>
                    <a:pt x="29620" y="3882"/>
                    <a:pt x="29098" y="3726"/>
                    <a:pt x="28576" y="3595"/>
                  </a:cubicBezTo>
                  <a:lnTo>
                    <a:pt x="28498" y="3569"/>
                  </a:lnTo>
                  <a:lnTo>
                    <a:pt x="28393" y="3543"/>
                  </a:lnTo>
                  <a:lnTo>
                    <a:pt x="28028" y="3465"/>
                  </a:lnTo>
                  <a:cubicBezTo>
                    <a:pt x="27793" y="3439"/>
                    <a:pt x="27506" y="3386"/>
                    <a:pt x="27245" y="3334"/>
                  </a:cubicBezTo>
                  <a:cubicBezTo>
                    <a:pt x="26645" y="3256"/>
                    <a:pt x="26045" y="3204"/>
                    <a:pt x="25470" y="3178"/>
                  </a:cubicBezTo>
                  <a:lnTo>
                    <a:pt x="24427" y="3178"/>
                  </a:lnTo>
                  <a:cubicBezTo>
                    <a:pt x="24296" y="3178"/>
                    <a:pt x="24192" y="3178"/>
                    <a:pt x="24061" y="3204"/>
                  </a:cubicBezTo>
                  <a:cubicBezTo>
                    <a:pt x="22887" y="3282"/>
                    <a:pt x="21739" y="3465"/>
                    <a:pt x="20590" y="3752"/>
                  </a:cubicBezTo>
                  <a:cubicBezTo>
                    <a:pt x="20225" y="3830"/>
                    <a:pt x="19912" y="3934"/>
                    <a:pt x="19625" y="4013"/>
                  </a:cubicBezTo>
                  <a:lnTo>
                    <a:pt x="19547" y="4013"/>
                  </a:lnTo>
                  <a:lnTo>
                    <a:pt x="19468" y="4039"/>
                  </a:lnTo>
                  <a:lnTo>
                    <a:pt x="19077" y="4169"/>
                  </a:lnTo>
                  <a:cubicBezTo>
                    <a:pt x="18477" y="4378"/>
                    <a:pt x="17929" y="4587"/>
                    <a:pt x="17433" y="4822"/>
                  </a:cubicBezTo>
                  <a:cubicBezTo>
                    <a:pt x="16311" y="5291"/>
                    <a:pt x="15215" y="5866"/>
                    <a:pt x="14171" y="6492"/>
                  </a:cubicBezTo>
                  <a:lnTo>
                    <a:pt x="14145" y="6492"/>
                  </a:lnTo>
                  <a:lnTo>
                    <a:pt x="14119" y="6518"/>
                  </a:lnTo>
                  <a:lnTo>
                    <a:pt x="13910" y="6675"/>
                  </a:lnTo>
                  <a:lnTo>
                    <a:pt x="13545" y="6909"/>
                  </a:lnTo>
                  <a:cubicBezTo>
                    <a:pt x="13284" y="7092"/>
                    <a:pt x="13049" y="7249"/>
                    <a:pt x="12814" y="7431"/>
                  </a:cubicBezTo>
                  <a:cubicBezTo>
                    <a:pt x="12266" y="7823"/>
                    <a:pt x="11822" y="8188"/>
                    <a:pt x="11405" y="8527"/>
                  </a:cubicBezTo>
                  <a:cubicBezTo>
                    <a:pt x="10857" y="8997"/>
                    <a:pt x="10387" y="9415"/>
                    <a:pt x="9969" y="9832"/>
                  </a:cubicBezTo>
                  <a:cubicBezTo>
                    <a:pt x="9761" y="10041"/>
                    <a:pt x="9552" y="10250"/>
                    <a:pt x="9343" y="10485"/>
                  </a:cubicBezTo>
                  <a:lnTo>
                    <a:pt x="9317" y="10537"/>
                  </a:lnTo>
                  <a:lnTo>
                    <a:pt x="9239" y="10589"/>
                  </a:lnTo>
                  <a:lnTo>
                    <a:pt x="9239" y="10615"/>
                  </a:lnTo>
                  <a:lnTo>
                    <a:pt x="9213" y="10641"/>
                  </a:lnTo>
                  <a:lnTo>
                    <a:pt x="9187" y="10667"/>
                  </a:lnTo>
                  <a:lnTo>
                    <a:pt x="8926" y="10954"/>
                  </a:lnTo>
                  <a:cubicBezTo>
                    <a:pt x="8117" y="11868"/>
                    <a:pt x="7386" y="12859"/>
                    <a:pt x="6760" y="13903"/>
                  </a:cubicBezTo>
                  <a:cubicBezTo>
                    <a:pt x="6525" y="14242"/>
                    <a:pt x="6368" y="14529"/>
                    <a:pt x="6238" y="14790"/>
                  </a:cubicBezTo>
                  <a:cubicBezTo>
                    <a:pt x="6160" y="14895"/>
                    <a:pt x="6107" y="15025"/>
                    <a:pt x="6029" y="15130"/>
                  </a:cubicBezTo>
                  <a:cubicBezTo>
                    <a:pt x="6029" y="15156"/>
                    <a:pt x="6029" y="15156"/>
                    <a:pt x="6029" y="15182"/>
                  </a:cubicBezTo>
                  <a:cubicBezTo>
                    <a:pt x="6029" y="15182"/>
                    <a:pt x="6029" y="15208"/>
                    <a:pt x="6029" y="15208"/>
                  </a:cubicBezTo>
                  <a:cubicBezTo>
                    <a:pt x="6029" y="15208"/>
                    <a:pt x="6029" y="15234"/>
                    <a:pt x="6029" y="15234"/>
                  </a:cubicBezTo>
                  <a:lnTo>
                    <a:pt x="5977" y="15338"/>
                  </a:lnTo>
                  <a:cubicBezTo>
                    <a:pt x="5690" y="15912"/>
                    <a:pt x="5455" y="16434"/>
                    <a:pt x="5272" y="16930"/>
                  </a:cubicBezTo>
                  <a:cubicBezTo>
                    <a:pt x="5037" y="17583"/>
                    <a:pt x="4829" y="18157"/>
                    <a:pt x="4672" y="18705"/>
                  </a:cubicBezTo>
                  <a:lnTo>
                    <a:pt x="4672" y="18757"/>
                  </a:lnTo>
                  <a:cubicBezTo>
                    <a:pt x="4646" y="18861"/>
                    <a:pt x="4620" y="18992"/>
                    <a:pt x="4594" y="19096"/>
                  </a:cubicBezTo>
                  <a:cubicBezTo>
                    <a:pt x="4568" y="19122"/>
                    <a:pt x="4568" y="19148"/>
                    <a:pt x="4568" y="19174"/>
                  </a:cubicBezTo>
                  <a:cubicBezTo>
                    <a:pt x="4568" y="19227"/>
                    <a:pt x="4542" y="19253"/>
                    <a:pt x="4542" y="19279"/>
                  </a:cubicBezTo>
                  <a:cubicBezTo>
                    <a:pt x="4489" y="19540"/>
                    <a:pt x="4437" y="19853"/>
                    <a:pt x="4385" y="20166"/>
                  </a:cubicBezTo>
                  <a:cubicBezTo>
                    <a:pt x="4124" y="21627"/>
                    <a:pt x="4072" y="23089"/>
                    <a:pt x="4176" y="24550"/>
                  </a:cubicBezTo>
                  <a:cubicBezTo>
                    <a:pt x="4437" y="27760"/>
                    <a:pt x="5455" y="30839"/>
                    <a:pt x="7151" y="33553"/>
                  </a:cubicBezTo>
                  <a:cubicBezTo>
                    <a:pt x="7170" y="33592"/>
                    <a:pt x="7217" y="33616"/>
                    <a:pt x="7262" y="33616"/>
                  </a:cubicBezTo>
                  <a:cubicBezTo>
                    <a:pt x="7278" y="33616"/>
                    <a:pt x="7294" y="33613"/>
                    <a:pt x="7308" y="33606"/>
                  </a:cubicBezTo>
                  <a:lnTo>
                    <a:pt x="7334" y="33606"/>
                  </a:lnTo>
                  <a:cubicBezTo>
                    <a:pt x="7360" y="33579"/>
                    <a:pt x="7386" y="33553"/>
                    <a:pt x="7386" y="33527"/>
                  </a:cubicBezTo>
                  <a:cubicBezTo>
                    <a:pt x="8378" y="33031"/>
                    <a:pt x="9682" y="32927"/>
                    <a:pt x="10752" y="32823"/>
                  </a:cubicBezTo>
                  <a:cubicBezTo>
                    <a:pt x="11150" y="32789"/>
                    <a:pt x="11549" y="32771"/>
                    <a:pt x="11946" y="32771"/>
                  </a:cubicBezTo>
                  <a:cubicBezTo>
                    <a:pt x="12772" y="32771"/>
                    <a:pt x="13595" y="32847"/>
                    <a:pt x="14406" y="33005"/>
                  </a:cubicBezTo>
                  <a:cubicBezTo>
                    <a:pt x="16232" y="33318"/>
                    <a:pt x="18007" y="34310"/>
                    <a:pt x="19677" y="35015"/>
                  </a:cubicBezTo>
                  <a:cubicBezTo>
                    <a:pt x="21060" y="35641"/>
                    <a:pt x="22469" y="36189"/>
                    <a:pt x="23618" y="37207"/>
                  </a:cubicBezTo>
                  <a:cubicBezTo>
                    <a:pt x="24322" y="37859"/>
                    <a:pt x="25001" y="38564"/>
                    <a:pt x="25575" y="39294"/>
                  </a:cubicBezTo>
                  <a:cubicBezTo>
                    <a:pt x="26045" y="39869"/>
                    <a:pt x="27271" y="41043"/>
                    <a:pt x="26775" y="41800"/>
                  </a:cubicBezTo>
                  <a:cubicBezTo>
                    <a:pt x="26651" y="41654"/>
                    <a:pt x="26476" y="41575"/>
                    <a:pt x="26305" y="41575"/>
                  </a:cubicBezTo>
                  <a:cubicBezTo>
                    <a:pt x="26261" y="41575"/>
                    <a:pt x="26218" y="41580"/>
                    <a:pt x="26175" y="41591"/>
                  </a:cubicBezTo>
                  <a:cubicBezTo>
                    <a:pt x="25757" y="41695"/>
                    <a:pt x="25392" y="41982"/>
                    <a:pt x="25183" y="42348"/>
                  </a:cubicBezTo>
                  <a:cubicBezTo>
                    <a:pt x="25105" y="42504"/>
                    <a:pt x="25105" y="42713"/>
                    <a:pt x="25209" y="42870"/>
                  </a:cubicBezTo>
                  <a:cubicBezTo>
                    <a:pt x="25131" y="42904"/>
                    <a:pt x="25055" y="42920"/>
                    <a:pt x="24982" y="42920"/>
                  </a:cubicBezTo>
                  <a:cubicBezTo>
                    <a:pt x="24447" y="42920"/>
                    <a:pt x="24053" y="42085"/>
                    <a:pt x="23800" y="41695"/>
                  </a:cubicBezTo>
                  <a:cubicBezTo>
                    <a:pt x="23278" y="40886"/>
                    <a:pt x="22678" y="40156"/>
                    <a:pt x="22000" y="39503"/>
                  </a:cubicBezTo>
                  <a:cubicBezTo>
                    <a:pt x="21347" y="38955"/>
                    <a:pt x="20643" y="38512"/>
                    <a:pt x="19886" y="38146"/>
                  </a:cubicBezTo>
                  <a:cubicBezTo>
                    <a:pt x="19051" y="37676"/>
                    <a:pt x="18190" y="37285"/>
                    <a:pt x="17302" y="36920"/>
                  </a:cubicBezTo>
                  <a:cubicBezTo>
                    <a:pt x="15815" y="36319"/>
                    <a:pt x="14301" y="35615"/>
                    <a:pt x="12736" y="35380"/>
                  </a:cubicBezTo>
                  <a:cubicBezTo>
                    <a:pt x="12294" y="35306"/>
                    <a:pt x="11848" y="35270"/>
                    <a:pt x="11402" y="35270"/>
                  </a:cubicBezTo>
                  <a:cubicBezTo>
                    <a:pt x="10269" y="35270"/>
                    <a:pt x="9140" y="35505"/>
                    <a:pt x="8091" y="35954"/>
                  </a:cubicBezTo>
                  <a:cubicBezTo>
                    <a:pt x="5168" y="37337"/>
                    <a:pt x="4046" y="40677"/>
                    <a:pt x="4020" y="43705"/>
                  </a:cubicBezTo>
                  <a:cubicBezTo>
                    <a:pt x="3967" y="45531"/>
                    <a:pt x="4020" y="47358"/>
                    <a:pt x="4202" y="49185"/>
                  </a:cubicBezTo>
                  <a:cubicBezTo>
                    <a:pt x="4281" y="50020"/>
                    <a:pt x="4463" y="50855"/>
                    <a:pt x="4776" y="51664"/>
                  </a:cubicBezTo>
                  <a:cubicBezTo>
                    <a:pt x="5168" y="52499"/>
                    <a:pt x="5638" y="53308"/>
                    <a:pt x="6186" y="54065"/>
                  </a:cubicBezTo>
                  <a:cubicBezTo>
                    <a:pt x="6473" y="54482"/>
                    <a:pt x="6916" y="55004"/>
                    <a:pt x="6499" y="55448"/>
                  </a:cubicBezTo>
                  <a:cubicBezTo>
                    <a:pt x="6394" y="55291"/>
                    <a:pt x="6238" y="55213"/>
                    <a:pt x="6055" y="55213"/>
                  </a:cubicBezTo>
                  <a:cubicBezTo>
                    <a:pt x="5638" y="55265"/>
                    <a:pt x="5272" y="55474"/>
                    <a:pt x="5011" y="55787"/>
                  </a:cubicBezTo>
                  <a:cubicBezTo>
                    <a:pt x="4803" y="55970"/>
                    <a:pt x="4776" y="56283"/>
                    <a:pt x="4933" y="56492"/>
                  </a:cubicBezTo>
                  <a:cubicBezTo>
                    <a:pt x="4869" y="56509"/>
                    <a:pt x="4807" y="56517"/>
                    <a:pt x="4746" y="56517"/>
                  </a:cubicBezTo>
                  <a:cubicBezTo>
                    <a:pt x="3968" y="56517"/>
                    <a:pt x="3471" y="55194"/>
                    <a:pt x="3132" y="54613"/>
                  </a:cubicBezTo>
                  <a:cubicBezTo>
                    <a:pt x="2689" y="53778"/>
                    <a:pt x="2297" y="52943"/>
                    <a:pt x="1932" y="52055"/>
                  </a:cubicBezTo>
                  <a:cubicBezTo>
                    <a:pt x="1332" y="50516"/>
                    <a:pt x="1358" y="48819"/>
                    <a:pt x="1332" y="47175"/>
                  </a:cubicBezTo>
                  <a:cubicBezTo>
                    <a:pt x="1280" y="45375"/>
                    <a:pt x="1097" y="43470"/>
                    <a:pt x="1436" y="41669"/>
                  </a:cubicBezTo>
                  <a:cubicBezTo>
                    <a:pt x="1697" y="40521"/>
                    <a:pt x="2089" y="39399"/>
                    <a:pt x="2610" y="38355"/>
                  </a:cubicBezTo>
                  <a:cubicBezTo>
                    <a:pt x="2871" y="37833"/>
                    <a:pt x="3185" y="37337"/>
                    <a:pt x="3498" y="36841"/>
                  </a:cubicBezTo>
                  <a:cubicBezTo>
                    <a:pt x="3785" y="36267"/>
                    <a:pt x="4176" y="35771"/>
                    <a:pt x="4646" y="35328"/>
                  </a:cubicBezTo>
                  <a:lnTo>
                    <a:pt x="4646" y="35302"/>
                  </a:lnTo>
                  <a:cubicBezTo>
                    <a:pt x="4646" y="35302"/>
                    <a:pt x="4646" y="35276"/>
                    <a:pt x="4646" y="35276"/>
                  </a:cubicBezTo>
                  <a:cubicBezTo>
                    <a:pt x="4646" y="35276"/>
                    <a:pt x="4646" y="35250"/>
                    <a:pt x="4646" y="35250"/>
                  </a:cubicBezTo>
                  <a:lnTo>
                    <a:pt x="4646" y="35223"/>
                  </a:lnTo>
                  <a:cubicBezTo>
                    <a:pt x="4646" y="35197"/>
                    <a:pt x="4646" y="35171"/>
                    <a:pt x="4620" y="35171"/>
                  </a:cubicBezTo>
                  <a:cubicBezTo>
                    <a:pt x="1227" y="29822"/>
                    <a:pt x="262" y="23141"/>
                    <a:pt x="2036" y="17296"/>
                  </a:cubicBezTo>
                  <a:cubicBezTo>
                    <a:pt x="3367" y="12938"/>
                    <a:pt x="6290" y="8867"/>
                    <a:pt x="10204" y="5787"/>
                  </a:cubicBezTo>
                  <a:cubicBezTo>
                    <a:pt x="14432" y="2473"/>
                    <a:pt x="19260" y="542"/>
                    <a:pt x="23826" y="333"/>
                  </a:cubicBezTo>
                  <a:cubicBezTo>
                    <a:pt x="24120" y="320"/>
                    <a:pt x="24414" y="314"/>
                    <a:pt x="24707" y="314"/>
                  </a:cubicBezTo>
                  <a:close/>
                  <a:moveTo>
                    <a:pt x="43381" y="67130"/>
                  </a:moveTo>
                  <a:cubicBezTo>
                    <a:pt x="43961" y="67130"/>
                    <a:pt x="44578" y="67343"/>
                    <a:pt x="45094" y="67687"/>
                  </a:cubicBezTo>
                  <a:cubicBezTo>
                    <a:pt x="45747" y="68052"/>
                    <a:pt x="46138" y="68731"/>
                    <a:pt x="46191" y="69461"/>
                  </a:cubicBezTo>
                  <a:cubicBezTo>
                    <a:pt x="46191" y="70088"/>
                    <a:pt x="45773" y="70636"/>
                    <a:pt x="45382" y="71053"/>
                  </a:cubicBezTo>
                  <a:cubicBezTo>
                    <a:pt x="45016" y="71392"/>
                    <a:pt x="44651" y="71679"/>
                    <a:pt x="44259" y="71940"/>
                  </a:cubicBezTo>
                  <a:cubicBezTo>
                    <a:pt x="43836" y="72246"/>
                    <a:pt x="43180" y="72742"/>
                    <a:pt x="42615" y="72742"/>
                  </a:cubicBezTo>
                  <a:cubicBezTo>
                    <a:pt x="42553" y="72742"/>
                    <a:pt x="42492" y="72736"/>
                    <a:pt x="42433" y="72723"/>
                  </a:cubicBezTo>
                  <a:cubicBezTo>
                    <a:pt x="42459" y="72619"/>
                    <a:pt x="42459" y="72488"/>
                    <a:pt x="42433" y="72384"/>
                  </a:cubicBezTo>
                  <a:cubicBezTo>
                    <a:pt x="42354" y="72201"/>
                    <a:pt x="42224" y="72045"/>
                    <a:pt x="42067" y="71940"/>
                  </a:cubicBezTo>
                  <a:cubicBezTo>
                    <a:pt x="41916" y="71839"/>
                    <a:pt x="41742" y="71782"/>
                    <a:pt x="41575" y="71782"/>
                  </a:cubicBezTo>
                  <a:cubicBezTo>
                    <a:pt x="41484" y="71782"/>
                    <a:pt x="41394" y="71799"/>
                    <a:pt x="41311" y="71836"/>
                  </a:cubicBezTo>
                  <a:cubicBezTo>
                    <a:pt x="40789" y="70923"/>
                    <a:pt x="41284" y="69252"/>
                    <a:pt x="41624" y="68339"/>
                  </a:cubicBezTo>
                  <a:cubicBezTo>
                    <a:pt x="41960" y="67476"/>
                    <a:pt x="42641" y="67130"/>
                    <a:pt x="43381" y="67130"/>
                  </a:cubicBezTo>
                  <a:close/>
                  <a:moveTo>
                    <a:pt x="26217" y="41835"/>
                  </a:moveTo>
                  <a:cubicBezTo>
                    <a:pt x="26722" y="41835"/>
                    <a:pt x="27064" y="42657"/>
                    <a:pt x="27349" y="43052"/>
                  </a:cubicBezTo>
                  <a:cubicBezTo>
                    <a:pt x="27871" y="43757"/>
                    <a:pt x="28341" y="44461"/>
                    <a:pt x="28837" y="45166"/>
                  </a:cubicBezTo>
                  <a:cubicBezTo>
                    <a:pt x="29750" y="46471"/>
                    <a:pt x="30611" y="47802"/>
                    <a:pt x="31472" y="49159"/>
                  </a:cubicBezTo>
                  <a:cubicBezTo>
                    <a:pt x="33247" y="51925"/>
                    <a:pt x="34865" y="54795"/>
                    <a:pt x="36326" y="57744"/>
                  </a:cubicBezTo>
                  <a:cubicBezTo>
                    <a:pt x="38858" y="62963"/>
                    <a:pt x="41232" y="69540"/>
                    <a:pt x="38988" y="75255"/>
                  </a:cubicBezTo>
                  <a:cubicBezTo>
                    <a:pt x="38179" y="76220"/>
                    <a:pt x="37214" y="77029"/>
                    <a:pt x="36144" y="77681"/>
                  </a:cubicBezTo>
                  <a:cubicBezTo>
                    <a:pt x="38075" y="75542"/>
                    <a:pt x="39014" y="72723"/>
                    <a:pt x="38753" y="69853"/>
                  </a:cubicBezTo>
                  <a:cubicBezTo>
                    <a:pt x="38440" y="66747"/>
                    <a:pt x="37448" y="63694"/>
                    <a:pt x="36274" y="60824"/>
                  </a:cubicBezTo>
                  <a:cubicBezTo>
                    <a:pt x="34813" y="57327"/>
                    <a:pt x="32882" y="54039"/>
                    <a:pt x="30924" y="50803"/>
                  </a:cubicBezTo>
                  <a:cubicBezTo>
                    <a:pt x="30037" y="49394"/>
                    <a:pt x="29150" y="48010"/>
                    <a:pt x="28210" y="46627"/>
                  </a:cubicBezTo>
                  <a:cubicBezTo>
                    <a:pt x="27715" y="45897"/>
                    <a:pt x="27193" y="45166"/>
                    <a:pt x="26671" y="44409"/>
                  </a:cubicBezTo>
                  <a:lnTo>
                    <a:pt x="25836" y="43235"/>
                  </a:lnTo>
                  <a:cubicBezTo>
                    <a:pt x="25705" y="43052"/>
                    <a:pt x="25288" y="42609"/>
                    <a:pt x="25418" y="42374"/>
                  </a:cubicBezTo>
                  <a:cubicBezTo>
                    <a:pt x="25549" y="42191"/>
                    <a:pt x="25705" y="42034"/>
                    <a:pt x="25914" y="41930"/>
                  </a:cubicBezTo>
                  <a:cubicBezTo>
                    <a:pt x="26021" y="41864"/>
                    <a:pt x="26122" y="41835"/>
                    <a:pt x="26217" y="41835"/>
                  </a:cubicBezTo>
                  <a:close/>
                  <a:moveTo>
                    <a:pt x="11517" y="35532"/>
                  </a:moveTo>
                  <a:cubicBezTo>
                    <a:pt x="11635" y="35532"/>
                    <a:pt x="11755" y="35533"/>
                    <a:pt x="11874" y="35537"/>
                  </a:cubicBezTo>
                  <a:cubicBezTo>
                    <a:pt x="13623" y="35563"/>
                    <a:pt x="15163" y="36372"/>
                    <a:pt x="16754" y="36946"/>
                  </a:cubicBezTo>
                  <a:cubicBezTo>
                    <a:pt x="17720" y="37311"/>
                    <a:pt x="18633" y="37729"/>
                    <a:pt x="19521" y="38198"/>
                  </a:cubicBezTo>
                  <a:cubicBezTo>
                    <a:pt x="20460" y="38642"/>
                    <a:pt x="21347" y="39216"/>
                    <a:pt x="22130" y="39921"/>
                  </a:cubicBezTo>
                  <a:cubicBezTo>
                    <a:pt x="22704" y="40547"/>
                    <a:pt x="23252" y="41252"/>
                    <a:pt x="23722" y="41982"/>
                  </a:cubicBezTo>
                  <a:cubicBezTo>
                    <a:pt x="23957" y="42348"/>
                    <a:pt x="24218" y="42922"/>
                    <a:pt x="24661" y="43078"/>
                  </a:cubicBezTo>
                  <a:cubicBezTo>
                    <a:pt x="24764" y="43124"/>
                    <a:pt x="24872" y="43145"/>
                    <a:pt x="24979" y="43145"/>
                  </a:cubicBezTo>
                  <a:cubicBezTo>
                    <a:pt x="25115" y="43145"/>
                    <a:pt x="25249" y="43111"/>
                    <a:pt x="25366" y="43052"/>
                  </a:cubicBezTo>
                  <a:cubicBezTo>
                    <a:pt x="25470" y="43183"/>
                    <a:pt x="25575" y="43287"/>
                    <a:pt x="25653" y="43391"/>
                  </a:cubicBezTo>
                  <a:cubicBezTo>
                    <a:pt x="26201" y="44174"/>
                    <a:pt x="26749" y="44931"/>
                    <a:pt x="27271" y="45714"/>
                  </a:cubicBezTo>
                  <a:cubicBezTo>
                    <a:pt x="28263" y="47149"/>
                    <a:pt x="29228" y="48585"/>
                    <a:pt x="30142" y="50046"/>
                  </a:cubicBezTo>
                  <a:cubicBezTo>
                    <a:pt x="32099" y="53073"/>
                    <a:pt x="33873" y="56205"/>
                    <a:pt x="35413" y="59467"/>
                  </a:cubicBezTo>
                  <a:cubicBezTo>
                    <a:pt x="36796" y="62389"/>
                    <a:pt x="37788" y="65521"/>
                    <a:pt x="38336" y="68731"/>
                  </a:cubicBezTo>
                  <a:cubicBezTo>
                    <a:pt x="38884" y="72227"/>
                    <a:pt x="38023" y="75620"/>
                    <a:pt x="35387" y="78099"/>
                  </a:cubicBezTo>
                  <a:cubicBezTo>
                    <a:pt x="34042" y="78764"/>
                    <a:pt x="32575" y="79096"/>
                    <a:pt x="31102" y="79096"/>
                  </a:cubicBezTo>
                  <a:cubicBezTo>
                    <a:pt x="30031" y="79096"/>
                    <a:pt x="28956" y="78920"/>
                    <a:pt x="27923" y="78569"/>
                  </a:cubicBezTo>
                  <a:cubicBezTo>
                    <a:pt x="26566" y="78125"/>
                    <a:pt x="25288" y="77290"/>
                    <a:pt x="24113" y="76481"/>
                  </a:cubicBezTo>
                  <a:cubicBezTo>
                    <a:pt x="18320" y="72514"/>
                    <a:pt x="13962" y="66617"/>
                    <a:pt x="10022" y="60902"/>
                  </a:cubicBezTo>
                  <a:cubicBezTo>
                    <a:pt x="8926" y="59284"/>
                    <a:pt x="7882" y="57666"/>
                    <a:pt x="6838" y="56022"/>
                  </a:cubicBezTo>
                  <a:cubicBezTo>
                    <a:pt x="6786" y="55917"/>
                    <a:pt x="6708" y="55761"/>
                    <a:pt x="6629" y="55604"/>
                  </a:cubicBezTo>
                  <a:cubicBezTo>
                    <a:pt x="7386" y="54952"/>
                    <a:pt x="6420" y="53908"/>
                    <a:pt x="6003" y="53282"/>
                  </a:cubicBezTo>
                  <a:cubicBezTo>
                    <a:pt x="5403" y="52421"/>
                    <a:pt x="4933" y="51481"/>
                    <a:pt x="4646" y="50463"/>
                  </a:cubicBezTo>
                  <a:cubicBezTo>
                    <a:pt x="4437" y="49472"/>
                    <a:pt x="4333" y="48480"/>
                    <a:pt x="4281" y="47462"/>
                  </a:cubicBezTo>
                  <a:cubicBezTo>
                    <a:pt x="4202" y="46471"/>
                    <a:pt x="4255" y="45479"/>
                    <a:pt x="4281" y="44487"/>
                  </a:cubicBezTo>
                  <a:cubicBezTo>
                    <a:pt x="4281" y="43652"/>
                    <a:pt x="4281" y="42843"/>
                    <a:pt x="4359" y="42008"/>
                  </a:cubicBezTo>
                  <a:cubicBezTo>
                    <a:pt x="4568" y="40156"/>
                    <a:pt x="5429" y="38433"/>
                    <a:pt x="6760" y="37128"/>
                  </a:cubicBezTo>
                  <a:cubicBezTo>
                    <a:pt x="8104" y="35907"/>
                    <a:pt x="9768" y="35532"/>
                    <a:pt x="11517" y="35532"/>
                  </a:cubicBezTo>
                  <a:close/>
                  <a:moveTo>
                    <a:pt x="6035" y="55443"/>
                  </a:moveTo>
                  <a:cubicBezTo>
                    <a:pt x="6114" y="55443"/>
                    <a:pt x="6225" y="55520"/>
                    <a:pt x="6316" y="55657"/>
                  </a:cubicBezTo>
                  <a:cubicBezTo>
                    <a:pt x="6342" y="55683"/>
                    <a:pt x="6342" y="55683"/>
                    <a:pt x="6368" y="55709"/>
                  </a:cubicBezTo>
                  <a:cubicBezTo>
                    <a:pt x="6603" y="56048"/>
                    <a:pt x="6838" y="56387"/>
                    <a:pt x="7021" y="56779"/>
                  </a:cubicBezTo>
                  <a:lnTo>
                    <a:pt x="7673" y="57796"/>
                  </a:lnTo>
                  <a:cubicBezTo>
                    <a:pt x="8195" y="58605"/>
                    <a:pt x="8717" y="59414"/>
                    <a:pt x="9239" y="60197"/>
                  </a:cubicBezTo>
                  <a:cubicBezTo>
                    <a:pt x="10204" y="61606"/>
                    <a:pt x="11170" y="62989"/>
                    <a:pt x="12188" y="64373"/>
                  </a:cubicBezTo>
                  <a:cubicBezTo>
                    <a:pt x="16102" y="69670"/>
                    <a:pt x="20538" y="75124"/>
                    <a:pt x="26514" y="78229"/>
                  </a:cubicBezTo>
                  <a:cubicBezTo>
                    <a:pt x="27969" y="78979"/>
                    <a:pt x="29565" y="79356"/>
                    <a:pt x="31161" y="79356"/>
                  </a:cubicBezTo>
                  <a:cubicBezTo>
                    <a:pt x="32400" y="79356"/>
                    <a:pt x="33639" y="79129"/>
                    <a:pt x="34813" y="78673"/>
                  </a:cubicBezTo>
                  <a:cubicBezTo>
                    <a:pt x="36509" y="77995"/>
                    <a:pt x="37996" y="76899"/>
                    <a:pt x="39145" y="75516"/>
                  </a:cubicBezTo>
                  <a:cubicBezTo>
                    <a:pt x="39171" y="75489"/>
                    <a:pt x="39197" y="75463"/>
                    <a:pt x="39197" y="75437"/>
                  </a:cubicBezTo>
                  <a:lnTo>
                    <a:pt x="39197" y="75411"/>
                  </a:lnTo>
                  <a:cubicBezTo>
                    <a:pt x="40032" y="74419"/>
                    <a:pt x="40736" y="73323"/>
                    <a:pt x="41311" y="72175"/>
                  </a:cubicBezTo>
                  <a:cubicBezTo>
                    <a:pt x="41371" y="72066"/>
                    <a:pt x="41466" y="72024"/>
                    <a:pt x="41571" y="72024"/>
                  </a:cubicBezTo>
                  <a:cubicBezTo>
                    <a:pt x="41691" y="72024"/>
                    <a:pt x="41825" y="72079"/>
                    <a:pt x="41937" y="72149"/>
                  </a:cubicBezTo>
                  <a:cubicBezTo>
                    <a:pt x="42041" y="72227"/>
                    <a:pt x="42120" y="72306"/>
                    <a:pt x="42172" y="72436"/>
                  </a:cubicBezTo>
                  <a:cubicBezTo>
                    <a:pt x="42250" y="72593"/>
                    <a:pt x="42146" y="72749"/>
                    <a:pt x="42067" y="72880"/>
                  </a:cubicBezTo>
                  <a:cubicBezTo>
                    <a:pt x="40449" y="76011"/>
                    <a:pt x="38049" y="78751"/>
                    <a:pt x="34630" y="79900"/>
                  </a:cubicBezTo>
                  <a:cubicBezTo>
                    <a:pt x="33547" y="80269"/>
                    <a:pt x="32438" y="80436"/>
                    <a:pt x="31330" y="80436"/>
                  </a:cubicBezTo>
                  <a:cubicBezTo>
                    <a:pt x="28993" y="80436"/>
                    <a:pt x="26663" y="79693"/>
                    <a:pt x="24609" y="78543"/>
                  </a:cubicBezTo>
                  <a:lnTo>
                    <a:pt x="24635" y="78543"/>
                  </a:lnTo>
                  <a:cubicBezTo>
                    <a:pt x="18633" y="75176"/>
                    <a:pt x="14223" y="69487"/>
                    <a:pt x="10257" y="63981"/>
                  </a:cubicBezTo>
                  <a:cubicBezTo>
                    <a:pt x="9239" y="62598"/>
                    <a:pt x="8273" y="61215"/>
                    <a:pt x="7334" y="59780"/>
                  </a:cubicBezTo>
                  <a:cubicBezTo>
                    <a:pt x="6786" y="58945"/>
                    <a:pt x="6264" y="58110"/>
                    <a:pt x="5742" y="57274"/>
                  </a:cubicBezTo>
                  <a:cubicBezTo>
                    <a:pt x="5585" y="57014"/>
                    <a:pt x="4933" y="56309"/>
                    <a:pt x="5142" y="55970"/>
                  </a:cubicBezTo>
                  <a:cubicBezTo>
                    <a:pt x="5351" y="55709"/>
                    <a:pt x="5664" y="55500"/>
                    <a:pt x="6003" y="55448"/>
                  </a:cubicBezTo>
                  <a:cubicBezTo>
                    <a:pt x="6013" y="55444"/>
                    <a:pt x="6024" y="55443"/>
                    <a:pt x="6035" y="55443"/>
                  </a:cubicBezTo>
                  <a:close/>
                  <a:moveTo>
                    <a:pt x="35230" y="79978"/>
                  </a:moveTo>
                  <a:lnTo>
                    <a:pt x="35230" y="79978"/>
                  </a:lnTo>
                  <a:cubicBezTo>
                    <a:pt x="33064" y="81465"/>
                    <a:pt x="30507" y="82144"/>
                    <a:pt x="27923" y="82405"/>
                  </a:cubicBezTo>
                  <a:cubicBezTo>
                    <a:pt x="27881" y="82412"/>
                    <a:pt x="27840" y="82415"/>
                    <a:pt x="27798" y="82415"/>
                  </a:cubicBezTo>
                  <a:cubicBezTo>
                    <a:pt x="27685" y="82415"/>
                    <a:pt x="27575" y="82391"/>
                    <a:pt x="27480" y="82353"/>
                  </a:cubicBezTo>
                  <a:cubicBezTo>
                    <a:pt x="27375" y="82248"/>
                    <a:pt x="27323" y="82118"/>
                    <a:pt x="27297" y="81987"/>
                  </a:cubicBezTo>
                  <a:cubicBezTo>
                    <a:pt x="27245" y="81779"/>
                    <a:pt x="27297" y="81439"/>
                    <a:pt x="27558" y="81413"/>
                  </a:cubicBezTo>
                  <a:cubicBezTo>
                    <a:pt x="28889" y="81335"/>
                    <a:pt x="30194" y="81074"/>
                    <a:pt x="31446" y="80682"/>
                  </a:cubicBezTo>
                  <a:cubicBezTo>
                    <a:pt x="32334" y="80682"/>
                    <a:pt x="33195" y="80552"/>
                    <a:pt x="34056" y="80343"/>
                  </a:cubicBezTo>
                  <a:cubicBezTo>
                    <a:pt x="34447" y="80265"/>
                    <a:pt x="34839" y="80134"/>
                    <a:pt x="35230" y="79978"/>
                  </a:cubicBezTo>
                  <a:close/>
                  <a:moveTo>
                    <a:pt x="23992" y="80255"/>
                  </a:moveTo>
                  <a:cubicBezTo>
                    <a:pt x="24407" y="80255"/>
                    <a:pt x="24821" y="80313"/>
                    <a:pt x="25236" y="80422"/>
                  </a:cubicBezTo>
                  <a:cubicBezTo>
                    <a:pt x="25966" y="80578"/>
                    <a:pt x="26775" y="80682"/>
                    <a:pt x="27245" y="81283"/>
                  </a:cubicBezTo>
                  <a:cubicBezTo>
                    <a:pt x="26932" y="81648"/>
                    <a:pt x="26958" y="82196"/>
                    <a:pt x="27297" y="82535"/>
                  </a:cubicBezTo>
                  <a:cubicBezTo>
                    <a:pt x="27402" y="82614"/>
                    <a:pt x="27506" y="82666"/>
                    <a:pt x="27636" y="82666"/>
                  </a:cubicBezTo>
                  <a:cubicBezTo>
                    <a:pt x="27506" y="83240"/>
                    <a:pt x="26827" y="83631"/>
                    <a:pt x="26410" y="83918"/>
                  </a:cubicBezTo>
                  <a:cubicBezTo>
                    <a:pt x="25966" y="84258"/>
                    <a:pt x="25497" y="84519"/>
                    <a:pt x="25001" y="84753"/>
                  </a:cubicBezTo>
                  <a:cubicBezTo>
                    <a:pt x="24628" y="84918"/>
                    <a:pt x="24264" y="84998"/>
                    <a:pt x="23923" y="84998"/>
                  </a:cubicBezTo>
                  <a:cubicBezTo>
                    <a:pt x="23021" y="84998"/>
                    <a:pt x="22284" y="84438"/>
                    <a:pt x="22000" y="83396"/>
                  </a:cubicBezTo>
                  <a:cubicBezTo>
                    <a:pt x="21634" y="82170"/>
                    <a:pt x="22026" y="80552"/>
                    <a:pt x="23435" y="80291"/>
                  </a:cubicBezTo>
                  <a:cubicBezTo>
                    <a:pt x="23621" y="80267"/>
                    <a:pt x="23807" y="80255"/>
                    <a:pt x="23992" y="80255"/>
                  </a:cubicBezTo>
                  <a:close/>
                  <a:moveTo>
                    <a:pt x="24721" y="1"/>
                  </a:moveTo>
                  <a:cubicBezTo>
                    <a:pt x="24423" y="1"/>
                    <a:pt x="24125" y="7"/>
                    <a:pt x="23826" y="20"/>
                  </a:cubicBezTo>
                  <a:cubicBezTo>
                    <a:pt x="19207" y="229"/>
                    <a:pt x="14328" y="2186"/>
                    <a:pt x="10048" y="5526"/>
                  </a:cubicBezTo>
                  <a:cubicBezTo>
                    <a:pt x="6081" y="8632"/>
                    <a:pt x="3132" y="12781"/>
                    <a:pt x="1802" y="17165"/>
                  </a:cubicBezTo>
                  <a:cubicBezTo>
                    <a:pt x="1" y="23037"/>
                    <a:pt x="940" y="29769"/>
                    <a:pt x="4359" y="35171"/>
                  </a:cubicBezTo>
                  <a:cubicBezTo>
                    <a:pt x="3524" y="35902"/>
                    <a:pt x="2976" y="37050"/>
                    <a:pt x="2454" y="37990"/>
                  </a:cubicBezTo>
                  <a:cubicBezTo>
                    <a:pt x="1906" y="39060"/>
                    <a:pt x="1462" y="40208"/>
                    <a:pt x="1201" y="41382"/>
                  </a:cubicBezTo>
                  <a:cubicBezTo>
                    <a:pt x="758" y="43470"/>
                    <a:pt x="993" y="45740"/>
                    <a:pt x="1045" y="47828"/>
                  </a:cubicBezTo>
                  <a:cubicBezTo>
                    <a:pt x="1071" y="48637"/>
                    <a:pt x="1097" y="49472"/>
                    <a:pt x="1201" y="50255"/>
                  </a:cubicBezTo>
                  <a:cubicBezTo>
                    <a:pt x="1332" y="51220"/>
                    <a:pt x="1619" y="52160"/>
                    <a:pt x="2062" y="53047"/>
                  </a:cubicBezTo>
                  <a:cubicBezTo>
                    <a:pt x="2480" y="53986"/>
                    <a:pt x="2950" y="54900"/>
                    <a:pt x="3524" y="55787"/>
                  </a:cubicBezTo>
                  <a:cubicBezTo>
                    <a:pt x="3872" y="56309"/>
                    <a:pt x="4129" y="56758"/>
                    <a:pt x="4687" y="56758"/>
                  </a:cubicBezTo>
                  <a:cubicBezTo>
                    <a:pt x="4800" y="56758"/>
                    <a:pt x="4924" y="56740"/>
                    <a:pt x="5063" y="56700"/>
                  </a:cubicBezTo>
                  <a:lnTo>
                    <a:pt x="5090" y="56753"/>
                  </a:lnTo>
                  <a:cubicBezTo>
                    <a:pt x="5611" y="57588"/>
                    <a:pt x="6107" y="58397"/>
                    <a:pt x="6629" y="59206"/>
                  </a:cubicBezTo>
                  <a:cubicBezTo>
                    <a:pt x="7569" y="60667"/>
                    <a:pt x="8560" y="62102"/>
                    <a:pt x="9578" y="63511"/>
                  </a:cubicBezTo>
                  <a:cubicBezTo>
                    <a:pt x="13492" y="69044"/>
                    <a:pt x="17824" y="74602"/>
                    <a:pt x="23644" y="78256"/>
                  </a:cubicBezTo>
                  <a:cubicBezTo>
                    <a:pt x="25705" y="79613"/>
                    <a:pt x="28106" y="80448"/>
                    <a:pt x="30585" y="80656"/>
                  </a:cubicBezTo>
                  <a:cubicBezTo>
                    <a:pt x="29567" y="80917"/>
                    <a:pt x="28550" y="81074"/>
                    <a:pt x="27506" y="81152"/>
                  </a:cubicBezTo>
                  <a:lnTo>
                    <a:pt x="27454" y="81152"/>
                  </a:lnTo>
                  <a:lnTo>
                    <a:pt x="27454" y="81126"/>
                  </a:lnTo>
                  <a:cubicBezTo>
                    <a:pt x="26984" y="80474"/>
                    <a:pt x="26358" y="80395"/>
                    <a:pt x="25627" y="80239"/>
                  </a:cubicBezTo>
                  <a:cubicBezTo>
                    <a:pt x="25098" y="80080"/>
                    <a:pt x="24558" y="80005"/>
                    <a:pt x="24013" y="80005"/>
                  </a:cubicBezTo>
                  <a:cubicBezTo>
                    <a:pt x="23751" y="80005"/>
                    <a:pt x="23489" y="80022"/>
                    <a:pt x="23226" y="80056"/>
                  </a:cubicBezTo>
                  <a:cubicBezTo>
                    <a:pt x="21739" y="80343"/>
                    <a:pt x="21452" y="82196"/>
                    <a:pt x="21739" y="83423"/>
                  </a:cubicBezTo>
                  <a:cubicBezTo>
                    <a:pt x="21993" y="84526"/>
                    <a:pt x="22852" y="85267"/>
                    <a:pt x="23893" y="85267"/>
                  </a:cubicBezTo>
                  <a:cubicBezTo>
                    <a:pt x="24133" y="85267"/>
                    <a:pt x="24382" y="85228"/>
                    <a:pt x="24635" y="85145"/>
                  </a:cubicBezTo>
                  <a:cubicBezTo>
                    <a:pt x="25340" y="84910"/>
                    <a:pt x="25992" y="84571"/>
                    <a:pt x="26593" y="84127"/>
                  </a:cubicBezTo>
                  <a:cubicBezTo>
                    <a:pt x="27088" y="83762"/>
                    <a:pt x="27819" y="83318"/>
                    <a:pt x="27897" y="82640"/>
                  </a:cubicBezTo>
                  <a:lnTo>
                    <a:pt x="27976" y="82640"/>
                  </a:lnTo>
                  <a:cubicBezTo>
                    <a:pt x="30951" y="82379"/>
                    <a:pt x="33873" y="81491"/>
                    <a:pt x="36222" y="79534"/>
                  </a:cubicBezTo>
                  <a:cubicBezTo>
                    <a:pt x="36222" y="79534"/>
                    <a:pt x="36222" y="79508"/>
                    <a:pt x="36222" y="79508"/>
                  </a:cubicBezTo>
                  <a:cubicBezTo>
                    <a:pt x="38910" y="78125"/>
                    <a:pt x="40893" y="75698"/>
                    <a:pt x="42302" y="73036"/>
                  </a:cubicBezTo>
                  <a:lnTo>
                    <a:pt x="42302" y="73010"/>
                  </a:lnTo>
                  <a:cubicBezTo>
                    <a:pt x="42302" y="73010"/>
                    <a:pt x="42302" y="72984"/>
                    <a:pt x="42328" y="72958"/>
                  </a:cubicBezTo>
                  <a:cubicBezTo>
                    <a:pt x="42426" y="72988"/>
                    <a:pt x="42523" y="73001"/>
                    <a:pt x="42620" y="73001"/>
                  </a:cubicBezTo>
                  <a:cubicBezTo>
                    <a:pt x="43120" y="73001"/>
                    <a:pt x="43605" y="72651"/>
                    <a:pt x="43998" y="72410"/>
                  </a:cubicBezTo>
                  <a:cubicBezTo>
                    <a:pt x="44651" y="72045"/>
                    <a:pt x="45225" y="71575"/>
                    <a:pt x="45747" y="71053"/>
                  </a:cubicBezTo>
                  <a:cubicBezTo>
                    <a:pt x="46765" y="69905"/>
                    <a:pt x="46556" y="68522"/>
                    <a:pt x="45408" y="67582"/>
                  </a:cubicBezTo>
                  <a:cubicBezTo>
                    <a:pt x="44849" y="67133"/>
                    <a:pt x="44099" y="66847"/>
                    <a:pt x="43383" y="66847"/>
                  </a:cubicBezTo>
                  <a:cubicBezTo>
                    <a:pt x="42727" y="66847"/>
                    <a:pt x="42100" y="67087"/>
                    <a:pt x="41676" y="67661"/>
                  </a:cubicBezTo>
                  <a:cubicBezTo>
                    <a:pt x="41258" y="68261"/>
                    <a:pt x="41102" y="69044"/>
                    <a:pt x="40971" y="69748"/>
                  </a:cubicBezTo>
                  <a:cubicBezTo>
                    <a:pt x="40841" y="70531"/>
                    <a:pt x="40632" y="71262"/>
                    <a:pt x="41076" y="71993"/>
                  </a:cubicBezTo>
                  <a:lnTo>
                    <a:pt x="41102" y="71993"/>
                  </a:lnTo>
                  <a:cubicBezTo>
                    <a:pt x="41076" y="72019"/>
                    <a:pt x="41076" y="72019"/>
                    <a:pt x="41076" y="72045"/>
                  </a:cubicBezTo>
                  <a:lnTo>
                    <a:pt x="41076" y="72071"/>
                  </a:lnTo>
                  <a:cubicBezTo>
                    <a:pt x="40632" y="72958"/>
                    <a:pt x="40084" y="73819"/>
                    <a:pt x="39484" y="74602"/>
                  </a:cubicBezTo>
                  <a:cubicBezTo>
                    <a:pt x="40423" y="71758"/>
                    <a:pt x="40241" y="68809"/>
                    <a:pt x="39588" y="65886"/>
                  </a:cubicBezTo>
                  <a:cubicBezTo>
                    <a:pt x="38805" y="62468"/>
                    <a:pt x="37422" y="59206"/>
                    <a:pt x="35830" y="56126"/>
                  </a:cubicBezTo>
                  <a:cubicBezTo>
                    <a:pt x="34186" y="52969"/>
                    <a:pt x="32360" y="49915"/>
                    <a:pt x="30350" y="46941"/>
                  </a:cubicBezTo>
                  <a:cubicBezTo>
                    <a:pt x="29333" y="45375"/>
                    <a:pt x="28237" y="43835"/>
                    <a:pt x="27114" y="42295"/>
                  </a:cubicBezTo>
                  <a:cubicBezTo>
                    <a:pt x="27062" y="42191"/>
                    <a:pt x="26984" y="42087"/>
                    <a:pt x="26932" y="41982"/>
                  </a:cubicBezTo>
                  <a:cubicBezTo>
                    <a:pt x="27454" y="41330"/>
                    <a:pt x="27036" y="40834"/>
                    <a:pt x="26645" y="40234"/>
                  </a:cubicBezTo>
                  <a:cubicBezTo>
                    <a:pt x="26045" y="39399"/>
                    <a:pt x="25392" y="38616"/>
                    <a:pt x="24688" y="37885"/>
                  </a:cubicBezTo>
                  <a:cubicBezTo>
                    <a:pt x="24061" y="37207"/>
                    <a:pt x="23357" y="36607"/>
                    <a:pt x="22600" y="36111"/>
                  </a:cubicBezTo>
                  <a:cubicBezTo>
                    <a:pt x="21869" y="35693"/>
                    <a:pt x="21139" y="35354"/>
                    <a:pt x="20382" y="35041"/>
                  </a:cubicBezTo>
                  <a:cubicBezTo>
                    <a:pt x="19468" y="34623"/>
                    <a:pt x="18503" y="34232"/>
                    <a:pt x="17563" y="33814"/>
                  </a:cubicBezTo>
                  <a:cubicBezTo>
                    <a:pt x="16702" y="33397"/>
                    <a:pt x="15789" y="33057"/>
                    <a:pt x="14849" y="32797"/>
                  </a:cubicBezTo>
                  <a:cubicBezTo>
                    <a:pt x="13890" y="32592"/>
                    <a:pt x="12930" y="32484"/>
                    <a:pt x="11958" y="32484"/>
                  </a:cubicBezTo>
                  <a:cubicBezTo>
                    <a:pt x="11688" y="32484"/>
                    <a:pt x="11416" y="32492"/>
                    <a:pt x="11144" y="32509"/>
                  </a:cubicBezTo>
                  <a:cubicBezTo>
                    <a:pt x="10413" y="32562"/>
                    <a:pt x="9709" y="32640"/>
                    <a:pt x="9004" y="32770"/>
                  </a:cubicBezTo>
                  <a:cubicBezTo>
                    <a:pt x="8404" y="32849"/>
                    <a:pt x="7804" y="33005"/>
                    <a:pt x="7256" y="33240"/>
                  </a:cubicBezTo>
                  <a:cubicBezTo>
                    <a:pt x="5611" y="30604"/>
                    <a:pt x="4646" y="27603"/>
                    <a:pt x="4411" y="24524"/>
                  </a:cubicBezTo>
                  <a:cubicBezTo>
                    <a:pt x="4307" y="23063"/>
                    <a:pt x="4359" y="21627"/>
                    <a:pt x="4594" y="20192"/>
                  </a:cubicBezTo>
                  <a:cubicBezTo>
                    <a:pt x="4646" y="19853"/>
                    <a:pt x="4724" y="19566"/>
                    <a:pt x="4776" y="19305"/>
                  </a:cubicBezTo>
                  <a:lnTo>
                    <a:pt x="4776" y="19279"/>
                  </a:lnTo>
                  <a:cubicBezTo>
                    <a:pt x="4776" y="19227"/>
                    <a:pt x="4776" y="19201"/>
                    <a:pt x="4803" y="19148"/>
                  </a:cubicBezTo>
                  <a:cubicBezTo>
                    <a:pt x="4829" y="19044"/>
                    <a:pt x="4855" y="18914"/>
                    <a:pt x="4881" y="18809"/>
                  </a:cubicBezTo>
                  <a:lnTo>
                    <a:pt x="4881" y="18757"/>
                  </a:lnTo>
                  <a:cubicBezTo>
                    <a:pt x="5037" y="18209"/>
                    <a:pt x="5220" y="17635"/>
                    <a:pt x="5481" y="16982"/>
                  </a:cubicBezTo>
                  <a:cubicBezTo>
                    <a:pt x="5664" y="16487"/>
                    <a:pt x="5899" y="15991"/>
                    <a:pt x="6160" y="15417"/>
                  </a:cubicBezTo>
                  <a:lnTo>
                    <a:pt x="6212" y="15338"/>
                  </a:lnTo>
                  <a:cubicBezTo>
                    <a:pt x="6238" y="15286"/>
                    <a:pt x="6264" y="15234"/>
                    <a:pt x="6264" y="15208"/>
                  </a:cubicBezTo>
                  <a:lnTo>
                    <a:pt x="6447" y="14869"/>
                  </a:lnTo>
                  <a:cubicBezTo>
                    <a:pt x="6577" y="14608"/>
                    <a:pt x="6734" y="14347"/>
                    <a:pt x="6968" y="14007"/>
                  </a:cubicBezTo>
                  <a:cubicBezTo>
                    <a:pt x="7595" y="12964"/>
                    <a:pt x="8325" y="11998"/>
                    <a:pt x="9108" y="11059"/>
                  </a:cubicBezTo>
                  <a:cubicBezTo>
                    <a:pt x="9187" y="10980"/>
                    <a:pt x="9265" y="10902"/>
                    <a:pt x="9343" y="10824"/>
                  </a:cubicBezTo>
                  <a:lnTo>
                    <a:pt x="9369" y="10798"/>
                  </a:lnTo>
                  <a:lnTo>
                    <a:pt x="9474" y="10667"/>
                  </a:lnTo>
                  <a:lnTo>
                    <a:pt x="9526" y="10615"/>
                  </a:lnTo>
                  <a:cubicBezTo>
                    <a:pt x="9735" y="10406"/>
                    <a:pt x="9943" y="10197"/>
                    <a:pt x="10152" y="9989"/>
                  </a:cubicBezTo>
                  <a:cubicBezTo>
                    <a:pt x="10570" y="9571"/>
                    <a:pt x="11013" y="9128"/>
                    <a:pt x="11561" y="8684"/>
                  </a:cubicBezTo>
                  <a:cubicBezTo>
                    <a:pt x="11979" y="8319"/>
                    <a:pt x="12423" y="7953"/>
                    <a:pt x="12944" y="7588"/>
                  </a:cubicBezTo>
                  <a:cubicBezTo>
                    <a:pt x="13179" y="7405"/>
                    <a:pt x="13414" y="7249"/>
                    <a:pt x="13675" y="7066"/>
                  </a:cubicBezTo>
                  <a:lnTo>
                    <a:pt x="14040" y="6831"/>
                  </a:lnTo>
                  <a:lnTo>
                    <a:pt x="14197" y="6727"/>
                  </a:lnTo>
                  <a:lnTo>
                    <a:pt x="14301" y="6648"/>
                  </a:lnTo>
                  <a:cubicBezTo>
                    <a:pt x="15319" y="6022"/>
                    <a:pt x="16415" y="5474"/>
                    <a:pt x="17511" y="4978"/>
                  </a:cubicBezTo>
                  <a:cubicBezTo>
                    <a:pt x="18007" y="4770"/>
                    <a:pt x="18529" y="4561"/>
                    <a:pt x="19129" y="4352"/>
                  </a:cubicBezTo>
                  <a:cubicBezTo>
                    <a:pt x="19260" y="4300"/>
                    <a:pt x="19390" y="4274"/>
                    <a:pt x="19547" y="4222"/>
                  </a:cubicBezTo>
                  <a:lnTo>
                    <a:pt x="19599" y="4195"/>
                  </a:lnTo>
                  <a:lnTo>
                    <a:pt x="19677" y="4169"/>
                  </a:lnTo>
                  <a:cubicBezTo>
                    <a:pt x="19938" y="4091"/>
                    <a:pt x="20251" y="4013"/>
                    <a:pt x="20617" y="3908"/>
                  </a:cubicBezTo>
                  <a:cubicBezTo>
                    <a:pt x="21765" y="3647"/>
                    <a:pt x="22913" y="3465"/>
                    <a:pt x="24061" y="3386"/>
                  </a:cubicBezTo>
                  <a:lnTo>
                    <a:pt x="25418" y="3386"/>
                  </a:lnTo>
                  <a:cubicBezTo>
                    <a:pt x="26018" y="3413"/>
                    <a:pt x="26593" y="3465"/>
                    <a:pt x="27167" y="3543"/>
                  </a:cubicBezTo>
                  <a:cubicBezTo>
                    <a:pt x="27454" y="3569"/>
                    <a:pt x="27715" y="3621"/>
                    <a:pt x="27950" y="3674"/>
                  </a:cubicBezTo>
                  <a:lnTo>
                    <a:pt x="28341" y="3752"/>
                  </a:lnTo>
                  <a:lnTo>
                    <a:pt x="28367" y="3752"/>
                  </a:lnTo>
                  <a:lnTo>
                    <a:pt x="28445" y="3778"/>
                  </a:lnTo>
                  <a:cubicBezTo>
                    <a:pt x="28967" y="3908"/>
                    <a:pt x="29489" y="4065"/>
                    <a:pt x="30089" y="4248"/>
                  </a:cubicBezTo>
                  <a:cubicBezTo>
                    <a:pt x="30533" y="4404"/>
                    <a:pt x="31029" y="4613"/>
                    <a:pt x="31551" y="4848"/>
                  </a:cubicBezTo>
                  <a:cubicBezTo>
                    <a:pt x="31786" y="4952"/>
                    <a:pt x="32047" y="5057"/>
                    <a:pt x="32281" y="5161"/>
                  </a:cubicBezTo>
                  <a:lnTo>
                    <a:pt x="32386" y="5213"/>
                  </a:lnTo>
                  <a:lnTo>
                    <a:pt x="32464" y="5265"/>
                  </a:lnTo>
                  <a:lnTo>
                    <a:pt x="32856" y="5474"/>
                  </a:lnTo>
                  <a:cubicBezTo>
                    <a:pt x="33821" y="6022"/>
                    <a:pt x="34734" y="6648"/>
                    <a:pt x="35596" y="7327"/>
                  </a:cubicBezTo>
                  <a:cubicBezTo>
                    <a:pt x="35830" y="7484"/>
                    <a:pt x="36013" y="7640"/>
                    <a:pt x="36222" y="7849"/>
                  </a:cubicBezTo>
                  <a:lnTo>
                    <a:pt x="36483" y="8058"/>
                  </a:lnTo>
                  <a:lnTo>
                    <a:pt x="36535" y="8110"/>
                  </a:lnTo>
                  <a:lnTo>
                    <a:pt x="36561" y="8136"/>
                  </a:lnTo>
                  <a:cubicBezTo>
                    <a:pt x="36587" y="8162"/>
                    <a:pt x="36613" y="8162"/>
                    <a:pt x="36613" y="8188"/>
                  </a:cubicBezTo>
                  <a:cubicBezTo>
                    <a:pt x="37031" y="8553"/>
                    <a:pt x="37422" y="8945"/>
                    <a:pt x="37840" y="9415"/>
                  </a:cubicBezTo>
                  <a:cubicBezTo>
                    <a:pt x="38623" y="10250"/>
                    <a:pt x="39301" y="11137"/>
                    <a:pt x="39928" y="12076"/>
                  </a:cubicBezTo>
                  <a:cubicBezTo>
                    <a:pt x="39928" y="12102"/>
                    <a:pt x="39980" y="12155"/>
                    <a:pt x="40006" y="12207"/>
                  </a:cubicBezTo>
                  <a:cubicBezTo>
                    <a:pt x="40032" y="12259"/>
                    <a:pt x="40032" y="12259"/>
                    <a:pt x="40058" y="12285"/>
                  </a:cubicBezTo>
                  <a:cubicBezTo>
                    <a:pt x="40110" y="12363"/>
                    <a:pt x="40136" y="12442"/>
                    <a:pt x="40188" y="12520"/>
                  </a:cubicBezTo>
                  <a:cubicBezTo>
                    <a:pt x="40345" y="12755"/>
                    <a:pt x="40476" y="12990"/>
                    <a:pt x="40606" y="13225"/>
                  </a:cubicBezTo>
                  <a:cubicBezTo>
                    <a:pt x="40736" y="13459"/>
                    <a:pt x="40919" y="13799"/>
                    <a:pt x="41050" y="14112"/>
                  </a:cubicBezTo>
                  <a:cubicBezTo>
                    <a:pt x="38362" y="14660"/>
                    <a:pt x="35804" y="15782"/>
                    <a:pt x="33560" y="17400"/>
                  </a:cubicBezTo>
                  <a:cubicBezTo>
                    <a:pt x="29098" y="20531"/>
                    <a:pt x="26619" y="25124"/>
                    <a:pt x="26906" y="29665"/>
                  </a:cubicBezTo>
                  <a:cubicBezTo>
                    <a:pt x="27141" y="33736"/>
                    <a:pt x="30142" y="37155"/>
                    <a:pt x="34004" y="37833"/>
                  </a:cubicBezTo>
                  <a:cubicBezTo>
                    <a:pt x="34373" y="37895"/>
                    <a:pt x="34737" y="37923"/>
                    <a:pt x="35093" y="37923"/>
                  </a:cubicBezTo>
                  <a:cubicBezTo>
                    <a:pt x="36999" y="37923"/>
                    <a:pt x="38680" y="37119"/>
                    <a:pt x="39823" y="36372"/>
                  </a:cubicBezTo>
                  <a:cubicBezTo>
                    <a:pt x="41650" y="35171"/>
                    <a:pt x="43111" y="33240"/>
                    <a:pt x="44494" y="30317"/>
                  </a:cubicBezTo>
                  <a:cubicBezTo>
                    <a:pt x="46347" y="26246"/>
                    <a:pt x="46817" y="21706"/>
                    <a:pt x="45799" y="17348"/>
                  </a:cubicBezTo>
                  <a:lnTo>
                    <a:pt x="45799" y="17348"/>
                  </a:lnTo>
                  <a:cubicBezTo>
                    <a:pt x="46086" y="17400"/>
                    <a:pt x="46399" y="17452"/>
                    <a:pt x="46712" y="17504"/>
                  </a:cubicBezTo>
                  <a:lnTo>
                    <a:pt x="46765" y="17504"/>
                  </a:lnTo>
                  <a:lnTo>
                    <a:pt x="46843" y="17530"/>
                  </a:lnTo>
                  <a:cubicBezTo>
                    <a:pt x="46999" y="17583"/>
                    <a:pt x="47130" y="17609"/>
                    <a:pt x="47260" y="17661"/>
                  </a:cubicBezTo>
                  <a:cubicBezTo>
                    <a:pt x="47495" y="17713"/>
                    <a:pt x="47730" y="17791"/>
                    <a:pt x="48043" y="17896"/>
                  </a:cubicBezTo>
                  <a:cubicBezTo>
                    <a:pt x="48278" y="18000"/>
                    <a:pt x="48539" y="18105"/>
                    <a:pt x="48826" y="18235"/>
                  </a:cubicBezTo>
                  <a:lnTo>
                    <a:pt x="49218" y="18418"/>
                  </a:lnTo>
                  <a:lnTo>
                    <a:pt x="49426" y="18522"/>
                  </a:lnTo>
                  <a:lnTo>
                    <a:pt x="49505" y="18548"/>
                  </a:lnTo>
                  <a:cubicBezTo>
                    <a:pt x="50601" y="19148"/>
                    <a:pt x="51618" y="19905"/>
                    <a:pt x="52506" y="20766"/>
                  </a:cubicBezTo>
                  <a:cubicBezTo>
                    <a:pt x="53471" y="21732"/>
                    <a:pt x="54254" y="22854"/>
                    <a:pt x="54854" y="24081"/>
                  </a:cubicBezTo>
                  <a:cubicBezTo>
                    <a:pt x="55533" y="25411"/>
                    <a:pt x="55976" y="26821"/>
                    <a:pt x="56211" y="28282"/>
                  </a:cubicBezTo>
                  <a:cubicBezTo>
                    <a:pt x="56498" y="29796"/>
                    <a:pt x="56577" y="31361"/>
                    <a:pt x="56446" y="32927"/>
                  </a:cubicBezTo>
                  <a:cubicBezTo>
                    <a:pt x="56237" y="36032"/>
                    <a:pt x="55246" y="38955"/>
                    <a:pt x="53210" y="42374"/>
                  </a:cubicBezTo>
                  <a:cubicBezTo>
                    <a:pt x="52871" y="42922"/>
                    <a:pt x="52845" y="43626"/>
                    <a:pt x="53132" y="44200"/>
                  </a:cubicBezTo>
                  <a:lnTo>
                    <a:pt x="53106" y="44253"/>
                  </a:lnTo>
                  <a:lnTo>
                    <a:pt x="52688" y="44905"/>
                  </a:lnTo>
                  <a:cubicBezTo>
                    <a:pt x="51938" y="44583"/>
                    <a:pt x="51142" y="44428"/>
                    <a:pt x="50353" y="44428"/>
                  </a:cubicBezTo>
                  <a:cubicBezTo>
                    <a:pt x="48263" y="44428"/>
                    <a:pt x="46222" y="45518"/>
                    <a:pt x="45199" y="47489"/>
                  </a:cubicBezTo>
                  <a:cubicBezTo>
                    <a:pt x="43816" y="50150"/>
                    <a:pt x="44677" y="53438"/>
                    <a:pt x="47182" y="55082"/>
                  </a:cubicBezTo>
                  <a:cubicBezTo>
                    <a:pt x="48109" y="55694"/>
                    <a:pt x="49147" y="55977"/>
                    <a:pt x="50183" y="55977"/>
                  </a:cubicBezTo>
                  <a:cubicBezTo>
                    <a:pt x="51975" y="55977"/>
                    <a:pt x="53758" y="55129"/>
                    <a:pt x="54933" y="53673"/>
                  </a:cubicBezTo>
                  <a:cubicBezTo>
                    <a:pt x="56838" y="51299"/>
                    <a:pt x="56290" y="47802"/>
                    <a:pt x="54098" y="45818"/>
                  </a:cubicBezTo>
                  <a:lnTo>
                    <a:pt x="54437" y="45244"/>
                  </a:lnTo>
                  <a:cubicBezTo>
                    <a:pt x="54463" y="45192"/>
                    <a:pt x="54515" y="45140"/>
                    <a:pt x="54567" y="45088"/>
                  </a:cubicBezTo>
                  <a:lnTo>
                    <a:pt x="54593" y="45088"/>
                  </a:lnTo>
                  <a:cubicBezTo>
                    <a:pt x="54854" y="45088"/>
                    <a:pt x="55141" y="45036"/>
                    <a:pt x="55376" y="44931"/>
                  </a:cubicBezTo>
                  <a:cubicBezTo>
                    <a:pt x="55663" y="44801"/>
                    <a:pt x="55898" y="44592"/>
                    <a:pt x="56029" y="44331"/>
                  </a:cubicBezTo>
                  <a:cubicBezTo>
                    <a:pt x="56968" y="42843"/>
                    <a:pt x="57751" y="41252"/>
                    <a:pt x="58456" y="39634"/>
                  </a:cubicBezTo>
                  <a:cubicBezTo>
                    <a:pt x="59030" y="38146"/>
                    <a:pt x="59473" y="36607"/>
                    <a:pt x="59708" y="35041"/>
                  </a:cubicBezTo>
                  <a:cubicBezTo>
                    <a:pt x="60204" y="32040"/>
                    <a:pt x="60047" y="28987"/>
                    <a:pt x="59265" y="26038"/>
                  </a:cubicBezTo>
                  <a:cubicBezTo>
                    <a:pt x="58482" y="23011"/>
                    <a:pt x="56890" y="20271"/>
                    <a:pt x="54646" y="18078"/>
                  </a:cubicBezTo>
                  <a:cubicBezTo>
                    <a:pt x="52610" y="16173"/>
                    <a:pt x="50105" y="14816"/>
                    <a:pt x="47391" y="14190"/>
                  </a:cubicBezTo>
                  <a:cubicBezTo>
                    <a:pt x="46530" y="14007"/>
                    <a:pt x="45642" y="13903"/>
                    <a:pt x="44755" y="13877"/>
                  </a:cubicBezTo>
                  <a:cubicBezTo>
                    <a:pt x="43111" y="10041"/>
                    <a:pt x="40528" y="6727"/>
                    <a:pt x="37214" y="4222"/>
                  </a:cubicBezTo>
                  <a:cubicBezTo>
                    <a:pt x="33615" y="1480"/>
                    <a:pt x="29235" y="1"/>
                    <a:pt x="2472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-4081401" y="1388952"/>
              <a:ext cx="99775" cy="258894"/>
            </a:xfrm>
            <a:custGeom>
              <a:rect b="b" l="l" r="r" t="t"/>
              <a:pathLst>
                <a:path extrusionOk="0" h="6640" w="2559">
                  <a:moveTo>
                    <a:pt x="2528" y="0"/>
                  </a:moveTo>
                  <a:cubicBezTo>
                    <a:pt x="2521" y="0"/>
                    <a:pt x="2514" y="3"/>
                    <a:pt x="2506" y="11"/>
                  </a:cubicBezTo>
                  <a:cubicBezTo>
                    <a:pt x="1149" y="1786"/>
                    <a:pt x="1" y="4343"/>
                    <a:pt x="79" y="6639"/>
                  </a:cubicBezTo>
                  <a:lnTo>
                    <a:pt x="105" y="6639"/>
                  </a:lnTo>
                  <a:cubicBezTo>
                    <a:pt x="445" y="4213"/>
                    <a:pt x="1410" y="2177"/>
                    <a:pt x="2558" y="37"/>
                  </a:cubicBezTo>
                  <a:cubicBezTo>
                    <a:pt x="2558" y="19"/>
                    <a:pt x="2545" y="0"/>
                    <a:pt x="2528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-3975584" y="1356825"/>
              <a:ext cx="14309" cy="20353"/>
            </a:xfrm>
            <a:custGeom>
              <a:rect b="b" l="l" r="r" t="t"/>
              <a:pathLst>
                <a:path extrusionOk="0" h="522" w="367">
                  <a:moveTo>
                    <a:pt x="314" y="0"/>
                  </a:moveTo>
                  <a:cubicBezTo>
                    <a:pt x="131" y="131"/>
                    <a:pt x="1" y="313"/>
                    <a:pt x="1" y="522"/>
                  </a:cubicBezTo>
                  <a:lnTo>
                    <a:pt x="27" y="522"/>
                  </a:lnTo>
                  <a:cubicBezTo>
                    <a:pt x="157" y="365"/>
                    <a:pt x="262" y="209"/>
                    <a:pt x="340" y="26"/>
                  </a:cubicBezTo>
                  <a:cubicBezTo>
                    <a:pt x="366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-3367121" y="1416829"/>
              <a:ext cx="142275" cy="126484"/>
            </a:xfrm>
            <a:custGeom>
              <a:rect b="b" l="l" r="r" t="t"/>
              <a:pathLst>
                <a:path extrusionOk="0" h="3244" w="3649">
                  <a:moveTo>
                    <a:pt x="26" y="1"/>
                  </a:moveTo>
                  <a:cubicBezTo>
                    <a:pt x="26" y="1"/>
                    <a:pt x="0" y="1"/>
                    <a:pt x="26" y="27"/>
                  </a:cubicBezTo>
                  <a:cubicBezTo>
                    <a:pt x="1462" y="810"/>
                    <a:pt x="2688" y="1906"/>
                    <a:pt x="3601" y="3237"/>
                  </a:cubicBezTo>
                  <a:cubicBezTo>
                    <a:pt x="3607" y="3242"/>
                    <a:pt x="3612" y="3244"/>
                    <a:pt x="3617" y="3244"/>
                  </a:cubicBezTo>
                  <a:cubicBezTo>
                    <a:pt x="3636" y="3244"/>
                    <a:pt x="3648" y="3210"/>
                    <a:pt x="3628" y="3210"/>
                  </a:cubicBezTo>
                  <a:cubicBezTo>
                    <a:pt x="2923" y="1645"/>
                    <a:pt x="1592" y="601"/>
                    <a:pt x="26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-4029506" y="31079"/>
              <a:ext cx="599354" cy="560637"/>
            </a:xfrm>
            <a:custGeom>
              <a:rect b="b" l="l" r="r" t="t"/>
              <a:pathLst>
                <a:path extrusionOk="0" h="14379" w="15372">
                  <a:moveTo>
                    <a:pt x="15319" y="0"/>
                  </a:moveTo>
                  <a:cubicBezTo>
                    <a:pt x="11718" y="1070"/>
                    <a:pt x="8482" y="3288"/>
                    <a:pt x="5794" y="5872"/>
                  </a:cubicBezTo>
                  <a:cubicBezTo>
                    <a:pt x="3315" y="8246"/>
                    <a:pt x="1097" y="11117"/>
                    <a:pt x="1" y="14379"/>
                  </a:cubicBezTo>
                  <a:lnTo>
                    <a:pt x="27" y="14379"/>
                  </a:lnTo>
                  <a:cubicBezTo>
                    <a:pt x="2819" y="7803"/>
                    <a:pt x="8769" y="2662"/>
                    <a:pt x="15345" y="104"/>
                  </a:cubicBezTo>
                  <a:cubicBezTo>
                    <a:pt x="15371" y="78"/>
                    <a:pt x="15345" y="0"/>
                    <a:pt x="15319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-3419015" y="17628"/>
              <a:ext cx="29554" cy="10410"/>
            </a:xfrm>
            <a:custGeom>
              <a:rect b="b" l="l" r="r" t="t"/>
              <a:pathLst>
                <a:path extrusionOk="0" h="267" w="758">
                  <a:moveTo>
                    <a:pt x="633" y="1"/>
                  </a:moveTo>
                  <a:cubicBezTo>
                    <a:pt x="406" y="1"/>
                    <a:pt x="186" y="81"/>
                    <a:pt x="26" y="241"/>
                  </a:cubicBezTo>
                  <a:cubicBezTo>
                    <a:pt x="0" y="241"/>
                    <a:pt x="0" y="267"/>
                    <a:pt x="26" y="267"/>
                  </a:cubicBezTo>
                  <a:cubicBezTo>
                    <a:pt x="261" y="241"/>
                    <a:pt x="522" y="162"/>
                    <a:pt x="731" y="58"/>
                  </a:cubicBezTo>
                  <a:cubicBezTo>
                    <a:pt x="757" y="58"/>
                    <a:pt x="757" y="6"/>
                    <a:pt x="731" y="6"/>
                  </a:cubicBezTo>
                  <a:cubicBezTo>
                    <a:pt x="698" y="3"/>
                    <a:pt x="666" y="1"/>
                    <a:pt x="633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-2770900" y="594120"/>
              <a:ext cx="416179" cy="127848"/>
            </a:xfrm>
            <a:custGeom>
              <a:rect b="b" l="l" r="r" t="t"/>
              <a:pathLst>
                <a:path extrusionOk="0" h="3279" w="10674">
                  <a:moveTo>
                    <a:pt x="8642" y="1"/>
                  </a:moveTo>
                  <a:cubicBezTo>
                    <a:pt x="7419" y="1"/>
                    <a:pt x="6172" y="245"/>
                    <a:pt x="5011" y="564"/>
                  </a:cubicBezTo>
                  <a:cubicBezTo>
                    <a:pt x="3210" y="1086"/>
                    <a:pt x="1357" y="1921"/>
                    <a:pt x="0" y="3252"/>
                  </a:cubicBezTo>
                  <a:lnTo>
                    <a:pt x="0" y="3278"/>
                  </a:lnTo>
                  <a:cubicBezTo>
                    <a:pt x="2661" y="1300"/>
                    <a:pt x="5876" y="233"/>
                    <a:pt x="9163" y="233"/>
                  </a:cubicBezTo>
                  <a:cubicBezTo>
                    <a:pt x="9648" y="233"/>
                    <a:pt x="10135" y="256"/>
                    <a:pt x="10621" y="303"/>
                  </a:cubicBezTo>
                  <a:cubicBezTo>
                    <a:pt x="10647" y="303"/>
                    <a:pt x="10674" y="251"/>
                    <a:pt x="10621" y="251"/>
                  </a:cubicBezTo>
                  <a:cubicBezTo>
                    <a:pt x="9982" y="75"/>
                    <a:pt x="9315" y="1"/>
                    <a:pt x="8642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-1965814" y="1286605"/>
              <a:ext cx="119816" cy="345373"/>
            </a:xfrm>
            <a:custGeom>
              <a:rect b="b" l="l" r="r" t="t"/>
              <a:pathLst>
                <a:path extrusionOk="0" h="8858" w="3073">
                  <a:moveTo>
                    <a:pt x="3046" y="0"/>
                  </a:moveTo>
                  <a:cubicBezTo>
                    <a:pt x="2759" y="3106"/>
                    <a:pt x="1481" y="6081"/>
                    <a:pt x="19" y="8795"/>
                  </a:cubicBezTo>
                  <a:cubicBezTo>
                    <a:pt x="0" y="8833"/>
                    <a:pt x="23" y="8857"/>
                    <a:pt x="47" y="8857"/>
                  </a:cubicBezTo>
                  <a:cubicBezTo>
                    <a:pt x="56" y="8857"/>
                    <a:pt x="64" y="8854"/>
                    <a:pt x="71" y="8847"/>
                  </a:cubicBezTo>
                  <a:cubicBezTo>
                    <a:pt x="1715" y="6237"/>
                    <a:pt x="2968" y="3106"/>
                    <a:pt x="3072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-2290671" y="1799702"/>
              <a:ext cx="135373" cy="84959"/>
            </a:xfrm>
            <a:custGeom>
              <a:rect b="b" l="l" r="r" t="t"/>
              <a:pathLst>
                <a:path extrusionOk="0" h="2179" w="3472">
                  <a:moveTo>
                    <a:pt x="2927" y="1"/>
                  </a:moveTo>
                  <a:cubicBezTo>
                    <a:pt x="1604" y="1"/>
                    <a:pt x="393" y="865"/>
                    <a:pt x="1" y="2159"/>
                  </a:cubicBezTo>
                  <a:cubicBezTo>
                    <a:pt x="1" y="2172"/>
                    <a:pt x="1" y="2178"/>
                    <a:pt x="4" y="2178"/>
                  </a:cubicBezTo>
                  <a:cubicBezTo>
                    <a:pt x="7" y="2178"/>
                    <a:pt x="14" y="2172"/>
                    <a:pt x="27" y="2159"/>
                  </a:cubicBezTo>
                  <a:cubicBezTo>
                    <a:pt x="757" y="958"/>
                    <a:pt x="2036" y="202"/>
                    <a:pt x="3445" y="123"/>
                  </a:cubicBezTo>
                  <a:cubicBezTo>
                    <a:pt x="3471" y="123"/>
                    <a:pt x="3471" y="45"/>
                    <a:pt x="3445" y="45"/>
                  </a:cubicBezTo>
                  <a:cubicBezTo>
                    <a:pt x="3272" y="15"/>
                    <a:pt x="3099" y="1"/>
                    <a:pt x="292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-2162475" y="1958738"/>
              <a:ext cx="86519" cy="69636"/>
            </a:xfrm>
            <a:custGeom>
              <a:rect b="b" l="l" r="r" t="t"/>
              <a:pathLst>
                <a:path extrusionOk="0" h="1786" w="2219">
                  <a:moveTo>
                    <a:pt x="2189" y="0"/>
                  </a:moveTo>
                  <a:cubicBezTo>
                    <a:pt x="2182" y="0"/>
                    <a:pt x="2174" y="3"/>
                    <a:pt x="2167" y="11"/>
                  </a:cubicBezTo>
                  <a:cubicBezTo>
                    <a:pt x="1671" y="846"/>
                    <a:pt x="914" y="1472"/>
                    <a:pt x="1" y="1759"/>
                  </a:cubicBezTo>
                  <a:lnTo>
                    <a:pt x="1" y="1785"/>
                  </a:lnTo>
                  <a:cubicBezTo>
                    <a:pt x="1044" y="1655"/>
                    <a:pt x="1932" y="1107"/>
                    <a:pt x="2219" y="37"/>
                  </a:cubicBezTo>
                  <a:cubicBezTo>
                    <a:pt x="2219" y="18"/>
                    <a:pt x="2206" y="0"/>
                    <a:pt x="2189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-2072917" y="1932927"/>
              <a:ext cx="8149" cy="15050"/>
            </a:xfrm>
            <a:custGeom>
              <a:rect b="b" l="l" r="r" t="t"/>
              <a:pathLst>
                <a:path extrusionOk="0" h="386" w="209">
                  <a:moveTo>
                    <a:pt x="170" y="1"/>
                  </a:moveTo>
                  <a:cubicBezTo>
                    <a:pt x="163" y="1"/>
                    <a:pt x="157" y="7"/>
                    <a:pt x="157" y="20"/>
                  </a:cubicBezTo>
                  <a:cubicBezTo>
                    <a:pt x="52" y="99"/>
                    <a:pt x="52" y="255"/>
                    <a:pt x="0" y="386"/>
                  </a:cubicBezTo>
                  <a:cubicBezTo>
                    <a:pt x="131" y="307"/>
                    <a:pt x="209" y="151"/>
                    <a:pt x="183" y="20"/>
                  </a:cubicBezTo>
                  <a:cubicBezTo>
                    <a:pt x="183" y="7"/>
                    <a:pt x="176" y="1"/>
                    <a:pt x="170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-2660015" y="1285319"/>
              <a:ext cx="127029" cy="92913"/>
            </a:xfrm>
            <a:custGeom>
              <a:rect b="b" l="l" r="r" t="t"/>
              <a:pathLst>
                <a:path extrusionOk="0" h="2383" w="3258">
                  <a:moveTo>
                    <a:pt x="3226" y="0"/>
                  </a:moveTo>
                  <a:cubicBezTo>
                    <a:pt x="3221" y="0"/>
                    <a:pt x="3216" y="2"/>
                    <a:pt x="3211" y="7"/>
                  </a:cubicBezTo>
                  <a:cubicBezTo>
                    <a:pt x="2219" y="895"/>
                    <a:pt x="1149" y="1704"/>
                    <a:pt x="1" y="2356"/>
                  </a:cubicBezTo>
                  <a:lnTo>
                    <a:pt x="1" y="2382"/>
                  </a:lnTo>
                  <a:cubicBezTo>
                    <a:pt x="1279" y="1912"/>
                    <a:pt x="2402" y="1103"/>
                    <a:pt x="3237" y="33"/>
                  </a:cubicBezTo>
                  <a:cubicBezTo>
                    <a:pt x="3258" y="33"/>
                    <a:pt x="3245" y="0"/>
                    <a:pt x="32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-2517549" y="2584864"/>
              <a:ext cx="54976" cy="75095"/>
            </a:xfrm>
            <a:custGeom>
              <a:rect b="b" l="l" r="r" t="t"/>
              <a:pathLst>
                <a:path extrusionOk="0" h="1926" w="1410">
                  <a:moveTo>
                    <a:pt x="1357" y="1"/>
                  </a:moveTo>
                  <a:cubicBezTo>
                    <a:pt x="470" y="236"/>
                    <a:pt x="131" y="1097"/>
                    <a:pt x="0" y="1906"/>
                  </a:cubicBezTo>
                  <a:cubicBezTo>
                    <a:pt x="0" y="1919"/>
                    <a:pt x="7" y="1925"/>
                    <a:pt x="13" y="1925"/>
                  </a:cubicBezTo>
                  <a:cubicBezTo>
                    <a:pt x="20" y="1925"/>
                    <a:pt x="26" y="1919"/>
                    <a:pt x="26" y="1906"/>
                  </a:cubicBezTo>
                  <a:cubicBezTo>
                    <a:pt x="339" y="1227"/>
                    <a:pt x="809" y="575"/>
                    <a:pt x="1383" y="53"/>
                  </a:cubicBezTo>
                  <a:cubicBezTo>
                    <a:pt x="1409" y="27"/>
                    <a:pt x="1383" y="1"/>
                    <a:pt x="135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1"/>
          <p:cNvGrpSpPr/>
          <p:nvPr/>
        </p:nvGrpSpPr>
        <p:grpSpPr>
          <a:xfrm rot="-921274">
            <a:off x="3641977" y="-108596"/>
            <a:ext cx="796605" cy="499320"/>
            <a:chOff x="-3919425" y="-1567975"/>
            <a:chExt cx="1359113" cy="851906"/>
          </a:xfrm>
        </p:grpSpPr>
        <p:sp>
          <p:nvSpPr>
            <p:cNvPr id="268" name="Google Shape;268;p11"/>
            <p:cNvSpPr/>
            <p:nvPr/>
          </p:nvSpPr>
          <p:spPr>
            <a:xfrm>
              <a:off x="-3902459" y="-1396068"/>
              <a:ext cx="792969" cy="662561"/>
            </a:xfrm>
            <a:custGeom>
              <a:rect b="b" l="l" r="r" t="t"/>
              <a:pathLst>
                <a:path extrusionOk="0" h="11208" w="13414">
                  <a:moveTo>
                    <a:pt x="9822" y="0"/>
                  </a:moveTo>
                  <a:cubicBezTo>
                    <a:pt x="9776" y="0"/>
                    <a:pt x="9729" y="5"/>
                    <a:pt x="9682" y="15"/>
                  </a:cubicBezTo>
                  <a:lnTo>
                    <a:pt x="5715" y="1502"/>
                  </a:lnTo>
                  <a:cubicBezTo>
                    <a:pt x="5402" y="1607"/>
                    <a:pt x="5115" y="1711"/>
                    <a:pt x="4750" y="1815"/>
                  </a:cubicBezTo>
                  <a:cubicBezTo>
                    <a:pt x="4411" y="1946"/>
                    <a:pt x="4045" y="2050"/>
                    <a:pt x="3706" y="2181"/>
                  </a:cubicBezTo>
                  <a:cubicBezTo>
                    <a:pt x="2714" y="2546"/>
                    <a:pt x="1618" y="3068"/>
                    <a:pt x="940" y="4034"/>
                  </a:cubicBezTo>
                  <a:cubicBezTo>
                    <a:pt x="235" y="5103"/>
                    <a:pt x="0" y="6408"/>
                    <a:pt x="340" y="7661"/>
                  </a:cubicBezTo>
                  <a:cubicBezTo>
                    <a:pt x="653" y="8966"/>
                    <a:pt x="1488" y="10062"/>
                    <a:pt x="2662" y="10714"/>
                  </a:cubicBezTo>
                  <a:cubicBezTo>
                    <a:pt x="3317" y="11042"/>
                    <a:pt x="4040" y="11208"/>
                    <a:pt x="4763" y="11208"/>
                  </a:cubicBezTo>
                  <a:cubicBezTo>
                    <a:pt x="5307" y="11208"/>
                    <a:pt x="5852" y="11113"/>
                    <a:pt x="6368" y="10923"/>
                  </a:cubicBezTo>
                  <a:lnTo>
                    <a:pt x="10230" y="9488"/>
                  </a:lnTo>
                  <a:lnTo>
                    <a:pt x="12213" y="8757"/>
                  </a:lnTo>
                  <a:lnTo>
                    <a:pt x="12787" y="8548"/>
                  </a:lnTo>
                  <a:cubicBezTo>
                    <a:pt x="13414" y="8261"/>
                    <a:pt x="13257" y="7165"/>
                    <a:pt x="13205" y="6643"/>
                  </a:cubicBezTo>
                  <a:cubicBezTo>
                    <a:pt x="13074" y="5678"/>
                    <a:pt x="12813" y="4738"/>
                    <a:pt x="12474" y="3799"/>
                  </a:cubicBezTo>
                  <a:cubicBezTo>
                    <a:pt x="12161" y="2885"/>
                    <a:pt x="11717" y="1998"/>
                    <a:pt x="11196" y="1163"/>
                  </a:cubicBezTo>
                  <a:lnTo>
                    <a:pt x="11143" y="1111"/>
                  </a:lnTo>
                  <a:cubicBezTo>
                    <a:pt x="10878" y="701"/>
                    <a:pt x="10389" y="0"/>
                    <a:pt x="982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-3296172" y="-1550063"/>
              <a:ext cx="701932" cy="646600"/>
            </a:xfrm>
            <a:custGeom>
              <a:rect b="b" l="l" r="r" t="t"/>
              <a:pathLst>
                <a:path extrusionOk="0" h="10938" w="11874">
                  <a:moveTo>
                    <a:pt x="7511" y="0"/>
                  </a:moveTo>
                  <a:cubicBezTo>
                    <a:pt x="6783" y="0"/>
                    <a:pt x="6063" y="154"/>
                    <a:pt x="5402" y="428"/>
                  </a:cubicBezTo>
                  <a:lnTo>
                    <a:pt x="2036" y="1680"/>
                  </a:lnTo>
                  <a:lnTo>
                    <a:pt x="26" y="2437"/>
                  </a:lnTo>
                  <a:cubicBezTo>
                    <a:pt x="26" y="2437"/>
                    <a:pt x="0" y="2437"/>
                    <a:pt x="0" y="2463"/>
                  </a:cubicBezTo>
                  <a:cubicBezTo>
                    <a:pt x="0" y="2489"/>
                    <a:pt x="0" y="2515"/>
                    <a:pt x="26" y="2515"/>
                  </a:cubicBezTo>
                  <a:cubicBezTo>
                    <a:pt x="339" y="2698"/>
                    <a:pt x="626" y="2959"/>
                    <a:pt x="835" y="3246"/>
                  </a:cubicBezTo>
                  <a:cubicBezTo>
                    <a:pt x="1540" y="4185"/>
                    <a:pt x="2088" y="5229"/>
                    <a:pt x="2453" y="6351"/>
                  </a:cubicBezTo>
                  <a:cubicBezTo>
                    <a:pt x="2897" y="7421"/>
                    <a:pt x="3158" y="8570"/>
                    <a:pt x="3236" y="9744"/>
                  </a:cubicBezTo>
                  <a:cubicBezTo>
                    <a:pt x="3262" y="10109"/>
                    <a:pt x="3210" y="10501"/>
                    <a:pt x="3079" y="10866"/>
                  </a:cubicBezTo>
                  <a:cubicBezTo>
                    <a:pt x="3079" y="10892"/>
                    <a:pt x="3079" y="10918"/>
                    <a:pt x="3079" y="10918"/>
                  </a:cubicBezTo>
                  <a:cubicBezTo>
                    <a:pt x="3092" y="10931"/>
                    <a:pt x="3105" y="10938"/>
                    <a:pt x="3115" y="10938"/>
                  </a:cubicBezTo>
                  <a:cubicBezTo>
                    <a:pt x="3125" y="10938"/>
                    <a:pt x="3132" y="10931"/>
                    <a:pt x="3132" y="10918"/>
                  </a:cubicBezTo>
                  <a:lnTo>
                    <a:pt x="6237" y="9770"/>
                  </a:lnTo>
                  <a:lnTo>
                    <a:pt x="6915" y="9535"/>
                  </a:lnTo>
                  <a:lnTo>
                    <a:pt x="7620" y="9274"/>
                  </a:lnTo>
                  <a:lnTo>
                    <a:pt x="7620" y="9300"/>
                  </a:lnTo>
                  <a:cubicBezTo>
                    <a:pt x="9421" y="8622"/>
                    <a:pt x="11352" y="7708"/>
                    <a:pt x="11691" y="5412"/>
                  </a:cubicBezTo>
                  <a:cubicBezTo>
                    <a:pt x="11874" y="4029"/>
                    <a:pt x="11482" y="2620"/>
                    <a:pt x="10621" y="1524"/>
                  </a:cubicBezTo>
                  <a:cubicBezTo>
                    <a:pt x="9943" y="663"/>
                    <a:pt x="8925" y="115"/>
                    <a:pt x="7829" y="10"/>
                  </a:cubicBezTo>
                  <a:cubicBezTo>
                    <a:pt x="7723" y="4"/>
                    <a:pt x="7617" y="0"/>
                    <a:pt x="751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-3257628" y="-1387496"/>
              <a:ext cx="658778" cy="482910"/>
            </a:xfrm>
            <a:custGeom>
              <a:rect b="b" l="l" r="r" t="t"/>
              <a:pathLst>
                <a:path extrusionOk="0" h="8169" w="11144">
                  <a:moveTo>
                    <a:pt x="10674" y="0"/>
                  </a:moveTo>
                  <a:cubicBezTo>
                    <a:pt x="10621" y="496"/>
                    <a:pt x="10465" y="966"/>
                    <a:pt x="10256" y="1409"/>
                  </a:cubicBezTo>
                  <a:cubicBezTo>
                    <a:pt x="9447" y="3027"/>
                    <a:pt x="7647" y="4619"/>
                    <a:pt x="5794" y="4854"/>
                  </a:cubicBezTo>
                  <a:cubicBezTo>
                    <a:pt x="5708" y="4865"/>
                    <a:pt x="5623" y="4870"/>
                    <a:pt x="5541" y="4870"/>
                  </a:cubicBezTo>
                  <a:cubicBezTo>
                    <a:pt x="3799" y="4870"/>
                    <a:pt x="2850" y="2583"/>
                    <a:pt x="1853" y="1462"/>
                  </a:cubicBezTo>
                  <a:cubicBezTo>
                    <a:pt x="1331" y="914"/>
                    <a:pt x="705" y="496"/>
                    <a:pt x="0" y="261"/>
                  </a:cubicBezTo>
                  <a:lnTo>
                    <a:pt x="0" y="261"/>
                  </a:lnTo>
                  <a:cubicBezTo>
                    <a:pt x="79" y="339"/>
                    <a:pt x="131" y="418"/>
                    <a:pt x="183" y="496"/>
                  </a:cubicBezTo>
                  <a:cubicBezTo>
                    <a:pt x="888" y="1435"/>
                    <a:pt x="1436" y="2479"/>
                    <a:pt x="1801" y="3575"/>
                  </a:cubicBezTo>
                  <a:cubicBezTo>
                    <a:pt x="2245" y="4671"/>
                    <a:pt x="2506" y="5820"/>
                    <a:pt x="2584" y="6968"/>
                  </a:cubicBezTo>
                  <a:cubicBezTo>
                    <a:pt x="2610" y="7359"/>
                    <a:pt x="2558" y="7751"/>
                    <a:pt x="2427" y="8116"/>
                  </a:cubicBezTo>
                  <a:cubicBezTo>
                    <a:pt x="2427" y="8116"/>
                    <a:pt x="2427" y="8142"/>
                    <a:pt x="2427" y="8168"/>
                  </a:cubicBezTo>
                  <a:lnTo>
                    <a:pt x="2480" y="8168"/>
                  </a:lnTo>
                  <a:lnTo>
                    <a:pt x="5585" y="7020"/>
                  </a:lnTo>
                  <a:lnTo>
                    <a:pt x="6263" y="6759"/>
                  </a:lnTo>
                  <a:lnTo>
                    <a:pt x="6968" y="6524"/>
                  </a:lnTo>
                  <a:cubicBezTo>
                    <a:pt x="8769" y="5872"/>
                    <a:pt x="10726" y="4958"/>
                    <a:pt x="11039" y="2636"/>
                  </a:cubicBezTo>
                  <a:cubicBezTo>
                    <a:pt x="11143" y="1749"/>
                    <a:pt x="11039" y="835"/>
                    <a:pt x="10674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-2995393" y="-1494376"/>
              <a:ext cx="291614" cy="194075"/>
            </a:xfrm>
            <a:custGeom>
              <a:rect b="b" l="l" r="r" t="t"/>
              <a:pathLst>
                <a:path extrusionOk="0" h="3283" w="4933">
                  <a:moveTo>
                    <a:pt x="2811" y="0"/>
                  </a:moveTo>
                  <a:cubicBezTo>
                    <a:pt x="1941" y="0"/>
                    <a:pt x="926" y="283"/>
                    <a:pt x="470" y="999"/>
                  </a:cubicBezTo>
                  <a:cubicBezTo>
                    <a:pt x="105" y="1547"/>
                    <a:pt x="1" y="2435"/>
                    <a:pt x="653" y="2878"/>
                  </a:cubicBezTo>
                  <a:cubicBezTo>
                    <a:pt x="1151" y="3205"/>
                    <a:pt x="1616" y="3282"/>
                    <a:pt x="2128" y="3282"/>
                  </a:cubicBezTo>
                  <a:cubicBezTo>
                    <a:pt x="2394" y="3282"/>
                    <a:pt x="2673" y="3261"/>
                    <a:pt x="2976" y="3243"/>
                  </a:cubicBezTo>
                  <a:cubicBezTo>
                    <a:pt x="4072" y="3191"/>
                    <a:pt x="4933" y="2121"/>
                    <a:pt x="4541" y="1051"/>
                  </a:cubicBezTo>
                  <a:cubicBezTo>
                    <a:pt x="4333" y="530"/>
                    <a:pt x="3863" y="138"/>
                    <a:pt x="3315" y="34"/>
                  </a:cubicBezTo>
                  <a:cubicBezTo>
                    <a:pt x="3157" y="12"/>
                    <a:pt x="2987" y="0"/>
                    <a:pt x="281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-3891641" y="-1273344"/>
              <a:ext cx="782151" cy="539838"/>
            </a:xfrm>
            <a:custGeom>
              <a:rect b="b" l="l" r="r" t="t"/>
              <a:pathLst>
                <a:path extrusionOk="0" h="9132" w="13231">
                  <a:moveTo>
                    <a:pt x="11534" y="0"/>
                  </a:moveTo>
                  <a:cubicBezTo>
                    <a:pt x="11143" y="2218"/>
                    <a:pt x="9734" y="3993"/>
                    <a:pt x="7568" y="5350"/>
                  </a:cubicBezTo>
                  <a:cubicBezTo>
                    <a:pt x="6328" y="6125"/>
                    <a:pt x="4845" y="6655"/>
                    <a:pt x="3372" y="6655"/>
                  </a:cubicBezTo>
                  <a:cubicBezTo>
                    <a:pt x="3108" y="6655"/>
                    <a:pt x="2845" y="6638"/>
                    <a:pt x="2584" y="6603"/>
                  </a:cubicBezTo>
                  <a:cubicBezTo>
                    <a:pt x="1148" y="6394"/>
                    <a:pt x="339" y="5376"/>
                    <a:pt x="26" y="4150"/>
                  </a:cubicBezTo>
                  <a:lnTo>
                    <a:pt x="26" y="4150"/>
                  </a:lnTo>
                  <a:cubicBezTo>
                    <a:pt x="0" y="4619"/>
                    <a:pt x="26" y="5115"/>
                    <a:pt x="157" y="5585"/>
                  </a:cubicBezTo>
                  <a:cubicBezTo>
                    <a:pt x="470" y="6890"/>
                    <a:pt x="1305" y="7986"/>
                    <a:pt x="2479" y="8638"/>
                  </a:cubicBezTo>
                  <a:cubicBezTo>
                    <a:pt x="3134" y="8966"/>
                    <a:pt x="3848" y="9132"/>
                    <a:pt x="4569" y="9132"/>
                  </a:cubicBezTo>
                  <a:cubicBezTo>
                    <a:pt x="5112" y="9132"/>
                    <a:pt x="5658" y="9037"/>
                    <a:pt x="6185" y="8847"/>
                  </a:cubicBezTo>
                  <a:lnTo>
                    <a:pt x="10047" y="7412"/>
                  </a:lnTo>
                  <a:lnTo>
                    <a:pt x="12030" y="6681"/>
                  </a:lnTo>
                  <a:lnTo>
                    <a:pt x="12604" y="6472"/>
                  </a:lnTo>
                  <a:cubicBezTo>
                    <a:pt x="13231" y="6185"/>
                    <a:pt x="13074" y="5089"/>
                    <a:pt x="13022" y="4567"/>
                  </a:cubicBezTo>
                  <a:cubicBezTo>
                    <a:pt x="12891" y="3602"/>
                    <a:pt x="12630" y="2636"/>
                    <a:pt x="12291" y="1723"/>
                  </a:cubicBezTo>
                  <a:cubicBezTo>
                    <a:pt x="12082" y="1149"/>
                    <a:pt x="11821" y="574"/>
                    <a:pt x="11534" y="0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-3762060" y="-1222860"/>
              <a:ext cx="319339" cy="211041"/>
            </a:xfrm>
            <a:custGeom>
              <a:rect b="b" l="l" r="r" t="t"/>
              <a:pathLst>
                <a:path extrusionOk="0" h="3570" w="5402">
                  <a:moveTo>
                    <a:pt x="3391" y="0"/>
                  </a:moveTo>
                  <a:cubicBezTo>
                    <a:pt x="2688" y="0"/>
                    <a:pt x="1933" y="283"/>
                    <a:pt x="1461" y="660"/>
                  </a:cubicBezTo>
                  <a:cubicBezTo>
                    <a:pt x="679" y="1312"/>
                    <a:pt x="0" y="2695"/>
                    <a:pt x="1148" y="3348"/>
                  </a:cubicBezTo>
                  <a:cubicBezTo>
                    <a:pt x="1431" y="3502"/>
                    <a:pt x="1762" y="3569"/>
                    <a:pt x="2106" y="3569"/>
                  </a:cubicBezTo>
                  <a:cubicBezTo>
                    <a:pt x="2808" y="3569"/>
                    <a:pt x="3563" y="3290"/>
                    <a:pt x="4071" y="2904"/>
                  </a:cubicBezTo>
                  <a:cubicBezTo>
                    <a:pt x="4854" y="2356"/>
                    <a:pt x="5402" y="1182"/>
                    <a:pt x="4619" y="425"/>
                  </a:cubicBezTo>
                  <a:cubicBezTo>
                    <a:pt x="4297" y="124"/>
                    <a:pt x="3855" y="0"/>
                    <a:pt x="33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-3919425" y="-1567975"/>
              <a:ext cx="1359113" cy="851906"/>
            </a:xfrm>
            <a:custGeom>
              <a:rect b="b" l="l" r="r" t="t"/>
              <a:pathLst>
                <a:path extrusionOk="0" h="14411" w="22991">
                  <a:moveTo>
                    <a:pt x="18036" y="355"/>
                  </a:moveTo>
                  <a:cubicBezTo>
                    <a:pt x="18140" y="355"/>
                    <a:pt x="18243" y="359"/>
                    <a:pt x="18346" y="365"/>
                  </a:cubicBezTo>
                  <a:cubicBezTo>
                    <a:pt x="20929" y="548"/>
                    <a:pt x="22521" y="3288"/>
                    <a:pt x="22182" y="5689"/>
                  </a:cubicBezTo>
                  <a:cubicBezTo>
                    <a:pt x="21790" y="8507"/>
                    <a:pt x="18998" y="9212"/>
                    <a:pt x="16728" y="10047"/>
                  </a:cubicBezTo>
                  <a:lnTo>
                    <a:pt x="13675" y="11195"/>
                  </a:lnTo>
                  <a:cubicBezTo>
                    <a:pt x="13779" y="10804"/>
                    <a:pt x="13831" y="10412"/>
                    <a:pt x="13805" y="10021"/>
                  </a:cubicBezTo>
                  <a:cubicBezTo>
                    <a:pt x="13727" y="8847"/>
                    <a:pt x="13466" y="7698"/>
                    <a:pt x="13022" y="6628"/>
                  </a:cubicBezTo>
                  <a:cubicBezTo>
                    <a:pt x="12657" y="5506"/>
                    <a:pt x="12109" y="4462"/>
                    <a:pt x="11404" y="3523"/>
                  </a:cubicBezTo>
                  <a:cubicBezTo>
                    <a:pt x="11195" y="3210"/>
                    <a:pt x="10908" y="2949"/>
                    <a:pt x="10595" y="2766"/>
                  </a:cubicBezTo>
                  <a:lnTo>
                    <a:pt x="12579" y="2035"/>
                  </a:lnTo>
                  <a:lnTo>
                    <a:pt x="15945" y="783"/>
                  </a:lnTo>
                  <a:cubicBezTo>
                    <a:pt x="16606" y="510"/>
                    <a:pt x="17326" y="355"/>
                    <a:pt x="18036" y="355"/>
                  </a:cubicBezTo>
                  <a:close/>
                  <a:moveTo>
                    <a:pt x="10142" y="2956"/>
                  </a:moveTo>
                  <a:cubicBezTo>
                    <a:pt x="10687" y="2956"/>
                    <a:pt x="11191" y="3714"/>
                    <a:pt x="11430" y="4097"/>
                  </a:cubicBezTo>
                  <a:cubicBezTo>
                    <a:pt x="11978" y="4906"/>
                    <a:pt x="12396" y="5793"/>
                    <a:pt x="12709" y="6707"/>
                  </a:cubicBezTo>
                  <a:cubicBezTo>
                    <a:pt x="13074" y="7620"/>
                    <a:pt x="13309" y="8559"/>
                    <a:pt x="13440" y="9551"/>
                  </a:cubicBezTo>
                  <a:cubicBezTo>
                    <a:pt x="13518" y="10047"/>
                    <a:pt x="13648" y="11117"/>
                    <a:pt x="13048" y="11378"/>
                  </a:cubicBezTo>
                  <a:cubicBezTo>
                    <a:pt x="10908" y="12187"/>
                    <a:pt x="8769" y="12970"/>
                    <a:pt x="6655" y="13753"/>
                  </a:cubicBezTo>
                  <a:cubicBezTo>
                    <a:pt x="6092" y="13955"/>
                    <a:pt x="5533" y="14051"/>
                    <a:pt x="4995" y="14051"/>
                  </a:cubicBezTo>
                  <a:cubicBezTo>
                    <a:pt x="2967" y="14051"/>
                    <a:pt x="1236" y="12688"/>
                    <a:pt x="679" y="10543"/>
                  </a:cubicBezTo>
                  <a:cubicBezTo>
                    <a:pt x="340" y="9316"/>
                    <a:pt x="574" y="8011"/>
                    <a:pt x="1279" y="6968"/>
                  </a:cubicBezTo>
                  <a:cubicBezTo>
                    <a:pt x="2323" y="5454"/>
                    <a:pt x="4411" y="5037"/>
                    <a:pt x="6028" y="4436"/>
                  </a:cubicBezTo>
                  <a:lnTo>
                    <a:pt x="9995" y="2975"/>
                  </a:lnTo>
                  <a:cubicBezTo>
                    <a:pt x="10044" y="2962"/>
                    <a:pt x="10093" y="2956"/>
                    <a:pt x="10142" y="2956"/>
                  </a:cubicBezTo>
                  <a:close/>
                  <a:moveTo>
                    <a:pt x="17928" y="0"/>
                  </a:moveTo>
                  <a:cubicBezTo>
                    <a:pt x="17302" y="0"/>
                    <a:pt x="16702" y="130"/>
                    <a:pt x="16128" y="339"/>
                  </a:cubicBezTo>
                  <a:cubicBezTo>
                    <a:pt x="14901" y="783"/>
                    <a:pt x="13701" y="1253"/>
                    <a:pt x="12474" y="1722"/>
                  </a:cubicBezTo>
                  <a:lnTo>
                    <a:pt x="9865" y="2688"/>
                  </a:lnTo>
                  <a:lnTo>
                    <a:pt x="9786" y="2688"/>
                  </a:lnTo>
                  <a:lnTo>
                    <a:pt x="5872" y="4149"/>
                  </a:lnTo>
                  <a:cubicBezTo>
                    <a:pt x="4045" y="4802"/>
                    <a:pt x="1958" y="5271"/>
                    <a:pt x="835" y="6994"/>
                  </a:cubicBezTo>
                  <a:cubicBezTo>
                    <a:pt x="183" y="8090"/>
                    <a:pt x="0" y="9421"/>
                    <a:pt x="340" y="10647"/>
                  </a:cubicBezTo>
                  <a:cubicBezTo>
                    <a:pt x="836" y="12922"/>
                    <a:pt x="2857" y="14410"/>
                    <a:pt x="5025" y="14410"/>
                  </a:cubicBezTo>
                  <a:cubicBezTo>
                    <a:pt x="5592" y="14410"/>
                    <a:pt x="6170" y="14308"/>
                    <a:pt x="6733" y="14092"/>
                  </a:cubicBezTo>
                  <a:lnTo>
                    <a:pt x="13466" y="11613"/>
                  </a:lnTo>
                  <a:cubicBezTo>
                    <a:pt x="15580" y="10830"/>
                    <a:pt x="17824" y="10151"/>
                    <a:pt x="19885" y="9186"/>
                  </a:cubicBezTo>
                  <a:cubicBezTo>
                    <a:pt x="21921" y="8246"/>
                    <a:pt x="22991" y="5950"/>
                    <a:pt x="22417" y="3784"/>
                  </a:cubicBezTo>
                  <a:cubicBezTo>
                    <a:pt x="21869" y="1670"/>
                    <a:pt x="20172" y="26"/>
                    <a:pt x="17928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-2885852" y="-1200337"/>
              <a:ext cx="237642" cy="175394"/>
            </a:xfrm>
            <a:custGeom>
              <a:rect b="b" l="l" r="r" t="t"/>
              <a:pathLst>
                <a:path extrusionOk="0" h="2967" w="4020">
                  <a:moveTo>
                    <a:pt x="3987" y="1"/>
                  </a:moveTo>
                  <a:cubicBezTo>
                    <a:pt x="3976" y="1"/>
                    <a:pt x="3967" y="7"/>
                    <a:pt x="3967" y="18"/>
                  </a:cubicBezTo>
                  <a:cubicBezTo>
                    <a:pt x="3054" y="1479"/>
                    <a:pt x="1488" y="2210"/>
                    <a:pt x="1" y="2941"/>
                  </a:cubicBezTo>
                  <a:cubicBezTo>
                    <a:pt x="1" y="2941"/>
                    <a:pt x="1" y="2967"/>
                    <a:pt x="1" y="2967"/>
                  </a:cubicBezTo>
                  <a:cubicBezTo>
                    <a:pt x="1514" y="2706"/>
                    <a:pt x="3628" y="1662"/>
                    <a:pt x="4019" y="44"/>
                  </a:cubicBezTo>
                  <a:cubicBezTo>
                    <a:pt x="4019" y="13"/>
                    <a:pt x="4001" y="1"/>
                    <a:pt x="398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-3850024" y="-1214761"/>
              <a:ext cx="166645" cy="168241"/>
            </a:xfrm>
            <a:custGeom>
              <a:rect b="b" l="l" r="r" t="t"/>
              <a:pathLst>
                <a:path extrusionOk="0" h="2846" w="2819">
                  <a:moveTo>
                    <a:pt x="2793" y="1"/>
                  </a:moveTo>
                  <a:cubicBezTo>
                    <a:pt x="1436" y="262"/>
                    <a:pt x="183" y="1462"/>
                    <a:pt x="1" y="2845"/>
                  </a:cubicBezTo>
                  <a:lnTo>
                    <a:pt x="27" y="2845"/>
                  </a:lnTo>
                  <a:cubicBezTo>
                    <a:pt x="496" y="1567"/>
                    <a:pt x="1697" y="732"/>
                    <a:pt x="2819" y="53"/>
                  </a:cubicBezTo>
                  <a:cubicBezTo>
                    <a:pt x="2819" y="27"/>
                    <a:pt x="2819" y="1"/>
                    <a:pt x="2793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-3668007" y="-1235806"/>
              <a:ext cx="30917" cy="15606"/>
            </a:xfrm>
            <a:custGeom>
              <a:rect b="b" l="l" r="r" t="t"/>
              <a:pathLst>
                <a:path extrusionOk="0" h="264" w="523">
                  <a:moveTo>
                    <a:pt x="397" y="1"/>
                  </a:moveTo>
                  <a:cubicBezTo>
                    <a:pt x="366" y="1"/>
                    <a:pt x="336" y="7"/>
                    <a:pt x="314" y="18"/>
                  </a:cubicBezTo>
                  <a:cubicBezTo>
                    <a:pt x="184" y="44"/>
                    <a:pt x="79" y="122"/>
                    <a:pt x="1" y="226"/>
                  </a:cubicBezTo>
                  <a:lnTo>
                    <a:pt x="1" y="253"/>
                  </a:lnTo>
                  <a:cubicBezTo>
                    <a:pt x="32" y="260"/>
                    <a:pt x="64" y="263"/>
                    <a:pt x="98" y="263"/>
                  </a:cubicBezTo>
                  <a:cubicBezTo>
                    <a:pt x="180" y="263"/>
                    <a:pt x="266" y="245"/>
                    <a:pt x="340" y="226"/>
                  </a:cubicBezTo>
                  <a:cubicBezTo>
                    <a:pt x="392" y="200"/>
                    <a:pt x="523" y="122"/>
                    <a:pt x="497" y="44"/>
                  </a:cubicBezTo>
                  <a:cubicBezTo>
                    <a:pt x="481" y="13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-2929065" y="-1020744"/>
              <a:ext cx="33991" cy="13183"/>
            </a:xfrm>
            <a:custGeom>
              <a:rect b="b" l="l" r="r" t="t"/>
              <a:pathLst>
                <a:path extrusionOk="0" h="223" w="575">
                  <a:moveTo>
                    <a:pt x="458" y="1"/>
                  </a:moveTo>
                  <a:cubicBezTo>
                    <a:pt x="300" y="1"/>
                    <a:pt x="132" y="59"/>
                    <a:pt x="1" y="190"/>
                  </a:cubicBezTo>
                  <a:cubicBezTo>
                    <a:pt x="1" y="190"/>
                    <a:pt x="1" y="216"/>
                    <a:pt x="1" y="216"/>
                  </a:cubicBezTo>
                  <a:cubicBezTo>
                    <a:pt x="35" y="220"/>
                    <a:pt x="69" y="222"/>
                    <a:pt x="102" y="222"/>
                  </a:cubicBezTo>
                  <a:cubicBezTo>
                    <a:pt x="275" y="222"/>
                    <a:pt x="440" y="164"/>
                    <a:pt x="549" y="33"/>
                  </a:cubicBezTo>
                  <a:cubicBezTo>
                    <a:pt x="575" y="33"/>
                    <a:pt x="575" y="7"/>
                    <a:pt x="549" y="7"/>
                  </a:cubicBezTo>
                  <a:cubicBezTo>
                    <a:pt x="519" y="3"/>
                    <a:pt x="489" y="1"/>
                    <a:pt x="45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1"/>
          <p:cNvSpPr/>
          <p:nvPr/>
        </p:nvSpPr>
        <p:spPr>
          <a:xfrm>
            <a:off x="1668292" y="1974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>
            <a:off x="468596" y="646183"/>
            <a:ext cx="491373" cy="475994"/>
            <a:chOff x="-1830642" y="-1141753"/>
            <a:chExt cx="1178635" cy="1141747"/>
          </a:xfrm>
        </p:grpSpPr>
        <p:sp>
          <p:nvSpPr>
            <p:cNvPr id="281" name="Google Shape;281;p11"/>
            <p:cNvSpPr/>
            <p:nvPr/>
          </p:nvSpPr>
          <p:spPr>
            <a:xfrm>
              <a:off x="-1801380" y="-1126797"/>
              <a:ext cx="789895" cy="762111"/>
            </a:xfrm>
            <a:custGeom>
              <a:rect b="b" l="l" r="r" t="t"/>
              <a:pathLst>
                <a:path extrusionOk="0" h="12892" w="13362">
                  <a:moveTo>
                    <a:pt x="4881" y="0"/>
                  </a:moveTo>
                  <a:cubicBezTo>
                    <a:pt x="4463" y="0"/>
                    <a:pt x="4046" y="79"/>
                    <a:pt x="3654" y="209"/>
                  </a:cubicBezTo>
                  <a:cubicBezTo>
                    <a:pt x="2193" y="705"/>
                    <a:pt x="1045" y="1827"/>
                    <a:pt x="523" y="3289"/>
                  </a:cubicBezTo>
                  <a:cubicBezTo>
                    <a:pt x="1" y="4933"/>
                    <a:pt x="418" y="6524"/>
                    <a:pt x="1697" y="7855"/>
                  </a:cubicBezTo>
                  <a:lnTo>
                    <a:pt x="5168" y="11352"/>
                  </a:lnTo>
                  <a:lnTo>
                    <a:pt x="6525" y="12709"/>
                  </a:lnTo>
                  <a:cubicBezTo>
                    <a:pt x="6655" y="12814"/>
                    <a:pt x="6838" y="12866"/>
                    <a:pt x="7021" y="12866"/>
                  </a:cubicBezTo>
                  <a:lnTo>
                    <a:pt x="7021" y="12892"/>
                  </a:lnTo>
                  <a:cubicBezTo>
                    <a:pt x="7543" y="12892"/>
                    <a:pt x="8169" y="12500"/>
                    <a:pt x="8482" y="12265"/>
                  </a:cubicBezTo>
                  <a:cubicBezTo>
                    <a:pt x="9291" y="11770"/>
                    <a:pt x="10022" y="11143"/>
                    <a:pt x="10700" y="10465"/>
                  </a:cubicBezTo>
                  <a:cubicBezTo>
                    <a:pt x="11431" y="9786"/>
                    <a:pt x="12057" y="9004"/>
                    <a:pt x="12579" y="8142"/>
                  </a:cubicBezTo>
                  <a:lnTo>
                    <a:pt x="12631" y="8116"/>
                  </a:lnTo>
                  <a:cubicBezTo>
                    <a:pt x="12866" y="7673"/>
                    <a:pt x="13362" y="6864"/>
                    <a:pt x="12997" y="6368"/>
                  </a:cubicBezTo>
                  <a:lnTo>
                    <a:pt x="8247" y="1644"/>
                  </a:lnTo>
                  <a:cubicBezTo>
                    <a:pt x="7517" y="888"/>
                    <a:pt x="6342" y="0"/>
                    <a:pt x="488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-1389464" y="-727237"/>
              <a:ext cx="731253" cy="712750"/>
            </a:xfrm>
            <a:custGeom>
              <a:rect b="b" l="l" r="r" t="t"/>
              <a:pathLst>
                <a:path extrusionOk="0" h="12057" w="12370">
                  <a:moveTo>
                    <a:pt x="6420" y="0"/>
                  </a:moveTo>
                  <a:cubicBezTo>
                    <a:pt x="6394" y="0"/>
                    <a:pt x="6394" y="26"/>
                    <a:pt x="6394" y="52"/>
                  </a:cubicBezTo>
                  <a:cubicBezTo>
                    <a:pt x="6342" y="444"/>
                    <a:pt x="6211" y="809"/>
                    <a:pt x="6029" y="1148"/>
                  </a:cubicBezTo>
                  <a:cubicBezTo>
                    <a:pt x="5455" y="2140"/>
                    <a:pt x="4750" y="3053"/>
                    <a:pt x="3915" y="3836"/>
                  </a:cubicBezTo>
                  <a:cubicBezTo>
                    <a:pt x="3106" y="4698"/>
                    <a:pt x="2140" y="5428"/>
                    <a:pt x="1097" y="6002"/>
                  </a:cubicBezTo>
                  <a:cubicBezTo>
                    <a:pt x="783" y="6159"/>
                    <a:pt x="418" y="6289"/>
                    <a:pt x="53" y="6315"/>
                  </a:cubicBezTo>
                  <a:cubicBezTo>
                    <a:pt x="53" y="6315"/>
                    <a:pt x="27" y="6342"/>
                    <a:pt x="27" y="6342"/>
                  </a:cubicBezTo>
                  <a:cubicBezTo>
                    <a:pt x="0" y="6368"/>
                    <a:pt x="0" y="6394"/>
                    <a:pt x="27" y="6394"/>
                  </a:cubicBezTo>
                  <a:lnTo>
                    <a:pt x="1279" y="7672"/>
                  </a:lnTo>
                  <a:cubicBezTo>
                    <a:pt x="1905" y="8299"/>
                    <a:pt x="2532" y="8925"/>
                    <a:pt x="3158" y="9551"/>
                  </a:cubicBezTo>
                  <a:lnTo>
                    <a:pt x="3236" y="9630"/>
                  </a:lnTo>
                  <a:cubicBezTo>
                    <a:pt x="4437" y="10830"/>
                    <a:pt x="5663" y="12057"/>
                    <a:pt x="7412" y="12057"/>
                  </a:cubicBezTo>
                  <a:cubicBezTo>
                    <a:pt x="7620" y="12057"/>
                    <a:pt x="7829" y="12030"/>
                    <a:pt x="8064" y="12004"/>
                  </a:cubicBezTo>
                  <a:cubicBezTo>
                    <a:pt x="9525" y="11743"/>
                    <a:pt x="10830" y="10830"/>
                    <a:pt x="11561" y="9525"/>
                  </a:cubicBezTo>
                  <a:cubicBezTo>
                    <a:pt x="12370" y="8116"/>
                    <a:pt x="12292" y="6368"/>
                    <a:pt x="11378" y="5037"/>
                  </a:cubicBezTo>
                  <a:cubicBezTo>
                    <a:pt x="10830" y="4306"/>
                    <a:pt x="10204" y="3628"/>
                    <a:pt x="9525" y="3027"/>
                  </a:cubicBezTo>
                  <a:cubicBezTo>
                    <a:pt x="9265" y="2793"/>
                    <a:pt x="9030" y="2558"/>
                    <a:pt x="8795" y="2323"/>
                  </a:cubicBezTo>
                  <a:cubicBezTo>
                    <a:pt x="8012" y="1566"/>
                    <a:pt x="7255" y="783"/>
                    <a:pt x="647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-1801380" y="-1085121"/>
              <a:ext cx="726701" cy="718898"/>
            </a:xfrm>
            <a:custGeom>
              <a:rect b="b" l="l" r="r" t="t"/>
              <a:pathLst>
                <a:path extrusionOk="0" h="12161" w="12293">
                  <a:moveTo>
                    <a:pt x="2610" y="0"/>
                  </a:moveTo>
                  <a:cubicBezTo>
                    <a:pt x="1645" y="600"/>
                    <a:pt x="914" y="1514"/>
                    <a:pt x="549" y="2584"/>
                  </a:cubicBezTo>
                  <a:cubicBezTo>
                    <a:pt x="1" y="4228"/>
                    <a:pt x="418" y="5819"/>
                    <a:pt x="1697" y="7150"/>
                  </a:cubicBezTo>
                  <a:lnTo>
                    <a:pt x="5194" y="10647"/>
                  </a:lnTo>
                  <a:lnTo>
                    <a:pt x="6551" y="12004"/>
                  </a:lnTo>
                  <a:cubicBezTo>
                    <a:pt x="6681" y="12109"/>
                    <a:pt x="6838" y="12161"/>
                    <a:pt x="7021" y="12161"/>
                  </a:cubicBezTo>
                  <a:cubicBezTo>
                    <a:pt x="7543" y="12161"/>
                    <a:pt x="8169" y="11769"/>
                    <a:pt x="8508" y="11560"/>
                  </a:cubicBezTo>
                  <a:cubicBezTo>
                    <a:pt x="9291" y="11039"/>
                    <a:pt x="10048" y="10438"/>
                    <a:pt x="10700" y="9760"/>
                  </a:cubicBezTo>
                  <a:cubicBezTo>
                    <a:pt x="11274" y="9186"/>
                    <a:pt x="11822" y="8559"/>
                    <a:pt x="12292" y="7907"/>
                  </a:cubicBezTo>
                  <a:lnTo>
                    <a:pt x="12292" y="7907"/>
                  </a:lnTo>
                  <a:cubicBezTo>
                    <a:pt x="11509" y="8612"/>
                    <a:pt x="10622" y="9134"/>
                    <a:pt x="9656" y="9473"/>
                  </a:cubicBezTo>
                  <a:cubicBezTo>
                    <a:pt x="9215" y="9620"/>
                    <a:pt x="8776" y="9687"/>
                    <a:pt x="8344" y="9687"/>
                  </a:cubicBezTo>
                  <a:cubicBezTo>
                    <a:pt x="7013" y="9687"/>
                    <a:pt x="5755" y="9048"/>
                    <a:pt x="4750" y="8142"/>
                  </a:cubicBezTo>
                  <a:cubicBezTo>
                    <a:pt x="3419" y="6915"/>
                    <a:pt x="2637" y="5193"/>
                    <a:pt x="2271" y="3419"/>
                  </a:cubicBezTo>
                  <a:cubicBezTo>
                    <a:pt x="2062" y="2296"/>
                    <a:pt x="2193" y="1096"/>
                    <a:pt x="261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-1480502" y="-950929"/>
              <a:ext cx="293565" cy="284048"/>
            </a:xfrm>
            <a:custGeom>
              <a:rect b="b" l="l" r="r" t="t"/>
              <a:pathLst>
                <a:path extrusionOk="0" h="4805" w="4966">
                  <a:moveTo>
                    <a:pt x="1280" y="0"/>
                  </a:moveTo>
                  <a:cubicBezTo>
                    <a:pt x="758" y="0"/>
                    <a:pt x="314" y="340"/>
                    <a:pt x="184" y="835"/>
                  </a:cubicBezTo>
                  <a:cubicBezTo>
                    <a:pt x="1" y="1592"/>
                    <a:pt x="184" y="2401"/>
                    <a:pt x="653" y="3001"/>
                  </a:cubicBezTo>
                  <a:cubicBezTo>
                    <a:pt x="1149" y="3732"/>
                    <a:pt x="1801" y="4619"/>
                    <a:pt x="2715" y="4776"/>
                  </a:cubicBezTo>
                  <a:cubicBezTo>
                    <a:pt x="2833" y="4796"/>
                    <a:pt x="2947" y="4805"/>
                    <a:pt x="3057" y="4805"/>
                  </a:cubicBezTo>
                  <a:cubicBezTo>
                    <a:pt x="4262" y="4805"/>
                    <a:pt x="4965" y="3675"/>
                    <a:pt x="4463" y="2479"/>
                  </a:cubicBezTo>
                  <a:cubicBezTo>
                    <a:pt x="4228" y="1905"/>
                    <a:pt x="3628" y="1514"/>
                    <a:pt x="3185" y="1044"/>
                  </a:cubicBezTo>
                  <a:cubicBezTo>
                    <a:pt x="2715" y="470"/>
                    <a:pt x="2036" y="79"/>
                    <a:pt x="128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-1391001" y="-539073"/>
              <a:ext cx="691173" cy="524587"/>
            </a:xfrm>
            <a:custGeom>
              <a:rect b="b" l="l" r="r" t="t"/>
              <a:pathLst>
                <a:path extrusionOk="0" h="8874" w="11692">
                  <a:moveTo>
                    <a:pt x="4567" y="1"/>
                  </a:moveTo>
                  <a:lnTo>
                    <a:pt x="4567" y="1"/>
                  </a:lnTo>
                  <a:cubicBezTo>
                    <a:pt x="4384" y="210"/>
                    <a:pt x="4150" y="445"/>
                    <a:pt x="3915" y="653"/>
                  </a:cubicBezTo>
                  <a:cubicBezTo>
                    <a:pt x="3106" y="1515"/>
                    <a:pt x="2140" y="2245"/>
                    <a:pt x="1096" y="2793"/>
                  </a:cubicBezTo>
                  <a:cubicBezTo>
                    <a:pt x="783" y="2976"/>
                    <a:pt x="418" y="3080"/>
                    <a:pt x="79" y="3132"/>
                  </a:cubicBezTo>
                  <a:cubicBezTo>
                    <a:pt x="53" y="3132"/>
                    <a:pt x="26" y="3132"/>
                    <a:pt x="26" y="3159"/>
                  </a:cubicBezTo>
                  <a:cubicBezTo>
                    <a:pt x="0" y="3185"/>
                    <a:pt x="0" y="3211"/>
                    <a:pt x="26" y="3211"/>
                  </a:cubicBezTo>
                  <a:lnTo>
                    <a:pt x="1279" y="4489"/>
                  </a:lnTo>
                  <a:cubicBezTo>
                    <a:pt x="1905" y="5116"/>
                    <a:pt x="2532" y="5742"/>
                    <a:pt x="3158" y="6368"/>
                  </a:cubicBezTo>
                  <a:lnTo>
                    <a:pt x="3236" y="6447"/>
                  </a:lnTo>
                  <a:cubicBezTo>
                    <a:pt x="4437" y="7647"/>
                    <a:pt x="5689" y="8874"/>
                    <a:pt x="7412" y="8874"/>
                  </a:cubicBezTo>
                  <a:cubicBezTo>
                    <a:pt x="7620" y="8874"/>
                    <a:pt x="7829" y="8847"/>
                    <a:pt x="8064" y="8821"/>
                  </a:cubicBezTo>
                  <a:cubicBezTo>
                    <a:pt x="9551" y="8560"/>
                    <a:pt x="10830" y="7647"/>
                    <a:pt x="11561" y="6316"/>
                  </a:cubicBezTo>
                  <a:lnTo>
                    <a:pt x="11691" y="6107"/>
                  </a:lnTo>
                  <a:lnTo>
                    <a:pt x="11691" y="6107"/>
                  </a:lnTo>
                  <a:cubicBezTo>
                    <a:pt x="11166" y="6292"/>
                    <a:pt x="10619" y="6390"/>
                    <a:pt x="10057" y="6390"/>
                  </a:cubicBezTo>
                  <a:cubicBezTo>
                    <a:pt x="9111" y="6390"/>
                    <a:pt x="8123" y="6113"/>
                    <a:pt x="7125" y="5507"/>
                  </a:cubicBezTo>
                  <a:cubicBezTo>
                    <a:pt x="5950" y="4750"/>
                    <a:pt x="5089" y="3602"/>
                    <a:pt x="4645" y="2271"/>
                  </a:cubicBezTo>
                  <a:cubicBezTo>
                    <a:pt x="4411" y="1541"/>
                    <a:pt x="4384" y="758"/>
                    <a:pt x="4567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-979144" y="-505732"/>
              <a:ext cx="220676" cy="224933"/>
            </a:xfrm>
            <a:custGeom>
              <a:rect b="b" l="l" r="r" t="t"/>
              <a:pathLst>
                <a:path extrusionOk="0" h="3805" w="3733">
                  <a:moveTo>
                    <a:pt x="201" y="390"/>
                  </a:moveTo>
                  <a:lnTo>
                    <a:pt x="201" y="390"/>
                  </a:lnTo>
                  <a:cubicBezTo>
                    <a:pt x="201" y="390"/>
                    <a:pt x="195" y="411"/>
                    <a:pt x="184" y="455"/>
                  </a:cubicBezTo>
                  <a:cubicBezTo>
                    <a:pt x="179" y="462"/>
                    <a:pt x="174" y="469"/>
                    <a:pt x="170" y="476"/>
                  </a:cubicBezTo>
                  <a:lnTo>
                    <a:pt x="170" y="476"/>
                  </a:lnTo>
                  <a:cubicBezTo>
                    <a:pt x="191" y="420"/>
                    <a:pt x="201" y="390"/>
                    <a:pt x="201" y="390"/>
                  </a:cubicBezTo>
                  <a:close/>
                  <a:moveTo>
                    <a:pt x="158" y="505"/>
                  </a:moveTo>
                  <a:cubicBezTo>
                    <a:pt x="158" y="514"/>
                    <a:pt x="158" y="524"/>
                    <a:pt x="158" y="533"/>
                  </a:cubicBezTo>
                  <a:lnTo>
                    <a:pt x="158" y="507"/>
                  </a:lnTo>
                  <a:cubicBezTo>
                    <a:pt x="158" y="506"/>
                    <a:pt x="158" y="506"/>
                    <a:pt x="158" y="505"/>
                  </a:cubicBezTo>
                  <a:close/>
                  <a:moveTo>
                    <a:pt x="1101" y="1"/>
                  </a:moveTo>
                  <a:cubicBezTo>
                    <a:pt x="995" y="1"/>
                    <a:pt x="889" y="14"/>
                    <a:pt x="784" y="37"/>
                  </a:cubicBezTo>
                  <a:cubicBezTo>
                    <a:pt x="704" y="57"/>
                    <a:pt x="608" y="62"/>
                    <a:pt x="651" y="75"/>
                  </a:cubicBezTo>
                  <a:lnTo>
                    <a:pt x="651" y="75"/>
                  </a:lnTo>
                  <a:cubicBezTo>
                    <a:pt x="637" y="73"/>
                    <a:pt x="623" y="73"/>
                    <a:pt x="609" y="73"/>
                  </a:cubicBezTo>
                  <a:cubicBezTo>
                    <a:pt x="381" y="73"/>
                    <a:pt x="179" y="246"/>
                    <a:pt x="159" y="493"/>
                  </a:cubicBezTo>
                  <a:lnTo>
                    <a:pt x="159" y="493"/>
                  </a:lnTo>
                  <a:cubicBezTo>
                    <a:pt x="67" y="645"/>
                    <a:pt x="1" y="837"/>
                    <a:pt x="1" y="1029"/>
                  </a:cubicBezTo>
                  <a:cubicBezTo>
                    <a:pt x="1" y="1368"/>
                    <a:pt x="79" y="1707"/>
                    <a:pt x="210" y="2047"/>
                  </a:cubicBezTo>
                  <a:cubicBezTo>
                    <a:pt x="392" y="2438"/>
                    <a:pt x="627" y="2777"/>
                    <a:pt x="940" y="3090"/>
                  </a:cubicBezTo>
                  <a:cubicBezTo>
                    <a:pt x="1280" y="3508"/>
                    <a:pt x="1802" y="3769"/>
                    <a:pt x="2350" y="3795"/>
                  </a:cubicBezTo>
                  <a:cubicBezTo>
                    <a:pt x="2393" y="3801"/>
                    <a:pt x="2436" y="3804"/>
                    <a:pt x="2478" y="3804"/>
                  </a:cubicBezTo>
                  <a:cubicBezTo>
                    <a:pt x="3155" y="3804"/>
                    <a:pt x="3733" y="3050"/>
                    <a:pt x="3733" y="2412"/>
                  </a:cubicBezTo>
                  <a:cubicBezTo>
                    <a:pt x="3707" y="1916"/>
                    <a:pt x="3524" y="1446"/>
                    <a:pt x="3185" y="1107"/>
                  </a:cubicBezTo>
                  <a:cubicBezTo>
                    <a:pt x="2950" y="820"/>
                    <a:pt x="2689" y="585"/>
                    <a:pt x="2402" y="376"/>
                  </a:cubicBezTo>
                  <a:cubicBezTo>
                    <a:pt x="2115" y="220"/>
                    <a:pt x="1802" y="115"/>
                    <a:pt x="1488" y="63"/>
                  </a:cubicBezTo>
                  <a:cubicBezTo>
                    <a:pt x="1359" y="20"/>
                    <a:pt x="1230" y="1"/>
                    <a:pt x="110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-1830642" y="-1141753"/>
              <a:ext cx="1178635" cy="1141747"/>
            </a:xfrm>
            <a:custGeom>
              <a:rect b="b" l="l" r="r" t="t"/>
              <a:pathLst>
                <a:path extrusionOk="0" h="19314" w="19938">
                  <a:moveTo>
                    <a:pt x="5371" y="293"/>
                  </a:moveTo>
                  <a:cubicBezTo>
                    <a:pt x="6645" y="293"/>
                    <a:pt x="7796" y="957"/>
                    <a:pt x="8716" y="1897"/>
                  </a:cubicBezTo>
                  <a:cubicBezTo>
                    <a:pt x="10308" y="3489"/>
                    <a:pt x="11874" y="5055"/>
                    <a:pt x="13439" y="6647"/>
                  </a:cubicBezTo>
                  <a:cubicBezTo>
                    <a:pt x="13805" y="7117"/>
                    <a:pt x="13283" y="7952"/>
                    <a:pt x="13048" y="8369"/>
                  </a:cubicBezTo>
                  <a:cubicBezTo>
                    <a:pt x="12526" y="9204"/>
                    <a:pt x="11900" y="9987"/>
                    <a:pt x="11169" y="10666"/>
                  </a:cubicBezTo>
                  <a:cubicBezTo>
                    <a:pt x="10491" y="11344"/>
                    <a:pt x="9760" y="11970"/>
                    <a:pt x="8951" y="12466"/>
                  </a:cubicBezTo>
                  <a:cubicBezTo>
                    <a:pt x="8620" y="12680"/>
                    <a:pt x="8014" y="13068"/>
                    <a:pt x="7511" y="13068"/>
                  </a:cubicBezTo>
                  <a:cubicBezTo>
                    <a:pt x="7339" y="13068"/>
                    <a:pt x="7179" y="13023"/>
                    <a:pt x="7046" y="12910"/>
                  </a:cubicBezTo>
                  <a:cubicBezTo>
                    <a:pt x="5428" y="11318"/>
                    <a:pt x="3810" y="9700"/>
                    <a:pt x="2192" y="8082"/>
                  </a:cubicBezTo>
                  <a:cubicBezTo>
                    <a:pt x="1018" y="6830"/>
                    <a:pt x="522" y="5238"/>
                    <a:pt x="1070" y="3568"/>
                  </a:cubicBezTo>
                  <a:cubicBezTo>
                    <a:pt x="1592" y="2106"/>
                    <a:pt x="2740" y="984"/>
                    <a:pt x="4175" y="488"/>
                  </a:cubicBezTo>
                  <a:cubicBezTo>
                    <a:pt x="4583" y="354"/>
                    <a:pt x="4983" y="293"/>
                    <a:pt x="5371" y="293"/>
                  </a:cubicBezTo>
                  <a:close/>
                  <a:moveTo>
                    <a:pt x="13883" y="7064"/>
                  </a:moveTo>
                  <a:lnTo>
                    <a:pt x="16206" y="9387"/>
                  </a:lnTo>
                  <a:cubicBezTo>
                    <a:pt x="17067" y="10248"/>
                    <a:pt x="18084" y="11083"/>
                    <a:pt x="18789" y="12075"/>
                  </a:cubicBezTo>
                  <a:cubicBezTo>
                    <a:pt x="19702" y="13380"/>
                    <a:pt x="19781" y="15128"/>
                    <a:pt x="18972" y="16511"/>
                  </a:cubicBezTo>
                  <a:cubicBezTo>
                    <a:pt x="18241" y="17816"/>
                    <a:pt x="16962" y="18703"/>
                    <a:pt x="15501" y="18964"/>
                  </a:cubicBezTo>
                  <a:cubicBezTo>
                    <a:pt x="15280" y="19003"/>
                    <a:pt x="15066" y="19021"/>
                    <a:pt x="14859" y="19021"/>
                  </a:cubicBezTo>
                  <a:cubicBezTo>
                    <a:pt x="13115" y="19021"/>
                    <a:pt x="11863" y="17727"/>
                    <a:pt x="10673" y="16537"/>
                  </a:cubicBezTo>
                  <a:cubicBezTo>
                    <a:pt x="9603" y="15493"/>
                    <a:pt x="8560" y="14423"/>
                    <a:pt x="7516" y="13380"/>
                  </a:cubicBezTo>
                  <a:cubicBezTo>
                    <a:pt x="7881" y="13354"/>
                    <a:pt x="8246" y="13223"/>
                    <a:pt x="8560" y="13067"/>
                  </a:cubicBezTo>
                  <a:cubicBezTo>
                    <a:pt x="9629" y="12492"/>
                    <a:pt x="10569" y="11762"/>
                    <a:pt x="11404" y="10901"/>
                  </a:cubicBezTo>
                  <a:cubicBezTo>
                    <a:pt x="12239" y="10118"/>
                    <a:pt x="12944" y="9204"/>
                    <a:pt x="13518" y="8187"/>
                  </a:cubicBezTo>
                  <a:cubicBezTo>
                    <a:pt x="13726" y="7847"/>
                    <a:pt x="13831" y="7456"/>
                    <a:pt x="13883" y="7064"/>
                  </a:cubicBezTo>
                  <a:close/>
                  <a:moveTo>
                    <a:pt x="5478" y="1"/>
                  </a:moveTo>
                  <a:cubicBezTo>
                    <a:pt x="3988" y="1"/>
                    <a:pt x="2516" y="788"/>
                    <a:pt x="1566" y="2002"/>
                  </a:cubicBezTo>
                  <a:cubicBezTo>
                    <a:pt x="0" y="3959"/>
                    <a:pt x="287" y="6569"/>
                    <a:pt x="1983" y="8317"/>
                  </a:cubicBezTo>
                  <a:cubicBezTo>
                    <a:pt x="3680" y="10013"/>
                    <a:pt x="5350" y="11710"/>
                    <a:pt x="7046" y="13380"/>
                  </a:cubicBezTo>
                  <a:cubicBezTo>
                    <a:pt x="8664" y="15024"/>
                    <a:pt x="10230" y="16824"/>
                    <a:pt x="12004" y="18286"/>
                  </a:cubicBezTo>
                  <a:cubicBezTo>
                    <a:pt x="12856" y="18990"/>
                    <a:pt x="13847" y="19313"/>
                    <a:pt x="14838" y="19313"/>
                  </a:cubicBezTo>
                  <a:cubicBezTo>
                    <a:pt x="16307" y="19313"/>
                    <a:pt x="17776" y="18603"/>
                    <a:pt x="18789" y="17372"/>
                  </a:cubicBezTo>
                  <a:cubicBezTo>
                    <a:pt x="19572" y="16407"/>
                    <a:pt x="19937" y="15180"/>
                    <a:pt x="19833" y="13954"/>
                  </a:cubicBezTo>
                  <a:cubicBezTo>
                    <a:pt x="19676" y="12258"/>
                    <a:pt x="18424" y="11135"/>
                    <a:pt x="17276" y="10013"/>
                  </a:cubicBezTo>
                  <a:cubicBezTo>
                    <a:pt x="16075" y="8813"/>
                    <a:pt x="14875" y="7612"/>
                    <a:pt x="13674" y="6412"/>
                  </a:cubicBezTo>
                  <a:cubicBezTo>
                    <a:pt x="13648" y="6386"/>
                    <a:pt x="13648" y="6386"/>
                    <a:pt x="13648" y="6360"/>
                  </a:cubicBezTo>
                  <a:cubicBezTo>
                    <a:pt x="13648" y="6360"/>
                    <a:pt x="13622" y="6334"/>
                    <a:pt x="13622" y="6334"/>
                  </a:cubicBezTo>
                  <a:lnTo>
                    <a:pt x="12291" y="5029"/>
                  </a:lnTo>
                  <a:lnTo>
                    <a:pt x="9838" y="2576"/>
                  </a:lnTo>
                  <a:cubicBezTo>
                    <a:pt x="9134" y="1845"/>
                    <a:pt x="8455" y="1088"/>
                    <a:pt x="7594" y="593"/>
                  </a:cubicBezTo>
                  <a:cubicBezTo>
                    <a:pt x="6922" y="185"/>
                    <a:pt x="6198" y="1"/>
                    <a:pt x="547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-1184275" y="-193484"/>
              <a:ext cx="259219" cy="146014"/>
            </a:xfrm>
            <a:custGeom>
              <a:rect b="b" l="l" r="r" t="t"/>
              <a:pathLst>
                <a:path extrusionOk="0" h="2470" w="4385">
                  <a:moveTo>
                    <a:pt x="0" y="0"/>
                  </a:moveTo>
                  <a:cubicBezTo>
                    <a:pt x="782" y="1138"/>
                    <a:pt x="2361" y="2470"/>
                    <a:pt x="3876" y="2470"/>
                  </a:cubicBezTo>
                  <a:cubicBezTo>
                    <a:pt x="4029" y="2470"/>
                    <a:pt x="4181" y="2456"/>
                    <a:pt x="4332" y="2427"/>
                  </a:cubicBezTo>
                  <a:cubicBezTo>
                    <a:pt x="4384" y="2401"/>
                    <a:pt x="4358" y="2349"/>
                    <a:pt x="4306" y="2349"/>
                  </a:cubicBezTo>
                  <a:cubicBezTo>
                    <a:pt x="2610" y="2140"/>
                    <a:pt x="1305" y="1044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-1566870" y="-1087131"/>
              <a:ext cx="222213" cy="89973"/>
            </a:xfrm>
            <a:custGeom>
              <a:rect b="b" l="l" r="r" t="t"/>
              <a:pathLst>
                <a:path extrusionOk="0" h="1522" w="3759">
                  <a:moveTo>
                    <a:pt x="874" y="1"/>
                  </a:moveTo>
                  <a:cubicBezTo>
                    <a:pt x="577" y="1"/>
                    <a:pt x="282" y="44"/>
                    <a:pt x="0" y="138"/>
                  </a:cubicBezTo>
                  <a:lnTo>
                    <a:pt x="0" y="164"/>
                  </a:lnTo>
                  <a:cubicBezTo>
                    <a:pt x="88" y="158"/>
                    <a:pt x="175" y="154"/>
                    <a:pt x="262" y="154"/>
                  </a:cubicBezTo>
                  <a:cubicBezTo>
                    <a:pt x="1522" y="154"/>
                    <a:pt x="2705" y="838"/>
                    <a:pt x="3706" y="1521"/>
                  </a:cubicBezTo>
                  <a:cubicBezTo>
                    <a:pt x="3732" y="1521"/>
                    <a:pt x="3758" y="1495"/>
                    <a:pt x="3758" y="1469"/>
                  </a:cubicBezTo>
                  <a:cubicBezTo>
                    <a:pt x="3121" y="605"/>
                    <a:pt x="1980" y="1"/>
                    <a:pt x="87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-1332359" y="-987935"/>
              <a:ext cx="24710" cy="24178"/>
            </a:xfrm>
            <a:custGeom>
              <a:rect b="b" l="l" r="r" t="t"/>
              <a:pathLst>
                <a:path extrusionOk="0" h="409" w="418">
                  <a:moveTo>
                    <a:pt x="0" y="0"/>
                  </a:moveTo>
                  <a:lnTo>
                    <a:pt x="0" y="0"/>
                  </a:lnTo>
                  <a:cubicBezTo>
                    <a:pt x="26" y="104"/>
                    <a:pt x="78" y="235"/>
                    <a:pt x="183" y="313"/>
                  </a:cubicBezTo>
                  <a:cubicBezTo>
                    <a:pt x="203" y="353"/>
                    <a:pt x="269" y="409"/>
                    <a:pt x="334" y="409"/>
                  </a:cubicBezTo>
                  <a:cubicBezTo>
                    <a:pt x="354" y="409"/>
                    <a:pt x="373" y="404"/>
                    <a:pt x="391" y="391"/>
                  </a:cubicBezTo>
                  <a:cubicBezTo>
                    <a:pt x="418" y="339"/>
                    <a:pt x="391" y="235"/>
                    <a:pt x="339" y="209"/>
                  </a:cubicBezTo>
                  <a:cubicBezTo>
                    <a:pt x="261" y="104"/>
                    <a:pt x="131" y="26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-1218207" y="-227417"/>
              <a:ext cx="26247" cy="24710"/>
            </a:xfrm>
            <a:custGeom>
              <a:rect b="b" l="l" r="r" t="t"/>
              <a:pathLst>
                <a:path extrusionOk="0" h="418" w="444">
                  <a:moveTo>
                    <a:pt x="26" y="0"/>
                  </a:moveTo>
                  <a:cubicBezTo>
                    <a:pt x="0" y="0"/>
                    <a:pt x="0" y="0"/>
                    <a:pt x="0" y="26"/>
                  </a:cubicBezTo>
                  <a:cubicBezTo>
                    <a:pt x="52" y="209"/>
                    <a:pt x="209" y="366"/>
                    <a:pt x="392" y="418"/>
                  </a:cubicBezTo>
                  <a:cubicBezTo>
                    <a:pt x="392" y="418"/>
                    <a:pt x="444" y="418"/>
                    <a:pt x="418" y="392"/>
                  </a:cubicBezTo>
                  <a:cubicBezTo>
                    <a:pt x="365" y="209"/>
                    <a:pt x="209" y="53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 rot="-5097423">
            <a:off x="6621388" y="344882"/>
            <a:ext cx="427963" cy="409438"/>
            <a:chOff x="4058550" y="928275"/>
            <a:chExt cx="427975" cy="409450"/>
          </a:xfrm>
        </p:grpSpPr>
        <p:sp>
          <p:nvSpPr>
            <p:cNvPr id="293" name="Google Shape;293;p11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1"/>
          <p:cNvGrpSpPr/>
          <p:nvPr/>
        </p:nvGrpSpPr>
        <p:grpSpPr>
          <a:xfrm rot="5714365">
            <a:off x="8084296" y="3949877"/>
            <a:ext cx="690813" cy="660911"/>
            <a:chOff x="4058550" y="928275"/>
            <a:chExt cx="427975" cy="409450"/>
          </a:xfrm>
        </p:grpSpPr>
        <p:sp>
          <p:nvSpPr>
            <p:cNvPr id="297" name="Google Shape;297;p11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1"/>
          <p:cNvSpPr/>
          <p:nvPr/>
        </p:nvSpPr>
        <p:spPr>
          <a:xfrm>
            <a:off x="3671880" y="46372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5363992" y="4530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6067500" y="4507863"/>
            <a:ext cx="299475" cy="452025"/>
            <a:chOff x="2302950" y="4431025"/>
            <a:chExt cx="299475" cy="452025"/>
          </a:xfrm>
        </p:grpSpPr>
        <p:sp>
          <p:nvSpPr>
            <p:cNvPr id="303" name="Google Shape;303;p11"/>
            <p:cNvSpPr/>
            <p:nvPr/>
          </p:nvSpPr>
          <p:spPr>
            <a:xfrm>
              <a:off x="2368825" y="4436850"/>
              <a:ext cx="227725" cy="236925"/>
            </a:xfrm>
            <a:custGeom>
              <a:rect b="b" l="l" r="r" t="t"/>
              <a:pathLst>
                <a:path extrusionOk="0" h="9477" w="9109">
                  <a:moveTo>
                    <a:pt x="4911" y="0"/>
                  </a:moveTo>
                  <a:cubicBezTo>
                    <a:pt x="4371" y="0"/>
                    <a:pt x="3835" y="108"/>
                    <a:pt x="3341" y="343"/>
                  </a:cubicBezTo>
                  <a:cubicBezTo>
                    <a:pt x="2741" y="630"/>
                    <a:pt x="2245" y="1100"/>
                    <a:pt x="1932" y="1700"/>
                  </a:cubicBezTo>
                  <a:cubicBezTo>
                    <a:pt x="1593" y="2353"/>
                    <a:pt x="1332" y="3031"/>
                    <a:pt x="1123" y="3762"/>
                  </a:cubicBezTo>
                  <a:cubicBezTo>
                    <a:pt x="1045" y="3997"/>
                    <a:pt x="966" y="4258"/>
                    <a:pt x="888" y="4519"/>
                  </a:cubicBezTo>
                  <a:cubicBezTo>
                    <a:pt x="601" y="5354"/>
                    <a:pt x="314" y="6189"/>
                    <a:pt x="27" y="7024"/>
                  </a:cubicBezTo>
                  <a:cubicBezTo>
                    <a:pt x="1" y="7024"/>
                    <a:pt x="1" y="7050"/>
                    <a:pt x="27" y="7050"/>
                  </a:cubicBezTo>
                  <a:lnTo>
                    <a:pt x="53" y="7050"/>
                  </a:lnTo>
                  <a:cubicBezTo>
                    <a:pt x="312" y="6964"/>
                    <a:pt x="572" y="6913"/>
                    <a:pt x="831" y="6913"/>
                  </a:cubicBezTo>
                  <a:cubicBezTo>
                    <a:pt x="885" y="6913"/>
                    <a:pt x="939" y="6915"/>
                    <a:pt x="992" y="6920"/>
                  </a:cubicBezTo>
                  <a:cubicBezTo>
                    <a:pt x="1906" y="6998"/>
                    <a:pt x="2819" y="7181"/>
                    <a:pt x="3680" y="7520"/>
                  </a:cubicBezTo>
                  <a:cubicBezTo>
                    <a:pt x="4594" y="7807"/>
                    <a:pt x="5455" y="8224"/>
                    <a:pt x="6212" y="8798"/>
                  </a:cubicBezTo>
                  <a:cubicBezTo>
                    <a:pt x="6473" y="8981"/>
                    <a:pt x="6655" y="9190"/>
                    <a:pt x="6812" y="9451"/>
                  </a:cubicBezTo>
                  <a:cubicBezTo>
                    <a:pt x="6812" y="9477"/>
                    <a:pt x="6838" y="9477"/>
                    <a:pt x="6838" y="9477"/>
                  </a:cubicBezTo>
                  <a:lnTo>
                    <a:pt x="6864" y="9477"/>
                  </a:lnTo>
                  <a:cubicBezTo>
                    <a:pt x="6890" y="9477"/>
                    <a:pt x="6890" y="9451"/>
                    <a:pt x="6890" y="9451"/>
                  </a:cubicBezTo>
                  <a:lnTo>
                    <a:pt x="7334" y="8172"/>
                  </a:lnTo>
                  <a:lnTo>
                    <a:pt x="8064" y="6058"/>
                  </a:lnTo>
                  <a:lnTo>
                    <a:pt x="8091" y="5980"/>
                  </a:lnTo>
                  <a:cubicBezTo>
                    <a:pt x="8612" y="4519"/>
                    <a:pt x="9108" y="3031"/>
                    <a:pt x="8143" y="1674"/>
                  </a:cubicBezTo>
                  <a:cubicBezTo>
                    <a:pt x="7438" y="683"/>
                    <a:pt x="6316" y="56"/>
                    <a:pt x="5090" y="4"/>
                  </a:cubicBezTo>
                  <a:cubicBezTo>
                    <a:pt x="5030" y="2"/>
                    <a:pt x="4971" y="0"/>
                    <a:pt x="491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2307500" y="4615050"/>
              <a:ext cx="232950" cy="262200"/>
            </a:xfrm>
            <a:custGeom>
              <a:rect b="b" l="l" r="r" t="t"/>
              <a:pathLst>
                <a:path extrusionOk="0" h="10488" w="9318">
                  <a:moveTo>
                    <a:pt x="3308" y="0"/>
                  </a:moveTo>
                  <a:cubicBezTo>
                    <a:pt x="3057" y="0"/>
                    <a:pt x="2802" y="35"/>
                    <a:pt x="2558" y="105"/>
                  </a:cubicBezTo>
                  <a:cubicBezTo>
                    <a:pt x="2454" y="157"/>
                    <a:pt x="2349" y="261"/>
                    <a:pt x="2297" y="366"/>
                  </a:cubicBezTo>
                  <a:cubicBezTo>
                    <a:pt x="1723" y="2062"/>
                    <a:pt x="1123" y="3758"/>
                    <a:pt x="523" y="5454"/>
                  </a:cubicBezTo>
                  <a:cubicBezTo>
                    <a:pt x="1" y="6994"/>
                    <a:pt x="210" y="8351"/>
                    <a:pt x="1123" y="9264"/>
                  </a:cubicBezTo>
                  <a:cubicBezTo>
                    <a:pt x="1885" y="10049"/>
                    <a:pt x="2933" y="10487"/>
                    <a:pt x="4032" y="10487"/>
                  </a:cubicBezTo>
                  <a:cubicBezTo>
                    <a:pt x="4175" y="10487"/>
                    <a:pt x="4319" y="10480"/>
                    <a:pt x="4463" y="10465"/>
                  </a:cubicBezTo>
                  <a:cubicBezTo>
                    <a:pt x="4829" y="10413"/>
                    <a:pt x="5194" y="10308"/>
                    <a:pt x="5533" y="10126"/>
                  </a:cubicBezTo>
                  <a:lnTo>
                    <a:pt x="5533" y="10152"/>
                  </a:lnTo>
                  <a:cubicBezTo>
                    <a:pt x="6394" y="9708"/>
                    <a:pt x="7047" y="8951"/>
                    <a:pt x="7360" y="8012"/>
                  </a:cubicBezTo>
                  <a:cubicBezTo>
                    <a:pt x="7777" y="6785"/>
                    <a:pt x="8221" y="5559"/>
                    <a:pt x="8639" y="4358"/>
                  </a:cubicBezTo>
                  <a:lnTo>
                    <a:pt x="9160" y="2819"/>
                  </a:lnTo>
                  <a:cubicBezTo>
                    <a:pt x="9317" y="2271"/>
                    <a:pt x="8534" y="1775"/>
                    <a:pt x="8169" y="1566"/>
                  </a:cubicBezTo>
                  <a:cubicBezTo>
                    <a:pt x="7490" y="1149"/>
                    <a:pt x="6812" y="809"/>
                    <a:pt x="6081" y="574"/>
                  </a:cubicBezTo>
                  <a:cubicBezTo>
                    <a:pt x="5324" y="287"/>
                    <a:pt x="4515" y="105"/>
                    <a:pt x="3733" y="26"/>
                  </a:cubicBezTo>
                  <a:lnTo>
                    <a:pt x="3680" y="26"/>
                  </a:lnTo>
                  <a:cubicBezTo>
                    <a:pt x="3559" y="9"/>
                    <a:pt x="3434" y="0"/>
                    <a:pt x="3308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2440600" y="4446725"/>
              <a:ext cx="155950" cy="227050"/>
            </a:xfrm>
            <a:custGeom>
              <a:rect b="b" l="l" r="r" t="t"/>
              <a:pathLst>
                <a:path extrusionOk="0" h="9082" w="6238">
                  <a:moveTo>
                    <a:pt x="3732" y="1"/>
                  </a:moveTo>
                  <a:lnTo>
                    <a:pt x="3732" y="1"/>
                  </a:lnTo>
                  <a:cubicBezTo>
                    <a:pt x="4150" y="810"/>
                    <a:pt x="4202" y="1932"/>
                    <a:pt x="4097" y="2767"/>
                  </a:cubicBezTo>
                  <a:cubicBezTo>
                    <a:pt x="3993" y="3967"/>
                    <a:pt x="3497" y="5089"/>
                    <a:pt x="2662" y="5950"/>
                  </a:cubicBezTo>
                  <a:cubicBezTo>
                    <a:pt x="1931" y="6707"/>
                    <a:pt x="966" y="6838"/>
                    <a:pt x="0" y="6890"/>
                  </a:cubicBezTo>
                  <a:cubicBezTo>
                    <a:pt x="261" y="6968"/>
                    <a:pt x="522" y="7046"/>
                    <a:pt x="809" y="7151"/>
                  </a:cubicBezTo>
                  <a:cubicBezTo>
                    <a:pt x="1723" y="7438"/>
                    <a:pt x="2584" y="7855"/>
                    <a:pt x="3367" y="8430"/>
                  </a:cubicBezTo>
                  <a:cubicBezTo>
                    <a:pt x="3602" y="8586"/>
                    <a:pt x="3784" y="8821"/>
                    <a:pt x="3941" y="9082"/>
                  </a:cubicBezTo>
                  <a:lnTo>
                    <a:pt x="3993" y="9082"/>
                  </a:lnTo>
                  <a:cubicBezTo>
                    <a:pt x="3993" y="9082"/>
                    <a:pt x="4019" y="9082"/>
                    <a:pt x="4019" y="9056"/>
                  </a:cubicBezTo>
                  <a:lnTo>
                    <a:pt x="4463" y="7777"/>
                  </a:lnTo>
                  <a:lnTo>
                    <a:pt x="5193" y="5690"/>
                  </a:lnTo>
                  <a:lnTo>
                    <a:pt x="5220" y="5585"/>
                  </a:lnTo>
                  <a:cubicBezTo>
                    <a:pt x="5715" y="4150"/>
                    <a:pt x="6237" y="2662"/>
                    <a:pt x="5246" y="1279"/>
                  </a:cubicBezTo>
                  <a:cubicBezTo>
                    <a:pt x="4854" y="731"/>
                    <a:pt x="4332" y="314"/>
                    <a:pt x="3732" y="1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423625" y="4475650"/>
              <a:ext cx="86800" cy="92525"/>
            </a:xfrm>
            <a:custGeom>
              <a:rect b="b" l="l" r="r" t="t"/>
              <a:pathLst>
                <a:path extrusionOk="0" h="3701" w="3472">
                  <a:moveTo>
                    <a:pt x="1923" y="1"/>
                  </a:moveTo>
                  <a:cubicBezTo>
                    <a:pt x="1435" y="1"/>
                    <a:pt x="966" y="264"/>
                    <a:pt x="627" y="670"/>
                  </a:cubicBezTo>
                  <a:cubicBezTo>
                    <a:pt x="314" y="1114"/>
                    <a:pt x="105" y="1610"/>
                    <a:pt x="53" y="2132"/>
                  </a:cubicBezTo>
                  <a:cubicBezTo>
                    <a:pt x="1" y="2784"/>
                    <a:pt x="445" y="3645"/>
                    <a:pt x="1175" y="3697"/>
                  </a:cubicBezTo>
                  <a:cubicBezTo>
                    <a:pt x="1212" y="3700"/>
                    <a:pt x="1249" y="3701"/>
                    <a:pt x="1286" y="3701"/>
                  </a:cubicBezTo>
                  <a:cubicBezTo>
                    <a:pt x="1688" y="3701"/>
                    <a:pt x="2065" y="3569"/>
                    <a:pt x="2376" y="3306"/>
                  </a:cubicBezTo>
                  <a:cubicBezTo>
                    <a:pt x="2663" y="3019"/>
                    <a:pt x="2924" y="2680"/>
                    <a:pt x="3106" y="2314"/>
                  </a:cubicBezTo>
                  <a:cubicBezTo>
                    <a:pt x="3472" y="1584"/>
                    <a:pt x="3446" y="749"/>
                    <a:pt x="2715" y="253"/>
                  </a:cubicBezTo>
                  <a:cubicBezTo>
                    <a:pt x="2458" y="78"/>
                    <a:pt x="2188" y="1"/>
                    <a:pt x="19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2379275" y="4614550"/>
              <a:ext cx="13725" cy="2725"/>
            </a:xfrm>
            <a:custGeom>
              <a:rect b="b" l="l" r="r" t="t"/>
              <a:pathLst>
                <a:path extrusionOk="0" h="109" w="549">
                  <a:moveTo>
                    <a:pt x="274" y="1"/>
                  </a:moveTo>
                  <a:cubicBezTo>
                    <a:pt x="183" y="1"/>
                    <a:pt x="92" y="7"/>
                    <a:pt x="0" y="20"/>
                  </a:cubicBezTo>
                  <a:cubicBezTo>
                    <a:pt x="40" y="79"/>
                    <a:pt x="93" y="108"/>
                    <a:pt x="151" y="108"/>
                  </a:cubicBezTo>
                  <a:cubicBezTo>
                    <a:pt x="170" y="108"/>
                    <a:pt x="190" y="105"/>
                    <a:pt x="209" y="99"/>
                  </a:cubicBezTo>
                  <a:lnTo>
                    <a:pt x="548" y="20"/>
                  </a:lnTo>
                  <a:cubicBezTo>
                    <a:pt x="457" y="7"/>
                    <a:pt x="366" y="1"/>
                    <a:pt x="274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354475" y="4622875"/>
              <a:ext cx="185975" cy="254475"/>
            </a:xfrm>
            <a:custGeom>
              <a:rect b="b" l="l" r="r" t="t"/>
              <a:pathLst>
                <a:path extrusionOk="0" h="10179" w="7439">
                  <a:moveTo>
                    <a:pt x="3315" y="0"/>
                  </a:moveTo>
                  <a:cubicBezTo>
                    <a:pt x="4698" y="1618"/>
                    <a:pt x="4985" y="3758"/>
                    <a:pt x="4254" y="5898"/>
                  </a:cubicBezTo>
                  <a:cubicBezTo>
                    <a:pt x="3524" y="8064"/>
                    <a:pt x="2010" y="9369"/>
                    <a:pt x="1" y="9578"/>
                  </a:cubicBezTo>
                  <a:cubicBezTo>
                    <a:pt x="630" y="9968"/>
                    <a:pt x="1367" y="10178"/>
                    <a:pt x="2122" y="10178"/>
                  </a:cubicBezTo>
                  <a:cubicBezTo>
                    <a:pt x="2275" y="10178"/>
                    <a:pt x="2430" y="10169"/>
                    <a:pt x="2584" y="10152"/>
                  </a:cubicBezTo>
                  <a:cubicBezTo>
                    <a:pt x="2950" y="10100"/>
                    <a:pt x="3315" y="9995"/>
                    <a:pt x="3628" y="9839"/>
                  </a:cubicBezTo>
                  <a:cubicBezTo>
                    <a:pt x="4515" y="9395"/>
                    <a:pt x="5168" y="8638"/>
                    <a:pt x="5481" y="7699"/>
                  </a:cubicBezTo>
                  <a:cubicBezTo>
                    <a:pt x="5898" y="6472"/>
                    <a:pt x="6342" y="5246"/>
                    <a:pt x="6760" y="4045"/>
                  </a:cubicBezTo>
                  <a:lnTo>
                    <a:pt x="7281" y="2506"/>
                  </a:lnTo>
                  <a:cubicBezTo>
                    <a:pt x="7438" y="1958"/>
                    <a:pt x="6655" y="1462"/>
                    <a:pt x="6290" y="1253"/>
                  </a:cubicBezTo>
                  <a:cubicBezTo>
                    <a:pt x="5611" y="836"/>
                    <a:pt x="4907" y="522"/>
                    <a:pt x="4202" y="261"/>
                  </a:cubicBezTo>
                  <a:cubicBezTo>
                    <a:pt x="3941" y="183"/>
                    <a:pt x="3628" y="79"/>
                    <a:pt x="3315" y="0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341425" y="4722200"/>
              <a:ext cx="69850" cy="80375"/>
            </a:xfrm>
            <a:custGeom>
              <a:rect b="b" l="l" r="r" t="t"/>
              <a:pathLst>
                <a:path extrusionOk="0" h="3215" w="2794">
                  <a:moveTo>
                    <a:pt x="1430" y="0"/>
                  </a:moveTo>
                  <a:cubicBezTo>
                    <a:pt x="1363" y="0"/>
                    <a:pt x="1295" y="7"/>
                    <a:pt x="1227" y="20"/>
                  </a:cubicBezTo>
                  <a:cubicBezTo>
                    <a:pt x="731" y="125"/>
                    <a:pt x="340" y="464"/>
                    <a:pt x="157" y="934"/>
                  </a:cubicBezTo>
                  <a:cubicBezTo>
                    <a:pt x="53" y="1247"/>
                    <a:pt x="1" y="1612"/>
                    <a:pt x="53" y="1951"/>
                  </a:cubicBezTo>
                  <a:cubicBezTo>
                    <a:pt x="79" y="2264"/>
                    <a:pt x="210" y="2551"/>
                    <a:pt x="392" y="2786"/>
                  </a:cubicBezTo>
                  <a:cubicBezTo>
                    <a:pt x="418" y="2839"/>
                    <a:pt x="471" y="2891"/>
                    <a:pt x="523" y="2943"/>
                  </a:cubicBezTo>
                  <a:cubicBezTo>
                    <a:pt x="583" y="3004"/>
                    <a:pt x="660" y="3064"/>
                    <a:pt x="739" y="3113"/>
                  </a:cubicBezTo>
                  <a:lnTo>
                    <a:pt x="739" y="3113"/>
                  </a:lnTo>
                  <a:cubicBezTo>
                    <a:pt x="739" y="3113"/>
                    <a:pt x="738" y="3113"/>
                    <a:pt x="738" y="3113"/>
                  </a:cubicBezTo>
                  <a:cubicBezTo>
                    <a:pt x="731" y="3113"/>
                    <a:pt x="745" y="3126"/>
                    <a:pt x="784" y="3152"/>
                  </a:cubicBezTo>
                  <a:cubicBezTo>
                    <a:pt x="856" y="3195"/>
                    <a:pt x="935" y="3214"/>
                    <a:pt x="1014" y="3214"/>
                  </a:cubicBezTo>
                  <a:cubicBezTo>
                    <a:pt x="1079" y="3214"/>
                    <a:pt x="1143" y="3201"/>
                    <a:pt x="1201" y="3178"/>
                  </a:cubicBezTo>
                  <a:cubicBezTo>
                    <a:pt x="1208" y="3173"/>
                    <a:pt x="1214" y="3169"/>
                    <a:pt x="1220" y="3165"/>
                  </a:cubicBezTo>
                  <a:lnTo>
                    <a:pt x="1220" y="3165"/>
                  </a:lnTo>
                  <a:cubicBezTo>
                    <a:pt x="1309" y="3137"/>
                    <a:pt x="1395" y="3092"/>
                    <a:pt x="1462" y="3047"/>
                  </a:cubicBezTo>
                  <a:cubicBezTo>
                    <a:pt x="1723" y="2917"/>
                    <a:pt x="1932" y="2708"/>
                    <a:pt x="2115" y="2473"/>
                  </a:cubicBezTo>
                  <a:cubicBezTo>
                    <a:pt x="2610" y="1821"/>
                    <a:pt x="2793" y="1090"/>
                    <a:pt x="2271" y="386"/>
                  </a:cubicBezTo>
                  <a:cubicBezTo>
                    <a:pt x="2055" y="148"/>
                    <a:pt x="1751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302950" y="4431025"/>
              <a:ext cx="299475" cy="452025"/>
            </a:xfrm>
            <a:custGeom>
              <a:rect b="b" l="l" r="r" t="t"/>
              <a:pathLst>
                <a:path extrusionOk="0" h="18081" w="11979">
                  <a:moveTo>
                    <a:pt x="7518" y="257"/>
                  </a:moveTo>
                  <a:cubicBezTo>
                    <a:pt x="7586" y="257"/>
                    <a:pt x="7655" y="259"/>
                    <a:pt x="7725" y="263"/>
                  </a:cubicBezTo>
                  <a:cubicBezTo>
                    <a:pt x="8925" y="342"/>
                    <a:pt x="10021" y="942"/>
                    <a:pt x="10726" y="1933"/>
                  </a:cubicBezTo>
                  <a:cubicBezTo>
                    <a:pt x="11717" y="3316"/>
                    <a:pt x="11169" y="4856"/>
                    <a:pt x="10647" y="6291"/>
                  </a:cubicBezTo>
                  <a:cubicBezTo>
                    <a:pt x="10282" y="7414"/>
                    <a:pt x="9864" y="8536"/>
                    <a:pt x="9473" y="9658"/>
                  </a:cubicBezTo>
                  <a:cubicBezTo>
                    <a:pt x="9316" y="9423"/>
                    <a:pt x="9134" y="9188"/>
                    <a:pt x="8899" y="9005"/>
                  </a:cubicBezTo>
                  <a:cubicBezTo>
                    <a:pt x="8116" y="8431"/>
                    <a:pt x="7255" y="8014"/>
                    <a:pt x="6315" y="7701"/>
                  </a:cubicBezTo>
                  <a:cubicBezTo>
                    <a:pt x="5454" y="7387"/>
                    <a:pt x="4541" y="7179"/>
                    <a:pt x="3627" y="7126"/>
                  </a:cubicBezTo>
                  <a:cubicBezTo>
                    <a:pt x="3574" y="7122"/>
                    <a:pt x="3519" y="7120"/>
                    <a:pt x="3464" y="7120"/>
                  </a:cubicBezTo>
                  <a:cubicBezTo>
                    <a:pt x="3199" y="7120"/>
                    <a:pt x="2926" y="7170"/>
                    <a:pt x="2688" y="7257"/>
                  </a:cubicBezTo>
                  <a:cubicBezTo>
                    <a:pt x="2975" y="6422"/>
                    <a:pt x="3262" y="5587"/>
                    <a:pt x="3549" y="4752"/>
                  </a:cubicBezTo>
                  <a:cubicBezTo>
                    <a:pt x="3862" y="3838"/>
                    <a:pt x="4123" y="2821"/>
                    <a:pt x="4593" y="1959"/>
                  </a:cubicBezTo>
                  <a:cubicBezTo>
                    <a:pt x="5185" y="898"/>
                    <a:pt x="6315" y="257"/>
                    <a:pt x="7518" y="257"/>
                  </a:cubicBezTo>
                  <a:close/>
                  <a:moveTo>
                    <a:pt x="3427" y="7390"/>
                  </a:moveTo>
                  <a:cubicBezTo>
                    <a:pt x="3610" y="7390"/>
                    <a:pt x="3784" y="7405"/>
                    <a:pt x="3915" y="7414"/>
                  </a:cubicBezTo>
                  <a:cubicBezTo>
                    <a:pt x="4697" y="7492"/>
                    <a:pt x="5480" y="7674"/>
                    <a:pt x="6237" y="7962"/>
                  </a:cubicBezTo>
                  <a:cubicBezTo>
                    <a:pt x="6968" y="8196"/>
                    <a:pt x="7672" y="8536"/>
                    <a:pt x="8325" y="8927"/>
                  </a:cubicBezTo>
                  <a:cubicBezTo>
                    <a:pt x="8664" y="9162"/>
                    <a:pt x="9447" y="9632"/>
                    <a:pt x="9290" y="10154"/>
                  </a:cubicBezTo>
                  <a:cubicBezTo>
                    <a:pt x="8690" y="11902"/>
                    <a:pt x="8090" y="13624"/>
                    <a:pt x="7490" y="15347"/>
                  </a:cubicBezTo>
                  <a:cubicBezTo>
                    <a:pt x="7072" y="16651"/>
                    <a:pt x="5950" y="17591"/>
                    <a:pt x="4619" y="17774"/>
                  </a:cubicBezTo>
                  <a:cubicBezTo>
                    <a:pt x="4478" y="17789"/>
                    <a:pt x="4337" y="17796"/>
                    <a:pt x="4196" y="17796"/>
                  </a:cubicBezTo>
                  <a:cubicBezTo>
                    <a:pt x="3115" y="17796"/>
                    <a:pt x="2067" y="17358"/>
                    <a:pt x="1305" y="16573"/>
                  </a:cubicBezTo>
                  <a:cubicBezTo>
                    <a:pt x="287" y="15555"/>
                    <a:pt x="287" y="14146"/>
                    <a:pt x="757" y="12815"/>
                  </a:cubicBezTo>
                  <a:cubicBezTo>
                    <a:pt x="1331" y="11119"/>
                    <a:pt x="1931" y="9423"/>
                    <a:pt x="2505" y="7727"/>
                  </a:cubicBezTo>
                  <a:cubicBezTo>
                    <a:pt x="2662" y="7448"/>
                    <a:pt x="3062" y="7390"/>
                    <a:pt x="3427" y="7390"/>
                  </a:cubicBezTo>
                  <a:close/>
                  <a:moveTo>
                    <a:pt x="7526" y="0"/>
                  </a:moveTo>
                  <a:cubicBezTo>
                    <a:pt x="6837" y="0"/>
                    <a:pt x="6167" y="187"/>
                    <a:pt x="5585" y="550"/>
                  </a:cubicBezTo>
                  <a:cubicBezTo>
                    <a:pt x="4384" y="1255"/>
                    <a:pt x="4045" y="2560"/>
                    <a:pt x="3627" y="3760"/>
                  </a:cubicBezTo>
                  <a:cubicBezTo>
                    <a:pt x="3158" y="5065"/>
                    <a:pt x="2714" y="6370"/>
                    <a:pt x="2270" y="7648"/>
                  </a:cubicBezTo>
                  <a:lnTo>
                    <a:pt x="2270" y="7674"/>
                  </a:lnTo>
                  <a:lnTo>
                    <a:pt x="2270" y="7727"/>
                  </a:lnTo>
                  <a:lnTo>
                    <a:pt x="1775" y="9136"/>
                  </a:lnTo>
                  <a:lnTo>
                    <a:pt x="861" y="11798"/>
                  </a:lnTo>
                  <a:cubicBezTo>
                    <a:pt x="548" y="12528"/>
                    <a:pt x="313" y="13311"/>
                    <a:pt x="209" y="14094"/>
                  </a:cubicBezTo>
                  <a:cubicBezTo>
                    <a:pt x="0" y="16025"/>
                    <a:pt x="1514" y="17565"/>
                    <a:pt x="3314" y="17982"/>
                  </a:cubicBezTo>
                  <a:cubicBezTo>
                    <a:pt x="3611" y="18049"/>
                    <a:pt x="3903" y="18081"/>
                    <a:pt x="4187" y="18081"/>
                  </a:cubicBezTo>
                  <a:cubicBezTo>
                    <a:pt x="5804" y="18081"/>
                    <a:pt x="7174" y="17049"/>
                    <a:pt x="7751" y="15451"/>
                  </a:cubicBezTo>
                  <a:cubicBezTo>
                    <a:pt x="8377" y="13650"/>
                    <a:pt x="9003" y="11824"/>
                    <a:pt x="9656" y="10023"/>
                  </a:cubicBezTo>
                  <a:cubicBezTo>
                    <a:pt x="10256" y="8275"/>
                    <a:pt x="11013" y="6500"/>
                    <a:pt x="11456" y="4700"/>
                  </a:cubicBezTo>
                  <a:cubicBezTo>
                    <a:pt x="11978" y="2560"/>
                    <a:pt x="10491" y="603"/>
                    <a:pt x="8429" y="107"/>
                  </a:cubicBezTo>
                  <a:cubicBezTo>
                    <a:pt x="8129" y="36"/>
                    <a:pt x="7826" y="0"/>
                    <a:pt x="75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2557375" y="4487550"/>
              <a:ext cx="26775" cy="99750"/>
            </a:xfrm>
            <a:custGeom>
              <a:rect b="b" l="l" r="r" t="t"/>
              <a:pathLst>
                <a:path extrusionOk="0" h="3990" w="1071">
                  <a:moveTo>
                    <a:pt x="239" y="1"/>
                  </a:moveTo>
                  <a:cubicBezTo>
                    <a:pt x="222" y="1"/>
                    <a:pt x="209" y="19"/>
                    <a:pt x="209" y="38"/>
                  </a:cubicBezTo>
                  <a:cubicBezTo>
                    <a:pt x="653" y="1343"/>
                    <a:pt x="314" y="2700"/>
                    <a:pt x="1" y="3978"/>
                  </a:cubicBezTo>
                  <a:cubicBezTo>
                    <a:pt x="1" y="3978"/>
                    <a:pt x="1" y="3990"/>
                    <a:pt x="8" y="3990"/>
                  </a:cubicBezTo>
                  <a:cubicBezTo>
                    <a:pt x="12" y="3990"/>
                    <a:pt x="18" y="3987"/>
                    <a:pt x="27" y="3978"/>
                  </a:cubicBezTo>
                  <a:cubicBezTo>
                    <a:pt x="627" y="2934"/>
                    <a:pt x="1070" y="1082"/>
                    <a:pt x="261" y="12"/>
                  </a:cubicBezTo>
                  <a:cubicBezTo>
                    <a:pt x="254" y="4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2321200" y="4756125"/>
              <a:ext cx="22225" cy="80100"/>
            </a:xfrm>
            <a:custGeom>
              <a:rect b="b" l="l" r="r" t="t"/>
              <a:pathLst>
                <a:path extrusionOk="0" h="3204" w="889">
                  <a:moveTo>
                    <a:pt x="585" y="1"/>
                  </a:moveTo>
                  <a:cubicBezTo>
                    <a:pt x="575" y="1"/>
                    <a:pt x="562" y="7"/>
                    <a:pt x="549" y="20"/>
                  </a:cubicBezTo>
                  <a:cubicBezTo>
                    <a:pt x="1" y="1038"/>
                    <a:pt x="131" y="2317"/>
                    <a:pt x="888" y="3204"/>
                  </a:cubicBezTo>
                  <a:cubicBezTo>
                    <a:pt x="366" y="2238"/>
                    <a:pt x="471" y="1064"/>
                    <a:pt x="601" y="20"/>
                  </a:cubicBezTo>
                  <a:cubicBezTo>
                    <a:pt x="601" y="7"/>
                    <a:pt x="595" y="1"/>
                    <a:pt x="585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2336225" y="4740175"/>
              <a:ext cx="5875" cy="10600"/>
            </a:xfrm>
            <a:custGeom>
              <a:rect b="b" l="l" r="r" t="t"/>
              <a:pathLst>
                <a:path extrusionOk="0" h="424" w="235">
                  <a:moveTo>
                    <a:pt x="135" y="1"/>
                  </a:moveTo>
                  <a:cubicBezTo>
                    <a:pt x="91" y="1"/>
                    <a:pt x="52" y="65"/>
                    <a:pt x="52" y="110"/>
                  </a:cubicBezTo>
                  <a:cubicBezTo>
                    <a:pt x="0" y="188"/>
                    <a:pt x="0" y="319"/>
                    <a:pt x="26" y="423"/>
                  </a:cubicBezTo>
                  <a:cubicBezTo>
                    <a:pt x="104" y="371"/>
                    <a:pt x="157" y="293"/>
                    <a:pt x="209" y="188"/>
                  </a:cubicBezTo>
                  <a:cubicBezTo>
                    <a:pt x="209" y="136"/>
                    <a:pt x="235" y="32"/>
                    <a:pt x="157" y="6"/>
                  </a:cubicBezTo>
                  <a:cubicBezTo>
                    <a:pt x="149" y="2"/>
                    <a:pt x="142" y="1"/>
                    <a:pt x="135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552150" y="4591725"/>
              <a:ext cx="5250" cy="10950"/>
            </a:xfrm>
            <a:custGeom>
              <a:rect b="b" l="l" r="r" t="t"/>
              <a:pathLst>
                <a:path extrusionOk="0" h="438" w="210">
                  <a:moveTo>
                    <a:pt x="183" y="0"/>
                  </a:moveTo>
                  <a:cubicBezTo>
                    <a:pt x="177" y="0"/>
                    <a:pt x="170" y="7"/>
                    <a:pt x="157" y="20"/>
                  </a:cubicBezTo>
                  <a:cubicBezTo>
                    <a:pt x="53" y="124"/>
                    <a:pt x="1" y="281"/>
                    <a:pt x="27" y="438"/>
                  </a:cubicBezTo>
                  <a:lnTo>
                    <a:pt x="53" y="438"/>
                  </a:lnTo>
                  <a:cubicBezTo>
                    <a:pt x="157" y="333"/>
                    <a:pt x="210" y="177"/>
                    <a:pt x="210" y="20"/>
                  </a:cubicBezTo>
                  <a:cubicBezTo>
                    <a:pt x="196" y="7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idx="1" type="subTitle"/>
          </p:nvPr>
        </p:nvSpPr>
        <p:spPr>
          <a:xfrm>
            <a:off x="1933413" y="2010925"/>
            <a:ext cx="198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18" name="Google Shape;318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13"/>
          <p:cNvSpPr txBox="1"/>
          <p:nvPr>
            <p:ph idx="2" type="title"/>
          </p:nvPr>
        </p:nvSpPr>
        <p:spPr>
          <a:xfrm>
            <a:off x="1933413" y="1565125"/>
            <a:ext cx="24117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0" name="Google Shape;320;p13"/>
          <p:cNvSpPr txBox="1"/>
          <p:nvPr>
            <p:ph hasCustomPrompt="1" idx="3" type="title"/>
          </p:nvPr>
        </p:nvSpPr>
        <p:spPr>
          <a:xfrm>
            <a:off x="980822" y="1733568"/>
            <a:ext cx="837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/>
          <p:nvPr>
            <p:ph idx="4" type="subTitle"/>
          </p:nvPr>
        </p:nvSpPr>
        <p:spPr>
          <a:xfrm>
            <a:off x="5751478" y="2010925"/>
            <a:ext cx="198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2" name="Google Shape;322;p13"/>
          <p:cNvSpPr txBox="1"/>
          <p:nvPr>
            <p:ph idx="5" type="title"/>
          </p:nvPr>
        </p:nvSpPr>
        <p:spPr>
          <a:xfrm>
            <a:off x="5751478" y="1565125"/>
            <a:ext cx="24117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3" name="Google Shape;323;p13"/>
          <p:cNvSpPr txBox="1"/>
          <p:nvPr>
            <p:ph hasCustomPrompt="1" idx="6" type="title"/>
          </p:nvPr>
        </p:nvSpPr>
        <p:spPr>
          <a:xfrm>
            <a:off x="4798887" y="1733568"/>
            <a:ext cx="837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idx="7" type="subTitle"/>
          </p:nvPr>
        </p:nvSpPr>
        <p:spPr>
          <a:xfrm>
            <a:off x="1933413" y="3630750"/>
            <a:ext cx="198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5" name="Google Shape;325;p13"/>
          <p:cNvSpPr txBox="1"/>
          <p:nvPr>
            <p:ph idx="8" type="title"/>
          </p:nvPr>
        </p:nvSpPr>
        <p:spPr>
          <a:xfrm>
            <a:off x="1933413" y="3184950"/>
            <a:ext cx="24117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6" name="Google Shape;326;p13"/>
          <p:cNvSpPr txBox="1"/>
          <p:nvPr>
            <p:ph hasCustomPrompt="1" idx="9" type="title"/>
          </p:nvPr>
        </p:nvSpPr>
        <p:spPr>
          <a:xfrm>
            <a:off x="980822" y="3353393"/>
            <a:ext cx="837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3" type="subTitle"/>
          </p:nvPr>
        </p:nvSpPr>
        <p:spPr>
          <a:xfrm>
            <a:off x="5751478" y="3630750"/>
            <a:ext cx="198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8" name="Google Shape;328;p13"/>
          <p:cNvSpPr txBox="1"/>
          <p:nvPr>
            <p:ph idx="14" type="title"/>
          </p:nvPr>
        </p:nvSpPr>
        <p:spPr>
          <a:xfrm>
            <a:off x="5751478" y="3184950"/>
            <a:ext cx="24117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9" name="Google Shape;329;p13"/>
          <p:cNvSpPr txBox="1"/>
          <p:nvPr>
            <p:ph hasCustomPrompt="1" idx="15" type="title"/>
          </p:nvPr>
        </p:nvSpPr>
        <p:spPr>
          <a:xfrm>
            <a:off x="4798887" y="3353393"/>
            <a:ext cx="8379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/>
          <p:nvPr/>
        </p:nvSpPr>
        <p:spPr>
          <a:xfrm>
            <a:off x="3042817" y="470731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13"/>
          <p:cNvGrpSpPr/>
          <p:nvPr/>
        </p:nvGrpSpPr>
        <p:grpSpPr>
          <a:xfrm rot="-2700000">
            <a:off x="396811" y="4399721"/>
            <a:ext cx="427971" cy="409446"/>
            <a:chOff x="4058550" y="928275"/>
            <a:chExt cx="427975" cy="409450"/>
          </a:xfrm>
        </p:grpSpPr>
        <p:sp>
          <p:nvSpPr>
            <p:cNvPr id="332" name="Google Shape;332;p13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13"/>
          <p:cNvSpPr/>
          <p:nvPr/>
        </p:nvSpPr>
        <p:spPr>
          <a:xfrm>
            <a:off x="7824842" y="2374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263192" y="3564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26142" y="29917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456092" y="28674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6308467" y="47477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13"/>
          <p:cNvGrpSpPr/>
          <p:nvPr/>
        </p:nvGrpSpPr>
        <p:grpSpPr>
          <a:xfrm>
            <a:off x="7850964" y="4060720"/>
            <a:ext cx="553958" cy="536621"/>
            <a:chOff x="-1830642" y="-1141753"/>
            <a:chExt cx="1178635" cy="1141747"/>
          </a:xfrm>
        </p:grpSpPr>
        <p:sp>
          <p:nvSpPr>
            <p:cNvPr id="341" name="Google Shape;341;p13"/>
            <p:cNvSpPr/>
            <p:nvPr/>
          </p:nvSpPr>
          <p:spPr>
            <a:xfrm>
              <a:off x="-1801380" y="-1126797"/>
              <a:ext cx="789895" cy="762111"/>
            </a:xfrm>
            <a:custGeom>
              <a:rect b="b" l="l" r="r" t="t"/>
              <a:pathLst>
                <a:path extrusionOk="0" h="12892" w="13362">
                  <a:moveTo>
                    <a:pt x="4881" y="0"/>
                  </a:moveTo>
                  <a:cubicBezTo>
                    <a:pt x="4463" y="0"/>
                    <a:pt x="4046" y="79"/>
                    <a:pt x="3654" y="209"/>
                  </a:cubicBezTo>
                  <a:cubicBezTo>
                    <a:pt x="2193" y="705"/>
                    <a:pt x="1045" y="1827"/>
                    <a:pt x="523" y="3289"/>
                  </a:cubicBezTo>
                  <a:cubicBezTo>
                    <a:pt x="1" y="4933"/>
                    <a:pt x="418" y="6524"/>
                    <a:pt x="1697" y="7855"/>
                  </a:cubicBezTo>
                  <a:lnTo>
                    <a:pt x="5168" y="11352"/>
                  </a:lnTo>
                  <a:lnTo>
                    <a:pt x="6525" y="12709"/>
                  </a:lnTo>
                  <a:cubicBezTo>
                    <a:pt x="6655" y="12814"/>
                    <a:pt x="6838" y="12866"/>
                    <a:pt x="7021" y="12866"/>
                  </a:cubicBezTo>
                  <a:lnTo>
                    <a:pt x="7021" y="12892"/>
                  </a:lnTo>
                  <a:cubicBezTo>
                    <a:pt x="7543" y="12892"/>
                    <a:pt x="8169" y="12500"/>
                    <a:pt x="8482" y="12265"/>
                  </a:cubicBezTo>
                  <a:cubicBezTo>
                    <a:pt x="9291" y="11770"/>
                    <a:pt x="10022" y="11143"/>
                    <a:pt x="10700" y="10465"/>
                  </a:cubicBezTo>
                  <a:cubicBezTo>
                    <a:pt x="11431" y="9786"/>
                    <a:pt x="12057" y="9004"/>
                    <a:pt x="12579" y="8142"/>
                  </a:cubicBezTo>
                  <a:lnTo>
                    <a:pt x="12631" y="8116"/>
                  </a:lnTo>
                  <a:cubicBezTo>
                    <a:pt x="12866" y="7673"/>
                    <a:pt x="13362" y="6864"/>
                    <a:pt x="12997" y="6368"/>
                  </a:cubicBezTo>
                  <a:lnTo>
                    <a:pt x="8247" y="1644"/>
                  </a:lnTo>
                  <a:cubicBezTo>
                    <a:pt x="7517" y="888"/>
                    <a:pt x="6342" y="0"/>
                    <a:pt x="488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-1389464" y="-727237"/>
              <a:ext cx="731253" cy="712750"/>
            </a:xfrm>
            <a:custGeom>
              <a:rect b="b" l="l" r="r" t="t"/>
              <a:pathLst>
                <a:path extrusionOk="0" h="12057" w="12370">
                  <a:moveTo>
                    <a:pt x="6420" y="0"/>
                  </a:moveTo>
                  <a:cubicBezTo>
                    <a:pt x="6394" y="0"/>
                    <a:pt x="6394" y="26"/>
                    <a:pt x="6394" y="52"/>
                  </a:cubicBezTo>
                  <a:cubicBezTo>
                    <a:pt x="6342" y="444"/>
                    <a:pt x="6211" y="809"/>
                    <a:pt x="6029" y="1148"/>
                  </a:cubicBezTo>
                  <a:cubicBezTo>
                    <a:pt x="5455" y="2140"/>
                    <a:pt x="4750" y="3053"/>
                    <a:pt x="3915" y="3836"/>
                  </a:cubicBezTo>
                  <a:cubicBezTo>
                    <a:pt x="3106" y="4698"/>
                    <a:pt x="2140" y="5428"/>
                    <a:pt x="1097" y="6002"/>
                  </a:cubicBezTo>
                  <a:cubicBezTo>
                    <a:pt x="783" y="6159"/>
                    <a:pt x="418" y="6289"/>
                    <a:pt x="53" y="6315"/>
                  </a:cubicBezTo>
                  <a:cubicBezTo>
                    <a:pt x="53" y="6315"/>
                    <a:pt x="27" y="6342"/>
                    <a:pt x="27" y="6342"/>
                  </a:cubicBezTo>
                  <a:cubicBezTo>
                    <a:pt x="0" y="6368"/>
                    <a:pt x="0" y="6394"/>
                    <a:pt x="27" y="6394"/>
                  </a:cubicBezTo>
                  <a:lnTo>
                    <a:pt x="1279" y="7672"/>
                  </a:lnTo>
                  <a:cubicBezTo>
                    <a:pt x="1905" y="8299"/>
                    <a:pt x="2532" y="8925"/>
                    <a:pt x="3158" y="9551"/>
                  </a:cubicBezTo>
                  <a:lnTo>
                    <a:pt x="3236" y="9630"/>
                  </a:lnTo>
                  <a:cubicBezTo>
                    <a:pt x="4437" y="10830"/>
                    <a:pt x="5663" y="12057"/>
                    <a:pt x="7412" y="12057"/>
                  </a:cubicBezTo>
                  <a:cubicBezTo>
                    <a:pt x="7620" y="12057"/>
                    <a:pt x="7829" y="12030"/>
                    <a:pt x="8064" y="12004"/>
                  </a:cubicBezTo>
                  <a:cubicBezTo>
                    <a:pt x="9525" y="11743"/>
                    <a:pt x="10830" y="10830"/>
                    <a:pt x="11561" y="9525"/>
                  </a:cubicBezTo>
                  <a:cubicBezTo>
                    <a:pt x="12370" y="8116"/>
                    <a:pt x="12292" y="6368"/>
                    <a:pt x="11378" y="5037"/>
                  </a:cubicBezTo>
                  <a:cubicBezTo>
                    <a:pt x="10830" y="4306"/>
                    <a:pt x="10204" y="3628"/>
                    <a:pt x="9525" y="3027"/>
                  </a:cubicBezTo>
                  <a:cubicBezTo>
                    <a:pt x="9265" y="2793"/>
                    <a:pt x="9030" y="2558"/>
                    <a:pt x="8795" y="2323"/>
                  </a:cubicBezTo>
                  <a:cubicBezTo>
                    <a:pt x="8012" y="1566"/>
                    <a:pt x="7255" y="783"/>
                    <a:pt x="647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-1801380" y="-1085121"/>
              <a:ext cx="726701" cy="718898"/>
            </a:xfrm>
            <a:custGeom>
              <a:rect b="b" l="l" r="r" t="t"/>
              <a:pathLst>
                <a:path extrusionOk="0" h="12161" w="12293">
                  <a:moveTo>
                    <a:pt x="2610" y="0"/>
                  </a:moveTo>
                  <a:cubicBezTo>
                    <a:pt x="1645" y="600"/>
                    <a:pt x="914" y="1514"/>
                    <a:pt x="549" y="2584"/>
                  </a:cubicBezTo>
                  <a:cubicBezTo>
                    <a:pt x="1" y="4228"/>
                    <a:pt x="418" y="5819"/>
                    <a:pt x="1697" y="7150"/>
                  </a:cubicBezTo>
                  <a:lnTo>
                    <a:pt x="5194" y="10647"/>
                  </a:lnTo>
                  <a:lnTo>
                    <a:pt x="6551" y="12004"/>
                  </a:lnTo>
                  <a:cubicBezTo>
                    <a:pt x="6681" y="12109"/>
                    <a:pt x="6838" y="12161"/>
                    <a:pt x="7021" y="12161"/>
                  </a:cubicBezTo>
                  <a:cubicBezTo>
                    <a:pt x="7543" y="12161"/>
                    <a:pt x="8169" y="11769"/>
                    <a:pt x="8508" y="11560"/>
                  </a:cubicBezTo>
                  <a:cubicBezTo>
                    <a:pt x="9291" y="11039"/>
                    <a:pt x="10048" y="10438"/>
                    <a:pt x="10700" y="9760"/>
                  </a:cubicBezTo>
                  <a:cubicBezTo>
                    <a:pt x="11274" y="9186"/>
                    <a:pt x="11822" y="8559"/>
                    <a:pt x="12292" y="7907"/>
                  </a:cubicBezTo>
                  <a:lnTo>
                    <a:pt x="12292" y="7907"/>
                  </a:lnTo>
                  <a:cubicBezTo>
                    <a:pt x="11509" y="8612"/>
                    <a:pt x="10622" y="9134"/>
                    <a:pt x="9656" y="9473"/>
                  </a:cubicBezTo>
                  <a:cubicBezTo>
                    <a:pt x="9215" y="9620"/>
                    <a:pt x="8776" y="9687"/>
                    <a:pt x="8344" y="9687"/>
                  </a:cubicBezTo>
                  <a:cubicBezTo>
                    <a:pt x="7013" y="9687"/>
                    <a:pt x="5755" y="9048"/>
                    <a:pt x="4750" y="8142"/>
                  </a:cubicBezTo>
                  <a:cubicBezTo>
                    <a:pt x="3419" y="6915"/>
                    <a:pt x="2637" y="5193"/>
                    <a:pt x="2271" y="3419"/>
                  </a:cubicBezTo>
                  <a:cubicBezTo>
                    <a:pt x="2062" y="2296"/>
                    <a:pt x="2193" y="1096"/>
                    <a:pt x="261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-1480502" y="-950929"/>
              <a:ext cx="293565" cy="284048"/>
            </a:xfrm>
            <a:custGeom>
              <a:rect b="b" l="l" r="r" t="t"/>
              <a:pathLst>
                <a:path extrusionOk="0" h="4805" w="4966">
                  <a:moveTo>
                    <a:pt x="1280" y="0"/>
                  </a:moveTo>
                  <a:cubicBezTo>
                    <a:pt x="758" y="0"/>
                    <a:pt x="314" y="340"/>
                    <a:pt x="184" y="835"/>
                  </a:cubicBezTo>
                  <a:cubicBezTo>
                    <a:pt x="1" y="1592"/>
                    <a:pt x="184" y="2401"/>
                    <a:pt x="653" y="3001"/>
                  </a:cubicBezTo>
                  <a:cubicBezTo>
                    <a:pt x="1149" y="3732"/>
                    <a:pt x="1801" y="4619"/>
                    <a:pt x="2715" y="4776"/>
                  </a:cubicBezTo>
                  <a:cubicBezTo>
                    <a:pt x="2833" y="4796"/>
                    <a:pt x="2947" y="4805"/>
                    <a:pt x="3057" y="4805"/>
                  </a:cubicBezTo>
                  <a:cubicBezTo>
                    <a:pt x="4262" y="4805"/>
                    <a:pt x="4965" y="3675"/>
                    <a:pt x="4463" y="2479"/>
                  </a:cubicBezTo>
                  <a:cubicBezTo>
                    <a:pt x="4228" y="1905"/>
                    <a:pt x="3628" y="1514"/>
                    <a:pt x="3185" y="1044"/>
                  </a:cubicBezTo>
                  <a:cubicBezTo>
                    <a:pt x="2715" y="470"/>
                    <a:pt x="2036" y="79"/>
                    <a:pt x="128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1391001" y="-539073"/>
              <a:ext cx="691173" cy="524587"/>
            </a:xfrm>
            <a:custGeom>
              <a:rect b="b" l="l" r="r" t="t"/>
              <a:pathLst>
                <a:path extrusionOk="0" h="8874" w="11692">
                  <a:moveTo>
                    <a:pt x="4567" y="1"/>
                  </a:moveTo>
                  <a:lnTo>
                    <a:pt x="4567" y="1"/>
                  </a:lnTo>
                  <a:cubicBezTo>
                    <a:pt x="4384" y="210"/>
                    <a:pt x="4150" y="445"/>
                    <a:pt x="3915" y="653"/>
                  </a:cubicBezTo>
                  <a:cubicBezTo>
                    <a:pt x="3106" y="1515"/>
                    <a:pt x="2140" y="2245"/>
                    <a:pt x="1096" y="2793"/>
                  </a:cubicBezTo>
                  <a:cubicBezTo>
                    <a:pt x="783" y="2976"/>
                    <a:pt x="418" y="3080"/>
                    <a:pt x="79" y="3132"/>
                  </a:cubicBezTo>
                  <a:cubicBezTo>
                    <a:pt x="53" y="3132"/>
                    <a:pt x="26" y="3132"/>
                    <a:pt x="26" y="3159"/>
                  </a:cubicBezTo>
                  <a:cubicBezTo>
                    <a:pt x="0" y="3185"/>
                    <a:pt x="0" y="3211"/>
                    <a:pt x="26" y="3211"/>
                  </a:cubicBezTo>
                  <a:lnTo>
                    <a:pt x="1279" y="4489"/>
                  </a:lnTo>
                  <a:cubicBezTo>
                    <a:pt x="1905" y="5116"/>
                    <a:pt x="2532" y="5742"/>
                    <a:pt x="3158" y="6368"/>
                  </a:cubicBezTo>
                  <a:lnTo>
                    <a:pt x="3236" y="6447"/>
                  </a:lnTo>
                  <a:cubicBezTo>
                    <a:pt x="4437" y="7647"/>
                    <a:pt x="5689" y="8874"/>
                    <a:pt x="7412" y="8874"/>
                  </a:cubicBezTo>
                  <a:cubicBezTo>
                    <a:pt x="7620" y="8874"/>
                    <a:pt x="7829" y="8847"/>
                    <a:pt x="8064" y="8821"/>
                  </a:cubicBezTo>
                  <a:cubicBezTo>
                    <a:pt x="9551" y="8560"/>
                    <a:pt x="10830" y="7647"/>
                    <a:pt x="11561" y="6316"/>
                  </a:cubicBezTo>
                  <a:lnTo>
                    <a:pt x="11691" y="6107"/>
                  </a:lnTo>
                  <a:lnTo>
                    <a:pt x="11691" y="6107"/>
                  </a:lnTo>
                  <a:cubicBezTo>
                    <a:pt x="11166" y="6292"/>
                    <a:pt x="10619" y="6390"/>
                    <a:pt x="10057" y="6390"/>
                  </a:cubicBezTo>
                  <a:cubicBezTo>
                    <a:pt x="9111" y="6390"/>
                    <a:pt x="8123" y="6113"/>
                    <a:pt x="7125" y="5507"/>
                  </a:cubicBezTo>
                  <a:cubicBezTo>
                    <a:pt x="5950" y="4750"/>
                    <a:pt x="5089" y="3602"/>
                    <a:pt x="4645" y="2271"/>
                  </a:cubicBezTo>
                  <a:cubicBezTo>
                    <a:pt x="4411" y="1541"/>
                    <a:pt x="4384" y="758"/>
                    <a:pt x="4567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-979144" y="-505732"/>
              <a:ext cx="220676" cy="224933"/>
            </a:xfrm>
            <a:custGeom>
              <a:rect b="b" l="l" r="r" t="t"/>
              <a:pathLst>
                <a:path extrusionOk="0" h="3805" w="3733">
                  <a:moveTo>
                    <a:pt x="201" y="390"/>
                  </a:moveTo>
                  <a:lnTo>
                    <a:pt x="201" y="390"/>
                  </a:lnTo>
                  <a:cubicBezTo>
                    <a:pt x="201" y="390"/>
                    <a:pt x="195" y="411"/>
                    <a:pt x="184" y="455"/>
                  </a:cubicBezTo>
                  <a:cubicBezTo>
                    <a:pt x="179" y="462"/>
                    <a:pt x="174" y="469"/>
                    <a:pt x="170" y="476"/>
                  </a:cubicBezTo>
                  <a:lnTo>
                    <a:pt x="170" y="476"/>
                  </a:lnTo>
                  <a:cubicBezTo>
                    <a:pt x="191" y="420"/>
                    <a:pt x="201" y="390"/>
                    <a:pt x="201" y="390"/>
                  </a:cubicBezTo>
                  <a:close/>
                  <a:moveTo>
                    <a:pt x="158" y="505"/>
                  </a:moveTo>
                  <a:cubicBezTo>
                    <a:pt x="158" y="514"/>
                    <a:pt x="158" y="524"/>
                    <a:pt x="158" y="533"/>
                  </a:cubicBezTo>
                  <a:lnTo>
                    <a:pt x="158" y="507"/>
                  </a:lnTo>
                  <a:cubicBezTo>
                    <a:pt x="158" y="506"/>
                    <a:pt x="158" y="506"/>
                    <a:pt x="158" y="505"/>
                  </a:cubicBezTo>
                  <a:close/>
                  <a:moveTo>
                    <a:pt x="1101" y="1"/>
                  </a:moveTo>
                  <a:cubicBezTo>
                    <a:pt x="995" y="1"/>
                    <a:pt x="889" y="14"/>
                    <a:pt x="784" y="37"/>
                  </a:cubicBezTo>
                  <a:cubicBezTo>
                    <a:pt x="704" y="57"/>
                    <a:pt x="608" y="62"/>
                    <a:pt x="651" y="75"/>
                  </a:cubicBezTo>
                  <a:lnTo>
                    <a:pt x="651" y="75"/>
                  </a:lnTo>
                  <a:cubicBezTo>
                    <a:pt x="637" y="73"/>
                    <a:pt x="623" y="73"/>
                    <a:pt x="609" y="73"/>
                  </a:cubicBezTo>
                  <a:cubicBezTo>
                    <a:pt x="381" y="73"/>
                    <a:pt x="179" y="246"/>
                    <a:pt x="159" y="493"/>
                  </a:cubicBezTo>
                  <a:lnTo>
                    <a:pt x="159" y="493"/>
                  </a:lnTo>
                  <a:cubicBezTo>
                    <a:pt x="67" y="645"/>
                    <a:pt x="1" y="837"/>
                    <a:pt x="1" y="1029"/>
                  </a:cubicBezTo>
                  <a:cubicBezTo>
                    <a:pt x="1" y="1368"/>
                    <a:pt x="79" y="1707"/>
                    <a:pt x="210" y="2047"/>
                  </a:cubicBezTo>
                  <a:cubicBezTo>
                    <a:pt x="392" y="2438"/>
                    <a:pt x="627" y="2777"/>
                    <a:pt x="940" y="3090"/>
                  </a:cubicBezTo>
                  <a:cubicBezTo>
                    <a:pt x="1280" y="3508"/>
                    <a:pt x="1802" y="3769"/>
                    <a:pt x="2350" y="3795"/>
                  </a:cubicBezTo>
                  <a:cubicBezTo>
                    <a:pt x="2393" y="3801"/>
                    <a:pt x="2436" y="3804"/>
                    <a:pt x="2478" y="3804"/>
                  </a:cubicBezTo>
                  <a:cubicBezTo>
                    <a:pt x="3155" y="3804"/>
                    <a:pt x="3733" y="3050"/>
                    <a:pt x="3733" y="2412"/>
                  </a:cubicBezTo>
                  <a:cubicBezTo>
                    <a:pt x="3707" y="1916"/>
                    <a:pt x="3524" y="1446"/>
                    <a:pt x="3185" y="1107"/>
                  </a:cubicBezTo>
                  <a:cubicBezTo>
                    <a:pt x="2950" y="820"/>
                    <a:pt x="2689" y="585"/>
                    <a:pt x="2402" y="376"/>
                  </a:cubicBezTo>
                  <a:cubicBezTo>
                    <a:pt x="2115" y="220"/>
                    <a:pt x="1802" y="115"/>
                    <a:pt x="1488" y="63"/>
                  </a:cubicBezTo>
                  <a:cubicBezTo>
                    <a:pt x="1359" y="20"/>
                    <a:pt x="1230" y="1"/>
                    <a:pt x="110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-1830642" y="-1141753"/>
              <a:ext cx="1178635" cy="1141747"/>
            </a:xfrm>
            <a:custGeom>
              <a:rect b="b" l="l" r="r" t="t"/>
              <a:pathLst>
                <a:path extrusionOk="0" h="19314" w="19938">
                  <a:moveTo>
                    <a:pt x="5371" y="293"/>
                  </a:moveTo>
                  <a:cubicBezTo>
                    <a:pt x="6645" y="293"/>
                    <a:pt x="7796" y="957"/>
                    <a:pt x="8716" y="1897"/>
                  </a:cubicBezTo>
                  <a:cubicBezTo>
                    <a:pt x="10308" y="3489"/>
                    <a:pt x="11874" y="5055"/>
                    <a:pt x="13439" y="6647"/>
                  </a:cubicBezTo>
                  <a:cubicBezTo>
                    <a:pt x="13805" y="7117"/>
                    <a:pt x="13283" y="7952"/>
                    <a:pt x="13048" y="8369"/>
                  </a:cubicBezTo>
                  <a:cubicBezTo>
                    <a:pt x="12526" y="9204"/>
                    <a:pt x="11900" y="9987"/>
                    <a:pt x="11169" y="10666"/>
                  </a:cubicBezTo>
                  <a:cubicBezTo>
                    <a:pt x="10491" y="11344"/>
                    <a:pt x="9760" y="11970"/>
                    <a:pt x="8951" y="12466"/>
                  </a:cubicBezTo>
                  <a:cubicBezTo>
                    <a:pt x="8620" y="12680"/>
                    <a:pt x="8014" y="13068"/>
                    <a:pt x="7511" y="13068"/>
                  </a:cubicBezTo>
                  <a:cubicBezTo>
                    <a:pt x="7339" y="13068"/>
                    <a:pt x="7179" y="13023"/>
                    <a:pt x="7046" y="12910"/>
                  </a:cubicBezTo>
                  <a:cubicBezTo>
                    <a:pt x="5428" y="11318"/>
                    <a:pt x="3810" y="9700"/>
                    <a:pt x="2192" y="8082"/>
                  </a:cubicBezTo>
                  <a:cubicBezTo>
                    <a:pt x="1018" y="6830"/>
                    <a:pt x="522" y="5238"/>
                    <a:pt x="1070" y="3568"/>
                  </a:cubicBezTo>
                  <a:cubicBezTo>
                    <a:pt x="1592" y="2106"/>
                    <a:pt x="2740" y="984"/>
                    <a:pt x="4175" y="488"/>
                  </a:cubicBezTo>
                  <a:cubicBezTo>
                    <a:pt x="4583" y="354"/>
                    <a:pt x="4983" y="293"/>
                    <a:pt x="5371" y="293"/>
                  </a:cubicBezTo>
                  <a:close/>
                  <a:moveTo>
                    <a:pt x="13883" y="7064"/>
                  </a:moveTo>
                  <a:lnTo>
                    <a:pt x="16206" y="9387"/>
                  </a:lnTo>
                  <a:cubicBezTo>
                    <a:pt x="17067" y="10248"/>
                    <a:pt x="18084" y="11083"/>
                    <a:pt x="18789" y="12075"/>
                  </a:cubicBezTo>
                  <a:cubicBezTo>
                    <a:pt x="19702" y="13380"/>
                    <a:pt x="19781" y="15128"/>
                    <a:pt x="18972" y="16511"/>
                  </a:cubicBezTo>
                  <a:cubicBezTo>
                    <a:pt x="18241" y="17816"/>
                    <a:pt x="16962" y="18703"/>
                    <a:pt x="15501" y="18964"/>
                  </a:cubicBezTo>
                  <a:cubicBezTo>
                    <a:pt x="15280" y="19003"/>
                    <a:pt x="15066" y="19021"/>
                    <a:pt x="14859" y="19021"/>
                  </a:cubicBezTo>
                  <a:cubicBezTo>
                    <a:pt x="13115" y="19021"/>
                    <a:pt x="11863" y="17727"/>
                    <a:pt x="10673" y="16537"/>
                  </a:cubicBezTo>
                  <a:cubicBezTo>
                    <a:pt x="9603" y="15493"/>
                    <a:pt x="8560" y="14423"/>
                    <a:pt x="7516" y="13380"/>
                  </a:cubicBezTo>
                  <a:cubicBezTo>
                    <a:pt x="7881" y="13354"/>
                    <a:pt x="8246" y="13223"/>
                    <a:pt x="8560" y="13067"/>
                  </a:cubicBezTo>
                  <a:cubicBezTo>
                    <a:pt x="9629" y="12492"/>
                    <a:pt x="10569" y="11762"/>
                    <a:pt x="11404" y="10901"/>
                  </a:cubicBezTo>
                  <a:cubicBezTo>
                    <a:pt x="12239" y="10118"/>
                    <a:pt x="12944" y="9204"/>
                    <a:pt x="13518" y="8187"/>
                  </a:cubicBezTo>
                  <a:cubicBezTo>
                    <a:pt x="13726" y="7847"/>
                    <a:pt x="13831" y="7456"/>
                    <a:pt x="13883" y="7064"/>
                  </a:cubicBezTo>
                  <a:close/>
                  <a:moveTo>
                    <a:pt x="5478" y="1"/>
                  </a:moveTo>
                  <a:cubicBezTo>
                    <a:pt x="3988" y="1"/>
                    <a:pt x="2516" y="788"/>
                    <a:pt x="1566" y="2002"/>
                  </a:cubicBezTo>
                  <a:cubicBezTo>
                    <a:pt x="0" y="3959"/>
                    <a:pt x="287" y="6569"/>
                    <a:pt x="1983" y="8317"/>
                  </a:cubicBezTo>
                  <a:cubicBezTo>
                    <a:pt x="3680" y="10013"/>
                    <a:pt x="5350" y="11710"/>
                    <a:pt x="7046" y="13380"/>
                  </a:cubicBezTo>
                  <a:cubicBezTo>
                    <a:pt x="8664" y="15024"/>
                    <a:pt x="10230" y="16824"/>
                    <a:pt x="12004" y="18286"/>
                  </a:cubicBezTo>
                  <a:cubicBezTo>
                    <a:pt x="12856" y="18990"/>
                    <a:pt x="13847" y="19313"/>
                    <a:pt x="14838" y="19313"/>
                  </a:cubicBezTo>
                  <a:cubicBezTo>
                    <a:pt x="16307" y="19313"/>
                    <a:pt x="17776" y="18603"/>
                    <a:pt x="18789" y="17372"/>
                  </a:cubicBezTo>
                  <a:cubicBezTo>
                    <a:pt x="19572" y="16407"/>
                    <a:pt x="19937" y="15180"/>
                    <a:pt x="19833" y="13954"/>
                  </a:cubicBezTo>
                  <a:cubicBezTo>
                    <a:pt x="19676" y="12258"/>
                    <a:pt x="18424" y="11135"/>
                    <a:pt x="17276" y="10013"/>
                  </a:cubicBezTo>
                  <a:cubicBezTo>
                    <a:pt x="16075" y="8813"/>
                    <a:pt x="14875" y="7612"/>
                    <a:pt x="13674" y="6412"/>
                  </a:cubicBezTo>
                  <a:cubicBezTo>
                    <a:pt x="13648" y="6386"/>
                    <a:pt x="13648" y="6386"/>
                    <a:pt x="13648" y="6360"/>
                  </a:cubicBezTo>
                  <a:cubicBezTo>
                    <a:pt x="13648" y="6360"/>
                    <a:pt x="13622" y="6334"/>
                    <a:pt x="13622" y="6334"/>
                  </a:cubicBezTo>
                  <a:lnTo>
                    <a:pt x="12291" y="5029"/>
                  </a:lnTo>
                  <a:lnTo>
                    <a:pt x="9838" y="2576"/>
                  </a:lnTo>
                  <a:cubicBezTo>
                    <a:pt x="9134" y="1845"/>
                    <a:pt x="8455" y="1088"/>
                    <a:pt x="7594" y="593"/>
                  </a:cubicBezTo>
                  <a:cubicBezTo>
                    <a:pt x="6922" y="185"/>
                    <a:pt x="6198" y="1"/>
                    <a:pt x="547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-1184275" y="-193484"/>
              <a:ext cx="259219" cy="146014"/>
            </a:xfrm>
            <a:custGeom>
              <a:rect b="b" l="l" r="r" t="t"/>
              <a:pathLst>
                <a:path extrusionOk="0" h="2470" w="4385">
                  <a:moveTo>
                    <a:pt x="0" y="0"/>
                  </a:moveTo>
                  <a:cubicBezTo>
                    <a:pt x="782" y="1138"/>
                    <a:pt x="2361" y="2470"/>
                    <a:pt x="3876" y="2470"/>
                  </a:cubicBezTo>
                  <a:cubicBezTo>
                    <a:pt x="4029" y="2470"/>
                    <a:pt x="4181" y="2456"/>
                    <a:pt x="4332" y="2427"/>
                  </a:cubicBezTo>
                  <a:cubicBezTo>
                    <a:pt x="4384" y="2401"/>
                    <a:pt x="4358" y="2349"/>
                    <a:pt x="4306" y="2349"/>
                  </a:cubicBezTo>
                  <a:cubicBezTo>
                    <a:pt x="2610" y="2140"/>
                    <a:pt x="1305" y="1044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-1566870" y="-1087131"/>
              <a:ext cx="222213" cy="89973"/>
            </a:xfrm>
            <a:custGeom>
              <a:rect b="b" l="l" r="r" t="t"/>
              <a:pathLst>
                <a:path extrusionOk="0" h="1522" w="3759">
                  <a:moveTo>
                    <a:pt x="874" y="1"/>
                  </a:moveTo>
                  <a:cubicBezTo>
                    <a:pt x="577" y="1"/>
                    <a:pt x="282" y="44"/>
                    <a:pt x="0" y="138"/>
                  </a:cubicBezTo>
                  <a:lnTo>
                    <a:pt x="0" y="164"/>
                  </a:lnTo>
                  <a:cubicBezTo>
                    <a:pt x="88" y="158"/>
                    <a:pt x="175" y="154"/>
                    <a:pt x="262" y="154"/>
                  </a:cubicBezTo>
                  <a:cubicBezTo>
                    <a:pt x="1522" y="154"/>
                    <a:pt x="2705" y="838"/>
                    <a:pt x="3706" y="1521"/>
                  </a:cubicBezTo>
                  <a:cubicBezTo>
                    <a:pt x="3732" y="1521"/>
                    <a:pt x="3758" y="1495"/>
                    <a:pt x="3758" y="1469"/>
                  </a:cubicBezTo>
                  <a:cubicBezTo>
                    <a:pt x="3121" y="605"/>
                    <a:pt x="1980" y="1"/>
                    <a:pt x="87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-1332359" y="-987935"/>
              <a:ext cx="24710" cy="24178"/>
            </a:xfrm>
            <a:custGeom>
              <a:rect b="b" l="l" r="r" t="t"/>
              <a:pathLst>
                <a:path extrusionOk="0" h="409" w="418">
                  <a:moveTo>
                    <a:pt x="0" y="0"/>
                  </a:moveTo>
                  <a:lnTo>
                    <a:pt x="0" y="0"/>
                  </a:lnTo>
                  <a:cubicBezTo>
                    <a:pt x="26" y="104"/>
                    <a:pt x="78" y="235"/>
                    <a:pt x="183" y="313"/>
                  </a:cubicBezTo>
                  <a:cubicBezTo>
                    <a:pt x="203" y="353"/>
                    <a:pt x="269" y="409"/>
                    <a:pt x="334" y="409"/>
                  </a:cubicBezTo>
                  <a:cubicBezTo>
                    <a:pt x="354" y="409"/>
                    <a:pt x="373" y="404"/>
                    <a:pt x="391" y="391"/>
                  </a:cubicBezTo>
                  <a:cubicBezTo>
                    <a:pt x="418" y="339"/>
                    <a:pt x="391" y="235"/>
                    <a:pt x="339" y="209"/>
                  </a:cubicBezTo>
                  <a:cubicBezTo>
                    <a:pt x="261" y="104"/>
                    <a:pt x="131" y="26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-1218207" y="-227417"/>
              <a:ext cx="26247" cy="24710"/>
            </a:xfrm>
            <a:custGeom>
              <a:rect b="b" l="l" r="r" t="t"/>
              <a:pathLst>
                <a:path extrusionOk="0" h="418" w="444">
                  <a:moveTo>
                    <a:pt x="26" y="0"/>
                  </a:moveTo>
                  <a:cubicBezTo>
                    <a:pt x="0" y="0"/>
                    <a:pt x="0" y="0"/>
                    <a:pt x="0" y="26"/>
                  </a:cubicBezTo>
                  <a:cubicBezTo>
                    <a:pt x="52" y="209"/>
                    <a:pt x="209" y="366"/>
                    <a:pt x="392" y="418"/>
                  </a:cubicBezTo>
                  <a:cubicBezTo>
                    <a:pt x="392" y="418"/>
                    <a:pt x="444" y="418"/>
                    <a:pt x="418" y="392"/>
                  </a:cubicBezTo>
                  <a:cubicBezTo>
                    <a:pt x="365" y="209"/>
                    <a:pt x="209" y="53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>
            <p:ph idx="1" type="subTitle"/>
          </p:nvPr>
        </p:nvSpPr>
        <p:spPr>
          <a:xfrm>
            <a:off x="714300" y="1777875"/>
            <a:ext cx="3248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714300" y="1030400"/>
            <a:ext cx="3180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14"/>
          <p:cNvSpPr/>
          <p:nvPr/>
        </p:nvSpPr>
        <p:spPr>
          <a:xfrm>
            <a:off x="3509717" y="14076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>
            <a:off x="232167" y="71981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948024">
            <a:off x="4166561" y="344868"/>
            <a:ext cx="427988" cy="409463"/>
            <a:chOff x="4058550" y="928275"/>
            <a:chExt cx="427975" cy="409450"/>
          </a:xfrm>
        </p:grpSpPr>
        <p:sp>
          <p:nvSpPr>
            <p:cNvPr id="358" name="Google Shape;358;p14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 rot="2700000">
            <a:off x="577568" y="-114508"/>
            <a:ext cx="690770" cy="660869"/>
            <a:chOff x="4058550" y="928275"/>
            <a:chExt cx="427975" cy="409450"/>
          </a:xfrm>
        </p:grpSpPr>
        <p:sp>
          <p:nvSpPr>
            <p:cNvPr id="362" name="Google Shape;362;p14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14"/>
          <p:cNvSpPr/>
          <p:nvPr/>
        </p:nvSpPr>
        <p:spPr>
          <a:xfrm>
            <a:off x="992242" y="475326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/>
          <p:nvPr>
            <p:ph idx="1" type="subTitle"/>
          </p:nvPr>
        </p:nvSpPr>
        <p:spPr>
          <a:xfrm>
            <a:off x="5855938" y="2617025"/>
            <a:ext cx="22764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368" name="Google Shape;368;p15"/>
          <p:cNvSpPr txBox="1"/>
          <p:nvPr>
            <p:ph type="title"/>
          </p:nvPr>
        </p:nvSpPr>
        <p:spPr>
          <a:xfrm>
            <a:off x="5855938" y="1448575"/>
            <a:ext cx="22764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9" name="Google Shape;369;p15"/>
          <p:cNvSpPr/>
          <p:nvPr/>
        </p:nvSpPr>
        <p:spPr>
          <a:xfrm>
            <a:off x="2214317" y="36886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15"/>
          <p:cNvGrpSpPr/>
          <p:nvPr/>
        </p:nvGrpSpPr>
        <p:grpSpPr>
          <a:xfrm rot="-4948024">
            <a:off x="492473" y="260743"/>
            <a:ext cx="427988" cy="409463"/>
            <a:chOff x="4058550" y="928275"/>
            <a:chExt cx="427975" cy="409450"/>
          </a:xfrm>
        </p:grpSpPr>
        <p:sp>
          <p:nvSpPr>
            <p:cNvPr id="371" name="Google Shape;371;p15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15"/>
          <p:cNvSpPr/>
          <p:nvPr/>
        </p:nvSpPr>
        <p:spPr>
          <a:xfrm>
            <a:off x="6631042" y="283138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15"/>
          <p:cNvGrpSpPr/>
          <p:nvPr/>
        </p:nvGrpSpPr>
        <p:grpSpPr>
          <a:xfrm>
            <a:off x="7789585" y="-93073"/>
            <a:ext cx="690794" cy="660893"/>
            <a:chOff x="4058550" y="928275"/>
            <a:chExt cx="427975" cy="409450"/>
          </a:xfrm>
        </p:grpSpPr>
        <p:sp>
          <p:nvSpPr>
            <p:cNvPr id="376" name="Google Shape;376;p15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5"/>
          <p:cNvSpPr/>
          <p:nvPr/>
        </p:nvSpPr>
        <p:spPr>
          <a:xfrm>
            <a:off x="8480367" y="91741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>
            <a:off x="175017" y="129941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/>
          <p:nvPr>
            <p:ph idx="1" type="subTitle"/>
          </p:nvPr>
        </p:nvSpPr>
        <p:spPr>
          <a:xfrm>
            <a:off x="714300" y="1248900"/>
            <a:ext cx="77154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3" name="Google Shape;383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4" name="Google Shape;384;p16"/>
          <p:cNvGrpSpPr/>
          <p:nvPr/>
        </p:nvGrpSpPr>
        <p:grpSpPr>
          <a:xfrm rot="1538468">
            <a:off x="8538687" y="1365817"/>
            <a:ext cx="690820" cy="660917"/>
            <a:chOff x="4058550" y="928275"/>
            <a:chExt cx="427975" cy="409450"/>
          </a:xfrm>
        </p:grpSpPr>
        <p:sp>
          <p:nvSpPr>
            <p:cNvPr id="385" name="Google Shape;385;p16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6"/>
          <p:cNvGrpSpPr/>
          <p:nvPr/>
        </p:nvGrpSpPr>
        <p:grpSpPr>
          <a:xfrm rot="5714365">
            <a:off x="7165721" y="-273911"/>
            <a:ext cx="690813" cy="660911"/>
            <a:chOff x="4058550" y="928275"/>
            <a:chExt cx="427975" cy="409450"/>
          </a:xfrm>
        </p:grpSpPr>
        <p:sp>
          <p:nvSpPr>
            <p:cNvPr id="389" name="Google Shape;389;p16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6"/>
          <p:cNvGrpSpPr/>
          <p:nvPr/>
        </p:nvGrpSpPr>
        <p:grpSpPr>
          <a:xfrm rot="-3706308">
            <a:off x="7832811" y="4399714"/>
            <a:ext cx="427989" cy="409464"/>
            <a:chOff x="4058550" y="928275"/>
            <a:chExt cx="427975" cy="409450"/>
          </a:xfrm>
        </p:grpSpPr>
        <p:sp>
          <p:nvSpPr>
            <p:cNvPr id="393" name="Google Shape;393;p16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16"/>
          <p:cNvSpPr/>
          <p:nvPr/>
        </p:nvSpPr>
        <p:spPr>
          <a:xfrm>
            <a:off x="8546242" y="356388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"/>
          <p:cNvSpPr/>
          <p:nvPr/>
        </p:nvSpPr>
        <p:spPr>
          <a:xfrm>
            <a:off x="8633842" y="35606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"/>
          <p:cNvSpPr/>
          <p:nvPr/>
        </p:nvSpPr>
        <p:spPr>
          <a:xfrm>
            <a:off x="7071767" y="46966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6"/>
          <p:cNvSpPr/>
          <p:nvPr/>
        </p:nvSpPr>
        <p:spPr>
          <a:xfrm>
            <a:off x="7765192" y="977188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 txBox="1"/>
          <p:nvPr>
            <p:ph idx="1" type="subTitle"/>
          </p:nvPr>
        </p:nvSpPr>
        <p:spPr>
          <a:xfrm>
            <a:off x="866700" y="3173975"/>
            <a:ext cx="20664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2" name="Google Shape;402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17"/>
          <p:cNvSpPr txBox="1"/>
          <p:nvPr>
            <p:ph idx="2" type="title"/>
          </p:nvPr>
        </p:nvSpPr>
        <p:spPr>
          <a:xfrm>
            <a:off x="866700" y="2709125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4" name="Google Shape;404;p17"/>
          <p:cNvSpPr txBox="1"/>
          <p:nvPr>
            <p:ph idx="3" type="subTitle"/>
          </p:nvPr>
        </p:nvSpPr>
        <p:spPr>
          <a:xfrm>
            <a:off x="3538800" y="3173975"/>
            <a:ext cx="20664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5" name="Google Shape;405;p17"/>
          <p:cNvSpPr txBox="1"/>
          <p:nvPr>
            <p:ph idx="4" type="title"/>
          </p:nvPr>
        </p:nvSpPr>
        <p:spPr>
          <a:xfrm>
            <a:off x="3538800" y="2709125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6" name="Google Shape;406;p17"/>
          <p:cNvSpPr txBox="1"/>
          <p:nvPr>
            <p:ph idx="5" type="subTitle"/>
          </p:nvPr>
        </p:nvSpPr>
        <p:spPr>
          <a:xfrm>
            <a:off x="6363300" y="3173975"/>
            <a:ext cx="20664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7" name="Google Shape;407;p17"/>
          <p:cNvSpPr txBox="1"/>
          <p:nvPr>
            <p:ph idx="6" type="title"/>
          </p:nvPr>
        </p:nvSpPr>
        <p:spPr>
          <a:xfrm>
            <a:off x="6363300" y="2709125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408" name="Google Shape;408;p17"/>
          <p:cNvGrpSpPr/>
          <p:nvPr/>
        </p:nvGrpSpPr>
        <p:grpSpPr>
          <a:xfrm rot="1800044">
            <a:off x="8215566" y="4378449"/>
            <a:ext cx="299468" cy="452015"/>
            <a:chOff x="2302950" y="4431025"/>
            <a:chExt cx="299475" cy="452025"/>
          </a:xfrm>
        </p:grpSpPr>
        <p:sp>
          <p:nvSpPr>
            <p:cNvPr id="409" name="Google Shape;409;p17"/>
            <p:cNvSpPr/>
            <p:nvPr/>
          </p:nvSpPr>
          <p:spPr>
            <a:xfrm>
              <a:off x="2368825" y="4436850"/>
              <a:ext cx="227725" cy="236925"/>
            </a:xfrm>
            <a:custGeom>
              <a:rect b="b" l="l" r="r" t="t"/>
              <a:pathLst>
                <a:path extrusionOk="0" h="9477" w="9109">
                  <a:moveTo>
                    <a:pt x="4911" y="0"/>
                  </a:moveTo>
                  <a:cubicBezTo>
                    <a:pt x="4371" y="0"/>
                    <a:pt x="3835" y="108"/>
                    <a:pt x="3341" y="343"/>
                  </a:cubicBezTo>
                  <a:cubicBezTo>
                    <a:pt x="2741" y="630"/>
                    <a:pt x="2245" y="1100"/>
                    <a:pt x="1932" y="1700"/>
                  </a:cubicBezTo>
                  <a:cubicBezTo>
                    <a:pt x="1593" y="2353"/>
                    <a:pt x="1332" y="3031"/>
                    <a:pt x="1123" y="3762"/>
                  </a:cubicBezTo>
                  <a:cubicBezTo>
                    <a:pt x="1045" y="3997"/>
                    <a:pt x="966" y="4258"/>
                    <a:pt x="888" y="4519"/>
                  </a:cubicBezTo>
                  <a:cubicBezTo>
                    <a:pt x="601" y="5354"/>
                    <a:pt x="314" y="6189"/>
                    <a:pt x="27" y="7024"/>
                  </a:cubicBezTo>
                  <a:cubicBezTo>
                    <a:pt x="1" y="7024"/>
                    <a:pt x="1" y="7050"/>
                    <a:pt x="27" y="7050"/>
                  </a:cubicBezTo>
                  <a:lnTo>
                    <a:pt x="53" y="7050"/>
                  </a:lnTo>
                  <a:cubicBezTo>
                    <a:pt x="312" y="6964"/>
                    <a:pt x="572" y="6913"/>
                    <a:pt x="831" y="6913"/>
                  </a:cubicBezTo>
                  <a:cubicBezTo>
                    <a:pt x="885" y="6913"/>
                    <a:pt x="939" y="6915"/>
                    <a:pt x="992" y="6920"/>
                  </a:cubicBezTo>
                  <a:cubicBezTo>
                    <a:pt x="1906" y="6998"/>
                    <a:pt x="2819" y="7181"/>
                    <a:pt x="3680" y="7520"/>
                  </a:cubicBezTo>
                  <a:cubicBezTo>
                    <a:pt x="4594" y="7807"/>
                    <a:pt x="5455" y="8224"/>
                    <a:pt x="6212" y="8798"/>
                  </a:cubicBezTo>
                  <a:cubicBezTo>
                    <a:pt x="6473" y="8981"/>
                    <a:pt x="6655" y="9190"/>
                    <a:pt x="6812" y="9451"/>
                  </a:cubicBezTo>
                  <a:cubicBezTo>
                    <a:pt x="6812" y="9477"/>
                    <a:pt x="6838" y="9477"/>
                    <a:pt x="6838" y="9477"/>
                  </a:cubicBezTo>
                  <a:lnTo>
                    <a:pt x="6864" y="9477"/>
                  </a:lnTo>
                  <a:cubicBezTo>
                    <a:pt x="6890" y="9477"/>
                    <a:pt x="6890" y="9451"/>
                    <a:pt x="6890" y="9451"/>
                  </a:cubicBezTo>
                  <a:lnTo>
                    <a:pt x="7334" y="8172"/>
                  </a:lnTo>
                  <a:lnTo>
                    <a:pt x="8064" y="6058"/>
                  </a:lnTo>
                  <a:lnTo>
                    <a:pt x="8091" y="5980"/>
                  </a:lnTo>
                  <a:cubicBezTo>
                    <a:pt x="8612" y="4519"/>
                    <a:pt x="9108" y="3031"/>
                    <a:pt x="8143" y="1674"/>
                  </a:cubicBezTo>
                  <a:cubicBezTo>
                    <a:pt x="7438" y="683"/>
                    <a:pt x="6316" y="56"/>
                    <a:pt x="5090" y="4"/>
                  </a:cubicBezTo>
                  <a:cubicBezTo>
                    <a:pt x="5030" y="2"/>
                    <a:pt x="4971" y="0"/>
                    <a:pt x="491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2307500" y="4615050"/>
              <a:ext cx="232950" cy="262200"/>
            </a:xfrm>
            <a:custGeom>
              <a:rect b="b" l="l" r="r" t="t"/>
              <a:pathLst>
                <a:path extrusionOk="0" h="10488" w="9318">
                  <a:moveTo>
                    <a:pt x="3308" y="0"/>
                  </a:moveTo>
                  <a:cubicBezTo>
                    <a:pt x="3057" y="0"/>
                    <a:pt x="2802" y="35"/>
                    <a:pt x="2558" y="105"/>
                  </a:cubicBezTo>
                  <a:cubicBezTo>
                    <a:pt x="2454" y="157"/>
                    <a:pt x="2349" y="261"/>
                    <a:pt x="2297" y="366"/>
                  </a:cubicBezTo>
                  <a:cubicBezTo>
                    <a:pt x="1723" y="2062"/>
                    <a:pt x="1123" y="3758"/>
                    <a:pt x="523" y="5454"/>
                  </a:cubicBezTo>
                  <a:cubicBezTo>
                    <a:pt x="1" y="6994"/>
                    <a:pt x="210" y="8351"/>
                    <a:pt x="1123" y="9264"/>
                  </a:cubicBezTo>
                  <a:cubicBezTo>
                    <a:pt x="1885" y="10049"/>
                    <a:pt x="2933" y="10487"/>
                    <a:pt x="4032" y="10487"/>
                  </a:cubicBezTo>
                  <a:cubicBezTo>
                    <a:pt x="4175" y="10487"/>
                    <a:pt x="4319" y="10480"/>
                    <a:pt x="4463" y="10465"/>
                  </a:cubicBezTo>
                  <a:cubicBezTo>
                    <a:pt x="4829" y="10413"/>
                    <a:pt x="5194" y="10308"/>
                    <a:pt x="5533" y="10126"/>
                  </a:cubicBezTo>
                  <a:lnTo>
                    <a:pt x="5533" y="10152"/>
                  </a:lnTo>
                  <a:cubicBezTo>
                    <a:pt x="6394" y="9708"/>
                    <a:pt x="7047" y="8951"/>
                    <a:pt x="7360" y="8012"/>
                  </a:cubicBezTo>
                  <a:cubicBezTo>
                    <a:pt x="7777" y="6785"/>
                    <a:pt x="8221" y="5559"/>
                    <a:pt x="8639" y="4358"/>
                  </a:cubicBezTo>
                  <a:lnTo>
                    <a:pt x="9160" y="2819"/>
                  </a:lnTo>
                  <a:cubicBezTo>
                    <a:pt x="9317" y="2271"/>
                    <a:pt x="8534" y="1775"/>
                    <a:pt x="8169" y="1566"/>
                  </a:cubicBezTo>
                  <a:cubicBezTo>
                    <a:pt x="7490" y="1149"/>
                    <a:pt x="6812" y="809"/>
                    <a:pt x="6081" y="574"/>
                  </a:cubicBezTo>
                  <a:cubicBezTo>
                    <a:pt x="5324" y="287"/>
                    <a:pt x="4515" y="105"/>
                    <a:pt x="3733" y="26"/>
                  </a:cubicBezTo>
                  <a:lnTo>
                    <a:pt x="3680" y="26"/>
                  </a:lnTo>
                  <a:cubicBezTo>
                    <a:pt x="3559" y="9"/>
                    <a:pt x="3434" y="0"/>
                    <a:pt x="3308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2440600" y="4446725"/>
              <a:ext cx="155950" cy="227050"/>
            </a:xfrm>
            <a:custGeom>
              <a:rect b="b" l="l" r="r" t="t"/>
              <a:pathLst>
                <a:path extrusionOk="0" h="9082" w="6238">
                  <a:moveTo>
                    <a:pt x="3732" y="1"/>
                  </a:moveTo>
                  <a:lnTo>
                    <a:pt x="3732" y="1"/>
                  </a:lnTo>
                  <a:cubicBezTo>
                    <a:pt x="4150" y="810"/>
                    <a:pt x="4202" y="1932"/>
                    <a:pt x="4097" y="2767"/>
                  </a:cubicBezTo>
                  <a:cubicBezTo>
                    <a:pt x="3993" y="3967"/>
                    <a:pt x="3497" y="5089"/>
                    <a:pt x="2662" y="5950"/>
                  </a:cubicBezTo>
                  <a:cubicBezTo>
                    <a:pt x="1931" y="6707"/>
                    <a:pt x="966" y="6838"/>
                    <a:pt x="0" y="6890"/>
                  </a:cubicBezTo>
                  <a:cubicBezTo>
                    <a:pt x="261" y="6968"/>
                    <a:pt x="522" y="7046"/>
                    <a:pt x="809" y="7151"/>
                  </a:cubicBezTo>
                  <a:cubicBezTo>
                    <a:pt x="1723" y="7438"/>
                    <a:pt x="2584" y="7855"/>
                    <a:pt x="3367" y="8430"/>
                  </a:cubicBezTo>
                  <a:cubicBezTo>
                    <a:pt x="3602" y="8586"/>
                    <a:pt x="3784" y="8821"/>
                    <a:pt x="3941" y="9082"/>
                  </a:cubicBezTo>
                  <a:lnTo>
                    <a:pt x="3993" y="9082"/>
                  </a:lnTo>
                  <a:cubicBezTo>
                    <a:pt x="3993" y="9082"/>
                    <a:pt x="4019" y="9082"/>
                    <a:pt x="4019" y="9056"/>
                  </a:cubicBezTo>
                  <a:lnTo>
                    <a:pt x="4463" y="7777"/>
                  </a:lnTo>
                  <a:lnTo>
                    <a:pt x="5193" y="5690"/>
                  </a:lnTo>
                  <a:lnTo>
                    <a:pt x="5220" y="5585"/>
                  </a:lnTo>
                  <a:cubicBezTo>
                    <a:pt x="5715" y="4150"/>
                    <a:pt x="6237" y="2662"/>
                    <a:pt x="5246" y="1279"/>
                  </a:cubicBezTo>
                  <a:cubicBezTo>
                    <a:pt x="4854" y="731"/>
                    <a:pt x="4332" y="314"/>
                    <a:pt x="3732" y="1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2423625" y="4475650"/>
              <a:ext cx="86800" cy="92525"/>
            </a:xfrm>
            <a:custGeom>
              <a:rect b="b" l="l" r="r" t="t"/>
              <a:pathLst>
                <a:path extrusionOk="0" h="3701" w="3472">
                  <a:moveTo>
                    <a:pt x="1923" y="1"/>
                  </a:moveTo>
                  <a:cubicBezTo>
                    <a:pt x="1435" y="1"/>
                    <a:pt x="966" y="264"/>
                    <a:pt x="627" y="670"/>
                  </a:cubicBezTo>
                  <a:cubicBezTo>
                    <a:pt x="314" y="1114"/>
                    <a:pt x="105" y="1610"/>
                    <a:pt x="53" y="2132"/>
                  </a:cubicBezTo>
                  <a:cubicBezTo>
                    <a:pt x="1" y="2784"/>
                    <a:pt x="445" y="3645"/>
                    <a:pt x="1175" y="3697"/>
                  </a:cubicBezTo>
                  <a:cubicBezTo>
                    <a:pt x="1212" y="3700"/>
                    <a:pt x="1249" y="3701"/>
                    <a:pt x="1286" y="3701"/>
                  </a:cubicBezTo>
                  <a:cubicBezTo>
                    <a:pt x="1688" y="3701"/>
                    <a:pt x="2065" y="3569"/>
                    <a:pt x="2376" y="3306"/>
                  </a:cubicBezTo>
                  <a:cubicBezTo>
                    <a:pt x="2663" y="3019"/>
                    <a:pt x="2924" y="2680"/>
                    <a:pt x="3106" y="2314"/>
                  </a:cubicBezTo>
                  <a:cubicBezTo>
                    <a:pt x="3472" y="1584"/>
                    <a:pt x="3446" y="749"/>
                    <a:pt x="2715" y="253"/>
                  </a:cubicBezTo>
                  <a:cubicBezTo>
                    <a:pt x="2458" y="78"/>
                    <a:pt x="2188" y="1"/>
                    <a:pt x="19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2379275" y="4614550"/>
              <a:ext cx="13725" cy="2725"/>
            </a:xfrm>
            <a:custGeom>
              <a:rect b="b" l="l" r="r" t="t"/>
              <a:pathLst>
                <a:path extrusionOk="0" h="109" w="549">
                  <a:moveTo>
                    <a:pt x="274" y="1"/>
                  </a:moveTo>
                  <a:cubicBezTo>
                    <a:pt x="183" y="1"/>
                    <a:pt x="92" y="7"/>
                    <a:pt x="0" y="20"/>
                  </a:cubicBezTo>
                  <a:cubicBezTo>
                    <a:pt x="40" y="79"/>
                    <a:pt x="93" y="108"/>
                    <a:pt x="151" y="108"/>
                  </a:cubicBezTo>
                  <a:cubicBezTo>
                    <a:pt x="170" y="108"/>
                    <a:pt x="190" y="105"/>
                    <a:pt x="209" y="99"/>
                  </a:cubicBezTo>
                  <a:lnTo>
                    <a:pt x="548" y="20"/>
                  </a:lnTo>
                  <a:cubicBezTo>
                    <a:pt x="457" y="7"/>
                    <a:pt x="366" y="1"/>
                    <a:pt x="274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354475" y="4622875"/>
              <a:ext cx="185975" cy="254475"/>
            </a:xfrm>
            <a:custGeom>
              <a:rect b="b" l="l" r="r" t="t"/>
              <a:pathLst>
                <a:path extrusionOk="0" h="10179" w="7439">
                  <a:moveTo>
                    <a:pt x="3315" y="0"/>
                  </a:moveTo>
                  <a:cubicBezTo>
                    <a:pt x="4698" y="1618"/>
                    <a:pt x="4985" y="3758"/>
                    <a:pt x="4254" y="5898"/>
                  </a:cubicBezTo>
                  <a:cubicBezTo>
                    <a:pt x="3524" y="8064"/>
                    <a:pt x="2010" y="9369"/>
                    <a:pt x="1" y="9578"/>
                  </a:cubicBezTo>
                  <a:cubicBezTo>
                    <a:pt x="630" y="9968"/>
                    <a:pt x="1367" y="10178"/>
                    <a:pt x="2122" y="10178"/>
                  </a:cubicBezTo>
                  <a:cubicBezTo>
                    <a:pt x="2275" y="10178"/>
                    <a:pt x="2430" y="10169"/>
                    <a:pt x="2584" y="10152"/>
                  </a:cubicBezTo>
                  <a:cubicBezTo>
                    <a:pt x="2950" y="10100"/>
                    <a:pt x="3315" y="9995"/>
                    <a:pt x="3628" y="9839"/>
                  </a:cubicBezTo>
                  <a:cubicBezTo>
                    <a:pt x="4515" y="9395"/>
                    <a:pt x="5168" y="8638"/>
                    <a:pt x="5481" y="7699"/>
                  </a:cubicBezTo>
                  <a:cubicBezTo>
                    <a:pt x="5898" y="6472"/>
                    <a:pt x="6342" y="5246"/>
                    <a:pt x="6760" y="4045"/>
                  </a:cubicBezTo>
                  <a:lnTo>
                    <a:pt x="7281" y="2506"/>
                  </a:lnTo>
                  <a:cubicBezTo>
                    <a:pt x="7438" y="1958"/>
                    <a:pt x="6655" y="1462"/>
                    <a:pt x="6290" y="1253"/>
                  </a:cubicBezTo>
                  <a:cubicBezTo>
                    <a:pt x="5611" y="836"/>
                    <a:pt x="4907" y="522"/>
                    <a:pt x="4202" y="261"/>
                  </a:cubicBezTo>
                  <a:cubicBezTo>
                    <a:pt x="3941" y="183"/>
                    <a:pt x="3628" y="79"/>
                    <a:pt x="3315" y="0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2341425" y="4722200"/>
              <a:ext cx="69850" cy="80375"/>
            </a:xfrm>
            <a:custGeom>
              <a:rect b="b" l="l" r="r" t="t"/>
              <a:pathLst>
                <a:path extrusionOk="0" h="3215" w="2794">
                  <a:moveTo>
                    <a:pt x="1430" y="0"/>
                  </a:moveTo>
                  <a:cubicBezTo>
                    <a:pt x="1363" y="0"/>
                    <a:pt x="1295" y="7"/>
                    <a:pt x="1227" y="20"/>
                  </a:cubicBezTo>
                  <a:cubicBezTo>
                    <a:pt x="731" y="125"/>
                    <a:pt x="340" y="464"/>
                    <a:pt x="157" y="934"/>
                  </a:cubicBezTo>
                  <a:cubicBezTo>
                    <a:pt x="53" y="1247"/>
                    <a:pt x="1" y="1612"/>
                    <a:pt x="53" y="1951"/>
                  </a:cubicBezTo>
                  <a:cubicBezTo>
                    <a:pt x="79" y="2264"/>
                    <a:pt x="210" y="2551"/>
                    <a:pt x="392" y="2786"/>
                  </a:cubicBezTo>
                  <a:cubicBezTo>
                    <a:pt x="418" y="2839"/>
                    <a:pt x="471" y="2891"/>
                    <a:pt x="523" y="2943"/>
                  </a:cubicBezTo>
                  <a:cubicBezTo>
                    <a:pt x="583" y="3004"/>
                    <a:pt x="660" y="3064"/>
                    <a:pt x="739" y="3113"/>
                  </a:cubicBezTo>
                  <a:lnTo>
                    <a:pt x="739" y="3113"/>
                  </a:lnTo>
                  <a:cubicBezTo>
                    <a:pt x="739" y="3113"/>
                    <a:pt x="738" y="3113"/>
                    <a:pt x="738" y="3113"/>
                  </a:cubicBezTo>
                  <a:cubicBezTo>
                    <a:pt x="731" y="3113"/>
                    <a:pt x="745" y="3126"/>
                    <a:pt x="784" y="3152"/>
                  </a:cubicBezTo>
                  <a:cubicBezTo>
                    <a:pt x="856" y="3195"/>
                    <a:pt x="935" y="3214"/>
                    <a:pt x="1014" y="3214"/>
                  </a:cubicBezTo>
                  <a:cubicBezTo>
                    <a:pt x="1079" y="3214"/>
                    <a:pt x="1143" y="3201"/>
                    <a:pt x="1201" y="3178"/>
                  </a:cubicBezTo>
                  <a:cubicBezTo>
                    <a:pt x="1208" y="3173"/>
                    <a:pt x="1214" y="3169"/>
                    <a:pt x="1220" y="3165"/>
                  </a:cubicBezTo>
                  <a:lnTo>
                    <a:pt x="1220" y="3165"/>
                  </a:lnTo>
                  <a:cubicBezTo>
                    <a:pt x="1309" y="3137"/>
                    <a:pt x="1395" y="3092"/>
                    <a:pt x="1462" y="3047"/>
                  </a:cubicBezTo>
                  <a:cubicBezTo>
                    <a:pt x="1723" y="2917"/>
                    <a:pt x="1932" y="2708"/>
                    <a:pt x="2115" y="2473"/>
                  </a:cubicBezTo>
                  <a:cubicBezTo>
                    <a:pt x="2610" y="1821"/>
                    <a:pt x="2793" y="1090"/>
                    <a:pt x="2271" y="386"/>
                  </a:cubicBezTo>
                  <a:cubicBezTo>
                    <a:pt x="2055" y="148"/>
                    <a:pt x="1751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2302950" y="4431025"/>
              <a:ext cx="299475" cy="452025"/>
            </a:xfrm>
            <a:custGeom>
              <a:rect b="b" l="l" r="r" t="t"/>
              <a:pathLst>
                <a:path extrusionOk="0" h="18081" w="11979">
                  <a:moveTo>
                    <a:pt x="7518" y="257"/>
                  </a:moveTo>
                  <a:cubicBezTo>
                    <a:pt x="7586" y="257"/>
                    <a:pt x="7655" y="259"/>
                    <a:pt x="7725" y="263"/>
                  </a:cubicBezTo>
                  <a:cubicBezTo>
                    <a:pt x="8925" y="342"/>
                    <a:pt x="10021" y="942"/>
                    <a:pt x="10726" y="1933"/>
                  </a:cubicBezTo>
                  <a:cubicBezTo>
                    <a:pt x="11717" y="3316"/>
                    <a:pt x="11169" y="4856"/>
                    <a:pt x="10647" y="6291"/>
                  </a:cubicBezTo>
                  <a:cubicBezTo>
                    <a:pt x="10282" y="7414"/>
                    <a:pt x="9864" y="8536"/>
                    <a:pt x="9473" y="9658"/>
                  </a:cubicBezTo>
                  <a:cubicBezTo>
                    <a:pt x="9316" y="9423"/>
                    <a:pt x="9134" y="9188"/>
                    <a:pt x="8899" y="9005"/>
                  </a:cubicBezTo>
                  <a:cubicBezTo>
                    <a:pt x="8116" y="8431"/>
                    <a:pt x="7255" y="8014"/>
                    <a:pt x="6315" y="7701"/>
                  </a:cubicBezTo>
                  <a:cubicBezTo>
                    <a:pt x="5454" y="7387"/>
                    <a:pt x="4541" y="7179"/>
                    <a:pt x="3627" y="7126"/>
                  </a:cubicBezTo>
                  <a:cubicBezTo>
                    <a:pt x="3574" y="7122"/>
                    <a:pt x="3519" y="7120"/>
                    <a:pt x="3464" y="7120"/>
                  </a:cubicBezTo>
                  <a:cubicBezTo>
                    <a:pt x="3199" y="7120"/>
                    <a:pt x="2926" y="7170"/>
                    <a:pt x="2688" y="7257"/>
                  </a:cubicBezTo>
                  <a:cubicBezTo>
                    <a:pt x="2975" y="6422"/>
                    <a:pt x="3262" y="5587"/>
                    <a:pt x="3549" y="4752"/>
                  </a:cubicBezTo>
                  <a:cubicBezTo>
                    <a:pt x="3862" y="3838"/>
                    <a:pt x="4123" y="2821"/>
                    <a:pt x="4593" y="1959"/>
                  </a:cubicBezTo>
                  <a:cubicBezTo>
                    <a:pt x="5185" y="898"/>
                    <a:pt x="6315" y="257"/>
                    <a:pt x="7518" y="257"/>
                  </a:cubicBezTo>
                  <a:close/>
                  <a:moveTo>
                    <a:pt x="3427" y="7390"/>
                  </a:moveTo>
                  <a:cubicBezTo>
                    <a:pt x="3610" y="7390"/>
                    <a:pt x="3784" y="7405"/>
                    <a:pt x="3915" y="7414"/>
                  </a:cubicBezTo>
                  <a:cubicBezTo>
                    <a:pt x="4697" y="7492"/>
                    <a:pt x="5480" y="7674"/>
                    <a:pt x="6237" y="7962"/>
                  </a:cubicBezTo>
                  <a:cubicBezTo>
                    <a:pt x="6968" y="8196"/>
                    <a:pt x="7672" y="8536"/>
                    <a:pt x="8325" y="8927"/>
                  </a:cubicBezTo>
                  <a:cubicBezTo>
                    <a:pt x="8664" y="9162"/>
                    <a:pt x="9447" y="9632"/>
                    <a:pt x="9290" y="10154"/>
                  </a:cubicBezTo>
                  <a:cubicBezTo>
                    <a:pt x="8690" y="11902"/>
                    <a:pt x="8090" y="13624"/>
                    <a:pt x="7490" y="15347"/>
                  </a:cubicBezTo>
                  <a:cubicBezTo>
                    <a:pt x="7072" y="16651"/>
                    <a:pt x="5950" y="17591"/>
                    <a:pt x="4619" y="17774"/>
                  </a:cubicBezTo>
                  <a:cubicBezTo>
                    <a:pt x="4478" y="17789"/>
                    <a:pt x="4337" y="17796"/>
                    <a:pt x="4196" y="17796"/>
                  </a:cubicBezTo>
                  <a:cubicBezTo>
                    <a:pt x="3115" y="17796"/>
                    <a:pt x="2067" y="17358"/>
                    <a:pt x="1305" y="16573"/>
                  </a:cubicBezTo>
                  <a:cubicBezTo>
                    <a:pt x="287" y="15555"/>
                    <a:pt x="287" y="14146"/>
                    <a:pt x="757" y="12815"/>
                  </a:cubicBezTo>
                  <a:cubicBezTo>
                    <a:pt x="1331" y="11119"/>
                    <a:pt x="1931" y="9423"/>
                    <a:pt x="2505" y="7727"/>
                  </a:cubicBezTo>
                  <a:cubicBezTo>
                    <a:pt x="2662" y="7448"/>
                    <a:pt x="3062" y="7390"/>
                    <a:pt x="3427" y="7390"/>
                  </a:cubicBezTo>
                  <a:close/>
                  <a:moveTo>
                    <a:pt x="7526" y="0"/>
                  </a:moveTo>
                  <a:cubicBezTo>
                    <a:pt x="6837" y="0"/>
                    <a:pt x="6167" y="187"/>
                    <a:pt x="5585" y="550"/>
                  </a:cubicBezTo>
                  <a:cubicBezTo>
                    <a:pt x="4384" y="1255"/>
                    <a:pt x="4045" y="2560"/>
                    <a:pt x="3627" y="3760"/>
                  </a:cubicBezTo>
                  <a:cubicBezTo>
                    <a:pt x="3158" y="5065"/>
                    <a:pt x="2714" y="6370"/>
                    <a:pt x="2270" y="7648"/>
                  </a:cubicBezTo>
                  <a:lnTo>
                    <a:pt x="2270" y="7674"/>
                  </a:lnTo>
                  <a:lnTo>
                    <a:pt x="2270" y="7727"/>
                  </a:lnTo>
                  <a:lnTo>
                    <a:pt x="1775" y="9136"/>
                  </a:lnTo>
                  <a:lnTo>
                    <a:pt x="861" y="11798"/>
                  </a:lnTo>
                  <a:cubicBezTo>
                    <a:pt x="548" y="12528"/>
                    <a:pt x="313" y="13311"/>
                    <a:pt x="209" y="14094"/>
                  </a:cubicBezTo>
                  <a:cubicBezTo>
                    <a:pt x="0" y="16025"/>
                    <a:pt x="1514" y="17565"/>
                    <a:pt x="3314" y="17982"/>
                  </a:cubicBezTo>
                  <a:cubicBezTo>
                    <a:pt x="3611" y="18049"/>
                    <a:pt x="3903" y="18081"/>
                    <a:pt x="4187" y="18081"/>
                  </a:cubicBezTo>
                  <a:cubicBezTo>
                    <a:pt x="5804" y="18081"/>
                    <a:pt x="7174" y="17049"/>
                    <a:pt x="7751" y="15451"/>
                  </a:cubicBezTo>
                  <a:cubicBezTo>
                    <a:pt x="8377" y="13650"/>
                    <a:pt x="9003" y="11824"/>
                    <a:pt x="9656" y="10023"/>
                  </a:cubicBezTo>
                  <a:cubicBezTo>
                    <a:pt x="10256" y="8275"/>
                    <a:pt x="11013" y="6500"/>
                    <a:pt x="11456" y="4700"/>
                  </a:cubicBezTo>
                  <a:cubicBezTo>
                    <a:pt x="11978" y="2560"/>
                    <a:pt x="10491" y="603"/>
                    <a:pt x="8429" y="107"/>
                  </a:cubicBezTo>
                  <a:cubicBezTo>
                    <a:pt x="8129" y="36"/>
                    <a:pt x="7826" y="0"/>
                    <a:pt x="75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2557375" y="4487550"/>
              <a:ext cx="26775" cy="99750"/>
            </a:xfrm>
            <a:custGeom>
              <a:rect b="b" l="l" r="r" t="t"/>
              <a:pathLst>
                <a:path extrusionOk="0" h="3990" w="1071">
                  <a:moveTo>
                    <a:pt x="239" y="1"/>
                  </a:moveTo>
                  <a:cubicBezTo>
                    <a:pt x="222" y="1"/>
                    <a:pt x="209" y="19"/>
                    <a:pt x="209" y="38"/>
                  </a:cubicBezTo>
                  <a:cubicBezTo>
                    <a:pt x="653" y="1343"/>
                    <a:pt x="314" y="2700"/>
                    <a:pt x="1" y="3978"/>
                  </a:cubicBezTo>
                  <a:cubicBezTo>
                    <a:pt x="1" y="3978"/>
                    <a:pt x="1" y="3990"/>
                    <a:pt x="8" y="3990"/>
                  </a:cubicBezTo>
                  <a:cubicBezTo>
                    <a:pt x="12" y="3990"/>
                    <a:pt x="18" y="3987"/>
                    <a:pt x="27" y="3978"/>
                  </a:cubicBezTo>
                  <a:cubicBezTo>
                    <a:pt x="627" y="2934"/>
                    <a:pt x="1070" y="1082"/>
                    <a:pt x="261" y="12"/>
                  </a:cubicBezTo>
                  <a:cubicBezTo>
                    <a:pt x="254" y="4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2321200" y="4756125"/>
              <a:ext cx="22225" cy="80100"/>
            </a:xfrm>
            <a:custGeom>
              <a:rect b="b" l="l" r="r" t="t"/>
              <a:pathLst>
                <a:path extrusionOk="0" h="3204" w="889">
                  <a:moveTo>
                    <a:pt x="585" y="1"/>
                  </a:moveTo>
                  <a:cubicBezTo>
                    <a:pt x="575" y="1"/>
                    <a:pt x="562" y="7"/>
                    <a:pt x="549" y="20"/>
                  </a:cubicBezTo>
                  <a:cubicBezTo>
                    <a:pt x="1" y="1038"/>
                    <a:pt x="131" y="2317"/>
                    <a:pt x="888" y="3204"/>
                  </a:cubicBezTo>
                  <a:cubicBezTo>
                    <a:pt x="366" y="2238"/>
                    <a:pt x="471" y="1064"/>
                    <a:pt x="601" y="20"/>
                  </a:cubicBezTo>
                  <a:cubicBezTo>
                    <a:pt x="601" y="7"/>
                    <a:pt x="595" y="1"/>
                    <a:pt x="585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2336225" y="4740175"/>
              <a:ext cx="5875" cy="10600"/>
            </a:xfrm>
            <a:custGeom>
              <a:rect b="b" l="l" r="r" t="t"/>
              <a:pathLst>
                <a:path extrusionOk="0" h="424" w="235">
                  <a:moveTo>
                    <a:pt x="135" y="1"/>
                  </a:moveTo>
                  <a:cubicBezTo>
                    <a:pt x="91" y="1"/>
                    <a:pt x="52" y="65"/>
                    <a:pt x="52" y="110"/>
                  </a:cubicBezTo>
                  <a:cubicBezTo>
                    <a:pt x="0" y="188"/>
                    <a:pt x="0" y="319"/>
                    <a:pt x="26" y="423"/>
                  </a:cubicBezTo>
                  <a:cubicBezTo>
                    <a:pt x="104" y="371"/>
                    <a:pt x="157" y="293"/>
                    <a:pt x="209" y="188"/>
                  </a:cubicBezTo>
                  <a:cubicBezTo>
                    <a:pt x="209" y="136"/>
                    <a:pt x="235" y="32"/>
                    <a:pt x="157" y="6"/>
                  </a:cubicBezTo>
                  <a:cubicBezTo>
                    <a:pt x="149" y="2"/>
                    <a:pt x="142" y="1"/>
                    <a:pt x="135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552150" y="4591725"/>
              <a:ext cx="5250" cy="10950"/>
            </a:xfrm>
            <a:custGeom>
              <a:rect b="b" l="l" r="r" t="t"/>
              <a:pathLst>
                <a:path extrusionOk="0" h="438" w="210">
                  <a:moveTo>
                    <a:pt x="183" y="0"/>
                  </a:moveTo>
                  <a:cubicBezTo>
                    <a:pt x="177" y="0"/>
                    <a:pt x="170" y="7"/>
                    <a:pt x="157" y="20"/>
                  </a:cubicBezTo>
                  <a:cubicBezTo>
                    <a:pt x="53" y="124"/>
                    <a:pt x="1" y="281"/>
                    <a:pt x="27" y="438"/>
                  </a:cubicBezTo>
                  <a:lnTo>
                    <a:pt x="53" y="438"/>
                  </a:lnTo>
                  <a:cubicBezTo>
                    <a:pt x="157" y="333"/>
                    <a:pt x="210" y="177"/>
                    <a:pt x="210" y="20"/>
                  </a:cubicBezTo>
                  <a:cubicBezTo>
                    <a:pt x="196" y="7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7"/>
          <p:cNvGrpSpPr/>
          <p:nvPr/>
        </p:nvGrpSpPr>
        <p:grpSpPr>
          <a:xfrm rot="5245113">
            <a:off x="7641174" y="334227"/>
            <a:ext cx="690811" cy="660909"/>
            <a:chOff x="4058550" y="928275"/>
            <a:chExt cx="427975" cy="409450"/>
          </a:xfrm>
        </p:grpSpPr>
        <p:sp>
          <p:nvSpPr>
            <p:cNvPr id="422" name="Google Shape;422;p17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17"/>
          <p:cNvGrpSpPr/>
          <p:nvPr/>
        </p:nvGrpSpPr>
        <p:grpSpPr>
          <a:xfrm rot="1538468">
            <a:off x="1687337" y="410542"/>
            <a:ext cx="690820" cy="660917"/>
            <a:chOff x="4058550" y="928275"/>
            <a:chExt cx="427975" cy="409450"/>
          </a:xfrm>
        </p:grpSpPr>
        <p:sp>
          <p:nvSpPr>
            <p:cNvPr id="426" name="Google Shape;426;p17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7"/>
          <p:cNvGrpSpPr/>
          <p:nvPr/>
        </p:nvGrpSpPr>
        <p:grpSpPr>
          <a:xfrm rot="-3706308">
            <a:off x="448311" y="979314"/>
            <a:ext cx="427989" cy="409464"/>
            <a:chOff x="4058550" y="928275"/>
            <a:chExt cx="427975" cy="409450"/>
          </a:xfrm>
        </p:grpSpPr>
        <p:sp>
          <p:nvSpPr>
            <p:cNvPr id="430" name="Google Shape;430;p17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17"/>
          <p:cNvSpPr/>
          <p:nvPr/>
        </p:nvSpPr>
        <p:spPr>
          <a:xfrm>
            <a:off x="886967" y="2936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7"/>
          <p:cNvSpPr/>
          <p:nvPr/>
        </p:nvSpPr>
        <p:spPr>
          <a:xfrm>
            <a:off x="6472267" y="4868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8548117" y="15127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617842" y="45078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4460417" y="44061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"/>
          <p:cNvSpPr txBox="1"/>
          <p:nvPr>
            <p:ph idx="1" type="subTitle"/>
          </p:nvPr>
        </p:nvSpPr>
        <p:spPr>
          <a:xfrm>
            <a:off x="2130156" y="3621184"/>
            <a:ext cx="20664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0" name="Google Shape;440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18"/>
          <p:cNvSpPr txBox="1"/>
          <p:nvPr>
            <p:ph idx="2" type="title"/>
          </p:nvPr>
        </p:nvSpPr>
        <p:spPr>
          <a:xfrm>
            <a:off x="2130156" y="3234184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42" name="Google Shape;442;p18"/>
          <p:cNvSpPr txBox="1"/>
          <p:nvPr>
            <p:ph idx="3" type="subTitle"/>
          </p:nvPr>
        </p:nvSpPr>
        <p:spPr>
          <a:xfrm>
            <a:off x="2130156" y="1944632"/>
            <a:ext cx="20664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3" name="Google Shape;443;p18"/>
          <p:cNvSpPr txBox="1"/>
          <p:nvPr>
            <p:ph idx="4" type="title"/>
          </p:nvPr>
        </p:nvSpPr>
        <p:spPr>
          <a:xfrm>
            <a:off x="2130156" y="1557618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44" name="Google Shape;444;p18"/>
          <p:cNvSpPr txBox="1"/>
          <p:nvPr>
            <p:ph idx="5" type="subTitle"/>
          </p:nvPr>
        </p:nvSpPr>
        <p:spPr>
          <a:xfrm>
            <a:off x="5993210" y="3621184"/>
            <a:ext cx="20664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5" name="Google Shape;445;p18"/>
          <p:cNvSpPr txBox="1"/>
          <p:nvPr>
            <p:ph idx="6" type="title"/>
          </p:nvPr>
        </p:nvSpPr>
        <p:spPr>
          <a:xfrm>
            <a:off x="5993210" y="3234184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46" name="Google Shape;446;p18"/>
          <p:cNvSpPr txBox="1"/>
          <p:nvPr>
            <p:ph idx="7" type="subTitle"/>
          </p:nvPr>
        </p:nvSpPr>
        <p:spPr>
          <a:xfrm>
            <a:off x="5993210" y="1944646"/>
            <a:ext cx="20664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7" name="Google Shape;447;p18"/>
          <p:cNvSpPr txBox="1"/>
          <p:nvPr>
            <p:ph idx="8" type="title"/>
          </p:nvPr>
        </p:nvSpPr>
        <p:spPr>
          <a:xfrm>
            <a:off x="5993210" y="1557630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448" name="Google Shape;448;p18"/>
          <p:cNvGrpSpPr/>
          <p:nvPr/>
        </p:nvGrpSpPr>
        <p:grpSpPr>
          <a:xfrm rot="5245113">
            <a:off x="6979399" y="-140798"/>
            <a:ext cx="690811" cy="660909"/>
            <a:chOff x="4058550" y="928275"/>
            <a:chExt cx="427975" cy="409450"/>
          </a:xfrm>
        </p:grpSpPr>
        <p:sp>
          <p:nvSpPr>
            <p:cNvPr id="449" name="Google Shape;449;p18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18"/>
          <p:cNvGrpSpPr/>
          <p:nvPr/>
        </p:nvGrpSpPr>
        <p:grpSpPr>
          <a:xfrm rot="1538468">
            <a:off x="8538687" y="683867"/>
            <a:ext cx="690820" cy="660917"/>
            <a:chOff x="4058550" y="928275"/>
            <a:chExt cx="427975" cy="409450"/>
          </a:xfrm>
        </p:grpSpPr>
        <p:sp>
          <p:nvSpPr>
            <p:cNvPr id="453" name="Google Shape;453;p18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8"/>
          <p:cNvGrpSpPr/>
          <p:nvPr/>
        </p:nvGrpSpPr>
        <p:grpSpPr>
          <a:xfrm rot="5714365">
            <a:off x="1203071" y="-47011"/>
            <a:ext cx="690813" cy="660911"/>
            <a:chOff x="4058550" y="928275"/>
            <a:chExt cx="427975" cy="409450"/>
          </a:xfrm>
        </p:grpSpPr>
        <p:sp>
          <p:nvSpPr>
            <p:cNvPr id="457" name="Google Shape;457;p18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8"/>
          <p:cNvGrpSpPr/>
          <p:nvPr/>
        </p:nvGrpSpPr>
        <p:grpSpPr>
          <a:xfrm rot="-3706308">
            <a:off x="-199164" y="2097539"/>
            <a:ext cx="427989" cy="409464"/>
            <a:chOff x="4058550" y="928275"/>
            <a:chExt cx="427975" cy="409450"/>
          </a:xfrm>
        </p:grpSpPr>
        <p:sp>
          <p:nvSpPr>
            <p:cNvPr id="461" name="Google Shape;461;p18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18"/>
          <p:cNvSpPr/>
          <p:nvPr/>
        </p:nvSpPr>
        <p:spPr>
          <a:xfrm>
            <a:off x="296417" y="2936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"/>
          <p:cNvSpPr/>
          <p:nvPr/>
        </p:nvSpPr>
        <p:spPr>
          <a:xfrm>
            <a:off x="714292" y="13541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8106030" y="29361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8652892" y="20169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"/>
          <p:cNvSpPr txBox="1"/>
          <p:nvPr>
            <p:ph idx="1" type="subTitle"/>
          </p:nvPr>
        </p:nvSpPr>
        <p:spPr>
          <a:xfrm>
            <a:off x="1019100" y="2146513"/>
            <a:ext cx="206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0" name="Google Shape;470;p1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19"/>
          <p:cNvSpPr txBox="1"/>
          <p:nvPr>
            <p:ph idx="2" type="title"/>
          </p:nvPr>
        </p:nvSpPr>
        <p:spPr>
          <a:xfrm>
            <a:off x="1019100" y="1757863"/>
            <a:ext cx="2066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2" name="Google Shape;472;p19"/>
          <p:cNvSpPr txBox="1"/>
          <p:nvPr>
            <p:ph idx="3" type="subTitle"/>
          </p:nvPr>
        </p:nvSpPr>
        <p:spPr>
          <a:xfrm>
            <a:off x="3538800" y="2146513"/>
            <a:ext cx="206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3" name="Google Shape;473;p19"/>
          <p:cNvSpPr txBox="1"/>
          <p:nvPr>
            <p:ph idx="4" type="title"/>
          </p:nvPr>
        </p:nvSpPr>
        <p:spPr>
          <a:xfrm>
            <a:off x="3538800" y="1757863"/>
            <a:ext cx="2066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4" name="Google Shape;474;p19"/>
          <p:cNvSpPr txBox="1"/>
          <p:nvPr>
            <p:ph idx="5" type="subTitle"/>
          </p:nvPr>
        </p:nvSpPr>
        <p:spPr>
          <a:xfrm>
            <a:off x="6058500" y="2146513"/>
            <a:ext cx="206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5" name="Google Shape;475;p19"/>
          <p:cNvSpPr txBox="1"/>
          <p:nvPr>
            <p:ph idx="6" type="title"/>
          </p:nvPr>
        </p:nvSpPr>
        <p:spPr>
          <a:xfrm>
            <a:off x="6058500" y="1757863"/>
            <a:ext cx="2066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6" name="Google Shape;476;p19"/>
          <p:cNvSpPr txBox="1"/>
          <p:nvPr>
            <p:ph idx="7" type="subTitle"/>
          </p:nvPr>
        </p:nvSpPr>
        <p:spPr>
          <a:xfrm>
            <a:off x="1019100" y="4117400"/>
            <a:ext cx="206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7" name="Google Shape;477;p19"/>
          <p:cNvSpPr txBox="1"/>
          <p:nvPr>
            <p:ph idx="8" type="title"/>
          </p:nvPr>
        </p:nvSpPr>
        <p:spPr>
          <a:xfrm>
            <a:off x="1019100" y="3728750"/>
            <a:ext cx="2066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78" name="Google Shape;478;p19"/>
          <p:cNvSpPr txBox="1"/>
          <p:nvPr>
            <p:ph idx="9" type="subTitle"/>
          </p:nvPr>
        </p:nvSpPr>
        <p:spPr>
          <a:xfrm>
            <a:off x="3538800" y="4117400"/>
            <a:ext cx="206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9" name="Google Shape;479;p19"/>
          <p:cNvSpPr txBox="1"/>
          <p:nvPr>
            <p:ph idx="13" type="title"/>
          </p:nvPr>
        </p:nvSpPr>
        <p:spPr>
          <a:xfrm>
            <a:off x="3538800" y="3728750"/>
            <a:ext cx="2066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80" name="Google Shape;480;p19"/>
          <p:cNvSpPr txBox="1"/>
          <p:nvPr>
            <p:ph idx="14" type="subTitle"/>
          </p:nvPr>
        </p:nvSpPr>
        <p:spPr>
          <a:xfrm>
            <a:off x="6058500" y="4117400"/>
            <a:ext cx="206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81" name="Google Shape;481;p19"/>
          <p:cNvSpPr txBox="1"/>
          <p:nvPr>
            <p:ph idx="15" type="title"/>
          </p:nvPr>
        </p:nvSpPr>
        <p:spPr>
          <a:xfrm>
            <a:off x="6058500" y="3728750"/>
            <a:ext cx="2066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482" name="Google Shape;482;p19"/>
          <p:cNvGrpSpPr/>
          <p:nvPr/>
        </p:nvGrpSpPr>
        <p:grpSpPr>
          <a:xfrm rot="5714365">
            <a:off x="368896" y="593277"/>
            <a:ext cx="690813" cy="660911"/>
            <a:chOff x="4058550" y="928275"/>
            <a:chExt cx="427975" cy="409450"/>
          </a:xfrm>
        </p:grpSpPr>
        <p:sp>
          <p:nvSpPr>
            <p:cNvPr id="483" name="Google Shape;483;p19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19"/>
          <p:cNvSpPr/>
          <p:nvPr/>
        </p:nvSpPr>
        <p:spPr>
          <a:xfrm>
            <a:off x="8333255" y="3564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19"/>
          <p:cNvGrpSpPr/>
          <p:nvPr/>
        </p:nvGrpSpPr>
        <p:grpSpPr>
          <a:xfrm rot="-3706308">
            <a:off x="7467561" y="344864"/>
            <a:ext cx="427989" cy="409464"/>
            <a:chOff x="4058550" y="928275"/>
            <a:chExt cx="427975" cy="409450"/>
          </a:xfrm>
        </p:grpSpPr>
        <p:sp>
          <p:nvSpPr>
            <p:cNvPr id="488" name="Google Shape;488;p19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19"/>
          <p:cNvSpPr/>
          <p:nvPr/>
        </p:nvSpPr>
        <p:spPr>
          <a:xfrm>
            <a:off x="8526392" y="30994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19"/>
          <p:cNvGrpSpPr/>
          <p:nvPr/>
        </p:nvGrpSpPr>
        <p:grpSpPr>
          <a:xfrm rot="129307">
            <a:off x="7933485" y="763818"/>
            <a:ext cx="690812" cy="660910"/>
            <a:chOff x="4058550" y="928275"/>
            <a:chExt cx="427975" cy="409450"/>
          </a:xfrm>
        </p:grpSpPr>
        <p:sp>
          <p:nvSpPr>
            <p:cNvPr id="493" name="Google Shape;493;p19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19"/>
          <p:cNvSpPr/>
          <p:nvPr/>
        </p:nvSpPr>
        <p:spPr>
          <a:xfrm>
            <a:off x="1930717" y="2196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9"/>
          <p:cNvSpPr/>
          <p:nvPr/>
        </p:nvSpPr>
        <p:spPr>
          <a:xfrm>
            <a:off x="372892" y="24213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19"/>
          <p:cNvGrpSpPr/>
          <p:nvPr/>
        </p:nvGrpSpPr>
        <p:grpSpPr>
          <a:xfrm rot="1800044">
            <a:off x="8217841" y="4378449"/>
            <a:ext cx="299468" cy="452015"/>
            <a:chOff x="2302950" y="4431025"/>
            <a:chExt cx="299475" cy="452025"/>
          </a:xfrm>
        </p:grpSpPr>
        <p:sp>
          <p:nvSpPr>
            <p:cNvPr id="499" name="Google Shape;499;p19"/>
            <p:cNvSpPr/>
            <p:nvPr/>
          </p:nvSpPr>
          <p:spPr>
            <a:xfrm>
              <a:off x="2368825" y="4436850"/>
              <a:ext cx="227725" cy="236925"/>
            </a:xfrm>
            <a:custGeom>
              <a:rect b="b" l="l" r="r" t="t"/>
              <a:pathLst>
                <a:path extrusionOk="0" h="9477" w="9109">
                  <a:moveTo>
                    <a:pt x="4911" y="0"/>
                  </a:moveTo>
                  <a:cubicBezTo>
                    <a:pt x="4371" y="0"/>
                    <a:pt x="3835" y="108"/>
                    <a:pt x="3341" y="343"/>
                  </a:cubicBezTo>
                  <a:cubicBezTo>
                    <a:pt x="2741" y="630"/>
                    <a:pt x="2245" y="1100"/>
                    <a:pt x="1932" y="1700"/>
                  </a:cubicBezTo>
                  <a:cubicBezTo>
                    <a:pt x="1593" y="2353"/>
                    <a:pt x="1332" y="3031"/>
                    <a:pt x="1123" y="3762"/>
                  </a:cubicBezTo>
                  <a:cubicBezTo>
                    <a:pt x="1045" y="3997"/>
                    <a:pt x="966" y="4258"/>
                    <a:pt x="888" y="4519"/>
                  </a:cubicBezTo>
                  <a:cubicBezTo>
                    <a:pt x="601" y="5354"/>
                    <a:pt x="314" y="6189"/>
                    <a:pt x="27" y="7024"/>
                  </a:cubicBezTo>
                  <a:cubicBezTo>
                    <a:pt x="1" y="7024"/>
                    <a:pt x="1" y="7050"/>
                    <a:pt x="27" y="7050"/>
                  </a:cubicBezTo>
                  <a:lnTo>
                    <a:pt x="53" y="7050"/>
                  </a:lnTo>
                  <a:cubicBezTo>
                    <a:pt x="312" y="6964"/>
                    <a:pt x="572" y="6913"/>
                    <a:pt x="831" y="6913"/>
                  </a:cubicBezTo>
                  <a:cubicBezTo>
                    <a:pt x="885" y="6913"/>
                    <a:pt x="939" y="6915"/>
                    <a:pt x="992" y="6920"/>
                  </a:cubicBezTo>
                  <a:cubicBezTo>
                    <a:pt x="1906" y="6998"/>
                    <a:pt x="2819" y="7181"/>
                    <a:pt x="3680" y="7520"/>
                  </a:cubicBezTo>
                  <a:cubicBezTo>
                    <a:pt x="4594" y="7807"/>
                    <a:pt x="5455" y="8224"/>
                    <a:pt x="6212" y="8798"/>
                  </a:cubicBezTo>
                  <a:cubicBezTo>
                    <a:pt x="6473" y="8981"/>
                    <a:pt x="6655" y="9190"/>
                    <a:pt x="6812" y="9451"/>
                  </a:cubicBezTo>
                  <a:cubicBezTo>
                    <a:pt x="6812" y="9477"/>
                    <a:pt x="6838" y="9477"/>
                    <a:pt x="6838" y="9477"/>
                  </a:cubicBezTo>
                  <a:lnTo>
                    <a:pt x="6864" y="9477"/>
                  </a:lnTo>
                  <a:cubicBezTo>
                    <a:pt x="6890" y="9477"/>
                    <a:pt x="6890" y="9451"/>
                    <a:pt x="6890" y="9451"/>
                  </a:cubicBezTo>
                  <a:lnTo>
                    <a:pt x="7334" y="8172"/>
                  </a:lnTo>
                  <a:lnTo>
                    <a:pt x="8064" y="6058"/>
                  </a:lnTo>
                  <a:lnTo>
                    <a:pt x="8091" y="5980"/>
                  </a:lnTo>
                  <a:cubicBezTo>
                    <a:pt x="8612" y="4519"/>
                    <a:pt x="9108" y="3031"/>
                    <a:pt x="8143" y="1674"/>
                  </a:cubicBezTo>
                  <a:cubicBezTo>
                    <a:pt x="7438" y="683"/>
                    <a:pt x="6316" y="56"/>
                    <a:pt x="5090" y="4"/>
                  </a:cubicBezTo>
                  <a:cubicBezTo>
                    <a:pt x="5030" y="2"/>
                    <a:pt x="4971" y="0"/>
                    <a:pt x="491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2307500" y="4615050"/>
              <a:ext cx="232950" cy="262200"/>
            </a:xfrm>
            <a:custGeom>
              <a:rect b="b" l="l" r="r" t="t"/>
              <a:pathLst>
                <a:path extrusionOk="0" h="10488" w="9318">
                  <a:moveTo>
                    <a:pt x="3308" y="0"/>
                  </a:moveTo>
                  <a:cubicBezTo>
                    <a:pt x="3057" y="0"/>
                    <a:pt x="2802" y="35"/>
                    <a:pt x="2558" y="105"/>
                  </a:cubicBezTo>
                  <a:cubicBezTo>
                    <a:pt x="2454" y="157"/>
                    <a:pt x="2349" y="261"/>
                    <a:pt x="2297" y="366"/>
                  </a:cubicBezTo>
                  <a:cubicBezTo>
                    <a:pt x="1723" y="2062"/>
                    <a:pt x="1123" y="3758"/>
                    <a:pt x="523" y="5454"/>
                  </a:cubicBezTo>
                  <a:cubicBezTo>
                    <a:pt x="1" y="6994"/>
                    <a:pt x="210" y="8351"/>
                    <a:pt x="1123" y="9264"/>
                  </a:cubicBezTo>
                  <a:cubicBezTo>
                    <a:pt x="1885" y="10049"/>
                    <a:pt x="2933" y="10487"/>
                    <a:pt x="4032" y="10487"/>
                  </a:cubicBezTo>
                  <a:cubicBezTo>
                    <a:pt x="4175" y="10487"/>
                    <a:pt x="4319" y="10480"/>
                    <a:pt x="4463" y="10465"/>
                  </a:cubicBezTo>
                  <a:cubicBezTo>
                    <a:pt x="4829" y="10413"/>
                    <a:pt x="5194" y="10308"/>
                    <a:pt x="5533" y="10126"/>
                  </a:cubicBezTo>
                  <a:lnTo>
                    <a:pt x="5533" y="10152"/>
                  </a:lnTo>
                  <a:cubicBezTo>
                    <a:pt x="6394" y="9708"/>
                    <a:pt x="7047" y="8951"/>
                    <a:pt x="7360" y="8012"/>
                  </a:cubicBezTo>
                  <a:cubicBezTo>
                    <a:pt x="7777" y="6785"/>
                    <a:pt x="8221" y="5559"/>
                    <a:pt x="8639" y="4358"/>
                  </a:cubicBezTo>
                  <a:lnTo>
                    <a:pt x="9160" y="2819"/>
                  </a:lnTo>
                  <a:cubicBezTo>
                    <a:pt x="9317" y="2271"/>
                    <a:pt x="8534" y="1775"/>
                    <a:pt x="8169" y="1566"/>
                  </a:cubicBezTo>
                  <a:cubicBezTo>
                    <a:pt x="7490" y="1149"/>
                    <a:pt x="6812" y="809"/>
                    <a:pt x="6081" y="574"/>
                  </a:cubicBezTo>
                  <a:cubicBezTo>
                    <a:pt x="5324" y="287"/>
                    <a:pt x="4515" y="105"/>
                    <a:pt x="3733" y="26"/>
                  </a:cubicBezTo>
                  <a:lnTo>
                    <a:pt x="3680" y="26"/>
                  </a:lnTo>
                  <a:cubicBezTo>
                    <a:pt x="3559" y="9"/>
                    <a:pt x="3434" y="0"/>
                    <a:pt x="3308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2440600" y="4446725"/>
              <a:ext cx="155950" cy="227050"/>
            </a:xfrm>
            <a:custGeom>
              <a:rect b="b" l="l" r="r" t="t"/>
              <a:pathLst>
                <a:path extrusionOk="0" h="9082" w="6238">
                  <a:moveTo>
                    <a:pt x="3732" y="1"/>
                  </a:moveTo>
                  <a:lnTo>
                    <a:pt x="3732" y="1"/>
                  </a:lnTo>
                  <a:cubicBezTo>
                    <a:pt x="4150" y="810"/>
                    <a:pt x="4202" y="1932"/>
                    <a:pt x="4097" y="2767"/>
                  </a:cubicBezTo>
                  <a:cubicBezTo>
                    <a:pt x="3993" y="3967"/>
                    <a:pt x="3497" y="5089"/>
                    <a:pt x="2662" y="5950"/>
                  </a:cubicBezTo>
                  <a:cubicBezTo>
                    <a:pt x="1931" y="6707"/>
                    <a:pt x="966" y="6838"/>
                    <a:pt x="0" y="6890"/>
                  </a:cubicBezTo>
                  <a:cubicBezTo>
                    <a:pt x="261" y="6968"/>
                    <a:pt x="522" y="7046"/>
                    <a:pt x="809" y="7151"/>
                  </a:cubicBezTo>
                  <a:cubicBezTo>
                    <a:pt x="1723" y="7438"/>
                    <a:pt x="2584" y="7855"/>
                    <a:pt x="3367" y="8430"/>
                  </a:cubicBezTo>
                  <a:cubicBezTo>
                    <a:pt x="3602" y="8586"/>
                    <a:pt x="3784" y="8821"/>
                    <a:pt x="3941" y="9082"/>
                  </a:cubicBezTo>
                  <a:lnTo>
                    <a:pt x="3993" y="9082"/>
                  </a:lnTo>
                  <a:cubicBezTo>
                    <a:pt x="3993" y="9082"/>
                    <a:pt x="4019" y="9082"/>
                    <a:pt x="4019" y="9056"/>
                  </a:cubicBezTo>
                  <a:lnTo>
                    <a:pt x="4463" y="7777"/>
                  </a:lnTo>
                  <a:lnTo>
                    <a:pt x="5193" y="5690"/>
                  </a:lnTo>
                  <a:lnTo>
                    <a:pt x="5220" y="5585"/>
                  </a:lnTo>
                  <a:cubicBezTo>
                    <a:pt x="5715" y="4150"/>
                    <a:pt x="6237" y="2662"/>
                    <a:pt x="5246" y="1279"/>
                  </a:cubicBezTo>
                  <a:cubicBezTo>
                    <a:pt x="4854" y="731"/>
                    <a:pt x="4332" y="314"/>
                    <a:pt x="3732" y="1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2423625" y="4475650"/>
              <a:ext cx="86800" cy="92525"/>
            </a:xfrm>
            <a:custGeom>
              <a:rect b="b" l="l" r="r" t="t"/>
              <a:pathLst>
                <a:path extrusionOk="0" h="3701" w="3472">
                  <a:moveTo>
                    <a:pt x="1923" y="1"/>
                  </a:moveTo>
                  <a:cubicBezTo>
                    <a:pt x="1435" y="1"/>
                    <a:pt x="966" y="264"/>
                    <a:pt x="627" y="670"/>
                  </a:cubicBezTo>
                  <a:cubicBezTo>
                    <a:pt x="314" y="1114"/>
                    <a:pt x="105" y="1610"/>
                    <a:pt x="53" y="2132"/>
                  </a:cubicBezTo>
                  <a:cubicBezTo>
                    <a:pt x="1" y="2784"/>
                    <a:pt x="445" y="3645"/>
                    <a:pt x="1175" y="3697"/>
                  </a:cubicBezTo>
                  <a:cubicBezTo>
                    <a:pt x="1212" y="3700"/>
                    <a:pt x="1249" y="3701"/>
                    <a:pt x="1286" y="3701"/>
                  </a:cubicBezTo>
                  <a:cubicBezTo>
                    <a:pt x="1688" y="3701"/>
                    <a:pt x="2065" y="3569"/>
                    <a:pt x="2376" y="3306"/>
                  </a:cubicBezTo>
                  <a:cubicBezTo>
                    <a:pt x="2663" y="3019"/>
                    <a:pt x="2924" y="2680"/>
                    <a:pt x="3106" y="2314"/>
                  </a:cubicBezTo>
                  <a:cubicBezTo>
                    <a:pt x="3472" y="1584"/>
                    <a:pt x="3446" y="749"/>
                    <a:pt x="2715" y="253"/>
                  </a:cubicBezTo>
                  <a:cubicBezTo>
                    <a:pt x="2458" y="78"/>
                    <a:pt x="2188" y="1"/>
                    <a:pt x="19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2379275" y="4614550"/>
              <a:ext cx="13725" cy="2725"/>
            </a:xfrm>
            <a:custGeom>
              <a:rect b="b" l="l" r="r" t="t"/>
              <a:pathLst>
                <a:path extrusionOk="0" h="109" w="549">
                  <a:moveTo>
                    <a:pt x="274" y="1"/>
                  </a:moveTo>
                  <a:cubicBezTo>
                    <a:pt x="183" y="1"/>
                    <a:pt x="92" y="7"/>
                    <a:pt x="0" y="20"/>
                  </a:cubicBezTo>
                  <a:cubicBezTo>
                    <a:pt x="40" y="79"/>
                    <a:pt x="93" y="108"/>
                    <a:pt x="151" y="108"/>
                  </a:cubicBezTo>
                  <a:cubicBezTo>
                    <a:pt x="170" y="108"/>
                    <a:pt x="190" y="105"/>
                    <a:pt x="209" y="99"/>
                  </a:cubicBezTo>
                  <a:lnTo>
                    <a:pt x="548" y="20"/>
                  </a:lnTo>
                  <a:cubicBezTo>
                    <a:pt x="457" y="7"/>
                    <a:pt x="366" y="1"/>
                    <a:pt x="274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2354475" y="4622875"/>
              <a:ext cx="185975" cy="254475"/>
            </a:xfrm>
            <a:custGeom>
              <a:rect b="b" l="l" r="r" t="t"/>
              <a:pathLst>
                <a:path extrusionOk="0" h="10179" w="7439">
                  <a:moveTo>
                    <a:pt x="3315" y="0"/>
                  </a:moveTo>
                  <a:cubicBezTo>
                    <a:pt x="4698" y="1618"/>
                    <a:pt x="4985" y="3758"/>
                    <a:pt x="4254" y="5898"/>
                  </a:cubicBezTo>
                  <a:cubicBezTo>
                    <a:pt x="3524" y="8064"/>
                    <a:pt x="2010" y="9369"/>
                    <a:pt x="1" y="9578"/>
                  </a:cubicBezTo>
                  <a:cubicBezTo>
                    <a:pt x="630" y="9968"/>
                    <a:pt x="1367" y="10178"/>
                    <a:pt x="2122" y="10178"/>
                  </a:cubicBezTo>
                  <a:cubicBezTo>
                    <a:pt x="2275" y="10178"/>
                    <a:pt x="2430" y="10169"/>
                    <a:pt x="2584" y="10152"/>
                  </a:cubicBezTo>
                  <a:cubicBezTo>
                    <a:pt x="2950" y="10100"/>
                    <a:pt x="3315" y="9995"/>
                    <a:pt x="3628" y="9839"/>
                  </a:cubicBezTo>
                  <a:cubicBezTo>
                    <a:pt x="4515" y="9395"/>
                    <a:pt x="5168" y="8638"/>
                    <a:pt x="5481" y="7699"/>
                  </a:cubicBezTo>
                  <a:cubicBezTo>
                    <a:pt x="5898" y="6472"/>
                    <a:pt x="6342" y="5246"/>
                    <a:pt x="6760" y="4045"/>
                  </a:cubicBezTo>
                  <a:lnTo>
                    <a:pt x="7281" y="2506"/>
                  </a:lnTo>
                  <a:cubicBezTo>
                    <a:pt x="7438" y="1958"/>
                    <a:pt x="6655" y="1462"/>
                    <a:pt x="6290" y="1253"/>
                  </a:cubicBezTo>
                  <a:cubicBezTo>
                    <a:pt x="5611" y="836"/>
                    <a:pt x="4907" y="522"/>
                    <a:pt x="4202" y="261"/>
                  </a:cubicBezTo>
                  <a:cubicBezTo>
                    <a:pt x="3941" y="183"/>
                    <a:pt x="3628" y="79"/>
                    <a:pt x="3315" y="0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2341425" y="4722200"/>
              <a:ext cx="69850" cy="80375"/>
            </a:xfrm>
            <a:custGeom>
              <a:rect b="b" l="l" r="r" t="t"/>
              <a:pathLst>
                <a:path extrusionOk="0" h="3215" w="2794">
                  <a:moveTo>
                    <a:pt x="1430" y="0"/>
                  </a:moveTo>
                  <a:cubicBezTo>
                    <a:pt x="1363" y="0"/>
                    <a:pt x="1295" y="7"/>
                    <a:pt x="1227" y="20"/>
                  </a:cubicBezTo>
                  <a:cubicBezTo>
                    <a:pt x="731" y="125"/>
                    <a:pt x="340" y="464"/>
                    <a:pt x="157" y="934"/>
                  </a:cubicBezTo>
                  <a:cubicBezTo>
                    <a:pt x="53" y="1247"/>
                    <a:pt x="1" y="1612"/>
                    <a:pt x="53" y="1951"/>
                  </a:cubicBezTo>
                  <a:cubicBezTo>
                    <a:pt x="79" y="2264"/>
                    <a:pt x="210" y="2551"/>
                    <a:pt x="392" y="2786"/>
                  </a:cubicBezTo>
                  <a:cubicBezTo>
                    <a:pt x="418" y="2839"/>
                    <a:pt x="471" y="2891"/>
                    <a:pt x="523" y="2943"/>
                  </a:cubicBezTo>
                  <a:cubicBezTo>
                    <a:pt x="583" y="3004"/>
                    <a:pt x="660" y="3064"/>
                    <a:pt x="739" y="3113"/>
                  </a:cubicBezTo>
                  <a:lnTo>
                    <a:pt x="739" y="3113"/>
                  </a:lnTo>
                  <a:cubicBezTo>
                    <a:pt x="739" y="3113"/>
                    <a:pt x="738" y="3113"/>
                    <a:pt x="738" y="3113"/>
                  </a:cubicBezTo>
                  <a:cubicBezTo>
                    <a:pt x="731" y="3113"/>
                    <a:pt x="745" y="3126"/>
                    <a:pt x="784" y="3152"/>
                  </a:cubicBezTo>
                  <a:cubicBezTo>
                    <a:pt x="856" y="3195"/>
                    <a:pt x="935" y="3214"/>
                    <a:pt x="1014" y="3214"/>
                  </a:cubicBezTo>
                  <a:cubicBezTo>
                    <a:pt x="1079" y="3214"/>
                    <a:pt x="1143" y="3201"/>
                    <a:pt x="1201" y="3178"/>
                  </a:cubicBezTo>
                  <a:cubicBezTo>
                    <a:pt x="1208" y="3173"/>
                    <a:pt x="1214" y="3169"/>
                    <a:pt x="1220" y="3165"/>
                  </a:cubicBezTo>
                  <a:lnTo>
                    <a:pt x="1220" y="3165"/>
                  </a:lnTo>
                  <a:cubicBezTo>
                    <a:pt x="1309" y="3137"/>
                    <a:pt x="1395" y="3092"/>
                    <a:pt x="1462" y="3047"/>
                  </a:cubicBezTo>
                  <a:cubicBezTo>
                    <a:pt x="1723" y="2917"/>
                    <a:pt x="1932" y="2708"/>
                    <a:pt x="2115" y="2473"/>
                  </a:cubicBezTo>
                  <a:cubicBezTo>
                    <a:pt x="2610" y="1821"/>
                    <a:pt x="2793" y="1090"/>
                    <a:pt x="2271" y="386"/>
                  </a:cubicBezTo>
                  <a:cubicBezTo>
                    <a:pt x="2055" y="148"/>
                    <a:pt x="1751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2302950" y="4431025"/>
              <a:ext cx="299475" cy="452025"/>
            </a:xfrm>
            <a:custGeom>
              <a:rect b="b" l="l" r="r" t="t"/>
              <a:pathLst>
                <a:path extrusionOk="0" h="18081" w="11979">
                  <a:moveTo>
                    <a:pt x="7518" y="257"/>
                  </a:moveTo>
                  <a:cubicBezTo>
                    <a:pt x="7586" y="257"/>
                    <a:pt x="7655" y="259"/>
                    <a:pt x="7725" y="263"/>
                  </a:cubicBezTo>
                  <a:cubicBezTo>
                    <a:pt x="8925" y="342"/>
                    <a:pt x="10021" y="942"/>
                    <a:pt x="10726" y="1933"/>
                  </a:cubicBezTo>
                  <a:cubicBezTo>
                    <a:pt x="11717" y="3316"/>
                    <a:pt x="11169" y="4856"/>
                    <a:pt x="10647" y="6291"/>
                  </a:cubicBezTo>
                  <a:cubicBezTo>
                    <a:pt x="10282" y="7414"/>
                    <a:pt x="9864" y="8536"/>
                    <a:pt x="9473" y="9658"/>
                  </a:cubicBezTo>
                  <a:cubicBezTo>
                    <a:pt x="9316" y="9423"/>
                    <a:pt x="9134" y="9188"/>
                    <a:pt x="8899" y="9005"/>
                  </a:cubicBezTo>
                  <a:cubicBezTo>
                    <a:pt x="8116" y="8431"/>
                    <a:pt x="7255" y="8014"/>
                    <a:pt x="6315" y="7701"/>
                  </a:cubicBezTo>
                  <a:cubicBezTo>
                    <a:pt x="5454" y="7387"/>
                    <a:pt x="4541" y="7179"/>
                    <a:pt x="3627" y="7126"/>
                  </a:cubicBezTo>
                  <a:cubicBezTo>
                    <a:pt x="3574" y="7122"/>
                    <a:pt x="3519" y="7120"/>
                    <a:pt x="3464" y="7120"/>
                  </a:cubicBezTo>
                  <a:cubicBezTo>
                    <a:pt x="3199" y="7120"/>
                    <a:pt x="2926" y="7170"/>
                    <a:pt x="2688" y="7257"/>
                  </a:cubicBezTo>
                  <a:cubicBezTo>
                    <a:pt x="2975" y="6422"/>
                    <a:pt x="3262" y="5587"/>
                    <a:pt x="3549" y="4752"/>
                  </a:cubicBezTo>
                  <a:cubicBezTo>
                    <a:pt x="3862" y="3838"/>
                    <a:pt x="4123" y="2821"/>
                    <a:pt x="4593" y="1959"/>
                  </a:cubicBezTo>
                  <a:cubicBezTo>
                    <a:pt x="5185" y="898"/>
                    <a:pt x="6315" y="257"/>
                    <a:pt x="7518" y="257"/>
                  </a:cubicBezTo>
                  <a:close/>
                  <a:moveTo>
                    <a:pt x="3427" y="7390"/>
                  </a:moveTo>
                  <a:cubicBezTo>
                    <a:pt x="3610" y="7390"/>
                    <a:pt x="3784" y="7405"/>
                    <a:pt x="3915" y="7414"/>
                  </a:cubicBezTo>
                  <a:cubicBezTo>
                    <a:pt x="4697" y="7492"/>
                    <a:pt x="5480" y="7674"/>
                    <a:pt x="6237" y="7962"/>
                  </a:cubicBezTo>
                  <a:cubicBezTo>
                    <a:pt x="6968" y="8196"/>
                    <a:pt x="7672" y="8536"/>
                    <a:pt x="8325" y="8927"/>
                  </a:cubicBezTo>
                  <a:cubicBezTo>
                    <a:pt x="8664" y="9162"/>
                    <a:pt x="9447" y="9632"/>
                    <a:pt x="9290" y="10154"/>
                  </a:cubicBezTo>
                  <a:cubicBezTo>
                    <a:pt x="8690" y="11902"/>
                    <a:pt x="8090" y="13624"/>
                    <a:pt x="7490" y="15347"/>
                  </a:cubicBezTo>
                  <a:cubicBezTo>
                    <a:pt x="7072" y="16651"/>
                    <a:pt x="5950" y="17591"/>
                    <a:pt x="4619" y="17774"/>
                  </a:cubicBezTo>
                  <a:cubicBezTo>
                    <a:pt x="4478" y="17789"/>
                    <a:pt x="4337" y="17796"/>
                    <a:pt x="4196" y="17796"/>
                  </a:cubicBezTo>
                  <a:cubicBezTo>
                    <a:pt x="3115" y="17796"/>
                    <a:pt x="2067" y="17358"/>
                    <a:pt x="1305" y="16573"/>
                  </a:cubicBezTo>
                  <a:cubicBezTo>
                    <a:pt x="287" y="15555"/>
                    <a:pt x="287" y="14146"/>
                    <a:pt x="757" y="12815"/>
                  </a:cubicBezTo>
                  <a:cubicBezTo>
                    <a:pt x="1331" y="11119"/>
                    <a:pt x="1931" y="9423"/>
                    <a:pt x="2505" y="7727"/>
                  </a:cubicBezTo>
                  <a:cubicBezTo>
                    <a:pt x="2662" y="7448"/>
                    <a:pt x="3062" y="7390"/>
                    <a:pt x="3427" y="7390"/>
                  </a:cubicBezTo>
                  <a:close/>
                  <a:moveTo>
                    <a:pt x="7526" y="0"/>
                  </a:moveTo>
                  <a:cubicBezTo>
                    <a:pt x="6837" y="0"/>
                    <a:pt x="6167" y="187"/>
                    <a:pt x="5585" y="550"/>
                  </a:cubicBezTo>
                  <a:cubicBezTo>
                    <a:pt x="4384" y="1255"/>
                    <a:pt x="4045" y="2560"/>
                    <a:pt x="3627" y="3760"/>
                  </a:cubicBezTo>
                  <a:cubicBezTo>
                    <a:pt x="3158" y="5065"/>
                    <a:pt x="2714" y="6370"/>
                    <a:pt x="2270" y="7648"/>
                  </a:cubicBezTo>
                  <a:lnTo>
                    <a:pt x="2270" y="7674"/>
                  </a:lnTo>
                  <a:lnTo>
                    <a:pt x="2270" y="7727"/>
                  </a:lnTo>
                  <a:lnTo>
                    <a:pt x="1775" y="9136"/>
                  </a:lnTo>
                  <a:lnTo>
                    <a:pt x="861" y="11798"/>
                  </a:lnTo>
                  <a:cubicBezTo>
                    <a:pt x="548" y="12528"/>
                    <a:pt x="313" y="13311"/>
                    <a:pt x="209" y="14094"/>
                  </a:cubicBezTo>
                  <a:cubicBezTo>
                    <a:pt x="0" y="16025"/>
                    <a:pt x="1514" y="17565"/>
                    <a:pt x="3314" y="17982"/>
                  </a:cubicBezTo>
                  <a:cubicBezTo>
                    <a:pt x="3611" y="18049"/>
                    <a:pt x="3903" y="18081"/>
                    <a:pt x="4187" y="18081"/>
                  </a:cubicBezTo>
                  <a:cubicBezTo>
                    <a:pt x="5804" y="18081"/>
                    <a:pt x="7174" y="17049"/>
                    <a:pt x="7751" y="15451"/>
                  </a:cubicBezTo>
                  <a:cubicBezTo>
                    <a:pt x="8377" y="13650"/>
                    <a:pt x="9003" y="11824"/>
                    <a:pt x="9656" y="10023"/>
                  </a:cubicBezTo>
                  <a:cubicBezTo>
                    <a:pt x="10256" y="8275"/>
                    <a:pt x="11013" y="6500"/>
                    <a:pt x="11456" y="4700"/>
                  </a:cubicBezTo>
                  <a:cubicBezTo>
                    <a:pt x="11978" y="2560"/>
                    <a:pt x="10491" y="603"/>
                    <a:pt x="8429" y="107"/>
                  </a:cubicBezTo>
                  <a:cubicBezTo>
                    <a:pt x="8129" y="36"/>
                    <a:pt x="7826" y="0"/>
                    <a:pt x="75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2557375" y="4487550"/>
              <a:ext cx="26775" cy="99750"/>
            </a:xfrm>
            <a:custGeom>
              <a:rect b="b" l="l" r="r" t="t"/>
              <a:pathLst>
                <a:path extrusionOk="0" h="3990" w="1071">
                  <a:moveTo>
                    <a:pt x="239" y="1"/>
                  </a:moveTo>
                  <a:cubicBezTo>
                    <a:pt x="222" y="1"/>
                    <a:pt x="209" y="19"/>
                    <a:pt x="209" y="38"/>
                  </a:cubicBezTo>
                  <a:cubicBezTo>
                    <a:pt x="653" y="1343"/>
                    <a:pt x="314" y="2700"/>
                    <a:pt x="1" y="3978"/>
                  </a:cubicBezTo>
                  <a:cubicBezTo>
                    <a:pt x="1" y="3978"/>
                    <a:pt x="1" y="3990"/>
                    <a:pt x="8" y="3990"/>
                  </a:cubicBezTo>
                  <a:cubicBezTo>
                    <a:pt x="12" y="3990"/>
                    <a:pt x="18" y="3987"/>
                    <a:pt x="27" y="3978"/>
                  </a:cubicBezTo>
                  <a:cubicBezTo>
                    <a:pt x="627" y="2934"/>
                    <a:pt x="1070" y="1082"/>
                    <a:pt x="261" y="12"/>
                  </a:cubicBezTo>
                  <a:cubicBezTo>
                    <a:pt x="254" y="4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2321200" y="4756125"/>
              <a:ext cx="22225" cy="80100"/>
            </a:xfrm>
            <a:custGeom>
              <a:rect b="b" l="l" r="r" t="t"/>
              <a:pathLst>
                <a:path extrusionOk="0" h="3204" w="889">
                  <a:moveTo>
                    <a:pt x="585" y="1"/>
                  </a:moveTo>
                  <a:cubicBezTo>
                    <a:pt x="575" y="1"/>
                    <a:pt x="562" y="7"/>
                    <a:pt x="549" y="20"/>
                  </a:cubicBezTo>
                  <a:cubicBezTo>
                    <a:pt x="1" y="1038"/>
                    <a:pt x="131" y="2317"/>
                    <a:pt x="888" y="3204"/>
                  </a:cubicBezTo>
                  <a:cubicBezTo>
                    <a:pt x="366" y="2238"/>
                    <a:pt x="471" y="1064"/>
                    <a:pt x="601" y="20"/>
                  </a:cubicBezTo>
                  <a:cubicBezTo>
                    <a:pt x="601" y="7"/>
                    <a:pt x="595" y="1"/>
                    <a:pt x="585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2336225" y="4740175"/>
              <a:ext cx="5875" cy="10600"/>
            </a:xfrm>
            <a:custGeom>
              <a:rect b="b" l="l" r="r" t="t"/>
              <a:pathLst>
                <a:path extrusionOk="0" h="424" w="235">
                  <a:moveTo>
                    <a:pt x="135" y="1"/>
                  </a:moveTo>
                  <a:cubicBezTo>
                    <a:pt x="91" y="1"/>
                    <a:pt x="52" y="65"/>
                    <a:pt x="52" y="110"/>
                  </a:cubicBezTo>
                  <a:cubicBezTo>
                    <a:pt x="0" y="188"/>
                    <a:pt x="0" y="319"/>
                    <a:pt x="26" y="423"/>
                  </a:cubicBezTo>
                  <a:cubicBezTo>
                    <a:pt x="104" y="371"/>
                    <a:pt x="157" y="293"/>
                    <a:pt x="209" y="188"/>
                  </a:cubicBezTo>
                  <a:cubicBezTo>
                    <a:pt x="209" y="136"/>
                    <a:pt x="235" y="32"/>
                    <a:pt x="157" y="6"/>
                  </a:cubicBezTo>
                  <a:cubicBezTo>
                    <a:pt x="149" y="2"/>
                    <a:pt x="142" y="1"/>
                    <a:pt x="135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2552150" y="4591725"/>
              <a:ext cx="5250" cy="10950"/>
            </a:xfrm>
            <a:custGeom>
              <a:rect b="b" l="l" r="r" t="t"/>
              <a:pathLst>
                <a:path extrusionOk="0" h="438" w="210">
                  <a:moveTo>
                    <a:pt x="183" y="0"/>
                  </a:moveTo>
                  <a:cubicBezTo>
                    <a:pt x="177" y="0"/>
                    <a:pt x="170" y="7"/>
                    <a:pt x="157" y="20"/>
                  </a:cubicBezTo>
                  <a:cubicBezTo>
                    <a:pt x="53" y="124"/>
                    <a:pt x="1" y="281"/>
                    <a:pt x="27" y="438"/>
                  </a:cubicBezTo>
                  <a:lnTo>
                    <a:pt x="53" y="438"/>
                  </a:lnTo>
                  <a:cubicBezTo>
                    <a:pt x="157" y="333"/>
                    <a:pt x="210" y="177"/>
                    <a:pt x="210" y="20"/>
                  </a:cubicBezTo>
                  <a:cubicBezTo>
                    <a:pt x="196" y="7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9"/>
          <p:cNvSpPr/>
          <p:nvPr/>
        </p:nvSpPr>
        <p:spPr>
          <a:xfrm>
            <a:off x="611867" y="45419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14" name="Google Shape;514;p20"/>
          <p:cNvGrpSpPr/>
          <p:nvPr/>
        </p:nvGrpSpPr>
        <p:grpSpPr>
          <a:xfrm>
            <a:off x="6898235" y="-111298"/>
            <a:ext cx="690794" cy="660893"/>
            <a:chOff x="4058550" y="928275"/>
            <a:chExt cx="427975" cy="409450"/>
          </a:xfrm>
        </p:grpSpPr>
        <p:sp>
          <p:nvSpPr>
            <p:cNvPr id="515" name="Google Shape;515;p20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0"/>
          <p:cNvGrpSpPr/>
          <p:nvPr/>
        </p:nvGrpSpPr>
        <p:grpSpPr>
          <a:xfrm rot="-2700000">
            <a:off x="204236" y="459946"/>
            <a:ext cx="427971" cy="409446"/>
            <a:chOff x="4058550" y="928275"/>
            <a:chExt cx="427975" cy="409450"/>
          </a:xfrm>
        </p:grpSpPr>
        <p:sp>
          <p:nvSpPr>
            <p:cNvPr id="519" name="Google Shape;519;p20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20"/>
          <p:cNvSpPr/>
          <p:nvPr/>
        </p:nvSpPr>
        <p:spPr>
          <a:xfrm>
            <a:off x="8429692" y="2549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1377117" y="2549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0"/>
          <p:cNvGrpSpPr/>
          <p:nvPr/>
        </p:nvGrpSpPr>
        <p:grpSpPr>
          <a:xfrm rot="-4628285">
            <a:off x="8433904" y="808990"/>
            <a:ext cx="427971" cy="409446"/>
            <a:chOff x="4058550" y="928275"/>
            <a:chExt cx="427975" cy="409450"/>
          </a:xfrm>
        </p:grpSpPr>
        <p:sp>
          <p:nvSpPr>
            <p:cNvPr id="525" name="Google Shape;525;p20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20"/>
          <p:cNvSpPr/>
          <p:nvPr/>
        </p:nvSpPr>
        <p:spPr>
          <a:xfrm>
            <a:off x="264617" y="14065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8751167" y="19212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1054967" y="47025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2900250" y="2645900"/>
            <a:ext cx="33435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3990150" y="1356800"/>
            <a:ext cx="1163700" cy="6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2577600" y="3690250"/>
            <a:ext cx="39888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>
            <a:off x="367467" y="4665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714300" y="3745125"/>
            <a:ext cx="20664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21"/>
          <p:cNvSpPr txBox="1"/>
          <p:nvPr>
            <p:ph idx="2" type="title"/>
          </p:nvPr>
        </p:nvSpPr>
        <p:spPr>
          <a:xfrm>
            <a:off x="714300" y="3318375"/>
            <a:ext cx="2066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35" name="Google Shape;535;p21"/>
          <p:cNvSpPr txBox="1"/>
          <p:nvPr>
            <p:ph hasCustomPrompt="1" idx="3" type="title"/>
          </p:nvPr>
        </p:nvSpPr>
        <p:spPr>
          <a:xfrm>
            <a:off x="1149750" y="1957800"/>
            <a:ext cx="11955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6" name="Google Shape;536;p21"/>
          <p:cNvSpPr txBox="1"/>
          <p:nvPr>
            <p:ph idx="4" type="subTitle"/>
          </p:nvPr>
        </p:nvSpPr>
        <p:spPr>
          <a:xfrm>
            <a:off x="3538800" y="3745125"/>
            <a:ext cx="20664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7" name="Google Shape;537;p21"/>
          <p:cNvSpPr txBox="1"/>
          <p:nvPr>
            <p:ph idx="5" type="title"/>
          </p:nvPr>
        </p:nvSpPr>
        <p:spPr>
          <a:xfrm>
            <a:off x="3538800" y="3318375"/>
            <a:ext cx="2066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38" name="Google Shape;538;p21"/>
          <p:cNvSpPr txBox="1"/>
          <p:nvPr>
            <p:ph hasCustomPrompt="1" idx="6" type="title"/>
          </p:nvPr>
        </p:nvSpPr>
        <p:spPr>
          <a:xfrm>
            <a:off x="3974250" y="1957800"/>
            <a:ext cx="11955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9" name="Google Shape;539;p21"/>
          <p:cNvSpPr txBox="1"/>
          <p:nvPr>
            <p:ph idx="7" type="subTitle"/>
          </p:nvPr>
        </p:nvSpPr>
        <p:spPr>
          <a:xfrm>
            <a:off x="6363300" y="3745125"/>
            <a:ext cx="20664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0" name="Google Shape;540;p21"/>
          <p:cNvSpPr txBox="1"/>
          <p:nvPr>
            <p:ph idx="8" type="title"/>
          </p:nvPr>
        </p:nvSpPr>
        <p:spPr>
          <a:xfrm>
            <a:off x="6363300" y="3318375"/>
            <a:ext cx="2066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41" name="Google Shape;541;p21"/>
          <p:cNvSpPr txBox="1"/>
          <p:nvPr>
            <p:ph hasCustomPrompt="1" idx="9" type="title"/>
          </p:nvPr>
        </p:nvSpPr>
        <p:spPr>
          <a:xfrm>
            <a:off x="6798750" y="1957800"/>
            <a:ext cx="11955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542" name="Google Shape;542;p21"/>
          <p:cNvGrpSpPr/>
          <p:nvPr/>
        </p:nvGrpSpPr>
        <p:grpSpPr>
          <a:xfrm>
            <a:off x="8621910" y="806252"/>
            <a:ext cx="690794" cy="660893"/>
            <a:chOff x="4058550" y="928275"/>
            <a:chExt cx="427975" cy="409450"/>
          </a:xfrm>
        </p:grpSpPr>
        <p:sp>
          <p:nvSpPr>
            <p:cNvPr id="543" name="Google Shape;543;p21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21"/>
          <p:cNvGrpSpPr/>
          <p:nvPr/>
        </p:nvGrpSpPr>
        <p:grpSpPr>
          <a:xfrm rot="-2700000">
            <a:off x="258711" y="248271"/>
            <a:ext cx="427971" cy="409446"/>
            <a:chOff x="4058550" y="928275"/>
            <a:chExt cx="427975" cy="409450"/>
          </a:xfrm>
        </p:grpSpPr>
        <p:sp>
          <p:nvSpPr>
            <p:cNvPr id="547" name="Google Shape;547;p21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1"/>
          <p:cNvSpPr/>
          <p:nvPr/>
        </p:nvSpPr>
        <p:spPr>
          <a:xfrm>
            <a:off x="1891467" y="1340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1"/>
          <p:cNvSpPr/>
          <p:nvPr/>
        </p:nvSpPr>
        <p:spPr>
          <a:xfrm>
            <a:off x="329192" y="12168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1"/>
          <p:cNvSpPr/>
          <p:nvPr/>
        </p:nvSpPr>
        <p:spPr>
          <a:xfrm>
            <a:off x="8236805" y="1569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7168317" y="5680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176617" y="43600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"/>
          <p:cNvSpPr txBox="1"/>
          <p:nvPr>
            <p:ph idx="1" type="subTitle"/>
          </p:nvPr>
        </p:nvSpPr>
        <p:spPr>
          <a:xfrm>
            <a:off x="2529575" y="1358788"/>
            <a:ext cx="40848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57" name="Google Shape;557;p22"/>
          <p:cNvSpPr txBox="1"/>
          <p:nvPr>
            <p:ph type="title"/>
          </p:nvPr>
        </p:nvSpPr>
        <p:spPr>
          <a:xfrm>
            <a:off x="2681712" y="3265113"/>
            <a:ext cx="3780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558" name="Google Shape;558;p22"/>
          <p:cNvGrpSpPr/>
          <p:nvPr/>
        </p:nvGrpSpPr>
        <p:grpSpPr>
          <a:xfrm rot="129307">
            <a:off x="-155340" y="952568"/>
            <a:ext cx="690812" cy="660910"/>
            <a:chOff x="4058550" y="928275"/>
            <a:chExt cx="427975" cy="409450"/>
          </a:xfrm>
        </p:grpSpPr>
        <p:sp>
          <p:nvSpPr>
            <p:cNvPr id="559" name="Google Shape;559;p22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2"/>
          <p:cNvSpPr/>
          <p:nvPr/>
        </p:nvSpPr>
        <p:spPr>
          <a:xfrm>
            <a:off x="4007317" y="15296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22"/>
          <p:cNvGrpSpPr/>
          <p:nvPr/>
        </p:nvGrpSpPr>
        <p:grpSpPr>
          <a:xfrm>
            <a:off x="368897" y="2560021"/>
            <a:ext cx="690798" cy="669178"/>
            <a:chOff x="-1830642" y="-1141753"/>
            <a:chExt cx="1178635" cy="1141747"/>
          </a:xfrm>
        </p:grpSpPr>
        <p:sp>
          <p:nvSpPr>
            <p:cNvPr id="564" name="Google Shape;564;p22"/>
            <p:cNvSpPr/>
            <p:nvPr/>
          </p:nvSpPr>
          <p:spPr>
            <a:xfrm>
              <a:off x="-1801380" y="-1126797"/>
              <a:ext cx="789895" cy="762111"/>
            </a:xfrm>
            <a:custGeom>
              <a:rect b="b" l="l" r="r" t="t"/>
              <a:pathLst>
                <a:path extrusionOk="0" h="12892" w="13362">
                  <a:moveTo>
                    <a:pt x="4881" y="0"/>
                  </a:moveTo>
                  <a:cubicBezTo>
                    <a:pt x="4463" y="0"/>
                    <a:pt x="4046" y="79"/>
                    <a:pt x="3654" y="209"/>
                  </a:cubicBezTo>
                  <a:cubicBezTo>
                    <a:pt x="2193" y="705"/>
                    <a:pt x="1045" y="1827"/>
                    <a:pt x="523" y="3289"/>
                  </a:cubicBezTo>
                  <a:cubicBezTo>
                    <a:pt x="1" y="4933"/>
                    <a:pt x="418" y="6524"/>
                    <a:pt x="1697" y="7855"/>
                  </a:cubicBezTo>
                  <a:lnTo>
                    <a:pt x="5168" y="11352"/>
                  </a:lnTo>
                  <a:lnTo>
                    <a:pt x="6525" y="12709"/>
                  </a:lnTo>
                  <a:cubicBezTo>
                    <a:pt x="6655" y="12814"/>
                    <a:pt x="6838" y="12866"/>
                    <a:pt x="7021" y="12866"/>
                  </a:cubicBezTo>
                  <a:lnTo>
                    <a:pt x="7021" y="12892"/>
                  </a:lnTo>
                  <a:cubicBezTo>
                    <a:pt x="7543" y="12892"/>
                    <a:pt x="8169" y="12500"/>
                    <a:pt x="8482" y="12265"/>
                  </a:cubicBezTo>
                  <a:cubicBezTo>
                    <a:pt x="9291" y="11770"/>
                    <a:pt x="10022" y="11143"/>
                    <a:pt x="10700" y="10465"/>
                  </a:cubicBezTo>
                  <a:cubicBezTo>
                    <a:pt x="11431" y="9786"/>
                    <a:pt x="12057" y="9004"/>
                    <a:pt x="12579" y="8142"/>
                  </a:cubicBezTo>
                  <a:lnTo>
                    <a:pt x="12631" y="8116"/>
                  </a:lnTo>
                  <a:cubicBezTo>
                    <a:pt x="12866" y="7673"/>
                    <a:pt x="13362" y="6864"/>
                    <a:pt x="12997" y="6368"/>
                  </a:cubicBezTo>
                  <a:lnTo>
                    <a:pt x="8247" y="1644"/>
                  </a:lnTo>
                  <a:cubicBezTo>
                    <a:pt x="7517" y="888"/>
                    <a:pt x="6342" y="0"/>
                    <a:pt x="488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-1389464" y="-727237"/>
              <a:ext cx="731253" cy="712750"/>
            </a:xfrm>
            <a:custGeom>
              <a:rect b="b" l="l" r="r" t="t"/>
              <a:pathLst>
                <a:path extrusionOk="0" h="12057" w="12370">
                  <a:moveTo>
                    <a:pt x="6420" y="0"/>
                  </a:moveTo>
                  <a:cubicBezTo>
                    <a:pt x="6394" y="0"/>
                    <a:pt x="6394" y="26"/>
                    <a:pt x="6394" y="52"/>
                  </a:cubicBezTo>
                  <a:cubicBezTo>
                    <a:pt x="6342" y="444"/>
                    <a:pt x="6211" y="809"/>
                    <a:pt x="6029" y="1148"/>
                  </a:cubicBezTo>
                  <a:cubicBezTo>
                    <a:pt x="5455" y="2140"/>
                    <a:pt x="4750" y="3053"/>
                    <a:pt x="3915" y="3836"/>
                  </a:cubicBezTo>
                  <a:cubicBezTo>
                    <a:pt x="3106" y="4698"/>
                    <a:pt x="2140" y="5428"/>
                    <a:pt x="1097" y="6002"/>
                  </a:cubicBezTo>
                  <a:cubicBezTo>
                    <a:pt x="783" y="6159"/>
                    <a:pt x="418" y="6289"/>
                    <a:pt x="53" y="6315"/>
                  </a:cubicBezTo>
                  <a:cubicBezTo>
                    <a:pt x="53" y="6315"/>
                    <a:pt x="27" y="6342"/>
                    <a:pt x="27" y="6342"/>
                  </a:cubicBezTo>
                  <a:cubicBezTo>
                    <a:pt x="0" y="6368"/>
                    <a:pt x="0" y="6394"/>
                    <a:pt x="27" y="6394"/>
                  </a:cubicBezTo>
                  <a:lnTo>
                    <a:pt x="1279" y="7672"/>
                  </a:lnTo>
                  <a:cubicBezTo>
                    <a:pt x="1905" y="8299"/>
                    <a:pt x="2532" y="8925"/>
                    <a:pt x="3158" y="9551"/>
                  </a:cubicBezTo>
                  <a:lnTo>
                    <a:pt x="3236" y="9630"/>
                  </a:lnTo>
                  <a:cubicBezTo>
                    <a:pt x="4437" y="10830"/>
                    <a:pt x="5663" y="12057"/>
                    <a:pt x="7412" y="12057"/>
                  </a:cubicBezTo>
                  <a:cubicBezTo>
                    <a:pt x="7620" y="12057"/>
                    <a:pt x="7829" y="12030"/>
                    <a:pt x="8064" y="12004"/>
                  </a:cubicBezTo>
                  <a:cubicBezTo>
                    <a:pt x="9525" y="11743"/>
                    <a:pt x="10830" y="10830"/>
                    <a:pt x="11561" y="9525"/>
                  </a:cubicBezTo>
                  <a:cubicBezTo>
                    <a:pt x="12370" y="8116"/>
                    <a:pt x="12292" y="6368"/>
                    <a:pt x="11378" y="5037"/>
                  </a:cubicBezTo>
                  <a:cubicBezTo>
                    <a:pt x="10830" y="4306"/>
                    <a:pt x="10204" y="3628"/>
                    <a:pt x="9525" y="3027"/>
                  </a:cubicBezTo>
                  <a:cubicBezTo>
                    <a:pt x="9265" y="2793"/>
                    <a:pt x="9030" y="2558"/>
                    <a:pt x="8795" y="2323"/>
                  </a:cubicBezTo>
                  <a:cubicBezTo>
                    <a:pt x="8012" y="1566"/>
                    <a:pt x="7255" y="783"/>
                    <a:pt x="647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-1801380" y="-1085121"/>
              <a:ext cx="726701" cy="718898"/>
            </a:xfrm>
            <a:custGeom>
              <a:rect b="b" l="l" r="r" t="t"/>
              <a:pathLst>
                <a:path extrusionOk="0" h="12161" w="12293">
                  <a:moveTo>
                    <a:pt x="2610" y="0"/>
                  </a:moveTo>
                  <a:cubicBezTo>
                    <a:pt x="1645" y="600"/>
                    <a:pt x="914" y="1514"/>
                    <a:pt x="549" y="2584"/>
                  </a:cubicBezTo>
                  <a:cubicBezTo>
                    <a:pt x="1" y="4228"/>
                    <a:pt x="418" y="5819"/>
                    <a:pt x="1697" y="7150"/>
                  </a:cubicBezTo>
                  <a:lnTo>
                    <a:pt x="5194" y="10647"/>
                  </a:lnTo>
                  <a:lnTo>
                    <a:pt x="6551" y="12004"/>
                  </a:lnTo>
                  <a:cubicBezTo>
                    <a:pt x="6681" y="12109"/>
                    <a:pt x="6838" y="12161"/>
                    <a:pt x="7021" y="12161"/>
                  </a:cubicBezTo>
                  <a:cubicBezTo>
                    <a:pt x="7543" y="12161"/>
                    <a:pt x="8169" y="11769"/>
                    <a:pt x="8508" y="11560"/>
                  </a:cubicBezTo>
                  <a:cubicBezTo>
                    <a:pt x="9291" y="11039"/>
                    <a:pt x="10048" y="10438"/>
                    <a:pt x="10700" y="9760"/>
                  </a:cubicBezTo>
                  <a:cubicBezTo>
                    <a:pt x="11274" y="9186"/>
                    <a:pt x="11822" y="8559"/>
                    <a:pt x="12292" y="7907"/>
                  </a:cubicBezTo>
                  <a:lnTo>
                    <a:pt x="12292" y="7907"/>
                  </a:lnTo>
                  <a:cubicBezTo>
                    <a:pt x="11509" y="8612"/>
                    <a:pt x="10622" y="9134"/>
                    <a:pt x="9656" y="9473"/>
                  </a:cubicBezTo>
                  <a:cubicBezTo>
                    <a:pt x="9215" y="9620"/>
                    <a:pt x="8776" y="9687"/>
                    <a:pt x="8344" y="9687"/>
                  </a:cubicBezTo>
                  <a:cubicBezTo>
                    <a:pt x="7013" y="9687"/>
                    <a:pt x="5755" y="9048"/>
                    <a:pt x="4750" y="8142"/>
                  </a:cubicBezTo>
                  <a:cubicBezTo>
                    <a:pt x="3419" y="6915"/>
                    <a:pt x="2637" y="5193"/>
                    <a:pt x="2271" y="3419"/>
                  </a:cubicBezTo>
                  <a:cubicBezTo>
                    <a:pt x="2062" y="2296"/>
                    <a:pt x="2193" y="1096"/>
                    <a:pt x="261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-1480502" y="-950929"/>
              <a:ext cx="293565" cy="284048"/>
            </a:xfrm>
            <a:custGeom>
              <a:rect b="b" l="l" r="r" t="t"/>
              <a:pathLst>
                <a:path extrusionOk="0" h="4805" w="4966">
                  <a:moveTo>
                    <a:pt x="1280" y="0"/>
                  </a:moveTo>
                  <a:cubicBezTo>
                    <a:pt x="758" y="0"/>
                    <a:pt x="314" y="340"/>
                    <a:pt x="184" y="835"/>
                  </a:cubicBezTo>
                  <a:cubicBezTo>
                    <a:pt x="1" y="1592"/>
                    <a:pt x="184" y="2401"/>
                    <a:pt x="653" y="3001"/>
                  </a:cubicBezTo>
                  <a:cubicBezTo>
                    <a:pt x="1149" y="3732"/>
                    <a:pt x="1801" y="4619"/>
                    <a:pt x="2715" y="4776"/>
                  </a:cubicBezTo>
                  <a:cubicBezTo>
                    <a:pt x="2833" y="4796"/>
                    <a:pt x="2947" y="4805"/>
                    <a:pt x="3057" y="4805"/>
                  </a:cubicBezTo>
                  <a:cubicBezTo>
                    <a:pt x="4262" y="4805"/>
                    <a:pt x="4965" y="3675"/>
                    <a:pt x="4463" y="2479"/>
                  </a:cubicBezTo>
                  <a:cubicBezTo>
                    <a:pt x="4228" y="1905"/>
                    <a:pt x="3628" y="1514"/>
                    <a:pt x="3185" y="1044"/>
                  </a:cubicBezTo>
                  <a:cubicBezTo>
                    <a:pt x="2715" y="470"/>
                    <a:pt x="2036" y="79"/>
                    <a:pt x="128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-1391001" y="-539073"/>
              <a:ext cx="691173" cy="524587"/>
            </a:xfrm>
            <a:custGeom>
              <a:rect b="b" l="l" r="r" t="t"/>
              <a:pathLst>
                <a:path extrusionOk="0" h="8874" w="11692">
                  <a:moveTo>
                    <a:pt x="4567" y="1"/>
                  </a:moveTo>
                  <a:lnTo>
                    <a:pt x="4567" y="1"/>
                  </a:lnTo>
                  <a:cubicBezTo>
                    <a:pt x="4384" y="210"/>
                    <a:pt x="4150" y="445"/>
                    <a:pt x="3915" y="653"/>
                  </a:cubicBezTo>
                  <a:cubicBezTo>
                    <a:pt x="3106" y="1515"/>
                    <a:pt x="2140" y="2245"/>
                    <a:pt x="1096" y="2793"/>
                  </a:cubicBezTo>
                  <a:cubicBezTo>
                    <a:pt x="783" y="2976"/>
                    <a:pt x="418" y="3080"/>
                    <a:pt x="79" y="3132"/>
                  </a:cubicBezTo>
                  <a:cubicBezTo>
                    <a:pt x="53" y="3132"/>
                    <a:pt x="26" y="3132"/>
                    <a:pt x="26" y="3159"/>
                  </a:cubicBezTo>
                  <a:cubicBezTo>
                    <a:pt x="0" y="3185"/>
                    <a:pt x="0" y="3211"/>
                    <a:pt x="26" y="3211"/>
                  </a:cubicBezTo>
                  <a:lnTo>
                    <a:pt x="1279" y="4489"/>
                  </a:lnTo>
                  <a:cubicBezTo>
                    <a:pt x="1905" y="5116"/>
                    <a:pt x="2532" y="5742"/>
                    <a:pt x="3158" y="6368"/>
                  </a:cubicBezTo>
                  <a:lnTo>
                    <a:pt x="3236" y="6447"/>
                  </a:lnTo>
                  <a:cubicBezTo>
                    <a:pt x="4437" y="7647"/>
                    <a:pt x="5689" y="8874"/>
                    <a:pt x="7412" y="8874"/>
                  </a:cubicBezTo>
                  <a:cubicBezTo>
                    <a:pt x="7620" y="8874"/>
                    <a:pt x="7829" y="8847"/>
                    <a:pt x="8064" y="8821"/>
                  </a:cubicBezTo>
                  <a:cubicBezTo>
                    <a:pt x="9551" y="8560"/>
                    <a:pt x="10830" y="7647"/>
                    <a:pt x="11561" y="6316"/>
                  </a:cubicBezTo>
                  <a:lnTo>
                    <a:pt x="11691" y="6107"/>
                  </a:lnTo>
                  <a:lnTo>
                    <a:pt x="11691" y="6107"/>
                  </a:lnTo>
                  <a:cubicBezTo>
                    <a:pt x="11166" y="6292"/>
                    <a:pt x="10619" y="6390"/>
                    <a:pt x="10057" y="6390"/>
                  </a:cubicBezTo>
                  <a:cubicBezTo>
                    <a:pt x="9111" y="6390"/>
                    <a:pt x="8123" y="6113"/>
                    <a:pt x="7125" y="5507"/>
                  </a:cubicBezTo>
                  <a:cubicBezTo>
                    <a:pt x="5950" y="4750"/>
                    <a:pt x="5089" y="3602"/>
                    <a:pt x="4645" y="2271"/>
                  </a:cubicBezTo>
                  <a:cubicBezTo>
                    <a:pt x="4411" y="1541"/>
                    <a:pt x="4384" y="758"/>
                    <a:pt x="4567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-979144" y="-505732"/>
              <a:ext cx="220676" cy="224933"/>
            </a:xfrm>
            <a:custGeom>
              <a:rect b="b" l="l" r="r" t="t"/>
              <a:pathLst>
                <a:path extrusionOk="0" h="3805" w="3733">
                  <a:moveTo>
                    <a:pt x="201" y="390"/>
                  </a:moveTo>
                  <a:lnTo>
                    <a:pt x="201" y="390"/>
                  </a:lnTo>
                  <a:cubicBezTo>
                    <a:pt x="201" y="390"/>
                    <a:pt x="195" y="411"/>
                    <a:pt x="184" y="455"/>
                  </a:cubicBezTo>
                  <a:cubicBezTo>
                    <a:pt x="179" y="462"/>
                    <a:pt x="174" y="469"/>
                    <a:pt x="170" y="476"/>
                  </a:cubicBezTo>
                  <a:lnTo>
                    <a:pt x="170" y="476"/>
                  </a:lnTo>
                  <a:cubicBezTo>
                    <a:pt x="191" y="420"/>
                    <a:pt x="201" y="390"/>
                    <a:pt x="201" y="390"/>
                  </a:cubicBezTo>
                  <a:close/>
                  <a:moveTo>
                    <a:pt x="158" y="505"/>
                  </a:moveTo>
                  <a:cubicBezTo>
                    <a:pt x="158" y="514"/>
                    <a:pt x="158" y="524"/>
                    <a:pt x="158" y="533"/>
                  </a:cubicBezTo>
                  <a:lnTo>
                    <a:pt x="158" y="507"/>
                  </a:lnTo>
                  <a:cubicBezTo>
                    <a:pt x="158" y="506"/>
                    <a:pt x="158" y="506"/>
                    <a:pt x="158" y="505"/>
                  </a:cubicBezTo>
                  <a:close/>
                  <a:moveTo>
                    <a:pt x="1101" y="1"/>
                  </a:moveTo>
                  <a:cubicBezTo>
                    <a:pt x="995" y="1"/>
                    <a:pt x="889" y="14"/>
                    <a:pt x="784" y="37"/>
                  </a:cubicBezTo>
                  <a:cubicBezTo>
                    <a:pt x="704" y="57"/>
                    <a:pt x="608" y="62"/>
                    <a:pt x="651" y="75"/>
                  </a:cubicBezTo>
                  <a:lnTo>
                    <a:pt x="651" y="75"/>
                  </a:lnTo>
                  <a:cubicBezTo>
                    <a:pt x="637" y="73"/>
                    <a:pt x="623" y="73"/>
                    <a:pt x="609" y="73"/>
                  </a:cubicBezTo>
                  <a:cubicBezTo>
                    <a:pt x="381" y="73"/>
                    <a:pt x="179" y="246"/>
                    <a:pt x="159" y="493"/>
                  </a:cubicBezTo>
                  <a:lnTo>
                    <a:pt x="159" y="493"/>
                  </a:lnTo>
                  <a:cubicBezTo>
                    <a:pt x="67" y="645"/>
                    <a:pt x="1" y="837"/>
                    <a:pt x="1" y="1029"/>
                  </a:cubicBezTo>
                  <a:cubicBezTo>
                    <a:pt x="1" y="1368"/>
                    <a:pt x="79" y="1707"/>
                    <a:pt x="210" y="2047"/>
                  </a:cubicBezTo>
                  <a:cubicBezTo>
                    <a:pt x="392" y="2438"/>
                    <a:pt x="627" y="2777"/>
                    <a:pt x="940" y="3090"/>
                  </a:cubicBezTo>
                  <a:cubicBezTo>
                    <a:pt x="1280" y="3508"/>
                    <a:pt x="1802" y="3769"/>
                    <a:pt x="2350" y="3795"/>
                  </a:cubicBezTo>
                  <a:cubicBezTo>
                    <a:pt x="2393" y="3801"/>
                    <a:pt x="2436" y="3804"/>
                    <a:pt x="2478" y="3804"/>
                  </a:cubicBezTo>
                  <a:cubicBezTo>
                    <a:pt x="3155" y="3804"/>
                    <a:pt x="3733" y="3050"/>
                    <a:pt x="3733" y="2412"/>
                  </a:cubicBezTo>
                  <a:cubicBezTo>
                    <a:pt x="3707" y="1916"/>
                    <a:pt x="3524" y="1446"/>
                    <a:pt x="3185" y="1107"/>
                  </a:cubicBezTo>
                  <a:cubicBezTo>
                    <a:pt x="2950" y="820"/>
                    <a:pt x="2689" y="585"/>
                    <a:pt x="2402" y="376"/>
                  </a:cubicBezTo>
                  <a:cubicBezTo>
                    <a:pt x="2115" y="220"/>
                    <a:pt x="1802" y="115"/>
                    <a:pt x="1488" y="63"/>
                  </a:cubicBezTo>
                  <a:cubicBezTo>
                    <a:pt x="1359" y="20"/>
                    <a:pt x="1230" y="1"/>
                    <a:pt x="110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-1830642" y="-1141753"/>
              <a:ext cx="1178635" cy="1141747"/>
            </a:xfrm>
            <a:custGeom>
              <a:rect b="b" l="l" r="r" t="t"/>
              <a:pathLst>
                <a:path extrusionOk="0" h="19314" w="19938">
                  <a:moveTo>
                    <a:pt x="5371" y="293"/>
                  </a:moveTo>
                  <a:cubicBezTo>
                    <a:pt x="6645" y="293"/>
                    <a:pt x="7796" y="957"/>
                    <a:pt x="8716" y="1897"/>
                  </a:cubicBezTo>
                  <a:cubicBezTo>
                    <a:pt x="10308" y="3489"/>
                    <a:pt x="11874" y="5055"/>
                    <a:pt x="13439" y="6647"/>
                  </a:cubicBezTo>
                  <a:cubicBezTo>
                    <a:pt x="13805" y="7117"/>
                    <a:pt x="13283" y="7952"/>
                    <a:pt x="13048" y="8369"/>
                  </a:cubicBezTo>
                  <a:cubicBezTo>
                    <a:pt x="12526" y="9204"/>
                    <a:pt x="11900" y="9987"/>
                    <a:pt x="11169" y="10666"/>
                  </a:cubicBezTo>
                  <a:cubicBezTo>
                    <a:pt x="10491" y="11344"/>
                    <a:pt x="9760" y="11970"/>
                    <a:pt x="8951" y="12466"/>
                  </a:cubicBezTo>
                  <a:cubicBezTo>
                    <a:pt x="8620" y="12680"/>
                    <a:pt x="8014" y="13068"/>
                    <a:pt x="7511" y="13068"/>
                  </a:cubicBezTo>
                  <a:cubicBezTo>
                    <a:pt x="7339" y="13068"/>
                    <a:pt x="7179" y="13023"/>
                    <a:pt x="7046" y="12910"/>
                  </a:cubicBezTo>
                  <a:cubicBezTo>
                    <a:pt x="5428" y="11318"/>
                    <a:pt x="3810" y="9700"/>
                    <a:pt x="2192" y="8082"/>
                  </a:cubicBezTo>
                  <a:cubicBezTo>
                    <a:pt x="1018" y="6830"/>
                    <a:pt x="522" y="5238"/>
                    <a:pt x="1070" y="3568"/>
                  </a:cubicBezTo>
                  <a:cubicBezTo>
                    <a:pt x="1592" y="2106"/>
                    <a:pt x="2740" y="984"/>
                    <a:pt x="4175" y="488"/>
                  </a:cubicBezTo>
                  <a:cubicBezTo>
                    <a:pt x="4583" y="354"/>
                    <a:pt x="4983" y="293"/>
                    <a:pt x="5371" y="293"/>
                  </a:cubicBezTo>
                  <a:close/>
                  <a:moveTo>
                    <a:pt x="13883" y="7064"/>
                  </a:moveTo>
                  <a:lnTo>
                    <a:pt x="16206" y="9387"/>
                  </a:lnTo>
                  <a:cubicBezTo>
                    <a:pt x="17067" y="10248"/>
                    <a:pt x="18084" y="11083"/>
                    <a:pt x="18789" y="12075"/>
                  </a:cubicBezTo>
                  <a:cubicBezTo>
                    <a:pt x="19702" y="13380"/>
                    <a:pt x="19781" y="15128"/>
                    <a:pt x="18972" y="16511"/>
                  </a:cubicBezTo>
                  <a:cubicBezTo>
                    <a:pt x="18241" y="17816"/>
                    <a:pt x="16962" y="18703"/>
                    <a:pt x="15501" y="18964"/>
                  </a:cubicBezTo>
                  <a:cubicBezTo>
                    <a:pt x="15280" y="19003"/>
                    <a:pt x="15066" y="19021"/>
                    <a:pt x="14859" y="19021"/>
                  </a:cubicBezTo>
                  <a:cubicBezTo>
                    <a:pt x="13115" y="19021"/>
                    <a:pt x="11863" y="17727"/>
                    <a:pt x="10673" y="16537"/>
                  </a:cubicBezTo>
                  <a:cubicBezTo>
                    <a:pt x="9603" y="15493"/>
                    <a:pt x="8560" y="14423"/>
                    <a:pt x="7516" y="13380"/>
                  </a:cubicBezTo>
                  <a:cubicBezTo>
                    <a:pt x="7881" y="13354"/>
                    <a:pt x="8246" y="13223"/>
                    <a:pt x="8560" y="13067"/>
                  </a:cubicBezTo>
                  <a:cubicBezTo>
                    <a:pt x="9629" y="12492"/>
                    <a:pt x="10569" y="11762"/>
                    <a:pt x="11404" y="10901"/>
                  </a:cubicBezTo>
                  <a:cubicBezTo>
                    <a:pt x="12239" y="10118"/>
                    <a:pt x="12944" y="9204"/>
                    <a:pt x="13518" y="8187"/>
                  </a:cubicBezTo>
                  <a:cubicBezTo>
                    <a:pt x="13726" y="7847"/>
                    <a:pt x="13831" y="7456"/>
                    <a:pt x="13883" y="7064"/>
                  </a:cubicBezTo>
                  <a:close/>
                  <a:moveTo>
                    <a:pt x="5478" y="1"/>
                  </a:moveTo>
                  <a:cubicBezTo>
                    <a:pt x="3988" y="1"/>
                    <a:pt x="2516" y="788"/>
                    <a:pt x="1566" y="2002"/>
                  </a:cubicBezTo>
                  <a:cubicBezTo>
                    <a:pt x="0" y="3959"/>
                    <a:pt x="287" y="6569"/>
                    <a:pt x="1983" y="8317"/>
                  </a:cubicBezTo>
                  <a:cubicBezTo>
                    <a:pt x="3680" y="10013"/>
                    <a:pt x="5350" y="11710"/>
                    <a:pt x="7046" y="13380"/>
                  </a:cubicBezTo>
                  <a:cubicBezTo>
                    <a:pt x="8664" y="15024"/>
                    <a:pt x="10230" y="16824"/>
                    <a:pt x="12004" y="18286"/>
                  </a:cubicBezTo>
                  <a:cubicBezTo>
                    <a:pt x="12856" y="18990"/>
                    <a:pt x="13847" y="19313"/>
                    <a:pt x="14838" y="19313"/>
                  </a:cubicBezTo>
                  <a:cubicBezTo>
                    <a:pt x="16307" y="19313"/>
                    <a:pt x="17776" y="18603"/>
                    <a:pt x="18789" y="17372"/>
                  </a:cubicBezTo>
                  <a:cubicBezTo>
                    <a:pt x="19572" y="16407"/>
                    <a:pt x="19937" y="15180"/>
                    <a:pt x="19833" y="13954"/>
                  </a:cubicBezTo>
                  <a:cubicBezTo>
                    <a:pt x="19676" y="12258"/>
                    <a:pt x="18424" y="11135"/>
                    <a:pt x="17276" y="10013"/>
                  </a:cubicBezTo>
                  <a:cubicBezTo>
                    <a:pt x="16075" y="8813"/>
                    <a:pt x="14875" y="7612"/>
                    <a:pt x="13674" y="6412"/>
                  </a:cubicBezTo>
                  <a:cubicBezTo>
                    <a:pt x="13648" y="6386"/>
                    <a:pt x="13648" y="6386"/>
                    <a:pt x="13648" y="6360"/>
                  </a:cubicBezTo>
                  <a:cubicBezTo>
                    <a:pt x="13648" y="6360"/>
                    <a:pt x="13622" y="6334"/>
                    <a:pt x="13622" y="6334"/>
                  </a:cubicBezTo>
                  <a:lnTo>
                    <a:pt x="12291" y="5029"/>
                  </a:lnTo>
                  <a:lnTo>
                    <a:pt x="9838" y="2576"/>
                  </a:lnTo>
                  <a:cubicBezTo>
                    <a:pt x="9134" y="1845"/>
                    <a:pt x="8455" y="1088"/>
                    <a:pt x="7594" y="593"/>
                  </a:cubicBezTo>
                  <a:cubicBezTo>
                    <a:pt x="6922" y="185"/>
                    <a:pt x="6198" y="1"/>
                    <a:pt x="547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-1184275" y="-193484"/>
              <a:ext cx="259219" cy="146014"/>
            </a:xfrm>
            <a:custGeom>
              <a:rect b="b" l="l" r="r" t="t"/>
              <a:pathLst>
                <a:path extrusionOk="0" h="2470" w="4385">
                  <a:moveTo>
                    <a:pt x="0" y="0"/>
                  </a:moveTo>
                  <a:cubicBezTo>
                    <a:pt x="782" y="1138"/>
                    <a:pt x="2361" y="2470"/>
                    <a:pt x="3876" y="2470"/>
                  </a:cubicBezTo>
                  <a:cubicBezTo>
                    <a:pt x="4029" y="2470"/>
                    <a:pt x="4181" y="2456"/>
                    <a:pt x="4332" y="2427"/>
                  </a:cubicBezTo>
                  <a:cubicBezTo>
                    <a:pt x="4384" y="2401"/>
                    <a:pt x="4358" y="2349"/>
                    <a:pt x="4306" y="2349"/>
                  </a:cubicBezTo>
                  <a:cubicBezTo>
                    <a:pt x="2610" y="2140"/>
                    <a:pt x="1305" y="1044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-1566870" y="-1087131"/>
              <a:ext cx="222213" cy="89973"/>
            </a:xfrm>
            <a:custGeom>
              <a:rect b="b" l="l" r="r" t="t"/>
              <a:pathLst>
                <a:path extrusionOk="0" h="1522" w="3759">
                  <a:moveTo>
                    <a:pt x="874" y="1"/>
                  </a:moveTo>
                  <a:cubicBezTo>
                    <a:pt x="577" y="1"/>
                    <a:pt x="282" y="44"/>
                    <a:pt x="0" y="138"/>
                  </a:cubicBezTo>
                  <a:lnTo>
                    <a:pt x="0" y="164"/>
                  </a:lnTo>
                  <a:cubicBezTo>
                    <a:pt x="88" y="158"/>
                    <a:pt x="175" y="154"/>
                    <a:pt x="262" y="154"/>
                  </a:cubicBezTo>
                  <a:cubicBezTo>
                    <a:pt x="1522" y="154"/>
                    <a:pt x="2705" y="838"/>
                    <a:pt x="3706" y="1521"/>
                  </a:cubicBezTo>
                  <a:cubicBezTo>
                    <a:pt x="3732" y="1521"/>
                    <a:pt x="3758" y="1495"/>
                    <a:pt x="3758" y="1469"/>
                  </a:cubicBezTo>
                  <a:cubicBezTo>
                    <a:pt x="3121" y="605"/>
                    <a:pt x="1980" y="1"/>
                    <a:pt x="87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-1332359" y="-987935"/>
              <a:ext cx="24710" cy="24178"/>
            </a:xfrm>
            <a:custGeom>
              <a:rect b="b" l="l" r="r" t="t"/>
              <a:pathLst>
                <a:path extrusionOk="0" h="409" w="418">
                  <a:moveTo>
                    <a:pt x="0" y="0"/>
                  </a:moveTo>
                  <a:lnTo>
                    <a:pt x="0" y="0"/>
                  </a:lnTo>
                  <a:cubicBezTo>
                    <a:pt x="26" y="104"/>
                    <a:pt x="78" y="235"/>
                    <a:pt x="183" y="313"/>
                  </a:cubicBezTo>
                  <a:cubicBezTo>
                    <a:pt x="203" y="353"/>
                    <a:pt x="269" y="409"/>
                    <a:pt x="334" y="409"/>
                  </a:cubicBezTo>
                  <a:cubicBezTo>
                    <a:pt x="354" y="409"/>
                    <a:pt x="373" y="404"/>
                    <a:pt x="391" y="391"/>
                  </a:cubicBezTo>
                  <a:cubicBezTo>
                    <a:pt x="418" y="339"/>
                    <a:pt x="391" y="235"/>
                    <a:pt x="339" y="209"/>
                  </a:cubicBezTo>
                  <a:cubicBezTo>
                    <a:pt x="261" y="104"/>
                    <a:pt x="131" y="26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-1218207" y="-227417"/>
              <a:ext cx="26247" cy="24710"/>
            </a:xfrm>
            <a:custGeom>
              <a:rect b="b" l="l" r="r" t="t"/>
              <a:pathLst>
                <a:path extrusionOk="0" h="418" w="444">
                  <a:moveTo>
                    <a:pt x="26" y="0"/>
                  </a:moveTo>
                  <a:cubicBezTo>
                    <a:pt x="0" y="0"/>
                    <a:pt x="0" y="0"/>
                    <a:pt x="0" y="26"/>
                  </a:cubicBezTo>
                  <a:cubicBezTo>
                    <a:pt x="52" y="209"/>
                    <a:pt x="209" y="366"/>
                    <a:pt x="392" y="418"/>
                  </a:cubicBezTo>
                  <a:cubicBezTo>
                    <a:pt x="392" y="418"/>
                    <a:pt x="444" y="418"/>
                    <a:pt x="418" y="392"/>
                  </a:cubicBezTo>
                  <a:cubicBezTo>
                    <a:pt x="365" y="209"/>
                    <a:pt x="209" y="53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1566544" y="299942"/>
            <a:ext cx="796576" cy="499302"/>
            <a:chOff x="-3919425" y="-1567975"/>
            <a:chExt cx="1359113" cy="851906"/>
          </a:xfrm>
        </p:grpSpPr>
        <p:sp>
          <p:nvSpPr>
            <p:cNvPr id="576" name="Google Shape;576;p22"/>
            <p:cNvSpPr/>
            <p:nvPr/>
          </p:nvSpPr>
          <p:spPr>
            <a:xfrm>
              <a:off x="-3902459" y="-1396068"/>
              <a:ext cx="792969" cy="662561"/>
            </a:xfrm>
            <a:custGeom>
              <a:rect b="b" l="l" r="r" t="t"/>
              <a:pathLst>
                <a:path extrusionOk="0" h="11208" w="13414">
                  <a:moveTo>
                    <a:pt x="9822" y="0"/>
                  </a:moveTo>
                  <a:cubicBezTo>
                    <a:pt x="9776" y="0"/>
                    <a:pt x="9729" y="5"/>
                    <a:pt x="9682" y="15"/>
                  </a:cubicBezTo>
                  <a:lnTo>
                    <a:pt x="5715" y="1502"/>
                  </a:lnTo>
                  <a:cubicBezTo>
                    <a:pt x="5402" y="1607"/>
                    <a:pt x="5115" y="1711"/>
                    <a:pt x="4750" y="1815"/>
                  </a:cubicBezTo>
                  <a:cubicBezTo>
                    <a:pt x="4411" y="1946"/>
                    <a:pt x="4045" y="2050"/>
                    <a:pt x="3706" y="2181"/>
                  </a:cubicBezTo>
                  <a:cubicBezTo>
                    <a:pt x="2714" y="2546"/>
                    <a:pt x="1618" y="3068"/>
                    <a:pt x="940" y="4034"/>
                  </a:cubicBezTo>
                  <a:cubicBezTo>
                    <a:pt x="235" y="5103"/>
                    <a:pt x="0" y="6408"/>
                    <a:pt x="340" y="7661"/>
                  </a:cubicBezTo>
                  <a:cubicBezTo>
                    <a:pt x="653" y="8966"/>
                    <a:pt x="1488" y="10062"/>
                    <a:pt x="2662" y="10714"/>
                  </a:cubicBezTo>
                  <a:cubicBezTo>
                    <a:pt x="3317" y="11042"/>
                    <a:pt x="4040" y="11208"/>
                    <a:pt x="4763" y="11208"/>
                  </a:cubicBezTo>
                  <a:cubicBezTo>
                    <a:pt x="5307" y="11208"/>
                    <a:pt x="5852" y="11113"/>
                    <a:pt x="6368" y="10923"/>
                  </a:cubicBezTo>
                  <a:lnTo>
                    <a:pt x="10230" y="9488"/>
                  </a:lnTo>
                  <a:lnTo>
                    <a:pt x="12213" y="8757"/>
                  </a:lnTo>
                  <a:lnTo>
                    <a:pt x="12787" y="8548"/>
                  </a:lnTo>
                  <a:cubicBezTo>
                    <a:pt x="13414" y="8261"/>
                    <a:pt x="13257" y="7165"/>
                    <a:pt x="13205" y="6643"/>
                  </a:cubicBezTo>
                  <a:cubicBezTo>
                    <a:pt x="13074" y="5678"/>
                    <a:pt x="12813" y="4738"/>
                    <a:pt x="12474" y="3799"/>
                  </a:cubicBezTo>
                  <a:cubicBezTo>
                    <a:pt x="12161" y="2885"/>
                    <a:pt x="11717" y="1998"/>
                    <a:pt x="11196" y="1163"/>
                  </a:cubicBezTo>
                  <a:lnTo>
                    <a:pt x="11143" y="1111"/>
                  </a:lnTo>
                  <a:cubicBezTo>
                    <a:pt x="10878" y="701"/>
                    <a:pt x="10389" y="0"/>
                    <a:pt x="982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-3296172" y="-1550063"/>
              <a:ext cx="701932" cy="646600"/>
            </a:xfrm>
            <a:custGeom>
              <a:rect b="b" l="l" r="r" t="t"/>
              <a:pathLst>
                <a:path extrusionOk="0" h="10938" w="11874">
                  <a:moveTo>
                    <a:pt x="7511" y="0"/>
                  </a:moveTo>
                  <a:cubicBezTo>
                    <a:pt x="6783" y="0"/>
                    <a:pt x="6063" y="154"/>
                    <a:pt x="5402" y="428"/>
                  </a:cubicBezTo>
                  <a:lnTo>
                    <a:pt x="2036" y="1680"/>
                  </a:lnTo>
                  <a:lnTo>
                    <a:pt x="26" y="2437"/>
                  </a:lnTo>
                  <a:cubicBezTo>
                    <a:pt x="26" y="2437"/>
                    <a:pt x="0" y="2437"/>
                    <a:pt x="0" y="2463"/>
                  </a:cubicBezTo>
                  <a:cubicBezTo>
                    <a:pt x="0" y="2489"/>
                    <a:pt x="0" y="2515"/>
                    <a:pt x="26" y="2515"/>
                  </a:cubicBezTo>
                  <a:cubicBezTo>
                    <a:pt x="339" y="2698"/>
                    <a:pt x="626" y="2959"/>
                    <a:pt x="835" y="3246"/>
                  </a:cubicBezTo>
                  <a:cubicBezTo>
                    <a:pt x="1540" y="4185"/>
                    <a:pt x="2088" y="5229"/>
                    <a:pt x="2453" y="6351"/>
                  </a:cubicBezTo>
                  <a:cubicBezTo>
                    <a:pt x="2897" y="7421"/>
                    <a:pt x="3158" y="8570"/>
                    <a:pt x="3236" y="9744"/>
                  </a:cubicBezTo>
                  <a:cubicBezTo>
                    <a:pt x="3262" y="10109"/>
                    <a:pt x="3210" y="10501"/>
                    <a:pt x="3079" y="10866"/>
                  </a:cubicBezTo>
                  <a:cubicBezTo>
                    <a:pt x="3079" y="10892"/>
                    <a:pt x="3079" y="10918"/>
                    <a:pt x="3079" y="10918"/>
                  </a:cubicBezTo>
                  <a:cubicBezTo>
                    <a:pt x="3092" y="10931"/>
                    <a:pt x="3105" y="10938"/>
                    <a:pt x="3115" y="10938"/>
                  </a:cubicBezTo>
                  <a:cubicBezTo>
                    <a:pt x="3125" y="10938"/>
                    <a:pt x="3132" y="10931"/>
                    <a:pt x="3132" y="10918"/>
                  </a:cubicBezTo>
                  <a:lnTo>
                    <a:pt x="6237" y="9770"/>
                  </a:lnTo>
                  <a:lnTo>
                    <a:pt x="6915" y="9535"/>
                  </a:lnTo>
                  <a:lnTo>
                    <a:pt x="7620" y="9274"/>
                  </a:lnTo>
                  <a:lnTo>
                    <a:pt x="7620" y="9300"/>
                  </a:lnTo>
                  <a:cubicBezTo>
                    <a:pt x="9421" y="8622"/>
                    <a:pt x="11352" y="7708"/>
                    <a:pt x="11691" y="5412"/>
                  </a:cubicBezTo>
                  <a:cubicBezTo>
                    <a:pt x="11874" y="4029"/>
                    <a:pt x="11482" y="2620"/>
                    <a:pt x="10621" y="1524"/>
                  </a:cubicBezTo>
                  <a:cubicBezTo>
                    <a:pt x="9943" y="663"/>
                    <a:pt x="8925" y="115"/>
                    <a:pt x="7829" y="10"/>
                  </a:cubicBezTo>
                  <a:cubicBezTo>
                    <a:pt x="7723" y="4"/>
                    <a:pt x="7617" y="0"/>
                    <a:pt x="751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-3257628" y="-1387496"/>
              <a:ext cx="658778" cy="482910"/>
            </a:xfrm>
            <a:custGeom>
              <a:rect b="b" l="l" r="r" t="t"/>
              <a:pathLst>
                <a:path extrusionOk="0" h="8169" w="11144">
                  <a:moveTo>
                    <a:pt x="10674" y="0"/>
                  </a:moveTo>
                  <a:cubicBezTo>
                    <a:pt x="10621" y="496"/>
                    <a:pt x="10465" y="966"/>
                    <a:pt x="10256" y="1409"/>
                  </a:cubicBezTo>
                  <a:cubicBezTo>
                    <a:pt x="9447" y="3027"/>
                    <a:pt x="7647" y="4619"/>
                    <a:pt x="5794" y="4854"/>
                  </a:cubicBezTo>
                  <a:cubicBezTo>
                    <a:pt x="5708" y="4865"/>
                    <a:pt x="5623" y="4870"/>
                    <a:pt x="5541" y="4870"/>
                  </a:cubicBezTo>
                  <a:cubicBezTo>
                    <a:pt x="3799" y="4870"/>
                    <a:pt x="2850" y="2583"/>
                    <a:pt x="1853" y="1462"/>
                  </a:cubicBezTo>
                  <a:cubicBezTo>
                    <a:pt x="1331" y="914"/>
                    <a:pt x="705" y="496"/>
                    <a:pt x="0" y="261"/>
                  </a:cubicBezTo>
                  <a:lnTo>
                    <a:pt x="0" y="261"/>
                  </a:lnTo>
                  <a:cubicBezTo>
                    <a:pt x="79" y="339"/>
                    <a:pt x="131" y="418"/>
                    <a:pt x="183" y="496"/>
                  </a:cubicBezTo>
                  <a:cubicBezTo>
                    <a:pt x="888" y="1435"/>
                    <a:pt x="1436" y="2479"/>
                    <a:pt x="1801" y="3575"/>
                  </a:cubicBezTo>
                  <a:cubicBezTo>
                    <a:pt x="2245" y="4671"/>
                    <a:pt x="2506" y="5820"/>
                    <a:pt x="2584" y="6968"/>
                  </a:cubicBezTo>
                  <a:cubicBezTo>
                    <a:pt x="2610" y="7359"/>
                    <a:pt x="2558" y="7751"/>
                    <a:pt x="2427" y="8116"/>
                  </a:cubicBezTo>
                  <a:cubicBezTo>
                    <a:pt x="2427" y="8116"/>
                    <a:pt x="2427" y="8142"/>
                    <a:pt x="2427" y="8168"/>
                  </a:cubicBezTo>
                  <a:lnTo>
                    <a:pt x="2480" y="8168"/>
                  </a:lnTo>
                  <a:lnTo>
                    <a:pt x="5585" y="7020"/>
                  </a:lnTo>
                  <a:lnTo>
                    <a:pt x="6263" y="6759"/>
                  </a:lnTo>
                  <a:lnTo>
                    <a:pt x="6968" y="6524"/>
                  </a:lnTo>
                  <a:cubicBezTo>
                    <a:pt x="8769" y="5872"/>
                    <a:pt x="10726" y="4958"/>
                    <a:pt x="11039" y="2636"/>
                  </a:cubicBezTo>
                  <a:cubicBezTo>
                    <a:pt x="11143" y="1749"/>
                    <a:pt x="11039" y="835"/>
                    <a:pt x="10674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-2995393" y="-1494376"/>
              <a:ext cx="291614" cy="194075"/>
            </a:xfrm>
            <a:custGeom>
              <a:rect b="b" l="l" r="r" t="t"/>
              <a:pathLst>
                <a:path extrusionOk="0" h="3283" w="4933">
                  <a:moveTo>
                    <a:pt x="2811" y="0"/>
                  </a:moveTo>
                  <a:cubicBezTo>
                    <a:pt x="1941" y="0"/>
                    <a:pt x="926" y="283"/>
                    <a:pt x="470" y="999"/>
                  </a:cubicBezTo>
                  <a:cubicBezTo>
                    <a:pt x="105" y="1547"/>
                    <a:pt x="1" y="2435"/>
                    <a:pt x="653" y="2878"/>
                  </a:cubicBezTo>
                  <a:cubicBezTo>
                    <a:pt x="1151" y="3205"/>
                    <a:pt x="1616" y="3282"/>
                    <a:pt x="2128" y="3282"/>
                  </a:cubicBezTo>
                  <a:cubicBezTo>
                    <a:pt x="2394" y="3282"/>
                    <a:pt x="2673" y="3261"/>
                    <a:pt x="2976" y="3243"/>
                  </a:cubicBezTo>
                  <a:cubicBezTo>
                    <a:pt x="4072" y="3191"/>
                    <a:pt x="4933" y="2121"/>
                    <a:pt x="4541" y="1051"/>
                  </a:cubicBezTo>
                  <a:cubicBezTo>
                    <a:pt x="4333" y="530"/>
                    <a:pt x="3863" y="138"/>
                    <a:pt x="3315" y="34"/>
                  </a:cubicBezTo>
                  <a:cubicBezTo>
                    <a:pt x="3157" y="12"/>
                    <a:pt x="2987" y="0"/>
                    <a:pt x="281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-3891641" y="-1273344"/>
              <a:ext cx="782151" cy="539838"/>
            </a:xfrm>
            <a:custGeom>
              <a:rect b="b" l="l" r="r" t="t"/>
              <a:pathLst>
                <a:path extrusionOk="0" h="9132" w="13231">
                  <a:moveTo>
                    <a:pt x="11534" y="0"/>
                  </a:moveTo>
                  <a:cubicBezTo>
                    <a:pt x="11143" y="2218"/>
                    <a:pt x="9734" y="3993"/>
                    <a:pt x="7568" y="5350"/>
                  </a:cubicBezTo>
                  <a:cubicBezTo>
                    <a:pt x="6328" y="6125"/>
                    <a:pt x="4845" y="6655"/>
                    <a:pt x="3372" y="6655"/>
                  </a:cubicBezTo>
                  <a:cubicBezTo>
                    <a:pt x="3108" y="6655"/>
                    <a:pt x="2845" y="6638"/>
                    <a:pt x="2584" y="6603"/>
                  </a:cubicBezTo>
                  <a:cubicBezTo>
                    <a:pt x="1148" y="6394"/>
                    <a:pt x="339" y="5376"/>
                    <a:pt x="26" y="4150"/>
                  </a:cubicBezTo>
                  <a:lnTo>
                    <a:pt x="26" y="4150"/>
                  </a:lnTo>
                  <a:cubicBezTo>
                    <a:pt x="0" y="4619"/>
                    <a:pt x="26" y="5115"/>
                    <a:pt x="157" y="5585"/>
                  </a:cubicBezTo>
                  <a:cubicBezTo>
                    <a:pt x="470" y="6890"/>
                    <a:pt x="1305" y="7986"/>
                    <a:pt x="2479" y="8638"/>
                  </a:cubicBezTo>
                  <a:cubicBezTo>
                    <a:pt x="3134" y="8966"/>
                    <a:pt x="3848" y="9132"/>
                    <a:pt x="4569" y="9132"/>
                  </a:cubicBezTo>
                  <a:cubicBezTo>
                    <a:pt x="5112" y="9132"/>
                    <a:pt x="5658" y="9037"/>
                    <a:pt x="6185" y="8847"/>
                  </a:cubicBezTo>
                  <a:lnTo>
                    <a:pt x="10047" y="7412"/>
                  </a:lnTo>
                  <a:lnTo>
                    <a:pt x="12030" y="6681"/>
                  </a:lnTo>
                  <a:lnTo>
                    <a:pt x="12604" y="6472"/>
                  </a:lnTo>
                  <a:cubicBezTo>
                    <a:pt x="13231" y="6185"/>
                    <a:pt x="13074" y="5089"/>
                    <a:pt x="13022" y="4567"/>
                  </a:cubicBezTo>
                  <a:cubicBezTo>
                    <a:pt x="12891" y="3602"/>
                    <a:pt x="12630" y="2636"/>
                    <a:pt x="12291" y="1723"/>
                  </a:cubicBezTo>
                  <a:cubicBezTo>
                    <a:pt x="12082" y="1149"/>
                    <a:pt x="11821" y="574"/>
                    <a:pt x="11534" y="0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3762060" y="-1222860"/>
              <a:ext cx="319339" cy="211041"/>
            </a:xfrm>
            <a:custGeom>
              <a:rect b="b" l="l" r="r" t="t"/>
              <a:pathLst>
                <a:path extrusionOk="0" h="3570" w="5402">
                  <a:moveTo>
                    <a:pt x="3391" y="0"/>
                  </a:moveTo>
                  <a:cubicBezTo>
                    <a:pt x="2688" y="0"/>
                    <a:pt x="1933" y="283"/>
                    <a:pt x="1461" y="660"/>
                  </a:cubicBezTo>
                  <a:cubicBezTo>
                    <a:pt x="679" y="1312"/>
                    <a:pt x="0" y="2695"/>
                    <a:pt x="1148" y="3348"/>
                  </a:cubicBezTo>
                  <a:cubicBezTo>
                    <a:pt x="1431" y="3502"/>
                    <a:pt x="1762" y="3569"/>
                    <a:pt x="2106" y="3569"/>
                  </a:cubicBezTo>
                  <a:cubicBezTo>
                    <a:pt x="2808" y="3569"/>
                    <a:pt x="3563" y="3290"/>
                    <a:pt x="4071" y="2904"/>
                  </a:cubicBezTo>
                  <a:cubicBezTo>
                    <a:pt x="4854" y="2356"/>
                    <a:pt x="5402" y="1182"/>
                    <a:pt x="4619" y="425"/>
                  </a:cubicBezTo>
                  <a:cubicBezTo>
                    <a:pt x="4297" y="124"/>
                    <a:pt x="3855" y="0"/>
                    <a:pt x="33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3919425" y="-1567975"/>
              <a:ext cx="1359113" cy="851906"/>
            </a:xfrm>
            <a:custGeom>
              <a:rect b="b" l="l" r="r" t="t"/>
              <a:pathLst>
                <a:path extrusionOk="0" h="14411" w="22991">
                  <a:moveTo>
                    <a:pt x="18036" y="355"/>
                  </a:moveTo>
                  <a:cubicBezTo>
                    <a:pt x="18140" y="355"/>
                    <a:pt x="18243" y="359"/>
                    <a:pt x="18346" y="365"/>
                  </a:cubicBezTo>
                  <a:cubicBezTo>
                    <a:pt x="20929" y="548"/>
                    <a:pt x="22521" y="3288"/>
                    <a:pt x="22182" y="5689"/>
                  </a:cubicBezTo>
                  <a:cubicBezTo>
                    <a:pt x="21790" y="8507"/>
                    <a:pt x="18998" y="9212"/>
                    <a:pt x="16728" y="10047"/>
                  </a:cubicBezTo>
                  <a:lnTo>
                    <a:pt x="13675" y="11195"/>
                  </a:lnTo>
                  <a:cubicBezTo>
                    <a:pt x="13779" y="10804"/>
                    <a:pt x="13831" y="10412"/>
                    <a:pt x="13805" y="10021"/>
                  </a:cubicBezTo>
                  <a:cubicBezTo>
                    <a:pt x="13727" y="8847"/>
                    <a:pt x="13466" y="7698"/>
                    <a:pt x="13022" y="6628"/>
                  </a:cubicBezTo>
                  <a:cubicBezTo>
                    <a:pt x="12657" y="5506"/>
                    <a:pt x="12109" y="4462"/>
                    <a:pt x="11404" y="3523"/>
                  </a:cubicBezTo>
                  <a:cubicBezTo>
                    <a:pt x="11195" y="3210"/>
                    <a:pt x="10908" y="2949"/>
                    <a:pt x="10595" y="2766"/>
                  </a:cubicBezTo>
                  <a:lnTo>
                    <a:pt x="12579" y="2035"/>
                  </a:lnTo>
                  <a:lnTo>
                    <a:pt x="15945" y="783"/>
                  </a:lnTo>
                  <a:cubicBezTo>
                    <a:pt x="16606" y="510"/>
                    <a:pt x="17326" y="355"/>
                    <a:pt x="18036" y="355"/>
                  </a:cubicBezTo>
                  <a:close/>
                  <a:moveTo>
                    <a:pt x="10142" y="2956"/>
                  </a:moveTo>
                  <a:cubicBezTo>
                    <a:pt x="10687" y="2956"/>
                    <a:pt x="11191" y="3714"/>
                    <a:pt x="11430" y="4097"/>
                  </a:cubicBezTo>
                  <a:cubicBezTo>
                    <a:pt x="11978" y="4906"/>
                    <a:pt x="12396" y="5793"/>
                    <a:pt x="12709" y="6707"/>
                  </a:cubicBezTo>
                  <a:cubicBezTo>
                    <a:pt x="13074" y="7620"/>
                    <a:pt x="13309" y="8559"/>
                    <a:pt x="13440" y="9551"/>
                  </a:cubicBezTo>
                  <a:cubicBezTo>
                    <a:pt x="13518" y="10047"/>
                    <a:pt x="13648" y="11117"/>
                    <a:pt x="13048" y="11378"/>
                  </a:cubicBezTo>
                  <a:cubicBezTo>
                    <a:pt x="10908" y="12187"/>
                    <a:pt x="8769" y="12970"/>
                    <a:pt x="6655" y="13753"/>
                  </a:cubicBezTo>
                  <a:cubicBezTo>
                    <a:pt x="6092" y="13955"/>
                    <a:pt x="5533" y="14051"/>
                    <a:pt x="4995" y="14051"/>
                  </a:cubicBezTo>
                  <a:cubicBezTo>
                    <a:pt x="2967" y="14051"/>
                    <a:pt x="1236" y="12688"/>
                    <a:pt x="679" y="10543"/>
                  </a:cubicBezTo>
                  <a:cubicBezTo>
                    <a:pt x="340" y="9316"/>
                    <a:pt x="574" y="8011"/>
                    <a:pt x="1279" y="6968"/>
                  </a:cubicBezTo>
                  <a:cubicBezTo>
                    <a:pt x="2323" y="5454"/>
                    <a:pt x="4411" y="5037"/>
                    <a:pt x="6028" y="4436"/>
                  </a:cubicBezTo>
                  <a:lnTo>
                    <a:pt x="9995" y="2975"/>
                  </a:lnTo>
                  <a:cubicBezTo>
                    <a:pt x="10044" y="2962"/>
                    <a:pt x="10093" y="2956"/>
                    <a:pt x="10142" y="2956"/>
                  </a:cubicBezTo>
                  <a:close/>
                  <a:moveTo>
                    <a:pt x="17928" y="0"/>
                  </a:moveTo>
                  <a:cubicBezTo>
                    <a:pt x="17302" y="0"/>
                    <a:pt x="16702" y="130"/>
                    <a:pt x="16128" y="339"/>
                  </a:cubicBezTo>
                  <a:cubicBezTo>
                    <a:pt x="14901" y="783"/>
                    <a:pt x="13701" y="1253"/>
                    <a:pt x="12474" y="1722"/>
                  </a:cubicBezTo>
                  <a:lnTo>
                    <a:pt x="9865" y="2688"/>
                  </a:lnTo>
                  <a:lnTo>
                    <a:pt x="9786" y="2688"/>
                  </a:lnTo>
                  <a:lnTo>
                    <a:pt x="5872" y="4149"/>
                  </a:lnTo>
                  <a:cubicBezTo>
                    <a:pt x="4045" y="4802"/>
                    <a:pt x="1958" y="5271"/>
                    <a:pt x="835" y="6994"/>
                  </a:cubicBezTo>
                  <a:cubicBezTo>
                    <a:pt x="183" y="8090"/>
                    <a:pt x="0" y="9421"/>
                    <a:pt x="340" y="10647"/>
                  </a:cubicBezTo>
                  <a:cubicBezTo>
                    <a:pt x="836" y="12922"/>
                    <a:pt x="2857" y="14410"/>
                    <a:pt x="5025" y="14410"/>
                  </a:cubicBezTo>
                  <a:cubicBezTo>
                    <a:pt x="5592" y="14410"/>
                    <a:pt x="6170" y="14308"/>
                    <a:pt x="6733" y="14092"/>
                  </a:cubicBezTo>
                  <a:lnTo>
                    <a:pt x="13466" y="11613"/>
                  </a:lnTo>
                  <a:cubicBezTo>
                    <a:pt x="15580" y="10830"/>
                    <a:pt x="17824" y="10151"/>
                    <a:pt x="19885" y="9186"/>
                  </a:cubicBezTo>
                  <a:cubicBezTo>
                    <a:pt x="21921" y="8246"/>
                    <a:pt x="22991" y="5950"/>
                    <a:pt x="22417" y="3784"/>
                  </a:cubicBezTo>
                  <a:cubicBezTo>
                    <a:pt x="21869" y="1670"/>
                    <a:pt x="20172" y="26"/>
                    <a:pt x="17928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2885852" y="-1200337"/>
              <a:ext cx="237642" cy="175394"/>
            </a:xfrm>
            <a:custGeom>
              <a:rect b="b" l="l" r="r" t="t"/>
              <a:pathLst>
                <a:path extrusionOk="0" h="2967" w="4020">
                  <a:moveTo>
                    <a:pt x="3987" y="1"/>
                  </a:moveTo>
                  <a:cubicBezTo>
                    <a:pt x="3976" y="1"/>
                    <a:pt x="3967" y="7"/>
                    <a:pt x="3967" y="18"/>
                  </a:cubicBezTo>
                  <a:cubicBezTo>
                    <a:pt x="3054" y="1479"/>
                    <a:pt x="1488" y="2210"/>
                    <a:pt x="1" y="2941"/>
                  </a:cubicBezTo>
                  <a:cubicBezTo>
                    <a:pt x="1" y="2941"/>
                    <a:pt x="1" y="2967"/>
                    <a:pt x="1" y="2967"/>
                  </a:cubicBezTo>
                  <a:cubicBezTo>
                    <a:pt x="1514" y="2706"/>
                    <a:pt x="3628" y="1662"/>
                    <a:pt x="4019" y="44"/>
                  </a:cubicBezTo>
                  <a:cubicBezTo>
                    <a:pt x="4019" y="13"/>
                    <a:pt x="4001" y="1"/>
                    <a:pt x="398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3850024" y="-1214761"/>
              <a:ext cx="166645" cy="168241"/>
            </a:xfrm>
            <a:custGeom>
              <a:rect b="b" l="l" r="r" t="t"/>
              <a:pathLst>
                <a:path extrusionOk="0" h="2846" w="2819">
                  <a:moveTo>
                    <a:pt x="2793" y="1"/>
                  </a:moveTo>
                  <a:cubicBezTo>
                    <a:pt x="1436" y="262"/>
                    <a:pt x="183" y="1462"/>
                    <a:pt x="1" y="2845"/>
                  </a:cubicBezTo>
                  <a:lnTo>
                    <a:pt x="27" y="2845"/>
                  </a:lnTo>
                  <a:cubicBezTo>
                    <a:pt x="496" y="1567"/>
                    <a:pt x="1697" y="732"/>
                    <a:pt x="2819" y="53"/>
                  </a:cubicBezTo>
                  <a:cubicBezTo>
                    <a:pt x="2819" y="27"/>
                    <a:pt x="2819" y="1"/>
                    <a:pt x="2793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3668007" y="-1235806"/>
              <a:ext cx="30917" cy="15606"/>
            </a:xfrm>
            <a:custGeom>
              <a:rect b="b" l="l" r="r" t="t"/>
              <a:pathLst>
                <a:path extrusionOk="0" h="264" w="523">
                  <a:moveTo>
                    <a:pt x="397" y="1"/>
                  </a:moveTo>
                  <a:cubicBezTo>
                    <a:pt x="366" y="1"/>
                    <a:pt x="336" y="7"/>
                    <a:pt x="314" y="18"/>
                  </a:cubicBezTo>
                  <a:cubicBezTo>
                    <a:pt x="184" y="44"/>
                    <a:pt x="79" y="122"/>
                    <a:pt x="1" y="226"/>
                  </a:cubicBezTo>
                  <a:lnTo>
                    <a:pt x="1" y="253"/>
                  </a:lnTo>
                  <a:cubicBezTo>
                    <a:pt x="32" y="260"/>
                    <a:pt x="64" y="263"/>
                    <a:pt x="98" y="263"/>
                  </a:cubicBezTo>
                  <a:cubicBezTo>
                    <a:pt x="180" y="263"/>
                    <a:pt x="266" y="245"/>
                    <a:pt x="340" y="226"/>
                  </a:cubicBezTo>
                  <a:cubicBezTo>
                    <a:pt x="392" y="200"/>
                    <a:pt x="523" y="122"/>
                    <a:pt x="497" y="44"/>
                  </a:cubicBezTo>
                  <a:cubicBezTo>
                    <a:pt x="481" y="13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-2929065" y="-1020744"/>
              <a:ext cx="33991" cy="13183"/>
            </a:xfrm>
            <a:custGeom>
              <a:rect b="b" l="l" r="r" t="t"/>
              <a:pathLst>
                <a:path extrusionOk="0" h="223" w="575">
                  <a:moveTo>
                    <a:pt x="458" y="1"/>
                  </a:moveTo>
                  <a:cubicBezTo>
                    <a:pt x="300" y="1"/>
                    <a:pt x="132" y="59"/>
                    <a:pt x="1" y="190"/>
                  </a:cubicBezTo>
                  <a:cubicBezTo>
                    <a:pt x="1" y="190"/>
                    <a:pt x="1" y="216"/>
                    <a:pt x="1" y="216"/>
                  </a:cubicBezTo>
                  <a:cubicBezTo>
                    <a:pt x="35" y="220"/>
                    <a:pt x="69" y="222"/>
                    <a:pt x="102" y="222"/>
                  </a:cubicBezTo>
                  <a:cubicBezTo>
                    <a:pt x="275" y="222"/>
                    <a:pt x="440" y="164"/>
                    <a:pt x="549" y="33"/>
                  </a:cubicBezTo>
                  <a:cubicBezTo>
                    <a:pt x="575" y="33"/>
                    <a:pt x="575" y="7"/>
                    <a:pt x="549" y="7"/>
                  </a:cubicBezTo>
                  <a:cubicBezTo>
                    <a:pt x="519" y="3"/>
                    <a:pt x="489" y="1"/>
                    <a:pt x="45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22"/>
          <p:cNvSpPr/>
          <p:nvPr/>
        </p:nvSpPr>
        <p:spPr>
          <a:xfrm>
            <a:off x="354742" y="4162988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1625067" y="191211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22"/>
          <p:cNvGrpSpPr/>
          <p:nvPr/>
        </p:nvGrpSpPr>
        <p:grpSpPr>
          <a:xfrm rot="5714365">
            <a:off x="8179546" y="1207539"/>
            <a:ext cx="690813" cy="660911"/>
            <a:chOff x="4058550" y="928275"/>
            <a:chExt cx="427975" cy="409450"/>
          </a:xfrm>
        </p:grpSpPr>
        <p:sp>
          <p:nvSpPr>
            <p:cNvPr id="590" name="Google Shape;590;p22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 rot="-1296338">
            <a:off x="6993418" y="217380"/>
            <a:ext cx="427956" cy="409432"/>
            <a:chOff x="4058550" y="928275"/>
            <a:chExt cx="427975" cy="409450"/>
          </a:xfrm>
        </p:grpSpPr>
        <p:sp>
          <p:nvSpPr>
            <p:cNvPr id="594" name="Google Shape;594;p22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22"/>
          <p:cNvSpPr/>
          <p:nvPr/>
        </p:nvSpPr>
        <p:spPr>
          <a:xfrm>
            <a:off x="8428492" y="15296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3"/>
          <p:cNvSpPr txBox="1"/>
          <p:nvPr>
            <p:ph idx="1" type="subTitle"/>
          </p:nvPr>
        </p:nvSpPr>
        <p:spPr>
          <a:xfrm>
            <a:off x="2452675" y="1446750"/>
            <a:ext cx="4238700" cy="1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0" name="Google Shape;600;p23"/>
          <p:cNvSpPr txBox="1"/>
          <p:nvPr>
            <p:ph type="title"/>
          </p:nvPr>
        </p:nvSpPr>
        <p:spPr>
          <a:xfrm>
            <a:off x="2452663" y="549600"/>
            <a:ext cx="42387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601" name="Google Shape;601;p23"/>
          <p:cNvGrpSpPr/>
          <p:nvPr/>
        </p:nvGrpSpPr>
        <p:grpSpPr>
          <a:xfrm>
            <a:off x="6648610" y="287802"/>
            <a:ext cx="690794" cy="660893"/>
            <a:chOff x="4058550" y="928275"/>
            <a:chExt cx="427975" cy="409450"/>
          </a:xfrm>
        </p:grpSpPr>
        <p:sp>
          <p:nvSpPr>
            <p:cNvPr id="602" name="Google Shape;602;p23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3"/>
          <p:cNvSpPr/>
          <p:nvPr/>
        </p:nvSpPr>
        <p:spPr>
          <a:xfrm>
            <a:off x="2452667" y="2878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8293967" y="4481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3"/>
          <p:cNvSpPr/>
          <p:nvPr/>
        </p:nvSpPr>
        <p:spPr>
          <a:xfrm>
            <a:off x="367467" y="4665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23"/>
          <p:cNvGrpSpPr/>
          <p:nvPr/>
        </p:nvGrpSpPr>
        <p:grpSpPr>
          <a:xfrm rot="-670033">
            <a:off x="826199" y="-121448"/>
            <a:ext cx="690778" cy="660877"/>
            <a:chOff x="4058550" y="928275"/>
            <a:chExt cx="427975" cy="409450"/>
          </a:xfrm>
        </p:grpSpPr>
        <p:sp>
          <p:nvSpPr>
            <p:cNvPr id="609" name="Google Shape;609;p23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23"/>
          <p:cNvSpPr/>
          <p:nvPr/>
        </p:nvSpPr>
        <p:spPr>
          <a:xfrm>
            <a:off x="4697542" y="3123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"/>
          <p:cNvSpPr txBox="1"/>
          <p:nvPr/>
        </p:nvSpPr>
        <p:spPr>
          <a:xfrm>
            <a:off x="2374200" y="3727875"/>
            <a:ext cx="439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25"/>
          <p:cNvGrpSpPr/>
          <p:nvPr/>
        </p:nvGrpSpPr>
        <p:grpSpPr>
          <a:xfrm>
            <a:off x="7867810" y="4604452"/>
            <a:ext cx="690794" cy="660893"/>
            <a:chOff x="4058550" y="928275"/>
            <a:chExt cx="427975" cy="409450"/>
          </a:xfrm>
        </p:grpSpPr>
        <p:sp>
          <p:nvSpPr>
            <p:cNvPr id="617" name="Google Shape;617;p25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25"/>
          <p:cNvGrpSpPr/>
          <p:nvPr/>
        </p:nvGrpSpPr>
        <p:grpSpPr>
          <a:xfrm rot="-2700000">
            <a:off x="796386" y="557896"/>
            <a:ext cx="427971" cy="409446"/>
            <a:chOff x="4058550" y="928275"/>
            <a:chExt cx="427975" cy="409450"/>
          </a:xfrm>
        </p:grpSpPr>
        <p:sp>
          <p:nvSpPr>
            <p:cNvPr id="621" name="Google Shape;621;p25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1595417" y="1544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001992" y="45078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668767" y="41374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367467" y="4665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25"/>
          <p:cNvGrpSpPr/>
          <p:nvPr/>
        </p:nvGrpSpPr>
        <p:grpSpPr>
          <a:xfrm rot="470035">
            <a:off x="8236656" y="3117068"/>
            <a:ext cx="690779" cy="660878"/>
            <a:chOff x="4058550" y="928275"/>
            <a:chExt cx="427975" cy="409450"/>
          </a:xfrm>
        </p:grpSpPr>
        <p:sp>
          <p:nvSpPr>
            <p:cNvPr id="629" name="Google Shape;629;p25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25"/>
          <p:cNvSpPr/>
          <p:nvPr/>
        </p:nvSpPr>
        <p:spPr>
          <a:xfrm>
            <a:off x="367467" y="15506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-2700000">
            <a:off x="8215711" y="459946"/>
            <a:ext cx="427971" cy="409446"/>
            <a:chOff x="4058550" y="928275"/>
            <a:chExt cx="427975" cy="409450"/>
          </a:xfrm>
        </p:grpSpPr>
        <p:sp>
          <p:nvSpPr>
            <p:cNvPr id="40" name="Google Shape;40;p4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4"/>
          <p:cNvSpPr/>
          <p:nvPr/>
        </p:nvSpPr>
        <p:spPr>
          <a:xfrm>
            <a:off x="1613767" y="2643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265042" y="26105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8702892" y="21385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3956592" y="47326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>
            <a:off x="7728339" y="4304035"/>
            <a:ext cx="483122" cy="468002"/>
            <a:chOff x="-1830642" y="-1141753"/>
            <a:chExt cx="1178635" cy="1141747"/>
          </a:xfrm>
        </p:grpSpPr>
        <p:sp>
          <p:nvSpPr>
            <p:cNvPr id="48" name="Google Shape;48;p4"/>
            <p:cNvSpPr/>
            <p:nvPr/>
          </p:nvSpPr>
          <p:spPr>
            <a:xfrm>
              <a:off x="-1801380" y="-1126797"/>
              <a:ext cx="789895" cy="762111"/>
            </a:xfrm>
            <a:custGeom>
              <a:rect b="b" l="l" r="r" t="t"/>
              <a:pathLst>
                <a:path extrusionOk="0" h="12892" w="13362">
                  <a:moveTo>
                    <a:pt x="4881" y="0"/>
                  </a:moveTo>
                  <a:cubicBezTo>
                    <a:pt x="4463" y="0"/>
                    <a:pt x="4046" y="79"/>
                    <a:pt x="3654" y="209"/>
                  </a:cubicBezTo>
                  <a:cubicBezTo>
                    <a:pt x="2193" y="705"/>
                    <a:pt x="1045" y="1827"/>
                    <a:pt x="523" y="3289"/>
                  </a:cubicBezTo>
                  <a:cubicBezTo>
                    <a:pt x="1" y="4933"/>
                    <a:pt x="418" y="6524"/>
                    <a:pt x="1697" y="7855"/>
                  </a:cubicBezTo>
                  <a:lnTo>
                    <a:pt x="5168" y="11352"/>
                  </a:lnTo>
                  <a:lnTo>
                    <a:pt x="6525" y="12709"/>
                  </a:lnTo>
                  <a:cubicBezTo>
                    <a:pt x="6655" y="12814"/>
                    <a:pt x="6838" y="12866"/>
                    <a:pt x="7021" y="12866"/>
                  </a:cubicBezTo>
                  <a:lnTo>
                    <a:pt x="7021" y="12892"/>
                  </a:lnTo>
                  <a:cubicBezTo>
                    <a:pt x="7543" y="12892"/>
                    <a:pt x="8169" y="12500"/>
                    <a:pt x="8482" y="12265"/>
                  </a:cubicBezTo>
                  <a:cubicBezTo>
                    <a:pt x="9291" y="11770"/>
                    <a:pt x="10022" y="11143"/>
                    <a:pt x="10700" y="10465"/>
                  </a:cubicBezTo>
                  <a:cubicBezTo>
                    <a:pt x="11431" y="9786"/>
                    <a:pt x="12057" y="9004"/>
                    <a:pt x="12579" y="8142"/>
                  </a:cubicBezTo>
                  <a:lnTo>
                    <a:pt x="12631" y="8116"/>
                  </a:lnTo>
                  <a:cubicBezTo>
                    <a:pt x="12866" y="7673"/>
                    <a:pt x="13362" y="6864"/>
                    <a:pt x="12997" y="6368"/>
                  </a:cubicBezTo>
                  <a:lnTo>
                    <a:pt x="8247" y="1644"/>
                  </a:lnTo>
                  <a:cubicBezTo>
                    <a:pt x="7517" y="888"/>
                    <a:pt x="6342" y="0"/>
                    <a:pt x="488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-1389464" y="-727237"/>
              <a:ext cx="731253" cy="712750"/>
            </a:xfrm>
            <a:custGeom>
              <a:rect b="b" l="l" r="r" t="t"/>
              <a:pathLst>
                <a:path extrusionOk="0" h="12057" w="12370">
                  <a:moveTo>
                    <a:pt x="6420" y="0"/>
                  </a:moveTo>
                  <a:cubicBezTo>
                    <a:pt x="6394" y="0"/>
                    <a:pt x="6394" y="26"/>
                    <a:pt x="6394" y="52"/>
                  </a:cubicBezTo>
                  <a:cubicBezTo>
                    <a:pt x="6342" y="444"/>
                    <a:pt x="6211" y="809"/>
                    <a:pt x="6029" y="1148"/>
                  </a:cubicBezTo>
                  <a:cubicBezTo>
                    <a:pt x="5455" y="2140"/>
                    <a:pt x="4750" y="3053"/>
                    <a:pt x="3915" y="3836"/>
                  </a:cubicBezTo>
                  <a:cubicBezTo>
                    <a:pt x="3106" y="4698"/>
                    <a:pt x="2140" y="5428"/>
                    <a:pt x="1097" y="6002"/>
                  </a:cubicBezTo>
                  <a:cubicBezTo>
                    <a:pt x="783" y="6159"/>
                    <a:pt x="418" y="6289"/>
                    <a:pt x="53" y="6315"/>
                  </a:cubicBezTo>
                  <a:cubicBezTo>
                    <a:pt x="53" y="6315"/>
                    <a:pt x="27" y="6342"/>
                    <a:pt x="27" y="6342"/>
                  </a:cubicBezTo>
                  <a:cubicBezTo>
                    <a:pt x="0" y="6368"/>
                    <a:pt x="0" y="6394"/>
                    <a:pt x="27" y="6394"/>
                  </a:cubicBezTo>
                  <a:lnTo>
                    <a:pt x="1279" y="7672"/>
                  </a:lnTo>
                  <a:cubicBezTo>
                    <a:pt x="1905" y="8299"/>
                    <a:pt x="2532" y="8925"/>
                    <a:pt x="3158" y="9551"/>
                  </a:cubicBezTo>
                  <a:lnTo>
                    <a:pt x="3236" y="9630"/>
                  </a:lnTo>
                  <a:cubicBezTo>
                    <a:pt x="4437" y="10830"/>
                    <a:pt x="5663" y="12057"/>
                    <a:pt x="7412" y="12057"/>
                  </a:cubicBezTo>
                  <a:cubicBezTo>
                    <a:pt x="7620" y="12057"/>
                    <a:pt x="7829" y="12030"/>
                    <a:pt x="8064" y="12004"/>
                  </a:cubicBezTo>
                  <a:cubicBezTo>
                    <a:pt x="9525" y="11743"/>
                    <a:pt x="10830" y="10830"/>
                    <a:pt x="11561" y="9525"/>
                  </a:cubicBezTo>
                  <a:cubicBezTo>
                    <a:pt x="12370" y="8116"/>
                    <a:pt x="12292" y="6368"/>
                    <a:pt x="11378" y="5037"/>
                  </a:cubicBezTo>
                  <a:cubicBezTo>
                    <a:pt x="10830" y="4306"/>
                    <a:pt x="10204" y="3628"/>
                    <a:pt x="9525" y="3027"/>
                  </a:cubicBezTo>
                  <a:cubicBezTo>
                    <a:pt x="9265" y="2793"/>
                    <a:pt x="9030" y="2558"/>
                    <a:pt x="8795" y="2323"/>
                  </a:cubicBezTo>
                  <a:cubicBezTo>
                    <a:pt x="8012" y="1566"/>
                    <a:pt x="7255" y="783"/>
                    <a:pt x="647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1801380" y="-1085121"/>
              <a:ext cx="726701" cy="718898"/>
            </a:xfrm>
            <a:custGeom>
              <a:rect b="b" l="l" r="r" t="t"/>
              <a:pathLst>
                <a:path extrusionOk="0" h="12161" w="12293">
                  <a:moveTo>
                    <a:pt x="2610" y="0"/>
                  </a:moveTo>
                  <a:cubicBezTo>
                    <a:pt x="1645" y="600"/>
                    <a:pt x="914" y="1514"/>
                    <a:pt x="549" y="2584"/>
                  </a:cubicBezTo>
                  <a:cubicBezTo>
                    <a:pt x="1" y="4228"/>
                    <a:pt x="418" y="5819"/>
                    <a:pt x="1697" y="7150"/>
                  </a:cubicBezTo>
                  <a:lnTo>
                    <a:pt x="5194" y="10647"/>
                  </a:lnTo>
                  <a:lnTo>
                    <a:pt x="6551" y="12004"/>
                  </a:lnTo>
                  <a:cubicBezTo>
                    <a:pt x="6681" y="12109"/>
                    <a:pt x="6838" y="12161"/>
                    <a:pt x="7021" y="12161"/>
                  </a:cubicBezTo>
                  <a:cubicBezTo>
                    <a:pt x="7543" y="12161"/>
                    <a:pt x="8169" y="11769"/>
                    <a:pt x="8508" y="11560"/>
                  </a:cubicBezTo>
                  <a:cubicBezTo>
                    <a:pt x="9291" y="11039"/>
                    <a:pt x="10048" y="10438"/>
                    <a:pt x="10700" y="9760"/>
                  </a:cubicBezTo>
                  <a:cubicBezTo>
                    <a:pt x="11274" y="9186"/>
                    <a:pt x="11822" y="8559"/>
                    <a:pt x="12292" y="7907"/>
                  </a:cubicBezTo>
                  <a:lnTo>
                    <a:pt x="12292" y="7907"/>
                  </a:lnTo>
                  <a:cubicBezTo>
                    <a:pt x="11509" y="8612"/>
                    <a:pt x="10622" y="9134"/>
                    <a:pt x="9656" y="9473"/>
                  </a:cubicBezTo>
                  <a:cubicBezTo>
                    <a:pt x="9215" y="9620"/>
                    <a:pt x="8776" y="9687"/>
                    <a:pt x="8344" y="9687"/>
                  </a:cubicBezTo>
                  <a:cubicBezTo>
                    <a:pt x="7013" y="9687"/>
                    <a:pt x="5755" y="9048"/>
                    <a:pt x="4750" y="8142"/>
                  </a:cubicBezTo>
                  <a:cubicBezTo>
                    <a:pt x="3419" y="6915"/>
                    <a:pt x="2637" y="5193"/>
                    <a:pt x="2271" y="3419"/>
                  </a:cubicBezTo>
                  <a:cubicBezTo>
                    <a:pt x="2062" y="2296"/>
                    <a:pt x="2193" y="1096"/>
                    <a:pt x="261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-1480502" y="-950929"/>
              <a:ext cx="293565" cy="284048"/>
            </a:xfrm>
            <a:custGeom>
              <a:rect b="b" l="l" r="r" t="t"/>
              <a:pathLst>
                <a:path extrusionOk="0" h="4805" w="4966">
                  <a:moveTo>
                    <a:pt x="1280" y="0"/>
                  </a:moveTo>
                  <a:cubicBezTo>
                    <a:pt x="758" y="0"/>
                    <a:pt x="314" y="340"/>
                    <a:pt x="184" y="835"/>
                  </a:cubicBezTo>
                  <a:cubicBezTo>
                    <a:pt x="1" y="1592"/>
                    <a:pt x="184" y="2401"/>
                    <a:pt x="653" y="3001"/>
                  </a:cubicBezTo>
                  <a:cubicBezTo>
                    <a:pt x="1149" y="3732"/>
                    <a:pt x="1801" y="4619"/>
                    <a:pt x="2715" y="4776"/>
                  </a:cubicBezTo>
                  <a:cubicBezTo>
                    <a:pt x="2833" y="4796"/>
                    <a:pt x="2947" y="4805"/>
                    <a:pt x="3057" y="4805"/>
                  </a:cubicBezTo>
                  <a:cubicBezTo>
                    <a:pt x="4262" y="4805"/>
                    <a:pt x="4965" y="3675"/>
                    <a:pt x="4463" y="2479"/>
                  </a:cubicBezTo>
                  <a:cubicBezTo>
                    <a:pt x="4228" y="1905"/>
                    <a:pt x="3628" y="1514"/>
                    <a:pt x="3185" y="1044"/>
                  </a:cubicBezTo>
                  <a:cubicBezTo>
                    <a:pt x="2715" y="470"/>
                    <a:pt x="2036" y="79"/>
                    <a:pt x="128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-1391001" y="-539073"/>
              <a:ext cx="691173" cy="524587"/>
            </a:xfrm>
            <a:custGeom>
              <a:rect b="b" l="l" r="r" t="t"/>
              <a:pathLst>
                <a:path extrusionOk="0" h="8874" w="11692">
                  <a:moveTo>
                    <a:pt x="4567" y="1"/>
                  </a:moveTo>
                  <a:lnTo>
                    <a:pt x="4567" y="1"/>
                  </a:lnTo>
                  <a:cubicBezTo>
                    <a:pt x="4384" y="210"/>
                    <a:pt x="4150" y="445"/>
                    <a:pt x="3915" y="653"/>
                  </a:cubicBezTo>
                  <a:cubicBezTo>
                    <a:pt x="3106" y="1515"/>
                    <a:pt x="2140" y="2245"/>
                    <a:pt x="1096" y="2793"/>
                  </a:cubicBezTo>
                  <a:cubicBezTo>
                    <a:pt x="783" y="2976"/>
                    <a:pt x="418" y="3080"/>
                    <a:pt x="79" y="3132"/>
                  </a:cubicBezTo>
                  <a:cubicBezTo>
                    <a:pt x="53" y="3132"/>
                    <a:pt x="26" y="3132"/>
                    <a:pt x="26" y="3159"/>
                  </a:cubicBezTo>
                  <a:cubicBezTo>
                    <a:pt x="0" y="3185"/>
                    <a:pt x="0" y="3211"/>
                    <a:pt x="26" y="3211"/>
                  </a:cubicBezTo>
                  <a:lnTo>
                    <a:pt x="1279" y="4489"/>
                  </a:lnTo>
                  <a:cubicBezTo>
                    <a:pt x="1905" y="5116"/>
                    <a:pt x="2532" y="5742"/>
                    <a:pt x="3158" y="6368"/>
                  </a:cubicBezTo>
                  <a:lnTo>
                    <a:pt x="3236" y="6447"/>
                  </a:lnTo>
                  <a:cubicBezTo>
                    <a:pt x="4437" y="7647"/>
                    <a:pt x="5689" y="8874"/>
                    <a:pt x="7412" y="8874"/>
                  </a:cubicBezTo>
                  <a:cubicBezTo>
                    <a:pt x="7620" y="8874"/>
                    <a:pt x="7829" y="8847"/>
                    <a:pt x="8064" y="8821"/>
                  </a:cubicBezTo>
                  <a:cubicBezTo>
                    <a:pt x="9551" y="8560"/>
                    <a:pt x="10830" y="7647"/>
                    <a:pt x="11561" y="6316"/>
                  </a:cubicBezTo>
                  <a:lnTo>
                    <a:pt x="11691" y="6107"/>
                  </a:lnTo>
                  <a:lnTo>
                    <a:pt x="11691" y="6107"/>
                  </a:lnTo>
                  <a:cubicBezTo>
                    <a:pt x="11166" y="6292"/>
                    <a:pt x="10619" y="6390"/>
                    <a:pt x="10057" y="6390"/>
                  </a:cubicBezTo>
                  <a:cubicBezTo>
                    <a:pt x="9111" y="6390"/>
                    <a:pt x="8123" y="6113"/>
                    <a:pt x="7125" y="5507"/>
                  </a:cubicBezTo>
                  <a:cubicBezTo>
                    <a:pt x="5950" y="4750"/>
                    <a:pt x="5089" y="3602"/>
                    <a:pt x="4645" y="2271"/>
                  </a:cubicBezTo>
                  <a:cubicBezTo>
                    <a:pt x="4411" y="1541"/>
                    <a:pt x="4384" y="758"/>
                    <a:pt x="4567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-979144" y="-505732"/>
              <a:ext cx="220676" cy="224933"/>
            </a:xfrm>
            <a:custGeom>
              <a:rect b="b" l="l" r="r" t="t"/>
              <a:pathLst>
                <a:path extrusionOk="0" h="3805" w="3733">
                  <a:moveTo>
                    <a:pt x="201" y="390"/>
                  </a:moveTo>
                  <a:lnTo>
                    <a:pt x="201" y="390"/>
                  </a:lnTo>
                  <a:cubicBezTo>
                    <a:pt x="201" y="390"/>
                    <a:pt x="195" y="411"/>
                    <a:pt x="184" y="455"/>
                  </a:cubicBezTo>
                  <a:cubicBezTo>
                    <a:pt x="179" y="462"/>
                    <a:pt x="174" y="469"/>
                    <a:pt x="170" y="476"/>
                  </a:cubicBezTo>
                  <a:lnTo>
                    <a:pt x="170" y="476"/>
                  </a:lnTo>
                  <a:cubicBezTo>
                    <a:pt x="191" y="420"/>
                    <a:pt x="201" y="390"/>
                    <a:pt x="201" y="390"/>
                  </a:cubicBezTo>
                  <a:close/>
                  <a:moveTo>
                    <a:pt x="158" y="505"/>
                  </a:moveTo>
                  <a:cubicBezTo>
                    <a:pt x="158" y="514"/>
                    <a:pt x="158" y="524"/>
                    <a:pt x="158" y="533"/>
                  </a:cubicBezTo>
                  <a:lnTo>
                    <a:pt x="158" y="507"/>
                  </a:lnTo>
                  <a:cubicBezTo>
                    <a:pt x="158" y="506"/>
                    <a:pt x="158" y="506"/>
                    <a:pt x="158" y="505"/>
                  </a:cubicBezTo>
                  <a:close/>
                  <a:moveTo>
                    <a:pt x="1101" y="1"/>
                  </a:moveTo>
                  <a:cubicBezTo>
                    <a:pt x="995" y="1"/>
                    <a:pt x="889" y="14"/>
                    <a:pt x="784" y="37"/>
                  </a:cubicBezTo>
                  <a:cubicBezTo>
                    <a:pt x="704" y="57"/>
                    <a:pt x="608" y="62"/>
                    <a:pt x="651" y="75"/>
                  </a:cubicBezTo>
                  <a:lnTo>
                    <a:pt x="651" y="75"/>
                  </a:lnTo>
                  <a:cubicBezTo>
                    <a:pt x="637" y="73"/>
                    <a:pt x="623" y="73"/>
                    <a:pt x="609" y="73"/>
                  </a:cubicBezTo>
                  <a:cubicBezTo>
                    <a:pt x="381" y="73"/>
                    <a:pt x="179" y="246"/>
                    <a:pt x="159" y="493"/>
                  </a:cubicBezTo>
                  <a:lnTo>
                    <a:pt x="159" y="493"/>
                  </a:lnTo>
                  <a:cubicBezTo>
                    <a:pt x="67" y="645"/>
                    <a:pt x="1" y="837"/>
                    <a:pt x="1" y="1029"/>
                  </a:cubicBezTo>
                  <a:cubicBezTo>
                    <a:pt x="1" y="1368"/>
                    <a:pt x="79" y="1707"/>
                    <a:pt x="210" y="2047"/>
                  </a:cubicBezTo>
                  <a:cubicBezTo>
                    <a:pt x="392" y="2438"/>
                    <a:pt x="627" y="2777"/>
                    <a:pt x="940" y="3090"/>
                  </a:cubicBezTo>
                  <a:cubicBezTo>
                    <a:pt x="1280" y="3508"/>
                    <a:pt x="1802" y="3769"/>
                    <a:pt x="2350" y="3795"/>
                  </a:cubicBezTo>
                  <a:cubicBezTo>
                    <a:pt x="2393" y="3801"/>
                    <a:pt x="2436" y="3804"/>
                    <a:pt x="2478" y="3804"/>
                  </a:cubicBezTo>
                  <a:cubicBezTo>
                    <a:pt x="3155" y="3804"/>
                    <a:pt x="3733" y="3050"/>
                    <a:pt x="3733" y="2412"/>
                  </a:cubicBezTo>
                  <a:cubicBezTo>
                    <a:pt x="3707" y="1916"/>
                    <a:pt x="3524" y="1446"/>
                    <a:pt x="3185" y="1107"/>
                  </a:cubicBezTo>
                  <a:cubicBezTo>
                    <a:pt x="2950" y="820"/>
                    <a:pt x="2689" y="585"/>
                    <a:pt x="2402" y="376"/>
                  </a:cubicBezTo>
                  <a:cubicBezTo>
                    <a:pt x="2115" y="220"/>
                    <a:pt x="1802" y="115"/>
                    <a:pt x="1488" y="63"/>
                  </a:cubicBezTo>
                  <a:cubicBezTo>
                    <a:pt x="1359" y="20"/>
                    <a:pt x="1230" y="1"/>
                    <a:pt x="110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1830642" y="-1141753"/>
              <a:ext cx="1178635" cy="1141747"/>
            </a:xfrm>
            <a:custGeom>
              <a:rect b="b" l="l" r="r" t="t"/>
              <a:pathLst>
                <a:path extrusionOk="0" h="19314" w="19938">
                  <a:moveTo>
                    <a:pt x="5371" y="293"/>
                  </a:moveTo>
                  <a:cubicBezTo>
                    <a:pt x="6645" y="293"/>
                    <a:pt x="7796" y="957"/>
                    <a:pt x="8716" y="1897"/>
                  </a:cubicBezTo>
                  <a:cubicBezTo>
                    <a:pt x="10308" y="3489"/>
                    <a:pt x="11874" y="5055"/>
                    <a:pt x="13439" y="6647"/>
                  </a:cubicBezTo>
                  <a:cubicBezTo>
                    <a:pt x="13805" y="7117"/>
                    <a:pt x="13283" y="7952"/>
                    <a:pt x="13048" y="8369"/>
                  </a:cubicBezTo>
                  <a:cubicBezTo>
                    <a:pt x="12526" y="9204"/>
                    <a:pt x="11900" y="9987"/>
                    <a:pt x="11169" y="10666"/>
                  </a:cubicBezTo>
                  <a:cubicBezTo>
                    <a:pt x="10491" y="11344"/>
                    <a:pt x="9760" y="11970"/>
                    <a:pt x="8951" y="12466"/>
                  </a:cubicBezTo>
                  <a:cubicBezTo>
                    <a:pt x="8620" y="12680"/>
                    <a:pt x="8014" y="13068"/>
                    <a:pt x="7511" y="13068"/>
                  </a:cubicBezTo>
                  <a:cubicBezTo>
                    <a:pt x="7339" y="13068"/>
                    <a:pt x="7179" y="13023"/>
                    <a:pt x="7046" y="12910"/>
                  </a:cubicBezTo>
                  <a:cubicBezTo>
                    <a:pt x="5428" y="11318"/>
                    <a:pt x="3810" y="9700"/>
                    <a:pt x="2192" y="8082"/>
                  </a:cubicBezTo>
                  <a:cubicBezTo>
                    <a:pt x="1018" y="6830"/>
                    <a:pt x="522" y="5238"/>
                    <a:pt x="1070" y="3568"/>
                  </a:cubicBezTo>
                  <a:cubicBezTo>
                    <a:pt x="1592" y="2106"/>
                    <a:pt x="2740" y="984"/>
                    <a:pt x="4175" y="488"/>
                  </a:cubicBezTo>
                  <a:cubicBezTo>
                    <a:pt x="4583" y="354"/>
                    <a:pt x="4983" y="293"/>
                    <a:pt x="5371" y="293"/>
                  </a:cubicBezTo>
                  <a:close/>
                  <a:moveTo>
                    <a:pt x="13883" y="7064"/>
                  </a:moveTo>
                  <a:lnTo>
                    <a:pt x="16206" y="9387"/>
                  </a:lnTo>
                  <a:cubicBezTo>
                    <a:pt x="17067" y="10248"/>
                    <a:pt x="18084" y="11083"/>
                    <a:pt x="18789" y="12075"/>
                  </a:cubicBezTo>
                  <a:cubicBezTo>
                    <a:pt x="19702" y="13380"/>
                    <a:pt x="19781" y="15128"/>
                    <a:pt x="18972" y="16511"/>
                  </a:cubicBezTo>
                  <a:cubicBezTo>
                    <a:pt x="18241" y="17816"/>
                    <a:pt x="16962" y="18703"/>
                    <a:pt x="15501" y="18964"/>
                  </a:cubicBezTo>
                  <a:cubicBezTo>
                    <a:pt x="15280" y="19003"/>
                    <a:pt x="15066" y="19021"/>
                    <a:pt x="14859" y="19021"/>
                  </a:cubicBezTo>
                  <a:cubicBezTo>
                    <a:pt x="13115" y="19021"/>
                    <a:pt x="11863" y="17727"/>
                    <a:pt x="10673" y="16537"/>
                  </a:cubicBezTo>
                  <a:cubicBezTo>
                    <a:pt x="9603" y="15493"/>
                    <a:pt x="8560" y="14423"/>
                    <a:pt x="7516" y="13380"/>
                  </a:cubicBezTo>
                  <a:cubicBezTo>
                    <a:pt x="7881" y="13354"/>
                    <a:pt x="8246" y="13223"/>
                    <a:pt x="8560" y="13067"/>
                  </a:cubicBezTo>
                  <a:cubicBezTo>
                    <a:pt x="9629" y="12492"/>
                    <a:pt x="10569" y="11762"/>
                    <a:pt x="11404" y="10901"/>
                  </a:cubicBezTo>
                  <a:cubicBezTo>
                    <a:pt x="12239" y="10118"/>
                    <a:pt x="12944" y="9204"/>
                    <a:pt x="13518" y="8187"/>
                  </a:cubicBezTo>
                  <a:cubicBezTo>
                    <a:pt x="13726" y="7847"/>
                    <a:pt x="13831" y="7456"/>
                    <a:pt x="13883" y="7064"/>
                  </a:cubicBezTo>
                  <a:close/>
                  <a:moveTo>
                    <a:pt x="5478" y="1"/>
                  </a:moveTo>
                  <a:cubicBezTo>
                    <a:pt x="3988" y="1"/>
                    <a:pt x="2516" y="788"/>
                    <a:pt x="1566" y="2002"/>
                  </a:cubicBezTo>
                  <a:cubicBezTo>
                    <a:pt x="0" y="3959"/>
                    <a:pt x="287" y="6569"/>
                    <a:pt x="1983" y="8317"/>
                  </a:cubicBezTo>
                  <a:cubicBezTo>
                    <a:pt x="3680" y="10013"/>
                    <a:pt x="5350" y="11710"/>
                    <a:pt x="7046" y="13380"/>
                  </a:cubicBezTo>
                  <a:cubicBezTo>
                    <a:pt x="8664" y="15024"/>
                    <a:pt x="10230" y="16824"/>
                    <a:pt x="12004" y="18286"/>
                  </a:cubicBezTo>
                  <a:cubicBezTo>
                    <a:pt x="12856" y="18990"/>
                    <a:pt x="13847" y="19313"/>
                    <a:pt x="14838" y="19313"/>
                  </a:cubicBezTo>
                  <a:cubicBezTo>
                    <a:pt x="16307" y="19313"/>
                    <a:pt x="17776" y="18603"/>
                    <a:pt x="18789" y="17372"/>
                  </a:cubicBezTo>
                  <a:cubicBezTo>
                    <a:pt x="19572" y="16407"/>
                    <a:pt x="19937" y="15180"/>
                    <a:pt x="19833" y="13954"/>
                  </a:cubicBezTo>
                  <a:cubicBezTo>
                    <a:pt x="19676" y="12258"/>
                    <a:pt x="18424" y="11135"/>
                    <a:pt x="17276" y="10013"/>
                  </a:cubicBezTo>
                  <a:cubicBezTo>
                    <a:pt x="16075" y="8813"/>
                    <a:pt x="14875" y="7612"/>
                    <a:pt x="13674" y="6412"/>
                  </a:cubicBezTo>
                  <a:cubicBezTo>
                    <a:pt x="13648" y="6386"/>
                    <a:pt x="13648" y="6386"/>
                    <a:pt x="13648" y="6360"/>
                  </a:cubicBezTo>
                  <a:cubicBezTo>
                    <a:pt x="13648" y="6360"/>
                    <a:pt x="13622" y="6334"/>
                    <a:pt x="13622" y="6334"/>
                  </a:cubicBezTo>
                  <a:lnTo>
                    <a:pt x="12291" y="5029"/>
                  </a:lnTo>
                  <a:lnTo>
                    <a:pt x="9838" y="2576"/>
                  </a:lnTo>
                  <a:cubicBezTo>
                    <a:pt x="9134" y="1845"/>
                    <a:pt x="8455" y="1088"/>
                    <a:pt x="7594" y="593"/>
                  </a:cubicBezTo>
                  <a:cubicBezTo>
                    <a:pt x="6922" y="185"/>
                    <a:pt x="6198" y="1"/>
                    <a:pt x="547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1184275" y="-193484"/>
              <a:ext cx="259219" cy="146014"/>
            </a:xfrm>
            <a:custGeom>
              <a:rect b="b" l="l" r="r" t="t"/>
              <a:pathLst>
                <a:path extrusionOk="0" h="2470" w="4385">
                  <a:moveTo>
                    <a:pt x="0" y="0"/>
                  </a:moveTo>
                  <a:cubicBezTo>
                    <a:pt x="782" y="1138"/>
                    <a:pt x="2361" y="2470"/>
                    <a:pt x="3876" y="2470"/>
                  </a:cubicBezTo>
                  <a:cubicBezTo>
                    <a:pt x="4029" y="2470"/>
                    <a:pt x="4181" y="2456"/>
                    <a:pt x="4332" y="2427"/>
                  </a:cubicBezTo>
                  <a:cubicBezTo>
                    <a:pt x="4384" y="2401"/>
                    <a:pt x="4358" y="2349"/>
                    <a:pt x="4306" y="2349"/>
                  </a:cubicBezTo>
                  <a:cubicBezTo>
                    <a:pt x="2610" y="2140"/>
                    <a:pt x="1305" y="1044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1566870" y="-1087131"/>
              <a:ext cx="222213" cy="89973"/>
            </a:xfrm>
            <a:custGeom>
              <a:rect b="b" l="l" r="r" t="t"/>
              <a:pathLst>
                <a:path extrusionOk="0" h="1522" w="3759">
                  <a:moveTo>
                    <a:pt x="874" y="1"/>
                  </a:moveTo>
                  <a:cubicBezTo>
                    <a:pt x="577" y="1"/>
                    <a:pt x="282" y="44"/>
                    <a:pt x="0" y="138"/>
                  </a:cubicBezTo>
                  <a:lnTo>
                    <a:pt x="0" y="164"/>
                  </a:lnTo>
                  <a:cubicBezTo>
                    <a:pt x="88" y="158"/>
                    <a:pt x="175" y="154"/>
                    <a:pt x="262" y="154"/>
                  </a:cubicBezTo>
                  <a:cubicBezTo>
                    <a:pt x="1522" y="154"/>
                    <a:pt x="2705" y="838"/>
                    <a:pt x="3706" y="1521"/>
                  </a:cubicBezTo>
                  <a:cubicBezTo>
                    <a:pt x="3732" y="1521"/>
                    <a:pt x="3758" y="1495"/>
                    <a:pt x="3758" y="1469"/>
                  </a:cubicBezTo>
                  <a:cubicBezTo>
                    <a:pt x="3121" y="605"/>
                    <a:pt x="1980" y="1"/>
                    <a:pt x="87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1332359" y="-987935"/>
              <a:ext cx="24710" cy="24178"/>
            </a:xfrm>
            <a:custGeom>
              <a:rect b="b" l="l" r="r" t="t"/>
              <a:pathLst>
                <a:path extrusionOk="0" h="409" w="418">
                  <a:moveTo>
                    <a:pt x="0" y="0"/>
                  </a:moveTo>
                  <a:lnTo>
                    <a:pt x="0" y="0"/>
                  </a:lnTo>
                  <a:cubicBezTo>
                    <a:pt x="26" y="104"/>
                    <a:pt x="78" y="235"/>
                    <a:pt x="183" y="313"/>
                  </a:cubicBezTo>
                  <a:cubicBezTo>
                    <a:pt x="203" y="353"/>
                    <a:pt x="269" y="409"/>
                    <a:pt x="334" y="409"/>
                  </a:cubicBezTo>
                  <a:cubicBezTo>
                    <a:pt x="354" y="409"/>
                    <a:pt x="373" y="404"/>
                    <a:pt x="391" y="391"/>
                  </a:cubicBezTo>
                  <a:cubicBezTo>
                    <a:pt x="418" y="339"/>
                    <a:pt x="391" y="235"/>
                    <a:pt x="339" y="209"/>
                  </a:cubicBezTo>
                  <a:cubicBezTo>
                    <a:pt x="261" y="104"/>
                    <a:pt x="131" y="26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1218207" y="-227417"/>
              <a:ext cx="26247" cy="24710"/>
            </a:xfrm>
            <a:custGeom>
              <a:rect b="b" l="l" r="r" t="t"/>
              <a:pathLst>
                <a:path extrusionOk="0" h="418" w="444">
                  <a:moveTo>
                    <a:pt x="26" y="0"/>
                  </a:moveTo>
                  <a:cubicBezTo>
                    <a:pt x="0" y="0"/>
                    <a:pt x="0" y="0"/>
                    <a:pt x="0" y="26"/>
                  </a:cubicBezTo>
                  <a:cubicBezTo>
                    <a:pt x="52" y="209"/>
                    <a:pt x="209" y="366"/>
                    <a:pt x="392" y="418"/>
                  </a:cubicBezTo>
                  <a:cubicBezTo>
                    <a:pt x="392" y="418"/>
                    <a:pt x="444" y="418"/>
                    <a:pt x="418" y="392"/>
                  </a:cubicBezTo>
                  <a:cubicBezTo>
                    <a:pt x="365" y="209"/>
                    <a:pt x="209" y="53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rot="-2700000">
            <a:off x="397486" y="361581"/>
            <a:ext cx="633634" cy="606207"/>
            <a:chOff x="4058550" y="928275"/>
            <a:chExt cx="427975" cy="409450"/>
          </a:xfrm>
        </p:grpSpPr>
        <p:sp>
          <p:nvSpPr>
            <p:cNvPr id="60" name="Google Shape;60;p4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subTitle"/>
          </p:nvPr>
        </p:nvSpPr>
        <p:spPr>
          <a:xfrm>
            <a:off x="4998341" y="1502788"/>
            <a:ext cx="3038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4998340" y="2260413"/>
            <a:ext cx="3038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67" name="Google Shape;67;p5"/>
          <p:cNvSpPr txBox="1"/>
          <p:nvPr>
            <p:ph idx="3" type="subTitle"/>
          </p:nvPr>
        </p:nvSpPr>
        <p:spPr>
          <a:xfrm>
            <a:off x="4998341" y="3065588"/>
            <a:ext cx="3038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5"/>
          <p:cNvSpPr txBox="1"/>
          <p:nvPr>
            <p:ph idx="4" type="title"/>
          </p:nvPr>
        </p:nvSpPr>
        <p:spPr>
          <a:xfrm>
            <a:off x="4998345" y="3823213"/>
            <a:ext cx="3038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69" name="Google Shape;69;p5"/>
          <p:cNvGrpSpPr/>
          <p:nvPr/>
        </p:nvGrpSpPr>
        <p:grpSpPr>
          <a:xfrm rot="5714365">
            <a:off x="454159" y="219152"/>
            <a:ext cx="690813" cy="660911"/>
            <a:chOff x="4058550" y="928275"/>
            <a:chExt cx="427975" cy="409450"/>
          </a:xfrm>
        </p:grpSpPr>
        <p:sp>
          <p:nvSpPr>
            <p:cNvPr id="70" name="Google Shape;70;p5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5"/>
          <p:cNvSpPr/>
          <p:nvPr/>
        </p:nvSpPr>
        <p:spPr>
          <a:xfrm>
            <a:off x="7842267" y="2196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 rot="-4996506">
            <a:off x="585579" y="4302256"/>
            <a:ext cx="427966" cy="409442"/>
            <a:chOff x="4058550" y="928275"/>
            <a:chExt cx="427975" cy="409450"/>
          </a:xfrm>
        </p:grpSpPr>
        <p:sp>
          <p:nvSpPr>
            <p:cNvPr id="75" name="Google Shape;75;p5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5"/>
          <p:cNvGrpSpPr/>
          <p:nvPr/>
        </p:nvGrpSpPr>
        <p:grpSpPr>
          <a:xfrm rot="129307">
            <a:off x="8084298" y="756593"/>
            <a:ext cx="690812" cy="660910"/>
            <a:chOff x="4058550" y="928275"/>
            <a:chExt cx="427975" cy="409450"/>
          </a:xfrm>
        </p:grpSpPr>
        <p:sp>
          <p:nvSpPr>
            <p:cNvPr id="79" name="Google Shape;79;p5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5"/>
          <p:cNvSpPr/>
          <p:nvPr/>
        </p:nvSpPr>
        <p:spPr>
          <a:xfrm>
            <a:off x="311867" y="14302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378292" y="34551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2178517" y="152963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" name="Google Shape;87;p6"/>
          <p:cNvGrpSpPr/>
          <p:nvPr/>
        </p:nvGrpSpPr>
        <p:grpSpPr>
          <a:xfrm rot="2027370">
            <a:off x="8153432" y="78316"/>
            <a:ext cx="690817" cy="660915"/>
            <a:chOff x="4058550" y="928275"/>
            <a:chExt cx="427975" cy="409450"/>
          </a:xfrm>
        </p:grpSpPr>
        <p:sp>
          <p:nvSpPr>
            <p:cNvPr id="88" name="Google Shape;88;p6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6"/>
          <p:cNvGrpSpPr/>
          <p:nvPr/>
        </p:nvGrpSpPr>
        <p:grpSpPr>
          <a:xfrm rot="5714365">
            <a:off x="-179129" y="1200639"/>
            <a:ext cx="690813" cy="660911"/>
            <a:chOff x="4058550" y="928275"/>
            <a:chExt cx="427975" cy="409450"/>
          </a:xfrm>
        </p:grpSpPr>
        <p:sp>
          <p:nvSpPr>
            <p:cNvPr id="92" name="Google Shape;92;p6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6"/>
          <p:cNvGrpSpPr/>
          <p:nvPr/>
        </p:nvGrpSpPr>
        <p:grpSpPr>
          <a:xfrm rot="-3706308">
            <a:off x="2028461" y="194964"/>
            <a:ext cx="427989" cy="409464"/>
            <a:chOff x="4058550" y="928275"/>
            <a:chExt cx="427975" cy="409450"/>
          </a:xfrm>
        </p:grpSpPr>
        <p:sp>
          <p:nvSpPr>
            <p:cNvPr id="96" name="Google Shape;96;p6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6"/>
          <p:cNvSpPr/>
          <p:nvPr/>
        </p:nvSpPr>
        <p:spPr>
          <a:xfrm>
            <a:off x="457717" y="170988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1340842" y="682288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829942" y="170988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776767" y="1025988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idx="1" type="subTitle"/>
          </p:nvPr>
        </p:nvSpPr>
        <p:spPr>
          <a:xfrm>
            <a:off x="2226450" y="1654475"/>
            <a:ext cx="4691100" cy="21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 flipH="1" rot="2354599">
            <a:off x="399532" y="3050380"/>
            <a:ext cx="1402543" cy="1974813"/>
            <a:chOff x="3684725" y="1721225"/>
            <a:chExt cx="932300" cy="1312700"/>
          </a:xfrm>
        </p:grpSpPr>
        <p:sp>
          <p:nvSpPr>
            <p:cNvPr id="107" name="Google Shape;107;p7"/>
            <p:cNvSpPr/>
            <p:nvPr/>
          </p:nvSpPr>
          <p:spPr>
            <a:xfrm>
              <a:off x="4266650" y="2186175"/>
              <a:ext cx="260975" cy="315125"/>
            </a:xfrm>
            <a:custGeom>
              <a:rect b="b" l="l" r="r" t="t"/>
              <a:pathLst>
                <a:path extrusionOk="0" h="12605" w="10439">
                  <a:moveTo>
                    <a:pt x="10387" y="0"/>
                  </a:moveTo>
                  <a:cubicBezTo>
                    <a:pt x="7307" y="3132"/>
                    <a:pt x="3732" y="5820"/>
                    <a:pt x="262" y="8429"/>
                  </a:cubicBezTo>
                  <a:lnTo>
                    <a:pt x="79" y="8560"/>
                  </a:lnTo>
                  <a:lnTo>
                    <a:pt x="27" y="8560"/>
                  </a:lnTo>
                  <a:cubicBezTo>
                    <a:pt x="27" y="8560"/>
                    <a:pt x="27" y="8586"/>
                    <a:pt x="27" y="8586"/>
                  </a:cubicBezTo>
                  <a:cubicBezTo>
                    <a:pt x="1" y="8586"/>
                    <a:pt x="1" y="8612"/>
                    <a:pt x="27" y="8612"/>
                  </a:cubicBezTo>
                  <a:cubicBezTo>
                    <a:pt x="27" y="8612"/>
                    <a:pt x="992" y="11691"/>
                    <a:pt x="1253" y="12579"/>
                  </a:cubicBezTo>
                  <a:cubicBezTo>
                    <a:pt x="1253" y="12579"/>
                    <a:pt x="1279" y="12605"/>
                    <a:pt x="1279" y="12605"/>
                  </a:cubicBezTo>
                  <a:lnTo>
                    <a:pt x="1331" y="12605"/>
                  </a:lnTo>
                  <a:cubicBezTo>
                    <a:pt x="3054" y="11300"/>
                    <a:pt x="4437" y="10204"/>
                    <a:pt x="5689" y="9186"/>
                  </a:cubicBezTo>
                  <a:cubicBezTo>
                    <a:pt x="6629" y="8429"/>
                    <a:pt x="7516" y="7568"/>
                    <a:pt x="8325" y="6655"/>
                  </a:cubicBezTo>
                  <a:cubicBezTo>
                    <a:pt x="8638" y="6237"/>
                    <a:pt x="8899" y="5768"/>
                    <a:pt x="9134" y="5298"/>
                  </a:cubicBezTo>
                  <a:cubicBezTo>
                    <a:pt x="9943" y="3654"/>
                    <a:pt x="10387" y="1879"/>
                    <a:pt x="10439" y="53"/>
                  </a:cubicBezTo>
                  <a:cubicBezTo>
                    <a:pt x="10439" y="26"/>
                    <a:pt x="10439" y="0"/>
                    <a:pt x="10413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4235325" y="2091075"/>
              <a:ext cx="292950" cy="305200"/>
            </a:xfrm>
            <a:custGeom>
              <a:rect b="b" l="l" r="r" t="t"/>
              <a:pathLst>
                <a:path extrusionOk="0" h="12208" w="11718">
                  <a:moveTo>
                    <a:pt x="11173" y="1"/>
                  </a:moveTo>
                  <a:cubicBezTo>
                    <a:pt x="11170" y="1"/>
                    <a:pt x="11170" y="7"/>
                    <a:pt x="11170" y="20"/>
                  </a:cubicBezTo>
                  <a:cubicBezTo>
                    <a:pt x="8430" y="2134"/>
                    <a:pt x="5585" y="4222"/>
                    <a:pt x="2845" y="6231"/>
                  </a:cubicBezTo>
                  <a:lnTo>
                    <a:pt x="1" y="8345"/>
                  </a:lnTo>
                  <a:cubicBezTo>
                    <a:pt x="1" y="8371"/>
                    <a:pt x="1" y="8371"/>
                    <a:pt x="1" y="8397"/>
                  </a:cubicBezTo>
                  <a:lnTo>
                    <a:pt x="1175" y="12181"/>
                  </a:lnTo>
                  <a:cubicBezTo>
                    <a:pt x="1201" y="12207"/>
                    <a:pt x="1201" y="12207"/>
                    <a:pt x="1201" y="12207"/>
                  </a:cubicBezTo>
                  <a:lnTo>
                    <a:pt x="1227" y="12181"/>
                  </a:lnTo>
                  <a:cubicBezTo>
                    <a:pt x="1241" y="12194"/>
                    <a:pt x="1247" y="12201"/>
                    <a:pt x="1254" y="12201"/>
                  </a:cubicBezTo>
                  <a:cubicBezTo>
                    <a:pt x="1260" y="12201"/>
                    <a:pt x="1267" y="12194"/>
                    <a:pt x="1280" y="12181"/>
                  </a:cubicBezTo>
                  <a:lnTo>
                    <a:pt x="1436" y="12051"/>
                  </a:lnTo>
                  <a:cubicBezTo>
                    <a:pt x="4959" y="9415"/>
                    <a:pt x="8613" y="6675"/>
                    <a:pt x="11718" y="3465"/>
                  </a:cubicBezTo>
                  <a:cubicBezTo>
                    <a:pt x="11718" y="3465"/>
                    <a:pt x="11718" y="3439"/>
                    <a:pt x="11718" y="3439"/>
                  </a:cubicBezTo>
                  <a:cubicBezTo>
                    <a:pt x="11718" y="2291"/>
                    <a:pt x="11535" y="1143"/>
                    <a:pt x="11222" y="47"/>
                  </a:cubicBezTo>
                  <a:cubicBezTo>
                    <a:pt x="11222" y="20"/>
                    <a:pt x="11196" y="20"/>
                    <a:pt x="11196" y="20"/>
                  </a:cubicBezTo>
                  <a:cubicBezTo>
                    <a:pt x="11183" y="7"/>
                    <a:pt x="11177" y="1"/>
                    <a:pt x="11173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044850" y="1727125"/>
              <a:ext cx="568250" cy="362525"/>
            </a:xfrm>
            <a:custGeom>
              <a:rect b="b" l="l" r="r" t="t"/>
              <a:pathLst>
                <a:path extrusionOk="0" h="14501" w="22730">
                  <a:moveTo>
                    <a:pt x="11439" y="0"/>
                  </a:moveTo>
                  <a:cubicBezTo>
                    <a:pt x="8188" y="0"/>
                    <a:pt x="5030" y="1414"/>
                    <a:pt x="2844" y="3983"/>
                  </a:cubicBezTo>
                  <a:cubicBezTo>
                    <a:pt x="1644" y="5445"/>
                    <a:pt x="705" y="7089"/>
                    <a:pt x="26" y="8863"/>
                  </a:cubicBezTo>
                  <a:cubicBezTo>
                    <a:pt x="0" y="8863"/>
                    <a:pt x="26" y="8890"/>
                    <a:pt x="26" y="8916"/>
                  </a:cubicBezTo>
                  <a:lnTo>
                    <a:pt x="52" y="8890"/>
                  </a:lnTo>
                  <a:lnTo>
                    <a:pt x="78" y="8890"/>
                  </a:lnTo>
                  <a:cubicBezTo>
                    <a:pt x="1540" y="6645"/>
                    <a:pt x="3680" y="4923"/>
                    <a:pt x="6185" y="3983"/>
                  </a:cubicBezTo>
                  <a:cubicBezTo>
                    <a:pt x="7441" y="3533"/>
                    <a:pt x="8748" y="3304"/>
                    <a:pt x="10056" y="3304"/>
                  </a:cubicBezTo>
                  <a:cubicBezTo>
                    <a:pt x="11247" y="3304"/>
                    <a:pt x="12439" y="3494"/>
                    <a:pt x="13596" y="3879"/>
                  </a:cubicBezTo>
                  <a:lnTo>
                    <a:pt x="13648" y="3879"/>
                  </a:lnTo>
                  <a:cubicBezTo>
                    <a:pt x="15945" y="4636"/>
                    <a:pt x="18006" y="6019"/>
                    <a:pt x="19546" y="7898"/>
                  </a:cubicBezTo>
                  <a:cubicBezTo>
                    <a:pt x="21033" y="9777"/>
                    <a:pt x="21920" y="12073"/>
                    <a:pt x="22077" y="14474"/>
                  </a:cubicBezTo>
                  <a:cubicBezTo>
                    <a:pt x="22077" y="14474"/>
                    <a:pt x="22103" y="14500"/>
                    <a:pt x="22129" y="14500"/>
                  </a:cubicBezTo>
                  <a:cubicBezTo>
                    <a:pt x="22129" y="14500"/>
                    <a:pt x="22155" y="14474"/>
                    <a:pt x="22155" y="14474"/>
                  </a:cubicBezTo>
                  <a:cubicBezTo>
                    <a:pt x="22729" y="11212"/>
                    <a:pt x="22677" y="6593"/>
                    <a:pt x="19180" y="3148"/>
                  </a:cubicBezTo>
                  <a:cubicBezTo>
                    <a:pt x="17980" y="1974"/>
                    <a:pt x="16545" y="1061"/>
                    <a:pt x="14953" y="565"/>
                  </a:cubicBezTo>
                  <a:cubicBezTo>
                    <a:pt x="13797" y="184"/>
                    <a:pt x="12612" y="0"/>
                    <a:pt x="11439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4004400" y="1814550"/>
              <a:ext cx="590425" cy="498200"/>
            </a:xfrm>
            <a:custGeom>
              <a:rect b="b" l="l" r="r" t="t"/>
              <a:pathLst>
                <a:path extrusionOk="0" h="19928" w="23617">
                  <a:moveTo>
                    <a:pt x="11645" y="0"/>
                  </a:moveTo>
                  <a:cubicBezTo>
                    <a:pt x="10251" y="0"/>
                    <a:pt x="8859" y="255"/>
                    <a:pt x="7542" y="774"/>
                  </a:cubicBezTo>
                  <a:cubicBezTo>
                    <a:pt x="4906" y="1817"/>
                    <a:pt x="2792" y="3775"/>
                    <a:pt x="1200" y="6593"/>
                  </a:cubicBezTo>
                  <a:cubicBezTo>
                    <a:pt x="1018" y="7115"/>
                    <a:pt x="861" y="7663"/>
                    <a:pt x="731" y="8211"/>
                  </a:cubicBezTo>
                  <a:cubicBezTo>
                    <a:pt x="287" y="9933"/>
                    <a:pt x="52" y="11708"/>
                    <a:pt x="0" y="13482"/>
                  </a:cubicBezTo>
                  <a:cubicBezTo>
                    <a:pt x="0" y="13508"/>
                    <a:pt x="0" y="13508"/>
                    <a:pt x="26" y="13508"/>
                  </a:cubicBezTo>
                  <a:lnTo>
                    <a:pt x="26" y="13534"/>
                  </a:lnTo>
                  <a:cubicBezTo>
                    <a:pt x="52" y="13534"/>
                    <a:pt x="78" y="13508"/>
                    <a:pt x="78" y="13482"/>
                  </a:cubicBezTo>
                  <a:cubicBezTo>
                    <a:pt x="365" y="12021"/>
                    <a:pt x="913" y="10612"/>
                    <a:pt x="1696" y="9359"/>
                  </a:cubicBezTo>
                  <a:cubicBezTo>
                    <a:pt x="2636" y="7793"/>
                    <a:pt x="4750" y="5053"/>
                    <a:pt x="8064" y="4114"/>
                  </a:cubicBezTo>
                  <a:cubicBezTo>
                    <a:pt x="8981" y="3864"/>
                    <a:pt x="9920" y="3739"/>
                    <a:pt x="10856" y="3739"/>
                  </a:cubicBezTo>
                  <a:cubicBezTo>
                    <a:pt x="11970" y="3739"/>
                    <a:pt x="13080" y="3916"/>
                    <a:pt x="14144" y="4270"/>
                  </a:cubicBezTo>
                  <a:cubicBezTo>
                    <a:pt x="15240" y="4610"/>
                    <a:pt x="16284" y="5158"/>
                    <a:pt x="17197" y="5888"/>
                  </a:cubicBezTo>
                  <a:cubicBezTo>
                    <a:pt x="21085" y="8968"/>
                    <a:pt x="22260" y="14970"/>
                    <a:pt x="19989" y="19876"/>
                  </a:cubicBezTo>
                  <a:cubicBezTo>
                    <a:pt x="19989" y="19902"/>
                    <a:pt x="19989" y="19902"/>
                    <a:pt x="19989" y="19928"/>
                  </a:cubicBezTo>
                  <a:cubicBezTo>
                    <a:pt x="20016" y="19928"/>
                    <a:pt x="20042" y="19928"/>
                    <a:pt x="20042" y="19902"/>
                  </a:cubicBezTo>
                  <a:cubicBezTo>
                    <a:pt x="21164" y="18284"/>
                    <a:pt x="22077" y="16535"/>
                    <a:pt x="22756" y="14683"/>
                  </a:cubicBezTo>
                  <a:cubicBezTo>
                    <a:pt x="23095" y="13821"/>
                    <a:pt x="23356" y="12908"/>
                    <a:pt x="23565" y="12021"/>
                  </a:cubicBezTo>
                  <a:cubicBezTo>
                    <a:pt x="23617" y="9203"/>
                    <a:pt x="22651" y="6462"/>
                    <a:pt x="20851" y="4296"/>
                  </a:cubicBezTo>
                  <a:cubicBezTo>
                    <a:pt x="19363" y="2600"/>
                    <a:pt x="17458" y="1322"/>
                    <a:pt x="15318" y="591"/>
                  </a:cubicBezTo>
                  <a:lnTo>
                    <a:pt x="15214" y="565"/>
                  </a:lnTo>
                  <a:cubicBezTo>
                    <a:pt x="14054" y="190"/>
                    <a:pt x="12848" y="0"/>
                    <a:pt x="11645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690575" y="2431625"/>
              <a:ext cx="396050" cy="342375"/>
            </a:xfrm>
            <a:custGeom>
              <a:rect b="b" l="l" r="r" t="t"/>
              <a:pathLst>
                <a:path extrusionOk="0" h="13695" w="15842">
                  <a:moveTo>
                    <a:pt x="14628" y="1"/>
                  </a:moveTo>
                  <a:cubicBezTo>
                    <a:pt x="14621" y="1"/>
                    <a:pt x="14615" y="7"/>
                    <a:pt x="14615" y="20"/>
                  </a:cubicBezTo>
                  <a:cubicBezTo>
                    <a:pt x="11822" y="2056"/>
                    <a:pt x="8560" y="4457"/>
                    <a:pt x="5298" y="6779"/>
                  </a:cubicBezTo>
                  <a:cubicBezTo>
                    <a:pt x="4907" y="7040"/>
                    <a:pt x="4516" y="7327"/>
                    <a:pt x="4124" y="7614"/>
                  </a:cubicBezTo>
                  <a:cubicBezTo>
                    <a:pt x="2793" y="8606"/>
                    <a:pt x="1436" y="9519"/>
                    <a:pt x="1" y="10354"/>
                  </a:cubicBezTo>
                  <a:cubicBezTo>
                    <a:pt x="1" y="10381"/>
                    <a:pt x="1" y="10407"/>
                    <a:pt x="1" y="10407"/>
                  </a:cubicBezTo>
                  <a:cubicBezTo>
                    <a:pt x="575" y="11477"/>
                    <a:pt x="1123" y="12520"/>
                    <a:pt x="1697" y="13669"/>
                  </a:cubicBezTo>
                  <a:cubicBezTo>
                    <a:pt x="1697" y="13695"/>
                    <a:pt x="1697" y="13695"/>
                    <a:pt x="1723" y="13695"/>
                  </a:cubicBezTo>
                  <a:lnTo>
                    <a:pt x="1749" y="13695"/>
                  </a:lnTo>
                  <a:cubicBezTo>
                    <a:pt x="6760" y="10250"/>
                    <a:pt x="11353" y="7040"/>
                    <a:pt x="15763" y="3883"/>
                  </a:cubicBezTo>
                  <a:lnTo>
                    <a:pt x="15815" y="3857"/>
                  </a:lnTo>
                  <a:cubicBezTo>
                    <a:pt x="15815" y="3857"/>
                    <a:pt x="15815" y="3857"/>
                    <a:pt x="15841" y="3830"/>
                  </a:cubicBezTo>
                  <a:cubicBezTo>
                    <a:pt x="15841" y="3830"/>
                    <a:pt x="15841" y="3830"/>
                    <a:pt x="15841" y="3804"/>
                  </a:cubicBezTo>
                  <a:cubicBezTo>
                    <a:pt x="15398" y="2473"/>
                    <a:pt x="15032" y="1247"/>
                    <a:pt x="14667" y="47"/>
                  </a:cubicBezTo>
                  <a:cubicBezTo>
                    <a:pt x="14667" y="20"/>
                    <a:pt x="14641" y="20"/>
                    <a:pt x="14641" y="20"/>
                  </a:cubicBezTo>
                  <a:cubicBezTo>
                    <a:pt x="14641" y="7"/>
                    <a:pt x="14634" y="1"/>
                    <a:pt x="14628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3735600" y="2533250"/>
              <a:ext cx="384950" cy="336000"/>
            </a:xfrm>
            <a:custGeom>
              <a:rect b="b" l="l" r="r" t="t"/>
              <a:pathLst>
                <a:path extrusionOk="0" h="13440" w="15398">
                  <a:moveTo>
                    <a:pt x="14066" y="0"/>
                  </a:moveTo>
                  <a:cubicBezTo>
                    <a:pt x="9630" y="3158"/>
                    <a:pt x="5063" y="6368"/>
                    <a:pt x="27" y="9786"/>
                  </a:cubicBezTo>
                  <a:cubicBezTo>
                    <a:pt x="27" y="9786"/>
                    <a:pt x="1" y="9786"/>
                    <a:pt x="1" y="9812"/>
                  </a:cubicBezTo>
                  <a:cubicBezTo>
                    <a:pt x="1" y="9812"/>
                    <a:pt x="1" y="9838"/>
                    <a:pt x="1" y="9838"/>
                  </a:cubicBezTo>
                  <a:cubicBezTo>
                    <a:pt x="575" y="11013"/>
                    <a:pt x="1175" y="12213"/>
                    <a:pt x="1723" y="13414"/>
                  </a:cubicBezTo>
                  <a:cubicBezTo>
                    <a:pt x="1723" y="13414"/>
                    <a:pt x="1749" y="13440"/>
                    <a:pt x="1749" y="13440"/>
                  </a:cubicBezTo>
                  <a:lnTo>
                    <a:pt x="1801" y="13440"/>
                  </a:lnTo>
                  <a:cubicBezTo>
                    <a:pt x="4280" y="11639"/>
                    <a:pt x="6864" y="9865"/>
                    <a:pt x="9369" y="8142"/>
                  </a:cubicBezTo>
                  <a:cubicBezTo>
                    <a:pt x="11352" y="6811"/>
                    <a:pt x="13414" y="5402"/>
                    <a:pt x="15397" y="3993"/>
                  </a:cubicBezTo>
                  <a:cubicBezTo>
                    <a:pt x="15397" y="3967"/>
                    <a:pt x="15397" y="3967"/>
                    <a:pt x="15397" y="3941"/>
                  </a:cubicBezTo>
                  <a:cubicBezTo>
                    <a:pt x="14927" y="2558"/>
                    <a:pt x="14510" y="1279"/>
                    <a:pt x="14118" y="26"/>
                  </a:cubicBezTo>
                  <a:cubicBezTo>
                    <a:pt x="14118" y="26"/>
                    <a:pt x="14092" y="0"/>
                    <a:pt x="14092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4005700" y="2034150"/>
              <a:ext cx="344475" cy="992975"/>
            </a:xfrm>
            <a:custGeom>
              <a:rect b="b" l="l" r="r" t="t"/>
              <a:pathLst>
                <a:path extrusionOk="0" h="39719" w="13779">
                  <a:moveTo>
                    <a:pt x="2218" y="1"/>
                  </a:moveTo>
                  <a:cubicBezTo>
                    <a:pt x="861" y="1932"/>
                    <a:pt x="79" y="4229"/>
                    <a:pt x="0" y="6603"/>
                  </a:cubicBezTo>
                  <a:cubicBezTo>
                    <a:pt x="52" y="7073"/>
                    <a:pt x="105" y="7517"/>
                    <a:pt x="183" y="7960"/>
                  </a:cubicBezTo>
                  <a:cubicBezTo>
                    <a:pt x="574" y="10465"/>
                    <a:pt x="1357" y="12971"/>
                    <a:pt x="2114" y="15398"/>
                  </a:cubicBezTo>
                  <a:lnTo>
                    <a:pt x="2192" y="15711"/>
                  </a:lnTo>
                  <a:cubicBezTo>
                    <a:pt x="2218" y="15711"/>
                    <a:pt x="2218" y="15737"/>
                    <a:pt x="2218" y="15763"/>
                  </a:cubicBezTo>
                  <a:cubicBezTo>
                    <a:pt x="2323" y="16154"/>
                    <a:pt x="2427" y="16520"/>
                    <a:pt x="2558" y="16885"/>
                  </a:cubicBezTo>
                  <a:cubicBezTo>
                    <a:pt x="3210" y="19077"/>
                    <a:pt x="3967" y="21400"/>
                    <a:pt x="4802" y="23957"/>
                  </a:cubicBezTo>
                  <a:cubicBezTo>
                    <a:pt x="5089" y="24792"/>
                    <a:pt x="5350" y="25627"/>
                    <a:pt x="5637" y="26436"/>
                  </a:cubicBezTo>
                  <a:cubicBezTo>
                    <a:pt x="6237" y="28237"/>
                    <a:pt x="6890" y="30063"/>
                    <a:pt x="7516" y="31812"/>
                  </a:cubicBezTo>
                  <a:cubicBezTo>
                    <a:pt x="8429" y="34395"/>
                    <a:pt x="9369" y="37057"/>
                    <a:pt x="10230" y="39693"/>
                  </a:cubicBezTo>
                  <a:cubicBezTo>
                    <a:pt x="10230" y="39693"/>
                    <a:pt x="10230" y="39693"/>
                    <a:pt x="10256" y="39719"/>
                  </a:cubicBezTo>
                  <a:lnTo>
                    <a:pt x="10282" y="39719"/>
                  </a:lnTo>
                  <a:cubicBezTo>
                    <a:pt x="11456" y="39067"/>
                    <a:pt x="12631" y="38440"/>
                    <a:pt x="13779" y="37840"/>
                  </a:cubicBezTo>
                  <a:lnTo>
                    <a:pt x="13779" y="37814"/>
                  </a:lnTo>
                  <a:lnTo>
                    <a:pt x="13779" y="37762"/>
                  </a:lnTo>
                  <a:cubicBezTo>
                    <a:pt x="11065" y="30090"/>
                    <a:pt x="8795" y="23357"/>
                    <a:pt x="6837" y="17172"/>
                  </a:cubicBezTo>
                  <a:cubicBezTo>
                    <a:pt x="6655" y="16624"/>
                    <a:pt x="6498" y="16102"/>
                    <a:pt x="6315" y="15554"/>
                  </a:cubicBezTo>
                  <a:cubicBezTo>
                    <a:pt x="4724" y="10518"/>
                    <a:pt x="3053" y="5298"/>
                    <a:pt x="2297" y="53"/>
                  </a:cubicBezTo>
                  <a:cubicBezTo>
                    <a:pt x="2297" y="27"/>
                    <a:pt x="2271" y="27"/>
                    <a:pt x="2271" y="1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4066375" y="1964350"/>
              <a:ext cx="371225" cy="1013200"/>
            </a:xfrm>
            <a:custGeom>
              <a:rect b="b" l="l" r="r" t="t"/>
              <a:pathLst>
                <a:path extrusionOk="0" h="40528" w="14849">
                  <a:moveTo>
                    <a:pt x="2401" y="1"/>
                  </a:moveTo>
                  <a:cubicBezTo>
                    <a:pt x="2036" y="288"/>
                    <a:pt x="1696" y="575"/>
                    <a:pt x="1357" y="914"/>
                  </a:cubicBezTo>
                  <a:cubicBezTo>
                    <a:pt x="861" y="1410"/>
                    <a:pt x="418" y="1932"/>
                    <a:pt x="0" y="2506"/>
                  </a:cubicBezTo>
                  <a:cubicBezTo>
                    <a:pt x="0" y="2506"/>
                    <a:pt x="0" y="2532"/>
                    <a:pt x="0" y="2532"/>
                  </a:cubicBezTo>
                  <a:cubicBezTo>
                    <a:pt x="757" y="7908"/>
                    <a:pt x="2453" y="13205"/>
                    <a:pt x="4071" y="18346"/>
                  </a:cubicBezTo>
                  <a:cubicBezTo>
                    <a:pt x="4254" y="18868"/>
                    <a:pt x="4410" y="19390"/>
                    <a:pt x="4593" y="19938"/>
                  </a:cubicBezTo>
                  <a:cubicBezTo>
                    <a:pt x="6576" y="26201"/>
                    <a:pt x="8847" y="32934"/>
                    <a:pt x="11508" y="40502"/>
                  </a:cubicBezTo>
                  <a:cubicBezTo>
                    <a:pt x="11508" y="40502"/>
                    <a:pt x="11535" y="40502"/>
                    <a:pt x="11535" y="40528"/>
                  </a:cubicBezTo>
                  <a:lnTo>
                    <a:pt x="11561" y="40528"/>
                  </a:lnTo>
                  <a:cubicBezTo>
                    <a:pt x="12683" y="39927"/>
                    <a:pt x="13779" y="39406"/>
                    <a:pt x="14823" y="38910"/>
                  </a:cubicBezTo>
                  <a:cubicBezTo>
                    <a:pt x="14849" y="38884"/>
                    <a:pt x="14849" y="38858"/>
                    <a:pt x="14849" y="38858"/>
                  </a:cubicBezTo>
                  <a:lnTo>
                    <a:pt x="14823" y="38779"/>
                  </a:lnTo>
                  <a:cubicBezTo>
                    <a:pt x="13988" y="36822"/>
                    <a:pt x="13335" y="34760"/>
                    <a:pt x="12683" y="32751"/>
                  </a:cubicBezTo>
                  <a:cubicBezTo>
                    <a:pt x="12500" y="32203"/>
                    <a:pt x="12317" y="31655"/>
                    <a:pt x="12161" y="31133"/>
                  </a:cubicBezTo>
                  <a:cubicBezTo>
                    <a:pt x="11065" y="27819"/>
                    <a:pt x="10021" y="24505"/>
                    <a:pt x="9134" y="21686"/>
                  </a:cubicBezTo>
                  <a:cubicBezTo>
                    <a:pt x="9134" y="21686"/>
                    <a:pt x="9134" y="21660"/>
                    <a:pt x="9134" y="21660"/>
                  </a:cubicBezTo>
                  <a:lnTo>
                    <a:pt x="8768" y="20512"/>
                  </a:lnTo>
                  <a:lnTo>
                    <a:pt x="8090" y="18320"/>
                  </a:lnTo>
                  <a:cubicBezTo>
                    <a:pt x="7620" y="16833"/>
                    <a:pt x="7150" y="15345"/>
                    <a:pt x="6681" y="13858"/>
                  </a:cubicBezTo>
                  <a:cubicBezTo>
                    <a:pt x="5245" y="9343"/>
                    <a:pt x="3758" y="4672"/>
                    <a:pt x="2453" y="27"/>
                  </a:cubicBezTo>
                  <a:cubicBezTo>
                    <a:pt x="2453" y="27"/>
                    <a:pt x="2453" y="1"/>
                    <a:pt x="2427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4066375" y="1993725"/>
              <a:ext cx="337950" cy="983175"/>
            </a:xfrm>
            <a:custGeom>
              <a:rect b="b" l="l" r="r" t="t"/>
              <a:pathLst>
                <a:path extrusionOk="0" h="39327" w="13518">
                  <a:moveTo>
                    <a:pt x="1096" y="0"/>
                  </a:moveTo>
                  <a:cubicBezTo>
                    <a:pt x="705" y="418"/>
                    <a:pt x="339" y="861"/>
                    <a:pt x="0" y="1305"/>
                  </a:cubicBezTo>
                  <a:cubicBezTo>
                    <a:pt x="0" y="1331"/>
                    <a:pt x="0" y="1331"/>
                    <a:pt x="0" y="1357"/>
                  </a:cubicBezTo>
                  <a:cubicBezTo>
                    <a:pt x="731" y="6707"/>
                    <a:pt x="2427" y="12030"/>
                    <a:pt x="4071" y="17145"/>
                  </a:cubicBezTo>
                  <a:cubicBezTo>
                    <a:pt x="4228" y="17667"/>
                    <a:pt x="4410" y="18215"/>
                    <a:pt x="4567" y="18737"/>
                  </a:cubicBezTo>
                  <a:cubicBezTo>
                    <a:pt x="6576" y="25026"/>
                    <a:pt x="8821" y="31733"/>
                    <a:pt x="11508" y="39300"/>
                  </a:cubicBezTo>
                  <a:cubicBezTo>
                    <a:pt x="11508" y="39327"/>
                    <a:pt x="11535" y="39327"/>
                    <a:pt x="11535" y="39327"/>
                  </a:cubicBezTo>
                  <a:lnTo>
                    <a:pt x="11561" y="39327"/>
                  </a:lnTo>
                  <a:cubicBezTo>
                    <a:pt x="12239" y="38987"/>
                    <a:pt x="12892" y="38674"/>
                    <a:pt x="13518" y="38361"/>
                  </a:cubicBezTo>
                  <a:cubicBezTo>
                    <a:pt x="12709" y="37787"/>
                    <a:pt x="12056" y="37056"/>
                    <a:pt x="11587" y="36169"/>
                  </a:cubicBezTo>
                  <a:cubicBezTo>
                    <a:pt x="10517" y="34003"/>
                    <a:pt x="9603" y="31733"/>
                    <a:pt x="8899" y="29436"/>
                  </a:cubicBezTo>
                  <a:cubicBezTo>
                    <a:pt x="7411" y="24843"/>
                    <a:pt x="5924" y="20250"/>
                    <a:pt x="4489" y="15658"/>
                  </a:cubicBezTo>
                  <a:cubicBezTo>
                    <a:pt x="3393" y="12343"/>
                    <a:pt x="2531" y="8977"/>
                    <a:pt x="1827" y="5558"/>
                  </a:cubicBezTo>
                  <a:cubicBezTo>
                    <a:pt x="1540" y="4045"/>
                    <a:pt x="1331" y="2531"/>
                    <a:pt x="1201" y="992"/>
                  </a:cubicBezTo>
                  <a:cubicBezTo>
                    <a:pt x="1174" y="705"/>
                    <a:pt x="1122" y="365"/>
                    <a:pt x="1096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4044850" y="1938900"/>
              <a:ext cx="8500" cy="11125"/>
            </a:xfrm>
            <a:custGeom>
              <a:rect b="b" l="l" r="r" t="t"/>
              <a:pathLst>
                <a:path extrusionOk="0" h="445" w="340">
                  <a:moveTo>
                    <a:pt x="183" y="1"/>
                  </a:moveTo>
                  <a:cubicBezTo>
                    <a:pt x="130" y="131"/>
                    <a:pt x="52" y="262"/>
                    <a:pt x="0" y="392"/>
                  </a:cubicBezTo>
                  <a:cubicBezTo>
                    <a:pt x="0" y="419"/>
                    <a:pt x="26" y="419"/>
                    <a:pt x="26" y="445"/>
                  </a:cubicBezTo>
                  <a:lnTo>
                    <a:pt x="78" y="445"/>
                  </a:lnTo>
                  <a:cubicBezTo>
                    <a:pt x="157" y="314"/>
                    <a:pt x="261" y="184"/>
                    <a:pt x="339" y="53"/>
                  </a:cubicBezTo>
                  <a:cubicBezTo>
                    <a:pt x="287" y="27"/>
                    <a:pt x="235" y="1"/>
                    <a:pt x="183" y="1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044850" y="1785975"/>
              <a:ext cx="561725" cy="303675"/>
            </a:xfrm>
            <a:custGeom>
              <a:rect b="b" l="l" r="r" t="t"/>
              <a:pathLst>
                <a:path extrusionOk="0" h="12147" w="22469">
                  <a:moveTo>
                    <a:pt x="10400" y="0"/>
                  </a:moveTo>
                  <a:cubicBezTo>
                    <a:pt x="9223" y="0"/>
                    <a:pt x="8042" y="151"/>
                    <a:pt x="6889" y="455"/>
                  </a:cubicBezTo>
                  <a:cubicBezTo>
                    <a:pt x="4828" y="1055"/>
                    <a:pt x="2923" y="2178"/>
                    <a:pt x="1383" y="3691"/>
                  </a:cubicBezTo>
                  <a:cubicBezTo>
                    <a:pt x="861" y="4578"/>
                    <a:pt x="391" y="5518"/>
                    <a:pt x="0" y="6509"/>
                  </a:cubicBezTo>
                  <a:cubicBezTo>
                    <a:pt x="0" y="6509"/>
                    <a:pt x="0" y="6536"/>
                    <a:pt x="26" y="6562"/>
                  </a:cubicBezTo>
                  <a:lnTo>
                    <a:pt x="78" y="6562"/>
                  </a:lnTo>
                  <a:cubicBezTo>
                    <a:pt x="1514" y="4291"/>
                    <a:pt x="3653" y="2569"/>
                    <a:pt x="6185" y="1629"/>
                  </a:cubicBezTo>
                  <a:cubicBezTo>
                    <a:pt x="7428" y="1179"/>
                    <a:pt x="8735" y="950"/>
                    <a:pt x="10047" y="950"/>
                  </a:cubicBezTo>
                  <a:cubicBezTo>
                    <a:pt x="11241" y="950"/>
                    <a:pt x="12439" y="1140"/>
                    <a:pt x="13596" y="1525"/>
                  </a:cubicBezTo>
                  <a:lnTo>
                    <a:pt x="13648" y="1525"/>
                  </a:lnTo>
                  <a:cubicBezTo>
                    <a:pt x="15945" y="2282"/>
                    <a:pt x="17980" y="3691"/>
                    <a:pt x="19546" y="5544"/>
                  </a:cubicBezTo>
                  <a:cubicBezTo>
                    <a:pt x="21033" y="7423"/>
                    <a:pt x="21920" y="9719"/>
                    <a:pt x="22077" y="12120"/>
                  </a:cubicBezTo>
                  <a:cubicBezTo>
                    <a:pt x="22077" y="12146"/>
                    <a:pt x="22103" y="12146"/>
                    <a:pt x="22103" y="12146"/>
                  </a:cubicBezTo>
                  <a:cubicBezTo>
                    <a:pt x="22129" y="12146"/>
                    <a:pt x="22155" y="12146"/>
                    <a:pt x="22155" y="12120"/>
                  </a:cubicBezTo>
                  <a:cubicBezTo>
                    <a:pt x="22364" y="10867"/>
                    <a:pt x="22469" y="9563"/>
                    <a:pt x="22390" y="8284"/>
                  </a:cubicBezTo>
                  <a:cubicBezTo>
                    <a:pt x="22077" y="7475"/>
                    <a:pt x="21686" y="6692"/>
                    <a:pt x="21268" y="5935"/>
                  </a:cubicBezTo>
                  <a:cubicBezTo>
                    <a:pt x="19911" y="3613"/>
                    <a:pt x="17771" y="1812"/>
                    <a:pt x="15240" y="873"/>
                  </a:cubicBezTo>
                  <a:cubicBezTo>
                    <a:pt x="13688" y="294"/>
                    <a:pt x="12047" y="0"/>
                    <a:pt x="1040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714725" y="2505850"/>
              <a:ext cx="371900" cy="268150"/>
            </a:xfrm>
            <a:custGeom>
              <a:rect b="b" l="l" r="r" t="t"/>
              <a:pathLst>
                <a:path extrusionOk="0" h="10726" w="14876">
                  <a:moveTo>
                    <a:pt x="14614" y="0"/>
                  </a:moveTo>
                  <a:cubicBezTo>
                    <a:pt x="12761" y="1331"/>
                    <a:pt x="10909" y="2636"/>
                    <a:pt x="9030" y="3915"/>
                  </a:cubicBezTo>
                  <a:cubicBezTo>
                    <a:pt x="6342" y="5715"/>
                    <a:pt x="3628" y="7725"/>
                    <a:pt x="627" y="9029"/>
                  </a:cubicBezTo>
                  <a:cubicBezTo>
                    <a:pt x="418" y="9108"/>
                    <a:pt x="209" y="9212"/>
                    <a:pt x="1" y="9290"/>
                  </a:cubicBezTo>
                  <a:cubicBezTo>
                    <a:pt x="235" y="9760"/>
                    <a:pt x="470" y="10230"/>
                    <a:pt x="731" y="10700"/>
                  </a:cubicBezTo>
                  <a:cubicBezTo>
                    <a:pt x="731" y="10726"/>
                    <a:pt x="731" y="10726"/>
                    <a:pt x="757" y="10726"/>
                  </a:cubicBezTo>
                  <a:lnTo>
                    <a:pt x="783" y="10726"/>
                  </a:lnTo>
                  <a:cubicBezTo>
                    <a:pt x="5794" y="7307"/>
                    <a:pt x="10387" y="4097"/>
                    <a:pt x="14823" y="914"/>
                  </a:cubicBezTo>
                  <a:lnTo>
                    <a:pt x="14849" y="914"/>
                  </a:lnTo>
                  <a:cubicBezTo>
                    <a:pt x="14849" y="914"/>
                    <a:pt x="14875" y="888"/>
                    <a:pt x="14875" y="888"/>
                  </a:cubicBezTo>
                  <a:cubicBezTo>
                    <a:pt x="14875" y="888"/>
                    <a:pt x="14875" y="861"/>
                    <a:pt x="14875" y="861"/>
                  </a:cubicBezTo>
                  <a:lnTo>
                    <a:pt x="14614" y="0"/>
                  </a:ln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258175" y="2136600"/>
              <a:ext cx="269450" cy="259675"/>
            </a:xfrm>
            <a:custGeom>
              <a:rect b="b" l="l" r="r" t="t"/>
              <a:pathLst>
                <a:path extrusionOk="0" h="10387" w="10778">
                  <a:moveTo>
                    <a:pt x="10674" y="0"/>
                  </a:moveTo>
                  <a:lnTo>
                    <a:pt x="10439" y="287"/>
                  </a:lnTo>
                  <a:cubicBezTo>
                    <a:pt x="9812" y="1044"/>
                    <a:pt x="9134" y="1775"/>
                    <a:pt x="8403" y="2479"/>
                  </a:cubicBezTo>
                  <a:cubicBezTo>
                    <a:pt x="7229" y="3653"/>
                    <a:pt x="5976" y="4749"/>
                    <a:pt x="4698" y="5767"/>
                  </a:cubicBezTo>
                  <a:cubicBezTo>
                    <a:pt x="3132" y="7020"/>
                    <a:pt x="1566" y="8246"/>
                    <a:pt x="0" y="9473"/>
                  </a:cubicBezTo>
                  <a:lnTo>
                    <a:pt x="261" y="10334"/>
                  </a:lnTo>
                  <a:cubicBezTo>
                    <a:pt x="261" y="10334"/>
                    <a:pt x="287" y="10360"/>
                    <a:pt x="287" y="10386"/>
                  </a:cubicBezTo>
                  <a:lnTo>
                    <a:pt x="340" y="10386"/>
                  </a:lnTo>
                  <a:lnTo>
                    <a:pt x="496" y="10256"/>
                  </a:lnTo>
                  <a:cubicBezTo>
                    <a:pt x="4019" y="7594"/>
                    <a:pt x="7673" y="4880"/>
                    <a:pt x="10778" y="1670"/>
                  </a:cubicBezTo>
                  <a:cubicBezTo>
                    <a:pt x="10778" y="1644"/>
                    <a:pt x="10778" y="1644"/>
                    <a:pt x="10778" y="1618"/>
                  </a:cubicBezTo>
                  <a:cubicBezTo>
                    <a:pt x="10778" y="1070"/>
                    <a:pt x="10752" y="548"/>
                    <a:pt x="10674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005700" y="2079175"/>
              <a:ext cx="308600" cy="947950"/>
            </a:xfrm>
            <a:custGeom>
              <a:rect b="b" l="l" r="r" t="t"/>
              <a:pathLst>
                <a:path extrusionOk="0" h="37918" w="12344">
                  <a:moveTo>
                    <a:pt x="1175" y="1"/>
                  </a:moveTo>
                  <a:cubicBezTo>
                    <a:pt x="444" y="1488"/>
                    <a:pt x="26" y="3132"/>
                    <a:pt x="0" y="4802"/>
                  </a:cubicBezTo>
                  <a:cubicBezTo>
                    <a:pt x="26" y="5298"/>
                    <a:pt x="79" y="5742"/>
                    <a:pt x="157" y="6159"/>
                  </a:cubicBezTo>
                  <a:cubicBezTo>
                    <a:pt x="548" y="8664"/>
                    <a:pt x="1331" y="11170"/>
                    <a:pt x="2088" y="13597"/>
                  </a:cubicBezTo>
                  <a:lnTo>
                    <a:pt x="2192" y="13910"/>
                  </a:lnTo>
                  <a:cubicBezTo>
                    <a:pt x="2192" y="13936"/>
                    <a:pt x="2218" y="13962"/>
                    <a:pt x="2218" y="13988"/>
                  </a:cubicBezTo>
                  <a:cubicBezTo>
                    <a:pt x="2323" y="14353"/>
                    <a:pt x="2427" y="14719"/>
                    <a:pt x="2532" y="15084"/>
                  </a:cubicBezTo>
                  <a:cubicBezTo>
                    <a:pt x="3210" y="17276"/>
                    <a:pt x="3941" y="19599"/>
                    <a:pt x="4802" y="22156"/>
                  </a:cubicBezTo>
                  <a:cubicBezTo>
                    <a:pt x="5063" y="22991"/>
                    <a:pt x="5350" y="23826"/>
                    <a:pt x="5637" y="24661"/>
                  </a:cubicBezTo>
                  <a:cubicBezTo>
                    <a:pt x="6237" y="26436"/>
                    <a:pt x="6890" y="28262"/>
                    <a:pt x="7516" y="30011"/>
                  </a:cubicBezTo>
                  <a:cubicBezTo>
                    <a:pt x="8403" y="32594"/>
                    <a:pt x="9369" y="35230"/>
                    <a:pt x="10204" y="37892"/>
                  </a:cubicBezTo>
                  <a:cubicBezTo>
                    <a:pt x="10204" y="37892"/>
                    <a:pt x="10230" y="37918"/>
                    <a:pt x="10230" y="37918"/>
                  </a:cubicBezTo>
                  <a:lnTo>
                    <a:pt x="10256" y="37918"/>
                  </a:lnTo>
                  <a:cubicBezTo>
                    <a:pt x="10960" y="37526"/>
                    <a:pt x="11665" y="37161"/>
                    <a:pt x="12344" y="36770"/>
                  </a:cubicBezTo>
                  <a:cubicBezTo>
                    <a:pt x="10595" y="36117"/>
                    <a:pt x="9995" y="33847"/>
                    <a:pt x="9369" y="32255"/>
                  </a:cubicBezTo>
                  <a:cubicBezTo>
                    <a:pt x="7855" y="28393"/>
                    <a:pt x="6550" y="24452"/>
                    <a:pt x="5246" y="20512"/>
                  </a:cubicBezTo>
                  <a:cubicBezTo>
                    <a:pt x="1827" y="10256"/>
                    <a:pt x="183" y="6133"/>
                    <a:pt x="1175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3749950" y="2596525"/>
              <a:ext cx="370600" cy="272725"/>
            </a:xfrm>
            <a:custGeom>
              <a:rect b="b" l="l" r="r" t="t"/>
              <a:pathLst>
                <a:path extrusionOk="0" h="10909" w="14824">
                  <a:moveTo>
                    <a:pt x="14353" y="1"/>
                  </a:moveTo>
                  <a:cubicBezTo>
                    <a:pt x="12057" y="1645"/>
                    <a:pt x="9734" y="3237"/>
                    <a:pt x="7386" y="4776"/>
                  </a:cubicBezTo>
                  <a:cubicBezTo>
                    <a:pt x="5872" y="5742"/>
                    <a:pt x="4385" y="6707"/>
                    <a:pt x="2845" y="7621"/>
                  </a:cubicBezTo>
                  <a:cubicBezTo>
                    <a:pt x="1984" y="8143"/>
                    <a:pt x="1018" y="8456"/>
                    <a:pt x="1" y="8482"/>
                  </a:cubicBezTo>
                  <a:cubicBezTo>
                    <a:pt x="392" y="9291"/>
                    <a:pt x="784" y="10074"/>
                    <a:pt x="1149" y="10883"/>
                  </a:cubicBezTo>
                  <a:cubicBezTo>
                    <a:pt x="1149" y="10883"/>
                    <a:pt x="1149" y="10909"/>
                    <a:pt x="1175" y="10909"/>
                  </a:cubicBezTo>
                  <a:lnTo>
                    <a:pt x="1201" y="10909"/>
                  </a:lnTo>
                  <a:cubicBezTo>
                    <a:pt x="3680" y="9082"/>
                    <a:pt x="6264" y="7307"/>
                    <a:pt x="8769" y="5611"/>
                  </a:cubicBezTo>
                  <a:cubicBezTo>
                    <a:pt x="10778" y="4254"/>
                    <a:pt x="12814" y="2845"/>
                    <a:pt x="14823" y="1436"/>
                  </a:cubicBezTo>
                  <a:cubicBezTo>
                    <a:pt x="14823" y="1436"/>
                    <a:pt x="14823" y="1410"/>
                    <a:pt x="14823" y="1410"/>
                  </a:cubicBezTo>
                  <a:cubicBezTo>
                    <a:pt x="14667" y="914"/>
                    <a:pt x="14510" y="470"/>
                    <a:pt x="14353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287525" y="2235750"/>
              <a:ext cx="234900" cy="265550"/>
            </a:xfrm>
            <a:custGeom>
              <a:rect b="b" l="l" r="r" t="t"/>
              <a:pathLst>
                <a:path extrusionOk="0" h="10622" w="9396">
                  <a:moveTo>
                    <a:pt x="9395" y="1"/>
                  </a:moveTo>
                  <a:lnTo>
                    <a:pt x="9395" y="1"/>
                  </a:lnTo>
                  <a:cubicBezTo>
                    <a:pt x="8299" y="2454"/>
                    <a:pt x="6446" y="4359"/>
                    <a:pt x="4150" y="6133"/>
                  </a:cubicBezTo>
                  <a:cubicBezTo>
                    <a:pt x="2793" y="7203"/>
                    <a:pt x="1410" y="8247"/>
                    <a:pt x="1" y="9291"/>
                  </a:cubicBezTo>
                  <a:lnTo>
                    <a:pt x="418" y="10596"/>
                  </a:lnTo>
                  <a:cubicBezTo>
                    <a:pt x="418" y="10596"/>
                    <a:pt x="444" y="10622"/>
                    <a:pt x="444" y="10622"/>
                  </a:cubicBezTo>
                  <a:lnTo>
                    <a:pt x="496" y="10622"/>
                  </a:lnTo>
                  <a:cubicBezTo>
                    <a:pt x="2219" y="9317"/>
                    <a:pt x="3602" y="8221"/>
                    <a:pt x="4854" y="7177"/>
                  </a:cubicBezTo>
                  <a:cubicBezTo>
                    <a:pt x="5820" y="6420"/>
                    <a:pt x="6707" y="5585"/>
                    <a:pt x="7516" y="4646"/>
                  </a:cubicBezTo>
                  <a:cubicBezTo>
                    <a:pt x="7803" y="4228"/>
                    <a:pt x="8090" y="3785"/>
                    <a:pt x="8325" y="3315"/>
                  </a:cubicBezTo>
                  <a:cubicBezTo>
                    <a:pt x="8847" y="2271"/>
                    <a:pt x="9212" y="1149"/>
                    <a:pt x="9395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004400" y="1885650"/>
              <a:ext cx="559775" cy="427100"/>
            </a:xfrm>
            <a:custGeom>
              <a:rect b="b" l="l" r="r" t="t"/>
              <a:pathLst>
                <a:path extrusionOk="0" h="17084" w="22391">
                  <a:moveTo>
                    <a:pt x="11043" y="0"/>
                  </a:moveTo>
                  <a:cubicBezTo>
                    <a:pt x="9110" y="0"/>
                    <a:pt x="7179" y="441"/>
                    <a:pt x="5506" y="1322"/>
                  </a:cubicBezTo>
                  <a:cubicBezTo>
                    <a:pt x="3158" y="2601"/>
                    <a:pt x="1357" y="4662"/>
                    <a:pt x="339" y="7141"/>
                  </a:cubicBezTo>
                  <a:cubicBezTo>
                    <a:pt x="131" y="8290"/>
                    <a:pt x="26" y="9464"/>
                    <a:pt x="0" y="10638"/>
                  </a:cubicBezTo>
                  <a:cubicBezTo>
                    <a:pt x="0" y="10664"/>
                    <a:pt x="0" y="10664"/>
                    <a:pt x="26" y="10664"/>
                  </a:cubicBezTo>
                  <a:cubicBezTo>
                    <a:pt x="52" y="10664"/>
                    <a:pt x="52" y="10664"/>
                    <a:pt x="52" y="10638"/>
                  </a:cubicBezTo>
                  <a:cubicBezTo>
                    <a:pt x="339" y="9177"/>
                    <a:pt x="887" y="7768"/>
                    <a:pt x="1670" y="6515"/>
                  </a:cubicBezTo>
                  <a:cubicBezTo>
                    <a:pt x="2636" y="4949"/>
                    <a:pt x="4723" y="2209"/>
                    <a:pt x="8064" y="1270"/>
                  </a:cubicBezTo>
                  <a:cubicBezTo>
                    <a:pt x="8969" y="1020"/>
                    <a:pt x="9902" y="895"/>
                    <a:pt x="10837" y="895"/>
                  </a:cubicBezTo>
                  <a:cubicBezTo>
                    <a:pt x="11950" y="895"/>
                    <a:pt x="13066" y="1072"/>
                    <a:pt x="14144" y="1426"/>
                  </a:cubicBezTo>
                  <a:cubicBezTo>
                    <a:pt x="15240" y="1766"/>
                    <a:pt x="16258" y="2314"/>
                    <a:pt x="17171" y="3044"/>
                  </a:cubicBezTo>
                  <a:cubicBezTo>
                    <a:pt x="21059" y="6124"/>
                    <a:pt x="22260" y="12126"/>
                    <a:pt x="19963" y="17032"/>
                  </a:cubicBezTo>
                  <a:cubicBezTo>
                    <a:pt x="19963" y="17058"/>
                    <a:pt x="19963" y="17058"/>
                    <a:pt x="19989" y="17084"/>
                  </a:cubicBezTo>
                  <a:cubicBezTo>
                    <a:pt x="20016" y="17084"/>
                    <a:pt x="20016" y="17084"/>
                    <a:pt x="20042" y="17058"/>
                  </a:cubicBezTo>
                  <a:cubicBezTo>
                    <a:pt x="20668" y="16144"/>
                    <a:pt x="21242" y="15179"/>
                    <a:pt x="21738" y="14187"/>
                  </a:cubicBezTo>
                  <a:cubicBezTo>
                    <a:pt x="21790" y="13900"/>
                    <a:pt x="21842" y="13639"/>
                    <a:pt x="21894" y="13378"/>
                  </a:cubicBezTo>
                  <a:cubicBezTo>
                    <a:pt x="22390" y="10482"/>
                    <a:pt x="21868" y="7507"/>
                    <a:pt x="20433" y="4949"/>
                  </a:cubicBezTo>
                  <a:cubicBezTo>
                    <a:pt x="18524" y="1647"/>
                    <a:pt x="14779" y="0"/>
                    <a:pt x="11043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684725" y="1721225"/>
              <a:ext cx="932300" cy="1312700"/>
            </a:xfrm>
            <a:custGeom>
              <a:rect b="b" l="l" r="r" t="t"/>
              <a:pathLst>
                <a:path extrusionOk="0" h="52508" w="37292">
                  <a:moveTo>
                    <a:pt x="25863" y="279"/>
                  </a:moveTo>
                  <a:cubicBezTo>
                    <a:pt x="28659" y="279"/>
                    <a:pt x="31457" y="1306"/>
                    <a:pt x="33585" y="3411"/>
                  </a:cubicBezTo>
                  <a:lnTo>
                    <a:pt x="33559" y="3411"/>
                  </a:lnTo>
                  <a:cubicBezTo>
                    <a:pt x="36665" y="6464"/>
                    <a:pt x="37239" y="10665"/>
                    <a:pt x="36534" y="14684"/>
                  </a:cubicBezTo>
                  <a:cubicBezTo>
                    <a:pt x="36378" y="12283"/>
                    <a:pt x="35464" y="9987"/>
                    <a:pt x="33977" y="8082"/>
                  </a:cubicBezTo>
                  <a:cubicBezTo>
                    <a:pt x="32437" y="6203"/>
                    <a:pt x="30376" y="4820"/>
                    <a:pt x="28053" y="4063"/>
                  </a:cubicBezTo>
                  <a:cubicBezTo>
                    <a:pt x="26878" y="3671"/>
                    <a:pt x="25653" y="3475"/>
                    <a:pt x="24427" y="3475"/>
                  </a:cubicBezTo>
                  <a:cubicBezTo>
                    <a:pt x="23122" y="3475"/>
                    <a:pt x="21815" y="3697"/>
                    <a:pt x="20564" y="4141"/>
                  </a:cubicBezTo>
                  <a:cubicBezTo>
                    <a:pt x="18032" y="5107"/>
                    <a:pt x="15892" y="6829"/>
                    <a:pt x="14431" y="9099"/>
                  </a:cubicBezTo>
                  <a:cubicBezTo>
                    <a:pt x="15136" y="7325"/>
                    <a:pt x="16075" y="5707"/>
                    <a:pt x="17276" y="4246"/>
                  </a:cubicBezTo>
                  <a:cubicBezTo>
                    <a:pt x="19463" y="1626"/>
                    <a:pt x="22662" y="279"/>
                    <a:pt x="25863" y="279"/>
                  </a:cubicBezTo>
                  <a:close/>
                  <a:moveTo>
                    <a:pt x="23709" y="7696"/>
                  </a:moveTo>
                  <a:cubicBezTo>
                    <a:pt x="27801" y="7696"/>
                    <a:pt x="31754" y="10250"/>
                    <a:pt x="33142" y="14553"/>
                  </a:cubicBezTo>
                  <a:cubicBezTo>
                    <a:pt x="29488" y="17424"/>
                    <a:pt x="25704" y="20138"/>
                    <a:pt x="21973" y="22904"/>
                  </a:cubicBezTo>
                  <a:cubicBezTo>
                    <a:pt x="20590" y="18468"/>
                    <a:pt x="19207" y="14058"/>
                    <a:pt x="17928" y="9595"/>
                  </a:cubicBezTo>
                  <a:cubicBezTo>
                    <a:pt x="19702" y="8299"/>
                    <a:pt x="21722" y="7696"/>
                    <a:pt x="23709" y="7696"/>
                  </a:cubicBezTo>
                  <a:close/>
                  <a:moveTo>
                    <a:pt x="24461" y="3768"/>
                  </a:moveTo>
                  <a:cubicBezTo>
                    <a:pt x="25650" y="3768"/>
                    <a:pt x="26837" y="3953"/>
                    <a:pt x="27975" y="4324"/>
                  </a:cubicBezTo>
                  <a:cubicBezTo>
                    <a:pt x="30167" y="5028"/>
                    <a:pt x="32098" y="6307"/>
                    <a:pt x="33585" y="8029"/>
                  </a:cubicBezTo>
                  <a:cubicBezTo>
                    <a:pt x="35438" y="10143"/>
                    <a:pt x="36325" y="12962"/>
                    <a:pt x="36325" y="15754"/>
                  </a:cubicBezTo>
                  <a:cubicBezTo>
                    <a:pt x="36091" y="16641"/>
                    <a:pt x="35830" y="17528"/>
                    <a:pt x="35517" y="18390"/>
                  </a:cubicBezTo>
                  <a:cubicBezTo>
                    <a:pt x="34838" y="20242"/>
                    <a:pt x="33925" y="21991"/>
                    <a:pt x="32803" y="23609"/>
                  </a:cubicBezTo>
                  <a:cubicBezTo>
                    <a:pt x="34969" y="18964"/>
                    <a:pt x="34107" y="12857"/>
                    <a:pt x="29984" y="9595"/>
                  </a:cubicBezTo>
                  <a:cubicBezTo>
                    <a:pt x="28158" y="8175"/>
                    <a:pt x="25928" y="7433"/>
                    <a:pt x="23663" y="7433"/>
                  </a:cubicBezTo>
                  <a:cubicBezTo>
                    <a:pt x="22723" y="7433"/>
                    <a:pt x="21777" y="7561"/>
                    <a:pt x="20851" y="7821"/>
                  </a:cubicBezTo>
                  <a:cubicBezTo>
                    <a:pt x="18111" y="8578"/>
                    <a:pt x="15892" y="10691"/>
                    <a:pt x="14431" y="13066"/>
                  </a:cubicBezTo>
                  <a:cubicBezTo>
                    <a:pt x="13648" y="14345"/>
                    <a:pt x="13100" y="15754"/>
                    <a:pt x="12813" y="17215"/>
                  </a:cubicBezTo>
                  <a:cubicBezTo>
                    <a:pt x="12865" y="15441"/>
                    <a:pt x="13100" y="13666"/>
                    <a:pt x="13544" y="11944"/>
                  </a:cubicBezTo>
                  <a:cubicBezTo>
                    <a:pt x="13674" y="11396"/>
                    <a:pt x="13831" y="10848"/>
                    <a:pt x="14014" y="10326"/>
                  </a:cubicBezTo>
                  <a:cubicBezTo>
                    <a:pt x="15475" y="7716"/>
                    <a:pt x="17537" y="5655"/>
                    <a:pt x="20329" y="4533"/>
                  </a:cubicBezTo>
                  <a:cubicBezTo>
                    <a:pt x="21656" y="4024"/>
                    <a:pt x="23059" y="3768"/>
                    <a:pt x="24461" y="3768"/>
                  </a:cubicBezTo>
                  <a:close/>
                  <a:moveTo>
                    <a:pt x="33220" y="14814"/>
                  </a:moveTo>
                  <a:cubicBezTo>
                    <a:pt x="33533" y="15937"/>
                    <a:pt x="33690" y="17085"/>
                    <a:pt x="33690" y="18233"/>
                  </a:cubicBezTo>
                  <a:cubicBezTo>
                    <a:pt x="30532" y="21495"/>
                    <a:pt x="26879" y="24235"/>
                    <a:pt x="23251" y="26949"/>
                  </a:cubicBezTo>
                  <a:cubicBezTo>
                    <a:pt x="22860" y="25670"/>
                    <a:pt x="22469" y="24418"/>
                    <a:pt x="22077" y="23165"/>
                  </a:cubicBezTo>
                  <a:cubicBezTo>
                    <a:pt x="25783" y="20399"/>
                    <a:pt x="29567" y="17685"/>
                    <a:pt x="33220" y="14841"/>
                  </a:cubicBezTo>
                  <a:lnTo>
                    <a:pt x="33220" y="14814"/>
                  </a:lnTo>
                  <a:close/>
                  <a:moveTo>
                    <a:pt x="33690" y="18598"/>
                  </a:moveTo>
                  <a:cubicBezTo>
                    <a:pt x="33638" y="20425"/>
                    <a:pt x="33194" y="22226"/>
                    <a:pt x="32411" y="23870"/>
                  </a:cubicBezTo>
                  <a:lnTo>
                    <a:pt x="32411" y="23844"/>
                  </a:lnTo>
                  <a:cubicBezTo>
                    <a:pt x="32176" y="24313"/>
                    <a:pt x="31889" y="24783"/>
                    <a:pt x="31576" y="25201"/>
                  </a:cubicBezTo>
                  <a:cubicBezTo>
                    <a:pt x="30793" y="26114"/>
                    <a:pt x="29906" y="26949"/>
                    <a:pt x="28940" y="27706"/>
                  </a:cubicBezTo>
                  <a:cubicBezTo>
                    <a:pt x="27505" y="28880"/>
                    <a:pt x="26044" y="30028"/>
                    <a:pt x="24582" y="31150"/>
                  </a:cubicBezTo>
                  <a:cubicBezTo>
                    <a:pt x="24295" y="30289"/>
                    <a:pt x="24008" y="29402"/>
                    <a:pt x="23747" y="28515"/>
                  </a:cubicBezTo>
                  <a:cubicBezTo>
                    <a:pt x="23617" y="28071"/>
                    <a:pt x="23460" y="27654"/>
                    <a:pt x="23330" y="27210"/>
                  </a:cubicBezTo>
                  <a:cubicBezTo>
                    <a:pt x="23356" y="27184"/>
                    <a:pt x="23356" y="27184"/>
                    <a:pt x="23382" y="27184"/>
                  </a:cubicBezTo>
                  <a:cubicBezTo>
                    <a:pt x="26957" y="24496"/>
                    <a:pt x="30558" y="21808"/>
                    <a:pt x="33690" y="18598"/>
                  </a:cubicBezTo>
                  <a:close/>
                  <a:moveTo>
                    <a:pt x="14875" y="28463"/>
                  </a:moveTo>
                  <a:cubicBezTo>
                    <a:pt x="15266" y="29741"/>
                    <a:pt x="15632" y="30994"/>
                    <a:pt x="16049" y="32246"/>
                  </a:cubicBezTo>
                  <a:lnTo>
                    <a:pt x="15997" y="32273"/>
                  </a:lnTo>
                  <a:cubicBezTo>
                    <a:pt x="11352" y="35587"/>
                    <a:pt x="6681" y="38875"/>
                    <a:pt x="1957" y="42059"/>
                  </a:cubicBezTo>
                  <a:cubicBezTo>
                    <a:pt x="1409" y="40989"/>
                    <a:pt x="861" y="39893"/>
                    <a:pt x="287" y="38823"/>
                  </a:cubicBezTo>
                  <a:cubicBezTo>
                    <a:pt x="2140" y="37805"/>
                    <a:pt x="3836" y="36448"/>
                    <a:pt x="5559" y="35248"/>
                  </a:cubicBezTo>
                  <a:lnTo>
                    <a:pt x="5559" y="35221"/>
                  </a:lnTo>
                  <a:cubicBezTo>
                    <a:pt x="8690" y="33003"/>
                    <a:pt x="11795" y="30733"/>
                    <a:pt x="14875" y="28463"/>
                  </a:cubicBezTo>
                  <a:close/>
                  <a:moveTo>
                    <a:pt x="16127" y="32507"/>
                  </a:moveTo>
                  <a:cubicBezTo>
                    <a:pt x="16545" y="33812"/>
                    <a:pt x="16988" y="35117"/>
                    <a:pt x="17406" y="36422"/>
                  </a:cubicBezTo>
                  <a:cubicBezTo>
                    <a:pt x="12891" y="39632"/>
                    <a:pt x="8246" y="42607"/>
                    <a:pt x="3784" y="45869"/>
                  </a:cubicBezTo>
                  <a:cubicBezTo>
                    <a:pt x="3236" y="44668"/>
                    <a:pt x="2662" y="43494"/>
                    <a:pt x="2088" y="42319"/>
                  </a:cubicBezTo>
                  <a:lnTo>
                    <a:pt x="2114" y="42293"/>
                  </a:lnTo>
                  <a:cubicBezTo>
                    <a:pt x="6811" y="39084"/>
                    <a:pt x="11482" y="35822"/>
                    <a:pt x="16127" y="32507"/>
                  </a:cubicBezTo>
                  <a:close/>
                  <a:moveTo>
                    <a:pt x="17693" y="9752"/>
                  </a:moveTo>
                  <a:cubicBezTo>
                    <a:pt x="19441" y="15884"/>
                    <a:pt x="21425" y="21965"/>
                    <a:pt x="23330" y="28045"/>
                  </a:cubicBezTo>
                  <a:cubicBezTo>
                    <a:pt x="23669" y="29167"/>
                    <a:pt x="24034" y="30263"/>
                    <a:pt x="24374" y="31385"/>
                  </a:cubicBezTo>
                  <a:cubicBezTo>
                    <a:pt x="24374" y="31411"/>
                    <a:pt x="24400" y="31411"/>
                    <a:pt x="24400" y="31438"/>
                  </a:cubicBezTo>
                  <a:cubicBezTo>
                    <a:pt x="25365" y="34569"/>
                    <a:pt x="26383" y="37727"/>
                    <a:pt x="27401" y="40858"/>
                  </a:cubicBezTo>
                  <a:cubicBezTo>
                    <a:pt x="28236" y="43416"/>
                    <a:pt x="29019" y="46051"/>
                    <a:pt x="30089" y="48504"/>
                  </a:cubicBezTo>
                  <a:cubicBezTo>
                    <a:pt x="30089" y="48530"/>
                    <a:pt x="30089" y="48556"/>
                    <a:pt x="30115" y="48583"/>
                  </a:cubicBezTo>
                  <a:cubicBezTo>
                    <a:pt x="28993" y="49104"/>
                    <a:pt x="27897" y="49652"/>
                    <a:pt x="26827" y="50200"/>
                  </a:cubicBezTo>
                  <a:cubicBezTo>
                    <a:pt x="24400" y="43389"/>
                    <a:pt x="22077" y="36526"/>
                    <a:pt x="19885" y="29637"/>
                  </a:cubicBezTo>
                  <a:cubicBezTo>
                    <a:pt x="18085" y="23948"/>
                    <a:pt x="16127" y="18155"/>
                    <a:pt x="15318" y="12257"/>
                  </a:cubicBezTo>
                  <a:cubicBezTo>
                    <a:pt x="15736" y="11683"/>
                    <a:pt x="16180" y="11161"/>
                    <a:pt x="16675" y="10665"/>
                  </a:cubicBezTo>
                  <a:cubicBezTo>
                    <a:pt x="16988" y="10326"/>
                    <a:pt x="17354" y="10039"/>
                    <a:pt x="17693" y="9752"/>
                  </a:cubicBezTo>
                  <a:close/>
                  <a:moveTo>
                    <a:pt x="15110" y="12544"/>
                  </a:moveTo>
                  <a:cubicBezTo>
                    <a:pt x="15945" y="18390"/>
                    <a:pt x="17876" y="24078"/>
                    <a:pt x="19650" y="29689"/>
                  </a:cubicBezTo>
                  <a:cubicBezTo>
                    <a:pt x="21842" y="36604"/>
                    <a:pt x="24191" y="43468"/>
                    <a:pt x="26592" y="50279"/>
                  </a:cubicBezTo>
                  <a:cubicBezTo>
                    <a:pt x="26592" y="50305"/>
                    <a:pt x="26618" y="50305"/>
                    <a:pt x="26618" y="50305"/>
                  </a:cubicBezTo>
                  <a:cubicBezTo>
                    <a:pt x="25417" y="50931"/>
                    <a:pt x="24243" y="51557"/>
                    <a:pt x="23095" y="52184"/>
                  </a:cubicBezTo>
                  <a:cubicBezTo>
                    <a:pt x="21686" y="47747"/>
                    <a:pt x="20016" y="43389"/>
                    <a:pt x="18528" y="38953"/>
                  </a:cubicBezTo>
                  <a:cubicBezTo>
                    <a:pt x="18241" y="38118"/>
                    <a:pt x="17980" y="37283"/>
                    <a:pt x="17693" y="36448"/>
                  </a:cubicBezTo>
                  <a:cubicBezTo>
                    <a:pt x="16910" y="34099"/>
                    <a:pt x="16153" y="31751"/>
                    <a:pt x="15449" y="29376"/>
                  </a:cubicBezTo>
                  <a:cubicBezTo>
                    <a:pt x="15318" y="29011"/>
                    <a:pt x="15214" y="28645"/>
                    <a:pt x="15110" y="28280"/>
                  </a:cubicBezTo>
                  <a:cubicBezTo>
                    <a:pt x="15110" y="28254"/>
                    <a:pt x="15110" y="28228"/>
                    <a:pt x="15083" y="28202"/>
                  </a:cubicBezTo>
                  <a:cubicBezTo>
                    <a:pt x="14301" y="25670"/>
                    <a:pt x="13492" y="23061"/>
                    <a:pt x="13074" y="20451"/>
                  </a:cubicBezTo>
                  <a:cubicBezTo>
                    <a:pt x="12996" y="20008"/>
                    <a:pt x="12944" y="19564"/>
                    <a:pt x="12918" y="19120"/>
                  </a:cubicBezTo>
                  <a:cubicBezTo>
                    <a:pt x="12918" y="19120"/>
                    <a:pt x="12918" y="19120"/>
                    <a:pt x="12918" y="19094"/>
                  </a:cubicBezTo>
                  <a:cubicBezTo>
                    <a:pt x="12970" y="16746"/>
                    <a:pt x="13753" y="14475"/>
                    <a:pt x="15110" y="12544"/>
                  </a:cubicBezTo>
                  <a:close/>
                  <a:moveTo>
                    <a:pt x="25970" y="1"/>
                  </a:moveTo>
                  <a:cubicBezTo>
                    <a:pt x="22901" y="1"/>
                    <a:pt x="19823" y="1219"/>
                    <a:pt x="17641" y="3489"/>
                  </a:cubicBezTo>
                  <a:cubicBezTo>
                    <a:pt x="13883" y="7403"/>
                    <a:pt x="12343" y="13484"/>
                    <a:pt x="12604" y="18807"/>
                  </a:cubicBezTo>
                  <a:cubicBezTo>
                    <a:pt x="12604" y="18885"/>
                    <a:pt x="12604" y="18990"/>
                    <a:pt x="12630" y="19094"/>
                  </a:cubicBezTo>
                  <a:cubicBezTo>
                    <a:pt x="12839" y="21834"/>
                    <a:pt x="13727" y="24522"/>
                    <a:pt x="14483" y="27132"/>
                  </a:cubicBezTo>
                  <a:cubicBezTo>
                    <a:pt x="14588" y="27497"/>
                    <a:pt x="14718" y="27836"/>
                    <a:pt x="14823" y="28202"/>
                  </a:cubicBezTo>
                  <a:cubicBezTo>
                    <a:pt x="11743" y="30446"/>
                    <a:pt x="8664" y="32690"/>
                    <a:pt x="5559" y="34908"/>
                  </a:cubicBezTo>
                  <a:cubicBezTo>
                    <a:pt x="3784" y="36187"/>
                    <a:pt x="1983" y="37596"/>
                    <a:pt x="52" y="38666"/>
                  </a:cubicBezTo>
                  <a:cubicBezTo>
                    <a:pt x="52" y="38666"/>
                    <a:pt x="26" y="38692"/>
                    <a:pt x="26" y="38692"/>
                  </a:cubicBezTo>
                  <a:cubicBezTo>
                    <a:pt x="0" y="38744"/>
                    <a:pt x="0" y="38797"/>
                    <a:pt x="26" y="38823"/>
                  </a:cubicBezTo>
                  <a:cubicBezTo>
                    <a:pt x="1305" y="41223"/>
                    <a:pt x="2531" y="43650"/>
                    <a:pt x="3654" y="46129"/>
                  </a:cubicBezTo>
                  <a:cubicBezTo>
                    <a:pt x="3673" y="46168"/>
                    <a:pt x="3720" y="46192"/>
                    <a:pt x="3764" y="46192"/>
                  </a:cubicBezTo>
                  <a:cubicBezTo>
                    <a:pt x="3780" y="46192"/>
                    <a:pt x="3796" y="46189"/>
                    <a:pt x="3810" y="46182"/>
                  </a:cubicBezTo>
                  <a:lnTo>
                    <a:pt x="3836" y="46182"/>
                  </a:lnTo>
                  <a:cubicBezTo>
                    <a:pt x="8299" y="42920"/>
                    <a:pt x="12970" y="39919"/>
                    <a:pt x="17484" y="36709"/>
                  </a:cubicBezTo>
                  <a:cubicBezTo>
                    <a:pt x="17484" y="36735"/>
                    <a:pt x="17510" y="36761"/>
                    <a:pt x="17510" y="36787"/>
                  </a:cubicBezTo>
                  <a:cubicBezTo>
                    <a:pt x="19154" y="41719"/>
                    <a:pt x="20955" y="46625"/>
                    <a:pt x="22625" y="51557"/>
                  </a:cubicBezTo>
                  <a:cubicBezTo>
                    <a:pt x="22703" y="51844"/>
                    <a:pt x="22808" y="52132"/>
                    <a:pt x="22886" y="52419"/>
                  </a:cubicBezTo>
                  <a:cubicBezTo>
                    <a:pt x="22886" y="52419"/>
                    <a:pt x="22886" y="52445"/>
                    <a:pt x="22886" y="52445"/>
                  </a:cubicBezTo>
                  <a:cubicBezTo>
                    <a:pt x="22924" y="52483"/>
                    <a:pt x="22963" y="52507"/>
                    <a:pt x="23001" y="52507"/>
                  </a:cubicBezTo>
                  <a:cubicBezTo>
                    <a:pt x="23015" y="52507"/>
                    <a:pt x="23029" y="52504"/>
                    <a:pt x="23043" y="52497"/>
                  </a:cubicBezTo>
                  <a:cubicBezTo>
                    <a:pt x="25444" y="51166"/>
                    <a:pt x="27844" y="49913"/>
                    <a:pt x="30297" y="48739"/>
                  </a:cubicBezTo>
                  <a:cubicBezTo>
                    <a:pt x="30350" y="48739"/>
                    <a:pt x="30402" y="48687"/>
                    <a:pt x="30402" y="48635"/>
                  </a:cubicBezTo>
                  <a:cubicBezTo>
                    <a:pt x="30402" y="48635"/>
                    <a:pt x="30402" y="48609"/>
                    <a:pt x="30402" y="48583"/>
                  </a:cubicBezTo>
                  <a:cubicBezTo>
                    <a:pt x="29306" y="46260"/>
                    <a:pt x="28601" y="43676"/>
                    <a:pt x="27818" y="41250"/>
                  </a:cubicBezTo>
                  <a:cubicBezTo>
                    <a:pt x="26748" y="37988"/>
                    <a:pt x="25704" y="34699"/>
                    <a:pt x="24661" y="31438"/>
                  </a:cubicBezTo>
                  <a:cubicBezTo>
                    <a:pt x="27140" y="29559"/>
                    <a:pt x="29749" y="27732"/>
                    <a:pt x="31785" y="25383"/>
                  </a:cubicBezTo>
                  <a:cubicBezTo>
                    <a:pt x="31785" y="25383"/>
                    <a:pt x="31811" y="25383"/>
                    <a:pt x="31811" y="25357"/>
                  </a:cubicBezTo>
                  <a:lnTo>
                    <a:pt x="31837" y="25331"/>
                  </a:lnTo>
                  <a:cubicBezTo>
                    <a:pt x="31967" y="25174"/>
                    <a:pt x="32098" y="25044"/>
                    <a:pt x="32202" y="24887"/>
                  </a:cubicBezTo>
                  <a:cubicBezTo>
                    <a:pt x="33951" y="22669"/>
                    <a:pt x="35282" y="20164"/>
                    <a:pt x="36117" y="17502"/>
                  </a:cubicBezTo>
                  <a:cubicBezTo>
                    <a:pt x="37004" y="14919"/>
                    <a:pt x="37291" y="12179"/>
                    <a:pt x="36952" y="9491"/>
                  </a:cubicBezTo>
                  <a:cubicBezTo>
                    <a:pt x="36508" y="6646"/>
                    <a:pt x="34995" y="4089"/>
                    <a:pt x="32724" y="2314"/>
                  </a:cubicBezTo>
                  <a:cubicBezTo>
                    <a:pt x="30766" y="746"/>
                    <a:pt x="28371" y="1"/>
                    <a:pt x="25970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90500" y="1886775"/>
              <a:ext cx="221200" cy="79575"/>
            </a:xfrm>
            <a:custGeom>
              <a:rect b="b" l="l" r="r" t="t"/>
              <a:pathLst>
                <a:path extrusionOk="0" h="3183" w="8848">
                  <a:moveTo>
                    <a:pt x="7004" y="1"/>
                  </a:moveTo>
                  <a:cubicBezTo>
                    <a:pt x="4351" y="1"/>
                    <a:pt x="1786" y="1141"/>
                    <a:pt x="1" y="3182"/>
                  </a:cubicBezTo>
                  <a:lnTo>
                    <a:pt x="27" y="3182"/>
                  </a:lnTo>
                  <a:cubicBezTo>
                    <a:pt x="1175" y="2060"/>
                    <a:pt x="2532" y="1225"/>
                    <a:pt x="4046" y="677"/>
                  </a:cubicBezTo>
                  <a:cubicBezTo>
                    <a:pt x="5138" y="307"/>
                    <a:pt x="6282" y="173"/>
                    <a:pt x="7423" y="173"/>
                  </a:cubicBezTo>
                  <a:cubicBezTo>
                    <a:pt x="7891" y="173"/>
                    <a:pt x="8358" y="195"/>
                    <a:pt x="8821" y="233"/>
                  </a:cubicBezTo>
                  <a:cubicBezTo>
                    <a:pt x="8847" y="233"/>
                    <a:pt x="8847" y="181"/>
                    <a:pt x="8821" y="181"/>
                  </a:cubicBezTo>
                  <a:cubicBezTo>
                    <a:pt x="8216" y="60"/>
                    <a:pt x="7608" y="1"/>
                    <a:pt x="700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320150" y="1892100"/>
              <a:ext cx="18950" cy="5725"/>
            </a:xfrm>
            <a:custGeom>
              <a:rect b="b" l="l" r="r" t="t"/>
              <a:pathLst>
                <a:path extrusionOk="0" h="229" w="758">
                  <a:moveTo>
                    <a:pt x="173" y="1"/>
                  </a:moveTo>
                  <a:cubicBezTo>
                    <a:pt x="111" y="1"/>
                    <a:pt x="53" y="7"/>
                    <a:pt x="0" y="20"/>
                  </a:cubicBezTo>
                  <a:cubicBezTo>
                    <a:pt x="131" y="72"/>
                    <a:pt x="235" y="125"/>
                    <a:pt x="366" y="177"/>
                  </a:cubicBezTo>
                  <a:cubicBezTo>
                    <a:pt x="470" y="203"/>
                    <a:pt x="601" y="229"/>
                    <a:pt x="731" y="229"/>
                  </a:cubicBezTo>
                  <a:cubicBezTo>
                    <a:pt x="757" y="203"/>
                    <a:pt x="757" y="177"/>
                    <a:pt x="731" y="177"/>
                  </a:cubicBezTo>
                  <a:cubicBezTo>
                    <a:pt x="627" y="98"/>
                    <a:pt x="496" y="46"/>
                    <a:pt x="366" y="20"/>
                  </a:cubicBezTo>
                  <a:cubicBezTo>
                    <a:pt x="301" y="7"/>
                    <a:pt x="235" y="1"/>
                    <a:pt x="173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230775" y="2361675"/>
              <a:ext cx="149150" cy="463000"/>
            </a:xfrm>
            <a:custGeom>
              <a:rect b="b" l="l" r="r" t="t"/>
              <a:pathLst>
                <a:path extrusionOk="0" h="18520" w="5966">
                  <a:moveTo>
                    <a:pt x="0" y="0"/>
                  </a:moveTo>
                  <a:lnTo>
                    <a:pt x="0" y="0"/>
                  </a:lnTo>
                  <a:cubicBezTo>
                    <a:pt x="1070" y="3314"/>
                    <a:pt x="2088" y="6628"/>
                    <a:pt x="3132" y="9943"/>
                  </a:cubicBezTo>
                  <a:cubicBezTo>
                    <a:pt x="4019" y="12813"/>
                    <a:pt x="4854" y="15710"/>
                    <a:pt x="5898" y="18502"/>
                  </a:cubicBezTo>
                  <a:cubicBezTo>
                    <a:pt x="5909" y="18513"/>
                    <a:pt x="5924" y="18519"/>
                    <a:pt x="5936" y="18519"/>
                  </a:cubicBezTo>
                  <a:cubicBezTo>
                    <a:pt x="5954" y="18519"/>
                    <a:pt x="5965" y="18507"/>
                    <a:pt x="5950" y="18476"/>
                  </a:cubicBezTo>
                  <a:cubicBezTo>
                    <a:pt x="5141" y="15605"/>
                    <a:pt x="4202" y="12761"/>
                    <a:pt x="3288" y="9917"/>
                  </a:cubicBezTo>
                  <a:cubicBezTo>
                    <a:pt x="2245" y="6602"/>
                    <a:pt x="1175" y="3288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4382125" y="2833350"/>
              <a:ext cx="7200" cy="18125"/>
            </a:xfrm>
            <a:custGeom>
              <a:rect b="b" l="l" r="r" t="t"/>
              <a:pathLst>
                <a:path extrusionOk="0" h="725" w="288">
                  <a:moveTo>
                    <a:pt x="1" y="0"/>
                  </a:moveTo>
                  <a:lnTo>
                    <a:pt x="1" y="0"/>
                  </a:lnTo>
                  <a:cubicBezTo>
                    <a:pt x="27" y="235"/>
                    <a:pt x="131" y="470"/>
                    <a:pt x="262" y="705"/>
                  </a:cubicBezTo>
                  <a:cubicBezTo>
                    <a:pt x="262" y="718"/>
                    <a:pt x="268" y="725"/>
                    <a:pt x="275" y="725"/>
                  </a:cubicBezTo>
                  <a:cubicBezTo>
                    <a:pt x="281" y="725"/>
                    <a:pt x="288" y="718"/>
                    <a:pt x="288" y="705"/>
                  </a:cubicBezTo>
                  <a:cubicBezTo>
                    <a:pt x="235" y="444"/>
                    <a:pt x="131" y="209"/>
                    <a:pt x="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809975" y="2675950"/>
              <a:ext cx="215700" cy="148950"/>
            </a:xfrm>
            <a:custGeom>
              <a:rect b="b" l="l" r="r" t="t"/>
              <a:pathLst>
                <a:path extrusionOk="0" h="5958" w="8628">
                  <a:moveTo>
                    <a:pt x="8601" y="0"/>
                  </a:moveTo>
                  <a:cubicBezTo>
                    <a:pt x="8596" y="0"/>
                    <a:pt x="8591" y="2"/>
                    <a:pt x="8586" y="7"/>
                  </a:cubicBezTo>
                  <a:cubicBezTo>
                    <a:pt x="5663" y="1860"/>
                    <a:pt x="2819" y="3896"/>
                    <a:pt x="1" y="5931"/>
                  </a:cubicBezTo>
                  <a:lnTo>
                    <a:pt x="1" y="5957"/>
                  </a:lnTo>
                  <a:cubicBezTo>
                    <a:pt x="3002" y="4183"/>
                    <a:pt x="5872" y="2199"/>
                    <a:pt x="8586" y="33"/>
                  </a:cubicBezTo>
                  <a:cubicBezTo>
                    <a:pt x="8628" y="33"/>
                    <a:pt x="8619" y="0"/>
                    <a:pt x="860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031125" y="2661125"/>
              <a:ext cx="15050" cy="11100"/>
            </a:xfrm>
            <a:custGeom>
              <a:rect b="b" l="l" r="r" t="t"/>
              <a:pathLst>
                <a:path extrusionOk="0" h="444" w="602">
                  <a:moveTo>
                    <a:pt x="601" y="0"/>
                  </a:moveTo>
                  <a:cubicBezTo>
                    <a:pt x="366" y="52"/>
                    <a:pt x="184" y="287"/>
                    <a:pt x="1" y="444"/>
                  </a:cubicBezTo>
                  <a:cubicBezTo>
                    <a:pt x="236" y="365"/>
                    <a:pt x="445" y="235"/>
                    <a:pt x="601" y="26"/>
                  </a:cubicBezTo>
                  <a:cubicBezTo>
                    <a:pt x="601" y="0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7"/>
          <p:cNvGrpSpPr/>
          <p:nvPr/>
        </p:nvGrpSpPr>
        <p:grpSpPr>
          <a:xfrm>
            <a:off x="266147" y="1385496"/>
            <a:ext cx="690798" cy="669178"/>
            <a:chOff x="-1830642" y="-1141753"/>
            <a:chExt cx="1178635" cy="1141747"/>
          </a:xfrm>
        </p:grpSpPr>
        <p:sp>
          <p:nvSpPr>
            <p:cNvPr id="132" name="Google Shape;132;p7"/>
            <p:cNvSpPr/>
            <p:nvPr/>
          </p:nvSpPr>
          <p:spPr>
            <a:xfrm>
              <a:off x="-1801380" y="-1126797"/>
              <a:ext cx="789895" cy="762111"/>
            </a:xfrm>
            <a:custGeom>
              <a:rect b="b" l="l" r="r" t="t"/>
              <a:pathLst>
                <a:path extrusionOk="0" h="12892" w="13362">
                  <a:moveTo>
                    <a:pt x="4881" y="0"/>
                  </a:moveTo>
                  <a:cubicBezTo>
                    <a:pt x="4463" y="0"/>
                    <a:pt x="4046" y="79"/>
                    <a:pt x="3654" y="209"/>
                  </a:cubicBezTo>
                  <a:cubicBezTo>
                    <a:pt x="2193" y="705"/>
                    <a:pt x="1045" y="1827"/>
                    <a:pt x="523" y="3289"/>
                  </a:cubicBezTo>
                  <a:cubicBezTo>
                    <a:pt x="1" y="4933"/>
                    <a:pt x="418" y="6524"/>
                    <a:pt x="1697" y="7855"/>
                  </a:cubicBezTo>
                  <a:lnTo>
                    <a:pt x="5168" y="11352"/>
                  </a:lnTo>
                  <a:lnTo>
                    <a:pt x="6525" y="12709"/>
                  </a:lnTo>
                  <a:cubicBezTo>
                    <a:pt x="6655" y="12814"/>
                    <a:pt x="6838" y="12866"/>
                    <a:pt x="7021" y="12866"/>
                  </a:cubicBezTo>
                  <a:lnTo>
                    <a:pt x="7021" y="12892"/>
                  </a:lnTo>
                  <a:cubicBezTo>
                    <a:pt x="7543" y="12892"/>
                    <a:pt x="8169" y="12500"/>
                    <a:pt x="8482" y="12265"/>
                  </a:cubicBezTo>
                  <a:cubicBezTo>
                    <a:pt x="9291" y="11770"/>
                    <a:pt x="10022" y="11143"/>
                    <a:pt x="10700" y="10465"/>
                  </a:cubicBezTo>
                  <a:cubicBezTo>
                    <a:pt x="11431" y="9786"/>
                    <a:pt x="12057" y="9004"/>
                    <a:pt x="12579" y="8142"/>
                  </a:cubicBezTo>
                  <a:lnTo>
                    <a:pt x="12631" y="8116"/>
                  </a:lnTo>
                  <a:cubicBezTo>
                    <a:pt x="12866" y="7673"/>
                    <a:pt x="13362" y="6864"/>
                    <a:pt x="12997" y="6368"/>
                  </a:cubicBezTo>
                  <a:lnTo>
                    <a:pt x="8247" y="1644"/>
                  </a:lnTo>
                  <a:cubicBezTo>
                    <a:pt x="7517" y="888"/>
                    <a:pt x="6342" y="0"/>
                    <a:pt x="488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1389464" y="-727237"/>
              <a:ext cx="731253" cy="712750"/>
            </a:xfrm>
            <a:custGeom>
              <a:rect b="b" l="l" r="r" t="t"/>
              <a:pathLst>
                <a:path extrusionOk="0" h="12057" w="12370">
                  <a:moveTo>
                    <a:pt x="6420" y="0"/>
                  </a:moveTo>
                  <a:cubicBezTo>
                    <a:pt x="6394" y="0"/>
                    <a:pt x="6394" y="26"/>
                    <a:pt x="6394" y="52"/>
                  </a:cubicBezTo>
                  <a:cubicBezTo>
                    <a:pt x="6342" y="444"/>
                    <a:pt x="6211" y="809"/>
                    <a:pt x="6029" y="1148"/>
                  </a:cubicBezTo>
                  <a:cubicBezTo>
                    <a:pt x="5455" y="2140"/>
                    <a:pt x="4750" y="3053"/>
                    <a:pt x="3915" y="3836"/>
                  </a:cubicBezTo>
                  <a:cubicBezTo>
                    <a:pt x="3106" y="4698"/>
                    <a:pt x="2140" y="5428"/>
                    <a:pt x="1097" y="6002"/>
                  </a:cubicBezTo>
                  <a:cubicBezTo>
                    <a:pt x="783" y="6159"/>
                    <a:pt x="418" y="6289"/>
                    <a:pt x="53" y="6315"/>
                  </a:cubicBezTo>
                  <a:cubicBezTo>
                    <a:pt x="53" y="6315"/>
                    <a:pt x="27" y="6342"/>
                    <a:pt x="27" y="6342"/>
                  </a:cubicBezTo>
                  <a:cubicBezTo>
                    <a:pt x="0" y="6368"/>
                    <a:pt x="0" y="6394"/>
                    <a:pt x="27" y="6394"/>
                  </a:cubicBezTo>
                  <a:lnTo>
                    <a:pt x="1279" y="7672"/>
                  </a:lnTo>
                  <a:cubicBezTo>
                    <a:pt x="1905" y="8299"/>
                    <a:pt x="2532" y="8925"/>
                    <a:pt x="3158" y="9551"/>
                  </a:cubicBezTo>
                  <a:lnTo>
                    <a:pt x="3236" y="9630"/>
                  </a:lnTo>
                  <a:cubicBezTo>
                    <a:pt x="4437" y="10830"/>
                    <a:pt x="5663" y="12057"/>
                    <a:pt x="7412" y="12057"/>
                  </a:cubicBezTo>
                  <a:cubicBezTo>
                    <a:pt x="7620" y="12057"/>
                    <a:pt x="7829" y="12030"/>
                    <a:pt x="8064" y="12004"/>
                  </a:cubicBezTo>
                  <a:cubicBezTo>
                    <a:pt x="9525" y="11743"/>
                    <a:pt x="10830" y="10830"/>
                    <a:pt x="11561" y="9525"/>
                  </a:cubicBezTo>
                  <a:cubicBezTo>
                    <a:pt x="12370" y="8116"/>
                    <a:pt x="12292" y="6368"/>
                    <a:pt x="11378" y="5037"/>
                  </a:cubicBezTo>
                  <a:cubicBezTo>
                    <a:pt x="10830" y="4306"/>
                    <a:pt x="10204" y="3628"/>
                    <a:pt x="9525" y="3027"/>
                  </a:cubicBezTo>
                  <a:cubicBezTo>
                    <a:pt x="9265" y="2793"/>
                    <a:pt x="9030" y="2558"/>
                    <a:pt x="8795" y="2323"/>
                  </a:cubicBezTo>
                  <a:cubicBezTo>
                    <a:pt x="8012" y="1566"/>
                    <a:pt x="7255" y="783"/>
                    <a:pt x="647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801380" y="-1085121"/>
              <a:ext cx="726701" cy="718898"/>
            </a:xfrm>
            <a:custGeom>
              <a:rect b="b" l="l" r="r" t="t"/>
              <a:pathLst>
                <a:path extrusionOk="0" h="12161" w="12293">
                  <a:moveTo>
                    <a:pt x="2610" y="0"/>
                  </a:moveTo>
                  <a:cubicBezTo>
                    <a:pt x="1645" y="600"/>
                    <a:pt x="914" y="1514"/>
                    <a:pt x="549" y="2584"/>
                  </a:cubicBezTo>
                  <a:cubicBezTo>
                    <a:pt x="1" y="4228"/>
                    <a:pt x="418" y="5819"/>
                    <a:pt x="1697" y="7150"/>
                  </a:cubicBezTo>
                  <a:lnTo>
                    <a:pt x="5194" y="10647"/>
                  </a:lnTo>
                  <a:lnTo>
                    <a:pt x="6551" y="12004"/>
                  </a:lnTo>
                  <a:cubicBezTo>
                    <a:pt x="6681" y="12109"/>
                    <a:pt x="6838" y="12161"/>
                    <a:pt x="7021" y="12161"/>
                  </a:cubicBezTo>
                  <a:cubicBezTo>
                    <a:pt x="7543" y="12161"/>
                    <a:pt x="8169" y="11769"/>
                    <a:pt x="8508" y="11560"/>
                  </a:cubicBezTo>
                  <a:cubicBezTo>
                    <a:pt x="9291" y="11039"/>
                    <a:pt x="10048" y="10438"/>
                    <a:pt x="10700" y="9760"/>
                  </a:cubicBezTo>
                  <a:cubicBezTo>
                    <a:pt x="11274" y="9186"/>
                    <a:pt x="11822" y="8559"/>
                    <a:pt x="12292" y="7907"/>
                  </a:cubicBezTo>
                  <a:lnTo>
                    <a:pt x="12292" y="7907"/>
                  </a:lnTo>
                  <a:cubicBezTo>
                    <a:pt x="11509" y="8612"/>
                    <a:pt x="10622" y="9134"/>
                    <a:pt x="9656" y="9473"/>
                  </a:cubicBezTo>
                  <a:cubicBezTo>
                    <a:pt x="9215" y="9620"/>
                    <a:pt x="8776" y="9687"/>
                    <a:pt x="8344" y="9687"/>
                  </a:cubicBezTo>
                  <a:cubicBezTo>
                    <a:pt x="7013" y="9687"/>
                    <a:pt x="5755" y="9048"/>
                    <a:pt x="4750" y="8142"/>
                  </a:cubicBezTo>
                  <a:cubicBezTo>
                    <a:pt x="3419" y="6915"/>
                    <a:pt x="2637" y="5193"/>
                    <a:pt x="2271" y="3419"/>
                  </a:cubicBezTo>
                  <a:cubicBezTo>
                    <a:pt x="2062" y="2296"/>
                    <a:pt x="2193" y="1096"/>
                    <a:pt x="261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1480502" y="-950929"/>
              <a:ext cx="293565" cy="284048"/>
            </a:xfrm>
            <a:custGeom>
              <a:rect b="b" l="l" r="r" t="t"/>
              <a:pathLst>
                <a:path extrusionOk="0" h="4805" w="4966">
                  <a:moveTo>
                    <a:pt x="1280" y="0"/>
                  </a:moveTo>
                  <a:cubicBezTo>
                    <a:pt x="758" y="0"/>
                    <a:pt x="314" y="340"/>
                    <a:pt x="184" y="835"/>
                  </a:cubicBezTo>
                  <a:cubicBezTo>
                    <a:pt x="1" y="1592"/>
                    <a:pt x="184" y="2401"/>
                    <a:pt x="653" y="3001"/>
                  </a:cubicBezTo>
                  <a:cubicBezTo>
                    <a:pt x="1149" y="3732"/>
                    <a:pt x="1801" y="4619"/>
                    <a:pt x="2715" y="4776"/>
                  </a:cubicBezTo>
                  <a:cubicBezTo>
                    <a:pt x="2833" y="4796"/>
                    <a:pt x="2947" y="4805"/>
                    <a:pt x="3057" y="4805"/>
                  </a:cubicBezTo>
                  <a:cubicBezTo>
                    <a:pt x="4262" y="4805"/>
                    <a:pt x="4965" y="3675"/>
                    <a:pt x="4463" y="2479"/>
                  </a:cubicBezTo>
                  <a:cubicBezTo>
                    <a:pt x="4228" y="1905"/>
                    <a:pt x="3628" y="1514"/>
                    <a:pt x="3185" y="1044"/>
                  </a:cubicBezTo>
                  <a:cubicBezTo>
                    <a:pt x="2715" y="470"/>
                    <a:pt x="2036" y="79"/>
                    <a:pt x="128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391001" y="-539073"/>
              <a:ext cx="691173" cy="524587"/>
            </a:xfrm>
            <a:custGeom>
              <a:rect b="b" l="l" r="r" t="t"/>
              <a:pathLst>
                <a:path extrusionOk="0" h="8874" w="11692">
                  <a:moveTo>
                    <a:pt x="4567" y="1"/>
                  </a:moveTo>
                  <a:lnTo>
                    <a:pt x="4567" y="1"/>
                  </a:lnTo>
                  <a:cubicBezTo>
                    <a:pt x="4384" y="210"/>
                    <a:pt x="4150" y="445"/>
                    <a:pt x="3915" y="653"/>
                  </a:cubicBezTo>
                  <a:cubicBezTo>
                    <a:pt x="3106" y="1515"/>
                    <a:pt x="2140" y="2245"/>
                    <a:pt x="1096" y="2793"/>
                  </a:cubicBezTo>
                  <a:cubicBezTo>
                    <a:pt x="783" y="2976"/>
                    <a:pt x="418" y="3080"/>
                    <a:pt x="79" y="3132"/>
                  </a:cubicBezTo>
                  <a:cubicBezTo>
                    <a:pt x="53" y="3132"/>
                    <a:pt x="26" y="3132"/>
                    <a:pt x="26" y="3159"/>
                  </a:cubicBezTo>
                  <a:cubicBezTo>
                    <a:pt x="0" y="3185"/>
                    <a:pt x="0" y="3211"/>
                    <a:pt x="26" y="3211"/>
                  </a:cubicBezTo>
                  <a:lnTo>
                    <a:pt x="1279" y="4489"/>
                  </a:lnTo>
                  <a:cubicBezTo>
                    <a:pt x="1905" y="5116"/>
                    <a:pt x="2532" y="5742"/>
                    <a:pt x="3158" y="6368"/>
                  </a:cubicBezTo>
                  <a:lnTo>
                    <a:pt x="3236" y="6447"/>
                  </a:lnTo>
                  <a:cubicBezTo>
                    <a:pt x="4437" y="7647"/>
                    <a:pt x="5689" y="8874"/>
                    <a:pt x="7412" y="8874"/>
                  </a:cubicBezTo>
                  <a:cubicBezTo>
                    <a:pt x="7620" y="8874"/>
                    <a:pt x="7829" y="8847"/>
                    <a:pt x="8064" y="8821"/>
                  </a:cubicBezTo>
                  <a:cubicBezTo>
                    <a:pt x="9551" y="8560"/>
                    <a:pt x="10830" y="7647"/>
                    <a:pt x="11561" y="6316"/>
                  </a:cubicBezTo>
                  <a:lnTo>
                    <a:pt x="11691" y="6107"/>
                  </a:lnTo>
                  <a:lnTo>
                    <a:pt x="11691" y="6107"/>
                  </a:lnTo>
                  <a:cubicBezTo>
                    <a:pt x="11166" y="6292"/>
                    <a:pt x="10619" y="6390"/>
                    <a:pt x="10057" y="6390"/>
                  </a:cubicBezTo>
                  <a:cubicBezTo>
                    <a:pt x="9111" y="6390"/>
                    <a:pt x="8123" y="6113"/>
                    <a:pt x="7125" y="5507"/>
                  </a:cubicBezTo>
                  <a:cubicBezTo>
                    <a:pt x="5950" y="4750"/>
                    <a:pt x="5089" y="3602"/>
                    <a:pt x="4645" y="2271"/>
                  </a:cubicBezTo>
                  <a:cubicBezTo>
                    <a:pt x="4411" y="1541"/>
                    <a:pt x="4384" y="758"/>
                    <a:pt x="4567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979144" y="-505732"/>
              <a:ext cx="220676" cy="224933"/>
            </a:xfrm>
            <a:custGeom>
              <a:rect b="b" l="l" r="r" t="t"/>
              <a:pathLst>
                <a:path extrusionOk="0" h="3805" w="3733">
                  <a:moveTo>
                    <a:pt x="201" y="390"/>
                  </a:moveTo>
                  <a:lnTo>
                    <a:pt x="201" y="390"/>
                  </a:lnTo>
                  <a:cubicBezTo>
                    <a:pt x="201" y="390"/>
                    <a:pt x="195" y="411"/>
                    <a:pt x="184" y="455"/>
                  </a:cubicBezTo>
                  <a:cubicBezTo>
                    <a:pt x="179" y="462"/>
                    <a:pt x="174" y="469"/>
                    <a:pt x="170" y="476"/>
                  </a:cubicBezTo>
                  <a:lnTo>
                    <a:pt x="170" y="476"/>
                  </a:lnTo>
                  <a:cubicBezTo>
                    <a:pt x="191" y="420"/>
                    <a:pt x="201" y="390"/>
                    <a:pt x="201" y="390"/>
                  </a:cubicBezTo>
                  <a:close/>
                  <a:moveTo>
                    <a:pt x="158" y="505"/>
                  </a:moveTo>
                  <a:cubicBezTo>
                    <a:pt x="158" y="514"/>
                    <a:pt x="158" y="524"/>
                    <a:pt x="158" y="533"/>
                  </a:cubicBezTo>
                  <a:lnTo>
                    <a:pt x="158" y="507"/>
                  </a:lnTo>
                  <a:cubicBezTo>
                    <a:pt x="158" y="506"/>
                    <a:pt x="158" y="506"/>
                    <a:pt x="158" y="505"/>
                  </a:cubicBezTo>
                  <a:close/>
                  <a:moveTo>
                    <a:pt x="1101" y="1"/>
                  </a:moveTo>
                  <a:cubicBezTo>
                    <a:pt x="995" y="1"/>
                    <a:pt x="889" y="14"/>
                    <a:pt x="784" y="37"/>
                  </a:cubicBezTo>
                  <a:cubicBezTo>
                    <a:pt x="704" y="57"/>
                    <a:pt x="608" y="62"/>
                    <a:pt x="651" y="75"/>
                  </a:cubicBezTo>
                  <a:lnTo>
                    <a:pt x="651" y="75"/>
                  </a:lnTo>
                  <a:cubicBezTo>
                    <a:pt x="637" y="73"/>
                    <a:pt x="623" y="73"/>
                    <a:pt x="609" y="73"/>
                  </a:cubicBezTo>
                  <a:cubicBezTo>
                    <a:pt x="381" y="73"/>
                    <a:pt x="179" y="246"/>
                    <a:pt x="159" y="493"/>
                  </a:cubicBezTo>
                  <a:lnTo>
                    <a:pt x="159" y="493"/>
                  </a:lnTo>
                  <a:cubicBezTo>
                    <a:pt x="67" y="645"/>
                    <a:pt x="1" y="837"/>
                    <a:pt x="1" y="1029"/>
                  </a:cubicBezTo>
                  <a:cubicBezTo>
                    <a:pt x="1" y="1368"/>
                    <a:pt x="79" y="1707"/>
                    <a:pt x="210" y="2047"/>
                  </a:cubicBezTo>
                  <a:cubicBezTo>
                    <a:pt x="392" y="2438"/>
                    <a:pt x="627" y="2777"/>
                    <a:pt x="940" y="3090"/>
                  </a:cubicBezTo>
                  <a:cubicBezTo>
                    <a:pt x="1280" y="3508"/>
                    <a:pt x="1802" y="3769"/>
                    <a:pt x="2350" y="3795"/>
                  </a:cubicBezTo>
                  <a:cubicBezTo>
                    <a:pt x="2393" y="3801"/>
                    <a:pt x="2436" y="3804"/>
                    <a:pt x="2478" y="3804"/>
                  </a:cubicBezTo>
                  <a:cubicBezTo>
                    <a:pt x="3155" y="3804"/>
                    <a:pt x="3733" y="3050"/>
                    <a:pt x="3733" y="2412"/>
                  </a:cubicBezTo>
                  <a:cubicBezTo>
                    <a:pt x="3707" y="1916"/>
                    <a:pt x="3524" y="1446"/>
                    <a:pt x="3185" y="1107"/>
                  </a:cubicBezTo>
                  <a:cubicBezTo>
                    <a:pt x="2950" y="820"/>
                    <a:pt x="2689" y="585"/>
                    <a:pt x="2402" y="376"/>
                  </a:cubicBezTo>
                  <a:cubicBezTo>
                    <a:pt x="2115" y="220"/>
                    <a:pt x="1802" y="115"/>
                    <a:pt x="1488" y="63"/>
                  </a:cubicBezTo>
                  <a:cubicBezTo>
                    <a:pt x="1359" y="20"/>
                    <a:pt x="1230" y="1"/>
                    <a:pt x="110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1830642" y="-1141753"/>
              <a:ext cx="1178635" cy="1141747"/>
            </a:xfrm>
            <a:custGeom>
              <a:rect b="b" l="l" r="r" t="t"/>
              <a:pathLst>
                <a:path extrusionOk="0" h="19314" w="19938">
                  <a:moveTo>
                    <a:pt x="5371" y="293"/>
                  </a:moveTo>
                  <a:cubicBezTo>
                    <a:pt x="6645" y="293"/>
                    <a:pt x="7796" y="957"/>
                    <a:pt x="8716" y="1897"/>
                  </a:cubicBezTo>
                  <a:cubicBezTo>
                    <a:pt x="10308" y="3489"/>
                    <a:pt x="11874" y="5055"/>
                    <a:pt x="13439" y="6647"/>
                  </a:cubicBezTo>
                  <a:cubicBezTo>
                    <a:pt x="13805" y="7117"/>
                    <a:pt x="13283" y="7952"/>
                    <a:pt x="13048" y="8369"/>
                  </a:cubicBezTo>
                  <a:cubicBezTo>
                    <a:pt x="12526" y="9204"/>
                    <a:pt x="11900" y="9987"/>
                    <a:pt x="11169" y="10666"/>
                  </a:cubicBezTo>
                  <a:cubicBezTo>
                    <a:pt x="10491" y="11344"/>
                    <a:pt x="9760" y="11970"/>
                    <a:pt x="8951" y="12466"/>
                  </a:cubicBezTo>
                  <a:cubicBezTo>
                    <a:pt x="8620" y="12680"/>
                    <a:pt x="8014" y="13068"/>
                    <a:pt x="7511" y="13068"/>
                  </a:cubicBezTo>
                  <a:cubicBezTo>
                    <a:pt x="7339" y="13068"/>
                    <a:pt x="7179" y="13023"/>
                    <a:pt x="7046" y="12910"/>
                  </a:cubicBezTo>
                  <a:cubicBezTo>
                    <a:pt x="5428" y="11318"/>
                    <a:pt x="3810" y="9700"/>
                    <a:pt x="2192" y="8082"/>
                  </a:cubicBezTo>
                  <a:cubicBezTo>
                    <a:pt x="1018" y="6830"/>
                    <a:pt x="522" y="5238"/>
                    <a:pt x="1070" y="3568"/>
                  </a:cubicBezTo>
                  <a:cubicBezTo>
                    <a:pt x="1592" y="2106"/>
                    <a:pt x="2740" y="984"/>
                    <a:pt x="4175" y="488"/>
                  </a:cubicBezTo>
                  <a:cubicBezTo>
                    <a:pt x="4583" y="354"/>
                    <a:pt x="4983" y="293"/>
                    <a:pt x="5371" y="293"/>
                  </a:cubicBezTo>
                  <a:close/>
                  <a:moveTo>
                    <a:pt x="13883" y="7064"/>
                  </a:moveTo>
                  <a:lnTo>
                    <a:pt x="16206" y="9387"/>
                  </a:lnTo>
                  <a:cubicBezTo>
                    <a:pt x="17067" y="10248"/>
                    <a:pt x="18084" y="11083"/>
                    <a:pt x="18789" y="12075"/>
                  </a:cubicBezTo>
                  <a:cubicBezTo>
                    <a:pt x="19702" y="13380"/>
                    <a:pt x="19781" y="15128"/>
                    <a:pt x="18972" y="16511"/>
                  </a:cubicBezTo>
                  <a:cubicBezTo>
                    <a:pt x="18241" y="17816"/>
                    <a:pt x="16962" y="18703"/>
                    <a:pt x="15501" y="18964"/>
                  </a:cubicBezTo>
                  <a:cubicBezTo>
                    <a:pt x="15280" y="19003"/>
                    <a:pt x="15066" y="19021"/>
                    <a:pt x="14859" y="19021"/>
                  </a:cubicBezTo>
                  <a:cubicBezTo>
                    <a:pt x="13115" y="19021"/>
                    <a:pt x="11863" y="17727"/>
                    <a:pt x="10673" y="16537"/>
                  </a:cubicBezTo>
                  <a:cubicBezTo>
                    <a:pt x="9603" y="15493"/>
                    <a:pt x="8560" y="14423"/>
                    <a:pt x="7516" y="13380"/>
                  </a:cubicBezTo>
                  <a:cubicBezTo>
                    <a:pt x="7881" y="13354"/>
                    <a:pt x="8246" y="13223"/>
                    <a:pt x="8560" y="13067"/>
                  </a:cubicBezTo>
                  <a:cubicBezTo>
                    <a:pt x="9629" y="12492"/>
                    <a:pt x="10569" y="11762"/>
                    <a:pt x="11404" y="10901"/>
                  </a:cubicBezTo>
                  <a:cubicBezTo>
                    <a:pt x="12239" y="10118"/>
                    <a:pt x="12944" y="9204"/>
                    <a:pt x="13518" y="8187"/>
                  </a:cubicBezTo>
                  <a:cubicBezTo>
                    <a:pt x="13726" y="7847"/>
                    <a:pt x="13831" y="7456"/>
                    <a:pt x="13883" y="7064"/>
                  </a:cubicBezTo>
                  <a:close/>
                  <a:moveTo>
                    <a:pt x="5478" y="1"/>
                  </a:moveTo>
                  <a:cubicBezTo>
                    <a:pt x="3988" y="1"/>
                    <a:pt x="2516" y="788"/>
                    <a:pt x="1566" y="2002"/>
                  </a:cubicBezTo>
                  <a:cubicBezTo>
                    <a:pt x="0" y="3959"/>
                    <a:pt x="287" y="6569"/>
                    <a:pt x="1983" y="8317"/>
                  </a:cubicBezTo>
                  <a:cubicBezTo>
                    <a:pt x="3680" y="10013"/>
                    <a:pt x="5350" y="11710"/>
                    <a:pt x="7046" y="13380"/>
                  </a:cubicBezTo>
                  <a:cubicBezTo>
                    <a:pt x="8664" y="15024"/>
                    <a:pt x="10230" y="16824"/>
                    <a:pt x="12004" y="18286"/>
                  </a:cubicBezTo>
                  <a:cubicBezTo>
                    <a:pt x="12856" y="18990"/>
                    <a:pt x="13847" y="19313"/>
                    <a:pt x="14838" y="19313"/>
                  </a:cubicBezTo>
                  <a:cubicBezTo>
                    <a:pt x="16307" y="19313"/>
                    <a:pt x="17776" y="18603"/>
                    <a:pt x="18789" y="17372"/>
                  </a:cubicBezTo>
                  <a:cubicBezTo>
                    <a:pt x="19572" y="16407"/>
                    <a:pt x="19937" y="15180"/>
                    <a:pt x="19833" y="13954"/>
                  </a:cubicBezTo>
                  <a:cubicBezTo>
                    <a:pt x="19676" y="12258"/>
                    <a:pt x="18424" y="11135"/>
                    <a:pt x="17276" y="10013"/>
                  </a:cubicBezTo>
                  <a:cubicBezTo>
                    <a:pt x="16075" y="8813"/>
                    <a:pt x="14875" y="7612"/>
                    <a:pt x="13674" y="6412"/>
                  </a:cubicBezTo>
                  <a:cubicBezTo>
                    <a:pt x="13648" y="6386"/>
                    <a:pt x="13648" y="6386"/>
                    <a:pt x="13648" y="6360"/>
                  </a:cubicBezTo>
                  <a:cubicBezTo>
                    <a:pt x="13648" y="6360"/>
                    <a:pt x="13622" y="6334"/>
                    <a:pt x="13622" y="6334"/>
                  </a:cubicBezTo>
                  <a:lnTo>
                    <a:pt x="12291" y="5029"/>
                  </a:lnTo>
                  <a:lnTo>
                    <a:pt x="9838" y="2576"/>
                  </a:lnTo>
                  <a:cubicBezTo>
                    <a:pt x="9134" y="1845"/>
                    <a:pt x="8455" y="1088"/>
                    <a:pt x="7594" y="593"/>
                  </a:cubicBezTo>
                  <a:cubicBezTo>
                    <a:pt x="6922" y="185"/>
                    <a:pt x="6198" y="1"/>
                    <a:pt x="547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184275" y="-193484"/>
              <a:ext cx="259219" cy="146014"/>
            </a:xfrm>
            <a:custGeom>
              <a:rect b="b" l="l" r="r" t="t"/>
              <a:pathLst>
                <a:path extrusionOk="0" h="2470" w="4385">
                  <a:moveTo>
                    <a:pt x="0" y="0"/>
                  </a:moveTo>
                  <a:cubicBezTo>
                    <a:pt x="782" y="1138"/>
                    <a:pt x="2361" y="2470"/>
                    <a:pt x="3876" y="2470"/>
                  </a:cubicBezTo>
                  <a:cubicBezTo>
                    <a:pt x="4029" y="2470"/>
                    <a:pt x="4181" y="2456"/>
                    <a:pt x="4332" y="2427"/>
                  </a:cubicBezTo>
                  <a:cubicBezTo>
                    <a:pt x="4384" y="2401"/>
                    <a:pt x="4358" y="2349"/>
                    <a:pt x="4306" y="2349"/>
                  </a:cubicBezTo>
                  <a:cubicBezTo>
                    <a:pt x="2610" y="2140"/>
                    <a:pt x="1305" y="1044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1566870" y="-1087131"/>
              <a:ext cx="222213" cy="89973"/>
            </a:xfrm>
            <a:custGeom>
              <a:rect b="b" l="l" r="r" t="t"/>
              <a:pathLst>
                <a:path extrusionOk="0" h="1522" w="3759">
                  <a:moveTo>
                    <a:pt x="874" y="1"/>
                  </a:moveTo>
                  <a:cubicBezTo>
                    <a:pt x="577" y="1"/>
                    <a:pt x="282" y="44"/>
                    <a:pt x="0" y="138"/>
                  </a:cubicBezTo>
                  <a:lnTo>
                    <a:pt x="0" y="164"/>
                  </a:lnTo>
                  <a:cubicBezTo>
                    <a:pt x="88" y="158"/>
                    <a:pt x="175" y="154"/>
                    <a:pt x="262" y="154"/>
                  </a:cubicBezTo>
                  <a:cubicBezTo>
                    <a:pt x="1522" y="154"/>
                    <a:pt x="2705" y="838"/>
                    <a:pt x="3706" y="1521"/>
                  </a:cubicBezTo>
                  <a:cubicBezTo>
                    <a:pt x="3732" y="1521"/>
                    <a:pt x="3758" y="1495"/>
                    <a:pt x="3758" y="1469"/>
                  </a:cubicBezTo>
                  <a:cubicBezTo>
                    <a:pt x="3121" y="605"/>
                    <a:pt x="1980" y="1"/>
                    <a:pt x="87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1332359" y="-987935"/>
              <a:ext cx="24710" cy="24178"/>
            </a:xfrm>
            <a:custGeom>
              <a:rect b="b" l="l" r="r" t="t"/>
              <a:pathLst>
                <a:path extrusionOk="0" h="409" w="418">
                  <a:moveTo>
                    <a:pt x="0" y="0"/>
                  </a:moveTo>
                  <a:lnTo>
                    <a:pt x="0" y="0"/>
                  </a:lnTo>
                  <a:cubicBezTo>
                    <a:pt x="26" y="104"/>
                    <a:pt x="78" y="235"/>
                    <a:pt x="183" y="313"/>
                  </a:cubicBezTo>
                  <a:cubicBezTo>
                    <a:pt x="203" y="353"/>
                    <a:pt x="269" y="409"/>
                    <a:pt x="334" y="409"/>
                  </a:cubicBezTo>
                  <a:cubicBezTo>
                    <a:pt x="354" y="409"/>
                    <a:pt x="373" y="404"/>
                    <a:pt x="391" y="391"/>
                  </a:cubicBezTo>
                  <a:cubicBezTo>
                    <a:pt x="418" y="339"/>
                    <a:pt x="391" y="235"/>
                    <a:pt x="339" y="209"/>
                  </a:cubicBezTo>
                  <a:cubicBezTo>
                    <a:pt x="261" y="104"/>
                    <a:pt x="131" y="26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218207" y="-227417"/>
              <a:ext cx="26247" cy="24710"/>
            </a:xfrm>
            <a:custGeom>
              <a:rect b="b" l="l" r="r" t="t"/>
              <a:pathLst>
                <a:path extrusionOk="0" h="418" w="444">
                  <a:moveTo>
                    <a:pt x="26" y="0"/>
                  </a:moveTo>
                  <a:cubicBezTo>
                    <a:pt x="0" y="0"/>
                    <a:pt x="0" y="0"/>
                    <a:pt x="0" y="26"/>
                  </a:cubicBezTo>
                  <a:cubicBezTo>
                    <a:pt x="52" y="209"/>
                    <a:pt x="209" y="366"/>
                    <a:pt x="392" y="418"/>
                  </a:cubicBezTo>
                  <a:cubicBezTo>
                    <a:pt x="392" y="418"/>
                    <a:pt x="444" y="418"/>
                    <a:pt x="418" y="392"/>
                  </a:cubicBezTo>
                  <a:cubicBezTo>
                    <a:pt x="365" y="209"/>
                    <a:pt x="209" y="53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>
            <a:off x="1615242" y="112752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453192" y="3335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2033542" y="42740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7"/>
          <p:cNvGrpSpPr/>
          <p:nvPr/>
        </p:nvGrpSpPr>
        <p:grpSpPr>
          <a:xfrm>
            <a:off x="8187044" y="1244917"/>
            <a:ext cx="796576" cy="499302"/>
            <a:chOff x="-3919425" y="-1567975"/>
            <a:chExt cx="1359113" cy="851906"/>
          </a:xfrm>
        </p:grpSpPr>
        <p:sp>
          <p:nvSpPr>
            <p:cNvPr id="147" name="Google Shape;147;p7"/>
            <p:cNvSpPr/>
            <p:nvPr/>
          </p:nvSpPr>
          <p:spPr>
            <a:xfrm>
              <a:off x="-3902459" y="-1396068"/>
              <a:ext cx="792969" cy="662561"/>
            </a:xfrm>
            <a:custGeom>
              <a:rect b="b" l="l" r="r" t="t"/>
              <a:pathLst>
                <a:path extrusionOk="0" h="11208" w="13414">
                  <a:moveTo>
                    <a:pt x="9822" y="0"/>
                  </a:moveTo>
                  <a:cubicBezTo>
                    <a:pt x="9776" y="0"/>
                    <a:pt x="9729" y="5"/>
                    <a:pt x="9682" y="15"/>
                  </a:cubicBezTo>
                  <a:lnTo>
                    <a:pt x="5715" y="1502"/>
                  </a:lnTo>
                  <a:cubicBezTo>
                    <a:pt x="5402" y="1607"/>
                    <a:pt x="5115" y="1711"/>
                    <a:pt x="4750" y="1815"/>
                  </a:cubicBezTo>
                  <a:cubicBezTo>
                    <a:pt x="4411" y="1946"/>
                    <a:pt x="4045" y="2050"/>
                    <a:pt x="3706" y="2181"/>
                  </a:cubicBezTo>
                  <a:cubicBezTo>
                    <a:pt x="2714" y="2546"/>
                    <a:pt x="1618" y="3068"/>
                    <a:pt x="940" y="4034"/>
                  </a:cubicBezTo>
                  <a:cubicBezTo>
                    <a:pt x="235" y="5103"/>
                    <a:pt x="0" y="6408"/>
                    <a:pt x="340" y="7661"/>
                  </a:cubicBezTo>
                  <a:cubicBezTo>
                    <a:pt x="653" y="8966"/>
                    <a:pt x="1488" y="10062"/>
                    <a:pt x="2662" y="10714"/>
                  </a:cubicBezTo>
                  <a:cubicBezTo>
                    <a:pt x="3317" y="11042"/>
                    <a:pt x="4040" y="11208"/>
                    <a:pt x="4763" y="11208"/>
                  </a:cubicBezTo>
                  <a:cubicBezTo>
                    <a:pt x="5307" y="11208"/>
                    <a:pt x="5852" y="11113"/>
                    <a:pt x="6368" y="10923"/>
                  </a:cubicBezTo>
                  <a:lnTo>
                    <a:pt x="10230" y="9488"/>
                  </a:lnTo>
                  <a:lnTo>
                    <a:pt x="12213" y="8757"/>
                  </a:lnTo>
                  <a:lnTo>
                    <a:pt x="12787" y="8548"/>
                  </a:lnTo>
                  <a:cubicBezTo>
                    <a:pt x="13414" y="8261"/>
                    <a:pt x="13257" y="7165"/>
                    <a:pt x="13205" y="6643"/>
                  </a:cubicBezTo>
                  <a:cubicBezTo>
                    <a:pt x="13074" y="5678"/>
                    <a:pt x="12813" y="4738"/>
                    <a:pt x="12474" y="3799"/>
                  </a:cubicBezTo>
                  <a:cubicBezTo>
                    <a:pt x="12161" y="2885"/>
                    <a:pt x="11717" y="1998"/>
                    <a:pt x="11196" y="1163"/>
                  </a:cubicBezTo>
                  <a:lnTo>
                    <a:pt x="11143" y="1111"/>
                  </a:lnTo>
                  <a:cubicBezTo>
                    <a:pt x="10878" y="701"/>
                    <a:pt x="10389" y="0"/>
                    <a:pt x="982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-3296172" y="-1550063"/>
              <a:ext cx="701932" cy="646600"/>
            </a:xfrm>
            <a:custGeom>
              <a:rect b="b" l="l" r="r" t="t"/>
              <a:pathLst>
                <a:path extrusionOk="0" h="10938" w="11874">
                  <a:moveTo>
                    <a:pt x="7511" y="0"/>
                  </a:moveTo>
                  <a:cubicBezTo>
                    <a:pt x="6783" y="0"/>
                    <a:pt x="6063" y="154"/>
                    <a:pt x="5402" y="428"/>
                  </a:cubicBezTo>
                  <a:lnTo>
                    <a:pt x="2036" y="1680"/>
                  </a:lnTo>
                  <a:lnTo>
                    <a:pt x="26" y="2437"/>
                  </a:lnTo>
                  <a:cubicBezTo>
                    <a:pt x="26" y="2437"/>
                    <a:pt x="0" y="2437"/>
                    <a:pt x="0" y="2463"/>
                  </a:cubicBezTo>
                  <a:cubicBezTo>
                    <a:pt x="0" y="2489"/>
                    <a:pt x="0" y="2515"/>
                    <a:pt x="26" y="2515"/>
                  </a:cubicBezTo>
                  <a:cubicBezTo>
                    <a:pt x="339" y="2698"/>
                    <a:pt x="626" y="2959"/>
                    <a:pt x="835" y="3246"/>
                  </a:cubicBezTo>
                  <a:cubicBezTo>
                    <a:pt x="1540" y="4185"/>
                    <a:pt x="2088" y="5229"/>
                    <a:pt x="2453" y="6351"/>
                  </a:cubicBezTo>
                  <a:cubicBezTo>
                    <a:pt x="2897" y="7421"/>
                    <a:pt x="3158" y="8570"/>
                    <a:pt x="3236" y="9744"/>
                  </a:cubicBezTo>
                  <a:cubicBezTo>
                    <a:pt x="3262" y="10109"/>
                    <a:pt x="3210" y="10501"/>
                    <a:pt x="3079" y="10866"/>
                  </a:cubicBezTo>
                  <a:cubicBezTo>
                    <a:pt x="3079" y="10892"/>
                    <a:pt x="3079" y="10918"/>
                    <a:pt x="3079" y="10918"/>
                  </a:cubicBezTo>
                  <a:cubicBezTo>
                    <a:pt x="3092" y="10931"/>
                    <a:pt x="3105" y="10938"/>
                    <a:pt x="3115" y="10938"/>
                  </a:cubicBezTo>
                  <a:cubicBezTo>
                    <a:pt x="3125" y="10938"/>
                    <a:pt x="3132" y="10931"/>
                    <a:pt x="3132" y="10918"/>
                  </a:cubicBezTo>
                  <a:lnTo>
                    <a:pt x="6237" y="9770"/>
                  </a:lnTo>
                  <a:lnTo>
                    <a:pt x="6915" y="9535"/>
                  </a:lnTo>
                  <a:lnTo>
                    <a:pt x="7620" y="9274"/>
                  </a:lnTo>
                  <a:lnTo>
                    <a:pt x="7620" y="9300"/>
                  </a:lnTo>
                  <a:cubicBezTo>
                    <a:pt x="9421" y="8622"/>
                    <a:pt x="11352" y="7708"/>
                    <a:pt x="11691" y="5412"/>
                  </a:cubicBezTo>
                  <a:cubicBezTo>
                    <a:pt x="11874" y="4029"/>
                    <a:pt x="11482" y="2620"/>
                    <a:pt x="10621" y="1524"/>
                  </a:cubicBezTo>
                  <a:cubicBezTo>
                    <a:pt x="9943" y="663"/>
                    <a:pt x="8925" y="115"/>
                    <a:pt x="7829" y="10"/>
                  </a:cubicBezTo>
                  <a:cubicBezTo>
                    <a:pt x="7723" y="4"/>
                    <a:pt x="7617" y="0"/>
                    <a:pt x="751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-3257628" y="-1387496"/>
              <a:ext cx="658778" cy="482910"/>
            </a:xfrm>
            <a:custGeom>
              <a:rect b="b" l="l" r="r" t="t"/>
              <a:pathLst>
                <a:path extrusionOk="0" h="8169" w="11144">
                  <a:moveTo>
                    <a:pt x="10674" y="0"/>
                  </a:moveTo>
                  <a:cubicBezTo>
                    <a:pt x="10621" y="496"/>
                    <a:pt x="10465" y="966"/>
                    <a:pt x="10256" y="1409"/>
                  </a:cubicBezTo>
                  <a:cubicBezTo>
                    <a:pt x="9447" y="3027"/>
                    <a:pt x="7647" y="4619"/>
                    <a:pt x="5794" y="4854"/>
                  </a:cubicBezTo>
                  <a:cubicBezTo>
                    <a:pt x="5708" y="4865"/>
                    <a:pt x="5623" y="4870"/>
                    <a:pt x="5541" y="4870"/>
                  </a:cubicBezTo>
                  <a:cubicBezTo>
                    <a:pt x="3799" y="4870"/>
                    <a:pt x="2850" y="2583"/>
                    <a:pt x="1853" y="1462"/>
                  </a:cubicBezTo>
                  <a:cubicBezTo>
                    <a:pt x="1331" y="914"/>
                    <a:pt x="705" y="496"/>
                    <a:pt x="0" y="261"/>
                  </a:cubicBezTo>
                  <a:lnTo>
                    <a:pt x="0" y="261"/>
                  </a:lnTo>
                  <a:cubicBezTo>
                    <a:pt x="79" y="339"/>
                    <a:pt x="131" y="418"/>
                    <a:pt x="183" y="496"/>
                  </a:cubicBezTo>
                  <a:cubicBezTo>
                    <a:pt x="888" y="1435"/>
                    <a:pt x="1436" y="2479"/>
                    <a:pt x="1801" y="3575"/>
                  </a:cubicBezTo>
                  <a:cubicBezTo>
                    <a:pt x="2245" y="4671"/>
                    <a:pt x="2506" y="5820"/>
                    <a:pt x="2584" y="6968"/>
                  </a:cubicBezTo>
                  <a:cubicBezTo>
                    <a:pt x="2610" y="7359"/>
                    <a:pt x="2558" y="7751"/>
                    <a:pt x="2427" y="8116"/>
                  </a:cubicBezTo>
                  <a:cubicBezTo>
                    <a:pt x="2427" y="8116"/>
                    <a:pt x="2427" y="8142"/>
                    <a:pt x="2427" y="8168"/>
                  </a:cubicBezTo>
                  <a:lnTo>
                    <a:pt x="2480" y="8168"/>
                  </a:lnTo>
                  <a:lnTo>
                    <a:pt x="5585" y="7020"/>
                  </a:lnTo>
                  <a:lnTo>
                    <a:pt x="6263" y="6759"/>
                  </a:lnTo>
                  <a:lnTo>
                    <a:pt x="6968" y="6524"/>
                  </a:lnTo>
                  <a:cubicBezTo>
                    <a:pt x="8769" y="5872"/>
                    <a:pt x="10726" y="4958"/>
                    <a:pt x="11039" y="2636"/>
                  </a:cubicBezTo>
                  <a:cubicBezTo>
                    <a:pt x="11143" y="1749"/>
                    <a:pt x="11039" y="835"/>
                    <a:pt x="10674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-2995393" y="-1494376"/>
              <a:ext cx="291614" cy="194075"/>
            </a:xfrm>
            <a:custGeom>
              <a:rect b="b" l="l" r="r" t="t"/>
              <a:pathLst>
                <a:path extrusionOk="0" h="3283" w="4933">
                  <a:moveTo>
                    <a:pt x="2811" y="0"/>
                  </a:moveTo>
                  <a:cubicBezTo>
                    <a:pt x="1941" y="0"/>
                    <a:pt x="926" y="283"/>
                    <a:pt x="470" y="999"/>
                  </a:cubicBezTo>
                  <a:cubicBezTo>
                    <a:pt x="105" y="1547"/>
                    <a:pt x="1" y="2435"/>
                    <a:pt x="653" y="2878"/>
                  </a:cubicBezTo>
                  <a:cubicBezTo>
                    <a:pt x="1151" y="3205"/>
                    <a:pt x="1616" y="3282"/>
                    <a:pt x="2128" y="3282"/>
                  </a:cubicBezTo>
                  <a:cubicBezTo>
                    <a:pt x="2394" y="3282"/>
                    <a:pt x="2673" y="3261"/>
                    <a:pt x="2976" y="3243"/>
                  </a:cubicBezTo>
                  <a:cubicBezTo>
                    <a:pt x="4072" y="3191"/>
                    <a:pt x="4933" y="2121"/>
                    <a:pt x="4541" y="1051"/>
                  </a:cubicBezTo>
                  <a:cubicBezTo>
                    <a:pt x="4333" y="530"/>
                    <a:pt x="3863" y="138"/>
                    <a:pt x="3315" y="34"/>
                  </a:cubicBezTo>
                  <a:cubicBezTo>
                    <a:pt x="3157" y="12"/>
                    <a:pt x="2987" y="0"/>
                    <a:pt x="281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-3891641" y="-1273344"/>
              <a:ext cx="782151" cy="539838"/>
            </a:xfrm>
            <a:custGeom>
              <a:rect b="b" l="l" r="r" t="t"/>
              <a:pathLst>
                <a:path extrusionOk="0" h="9132" w="13231">
                  <a:moveTo>
                    <a:pt x="11534" y="0"/>
                  </a:moveTo>
                  <a:cubicBezTo>
                    <a:pt x="11143" y="2218"/>
                    <a:pt x="9734" y="3993"/>
                    <a:pt x="7568" y="5350"/>
                  </a:cubicBezTo>
                  <a:cubicBezTo>
                    <a:pt x="6328" y="6125"/>
                    <a:pt x="4845" y="6655"/>
                    <a:pt x="3372" y="6655"/>
                  </a:cubicBezTo>
                  <a:cubicBezTo>
                    <a:pt x="3108" y="6655"/>
                    <a:pt x="2845" y="6638"/>
                    <a:pt x="2584" y="6603"/>
                  </a:cubicBezTo>
                  <a:cubicBezTo>
                    <a:pt x="1148" y="6394"/>
                    <a:pt x="339" y="5376"/>
                    <a:pt x="26" y="4150"/>
                  </a:cubicBezTo>
                  <a:lnTo>
                    <a:pt x="26" y="4150"/>
                  </a:lnTo>
                  <a:cubicBezTo>
                    <a:pt x="0" y="4619"/>
                    <a:pt x="26" y="5115"/>
                    <a:pt x="157" y="5585"/>
                  </a:cubicBezTo>
                  <a:cubicBezTo>
                    <a:pt x="470" y="6890"/>
                    <a:pt x="1305" y="7986"/>
                    <a:pt x="2479" y="8638"/>
                  </a:cubicBezTo>
                  <a:cubicBezTo>
                    <a:pt x="3134" y="8966"/>
                    <a:pt x="3848" y="9132"/>
                    <a:pt x="4569" y="9132"/>
                  </a:cubicBezTo>
                  <a:cubicBezTo>
                    <a:pt x="5112" y="9132"/>
                    <a:pt x="5658" y="9037"/>
                    <a:pt x="6185" y="8847"/>
                  </a:cubicBezTo>
                  <a:lnTo>
                    <a:pt x="10047" y="7412"/>
                  </a:lnTo>
                  <a:lnTo>
                    <a:pt x="12030" y="6681"/>
                  </a:lnTo>
                  <a:lnTo>
                    <a:pt x="12604" y="6472"/>
                  </a:lnTo>
                  <a:cubicBezTo>
                    <a:pt x="13231" y="6185"/>
                    <a:pt x="13074" y="5089"/>
                    <a:pt x="13022" y="4567"/>
                  </a:cubicBezTo>
                  <a:cubicBezTo>
                    <a:pt x="12891" y="3602"/>
                    <a:pt x="12630" y="2636"/>
                    <a:pt x="12291" y="1723"/>
                  </a:cubicBezTo>
                  <a:cubicBezTo>
                    <a:pt x="12082" y="1149"/>
                    <a:pt x="11821" y="574"/>
                    <a:pt x="11534" y="0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3762060" y="-1222860"/>
              <a:ext cx="319339" cy="211041"/>
            </a:xfrm>
            <a:custGeom>
              <a:rect b="b" l="l" r="r" t="t"/>
              <a:pathLst>
                <a:path extrusionOk="0" h="3570" w="5402">
                  <a:moveTo>
                    <a:pt x="3391" y="0"/>
                  </a:moveTo>
                  <a:cubicBezTo>
                    <a:pt x="2688" y="0"/>
                    <a:pt x="1933" y="283"/>
                    <a:pt x="1461" y="660"/>
                  </a:cubicBezTo>
                  <a:cubicBezTo>
                    <a:pt x="679" y="1312"/>
                    <a:pt x="0" y="2695"/>
                    <a:pt x="1148" y="3348"/>
                  </a:cubicBezTo>
                  <a:cubicBezTo>
                    <a:pt x="1431" y="3502"/>
                    <a:pt x="1762" y="3569"/>
                    <a:pt x="2106" y="3569"/>
                  </a:cubicBezTo>
                  <a:cubicBezTo>
                    <a:pt x="2808" y="3569"/>
                    <a:pt x="3563" y="3290"/>
                    <a:pt x="4071" y="2904"/>
                  </a:cubicBezTo>
                  <a:cubicBezTo>
                    <a:pt x="4854" y="2356"/>
                    <a:pt x="5402" y="1182"/>
                    <a:pt x="4619" y="425"/>
                  </a:cubicBezTo>
                  <a:cubicBezTo>
                    <a:pt x="4297" y="124"/>
                    <a:pt x="3855" y="0"/>
                    <a:pt x="33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3919425" y="-1567975"/>
              <a:ext cx="1359113" cy="851906"/>
            </a:xfrm>
            <a:custGeom>
              <a:rect b="b" l="l" r="r" t="t"/>
              <a:pathLst>
                <a:path extrusionOk="0" h="14411" w="22991">
                  <a:moveTo>
                    <a:pt x="18036" y="355"/>
                  </a:moveTo>
                  <a:cubicBezTo>
                    <a:pt x="18140" y="355"/>
                    <a:pt x="18243" y="359"/>
                    <a:pt x="18346" y="365"/>
                  </a:cubicBezTo>
                  <a:cubicBezTo>
                    <a:pt x="20929" y="548"/>
                    <a:pt x="22521" y="3288"/>
                    <a:pt x="22182" y="5689"/>
                  </a:cubicBezTo>
                  <a:cubicBezTo>
                    <a:pt x="21790" y="8507"/>
                    <a:pt x="18998" y="9212"/>
                    <a:pt x="16728" y="10047"/>
                  </a:cubicBezTo>
                  <a:lnTo>
                    <a:pt x="13675" y="11195"/>
                  </a:lnTo>
                  <a:cubicBezTo>
                    <a:pt x="13779" y="10804"/>
                    <a:pt x="13831" y="10412"/>
                    <a:pt x="13805" y="10021"/>
                  </a:cubicBezTo>
                  <a:cubicBezTo>
                    <a:pt x="13727" y="8847"/>
                    <a:pt x="13466" y="7698"/>
                    <a:pt x="13022" y="6628"/>
                  </a:cubicBezTo>
                  <a:cubicBezTo>
                    <a:pt x="12657" y="5506"/>
                    <a:pt x="12109" y="4462"/>
                    <a:pt x="11404" y="3523"/>
                  </a:cubicBezTo>
                  <a:cubicBezTo>
                    <a:pt x="11195" y="3210"/>
                    <a:pt x="10908" y="2949"/>
                    <a:pt x="10595" y="2766"/>
                  </a:cubicBezTo>
                  <a:lnTo>
                    <a:pt x="12579" y="2035"/>
                  </a:lnTo>
                  <a:lnTo>
                    <a:pt x="15945" y="783"/>
                  </a:lnTo>
                  <a:cubicBezTo>
                    <a:pt x="16606" y="510"/>
                    <a:pt x="17326" y="355"/>
                    <a:pt x="18036" y="355"/>
                  </a:cubicBezTo>
                  <a:close/>
                  <a:moveTo>
                    <a:pt x="10142" y="2956"/>
                  </a:moveTo>
                  <a:cubicBezTo>
                    <a:pt x="10687" y="2956"/>
                    <a:pt x="11191" y="3714"/>
                    <a:pt x="11430" y="4097"/>
                  </a:cubicBezTo>
                  <a:cubicBezTo>
                    <a:pt x="11978" y="4906"/>
                    <a:pt x="12396" y="5793"/>
                    <a:pt x="12709" y="6707"/>
                  </a:cubicBezTo>
                  <a:cubicBezTo>
                    <a:pt x="13074" y="7620"/>
                    <a:pt x="13309" y="8559"/>
                    <a:pt x="13440" y="9551"/>
                  </a:cubicBezTo>
                  <a:cubicBezTo>
                    <a:pt x="13518" y="10047"/>
                    <a:pt x="13648" y="11117"/>
                    <a:pt x="13048" y="11378"/>
                  </a:cubicBezTo>
                  <a:cubicBezTo>
                    <a:pt x="10908" y="12187"/>
                    <a:pt x="8769" y="12970"/>
                    <a:pt x="6655" y="13753"/>
                  </a:cubicBezTo>
                  <a:cubicBezTo>
                    <a:pt x="6092" y="13955"/>
                    <a:pt x="5533" y="14051"/>
                    <a:pt x="4995" y="14051"/>
                  </a:cubicBezTo>
                  <a:cubicBezTo>
                    <a:pt x="2967" y="14051"/>
                    <a:pt x="1236" y="12688"/>
                    <a:pt x="679" y="10543"/>
                  </a:cubicBezTo>
                  <a:cubicBezTo>
                    <a:pt x="340" y="9316"/>
                    <a:pt x="574" y="8011"/>
                    <a:pt x="1279" y="6968"/>
                  </a:cubicBezTo>
                  <a:cubicBezTo>
                    <a:pt x="2323" y="5454"/>
                    <a:pt x="4411" y="5037"/>
                    <a:pt x="6028" y="4436"/>
                  </a:cubicBezTo>
                  <a:lnTo>
                    <a:pt x="9995" y="2975"/>
                  </a:lnTo>
                  <a:cubicBezTo>
                    <a:pt x="10044" y="2962"/>
                    <a:pt x="10093" y="2956"/>
                    <a:pt x="10142" y="2956"/>
                  </a:cubicBezTo>
                  <a:close/>
                  <a:moveTo>
                    <a:pt x="17928" y="0"/>
                  </a:moveTo>
                  <a:cubicBezTo>
                    <a:pt x="17302" y="0"/>
                    <a:pt x="16702" y="130"/>
                    <a:pt x="16128" y="339"/>
                  </a:cubicBezTo>
                  <a:cubicBezTo>
                    <a:pt x="14901" y="783"/>
                    <a:pt x="13701" y="1253"/>
                    <a:pt x="12474" y="1722"/>
                  </a:cubicBezTo>
                  <a:lnTo>
                    <a:pt x="9865" y="2688"/>
                  </a:lnTo>
                  <a:lnTo>
                    <a:pt x="9786" y="2688"/>
                  </a:lnTo>
                  <a:lnTo>
                    <a:pt x="5872" y="4149"/>
                  </a:lnTo>
                  <a:cubicBezTo>
                    <a:pt x="4045" y="4802"/>
                    <a:pt x="1958" y="5271"/>
                    <a:pt x="835" y="6994"/>
                  </a:cubicBezTo>
                  <a:cubicBezTo>
                    <a:pt x="183" y="8090"/>
                    <a:pt x="0" y="9421"/>
                    <a:pt x="340" y="10647"/>
                  </a:cubicBezTo>
                  <a:cubicBezTo>
                    <a:pt x="836" y="12922"/>
                    <a:pt x="2857" y="14410"/>
                    <a:pt x="5025" y="14410"/>
                  </a:cubicBezTo>
                  <a:cubicBezTo>
                    <a:pt x="5592" y="14410"/>
                    <a:pt x="6170" y="14308"/>
                    <a:pt x="6733" y="14092"/>
                  </a:cubicBezTo>
                  <a:lnTo>
                    <a:pt x="13466" y="11613"/>
                  </a:lnTo>
                  <a:cubicBezTo>
                    <a:pt x="15580" y="10830"/>
                    <a:pt x="17824" y="10151"/>
                    <a:pt x="19885" y="9186"/>
                  </a:cubicBezTo>
                  <a:cubicBezTo>
                    <a:pt x="21921" y="8246"/>
                    <a:pt x="22991" y="5950"/>
                    <a:pt x="22417" y="3784"/>
                  </a:cubicBezTo>
                  <a:cubicBezTo>
                    <a:pt x="21869" y="1670"/>
                    <a:pt x="20172" y="26"/>
                    <a:pt x="17928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-2885852" y="-1200337"/>
              <a:ext cx="237642" cy="175394"/>
            </a:xfrm>
            <a:custGeom>
              <a:rect b="b" l="l" r="r" t="t"/>
              <a:pathLst>
                <a:path extrusionOk="0" h="2967" w="4020">
                  <a:moveTo>
                    <a:pt x="3987" y="1"/>
                  </a:moveTo>
                  <a:cubicBezTo>
                    <a:pt x="3976" y="1"/>
                    <a:pt x="3967" y="7"/>
                    <a:pt x="3967" y="18"/>
                  </a:cubicBezTo>
                  <a:cubicBezTo>
                    <a:pt x="3054" y="1479"/>
                    <a:pt x="1488" y="2210"/>
                    <a:pt x="1" y="2941"/>
                  </a:cubicBezTo>
                  <a:cubicBezTo>
                    <a:pt x="1" y="2941"/>
                    <a:pt x="1" y="2967"/>
                    <a:pt x="1" y="2967"/>
                  </a:cubicBezTo>
                  <a:cubicBezTo>
                    <a:pt x="1514" y="2706"/>
                    <a:pt x="3628" y="1662"/>
                    <a:pt x="4019" y="44"/>
                  </a:cubicBezTo>
                  <a:cubicBezTo>
                    <a:pt x="4019" y="13"/>
                    <a:pt x="4001" y="1"/>
                    <a:pt x="398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-3850024" y="-1214761"/>
              <a:ext cx="166645" cy="168241"/>
            </a:xfrm>
            <a:custGeom>
              <a:rect b="b" l="l" r="r" t="t"/>
              <a:pathLst>
                <a:path extrusionOk="0" h="2846" w="2819">
                  <a:moveTo>
                    <a:pt x="2793" y="1"/>
                  </a:moveTo>
                  <a:cubicBezTo>
                    <a:pt x="1436" y="262"/>
                    <a:pt x="183" y="1462"/>
                    <a:pt x="1" y="2845"/>
                  </a:cubicBezTo>
                  <a:lnTo>
                    <a:pt x="27" y="2845"/>
                  </a:lnTo>
                  <a:cubicBezTo>
                    <a:pt x="496" y="1567"/>
                    <a:pt x="1697" y="732"/>
                    <a:pt x="2819" y="53"/>
                  </a:cubicBezTo>
                  <a:cubicBezTo>
                    <a:pt x="2819" y="27"/>
                    <a:pt x="2819" y="1"/>
                    <a:pt x="2793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3668007" y="-1235806"/>
              <a:ext cx="30917" cy="15606"/>
            </a:xfrm>
            <a:custGeom>
              <a:rect b="b" l="l" r="r" t="t"/>
              <a:pathLst>
                <a:path extrusionOk="0" h="264" w="523">
                  <a:moveTo>
                    <a:pt x="397" y="1"/>
                  </a:moveTo>
                  <a:cubicBezTo>
                    <a:pt x="366" y="1"/>
                    <a:pt x="336" y="7"/>
                    <a:pt x="314" y="18"/>
                  </a:cubicBezTo>
                  <a:cubicBezTo>
                    <a:pt x="184" y="44"/>
                    <a:pt x="79" y="122"/>
                    <a:pt x="1" y="226"/>
                  </a:cubicBezTo>
                  <a:lnTo>
                    <a:pt x="1" y="253"/>
                  </a:lnTo>
                  <a:cubicBezTo>
                    <a:pt x="32" y="260"/>
                    <a:pt x="64" y="263"/>
                    <a:pt x="98" y="263"/>
                  </a:cubicBezTo>
                  <a:cubicBezTo>
                    <a:pt x="180" y="263"/>
                    <a:pt x="266" y="245"/>
                    <a:pt x="340" y="226"/>
                  </a:cubicBezTo>
                  <a:cubicBezTo>
                    <a:pt x="392" y="200"/>
                    <a:pt x="523" y="122"/>
                    <a:pt x="497" y="44"/>
                  </a:cubicBezTo>
                  <a:cubicBezTo>
                    <a:pt x="481" y="13"/>
                    <a:pt x="439" y="1"/>
                    <a:pt x="39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2929065" y="-1020744"/>
              <a:ext cx="33991" cy="13183"/>
            </a:xfrm>
            <a:custGeom>
              <a:rect b="b" l="l" r="r" t="t"/>
              <a:pathLst>
                <a:path extrusionOk="0" h="223" w="575">
                  <a:moveTo>
                    <a:pt x="458" y="1"/>
                  </a:moveTo>
                  <a:cubicBezTo>
                    <a:pt x="300" y="1"/>
                    <a:pt x="132" y="59"/>
                    <a:pt x="1" y="190"/>
                  </a:cubicBezTo>
                  <a:cubicBezTo>
                    <a:pt x="1" y="190"/>
                    <a:pt x="1" y="216"/>
                    <a:pt x="1" y="216"/>
                  </a:cubicBezTo>
                  <a:cubicBezTo>
                    <a:pt x="35" y="220"/>
                    <a:pt x="69" y="222"/>
                    <a:pt x="102" y="222"/>
                  </a:cubicBezTo>
                  <a:cubicBezTo>
                    <a:pt x="275" y="222"/>
                    <a:pt x="440" y="164"/>
                    <a:pt x="549" y="33"/>
                  </a:cubicBezTo>
                  <a:cubicBezTo>
                    <a:pt x="575" y="33"/>
                    <a:pt x="575" y="7"/>
                    <a:pt x="549" y="7"/>
                  </a:cubicBezTo>
                  <a:cubicBezTo>
                    <a:pt x="519" y="3"/>
                    <a:pt x="489" y="1"/>
                    <a:pt x="45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>
            <a:off x="7583685" y="4040152"/>
            <a:ext cx="690794" cy="660893"/>
            <a:chOff x="4058550" y="928275"/>
            <a:chExt cx="427975" cy="409450"/>
          </a:xfrm>
        </p:grpSpPr>
        <p:sp>
          <p:nvSpPr>
            <p:cNvPr id="159" name="Google Shape;159;p7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7"/>
          <p:cNvGrpSpPr/>
          <p:nvPr/>
        </p:nvGrpSpPr>
        <p:grpSpPr>
          <a:xfrm rot="-2700000">
            <a:off x="7231011" y="225371"/>
            <a:ext cx="427971" cy="409446"/>
            <a:chOff x="4058550" y="928275"/>
            <a:chExt cx="427975" cy="409450"/>
          </a:xfrm>
        </p:grpSpPr>
        <p:sp>
          <p:nvSpPr>
            <p:cNvPr id="163" name="Google Shape;163;p7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8682792" y="36071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76305" y="3564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1826250" y="1425150"/>
            <a:ext cx="5491500" cy="22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0" name="Google Shape;170;p8"/>
          <p:cNvGrpSpPr/>
          <p:nvPr/>
        </p:nvGrpSpPr>
        <p:grpSpPr>
          <a:xfrm>
            <a:off x="6063484" y="-202616"/>
            <a:ext cx="690798" cy="669178"/>
            <a:chOff x="-1830642" y="-1141753"/>
            <a:chExt cx="1178635" cy="1141747"/>
          </a:xfrm>
        </p:grpSpPr>
        <p:sp>
          <p:nvSpPr>
            <p:cNvPr id="171" name="Google Shape;171;p8"/>
            <p:cNvSpPr/>
            <p:nvPr/>
          </p:nvSpPr>
          <p:spPr>
            <a:xfrm>
              <a:off x="-1801380" y="-1126797"/>
              <a:ext cx="789895" cy="762111"/>
            </a:xfrm>
            <a:custGeom>
              <a:rect b="b" l="l" r="r" t="t"/>
              <a:pathLst>
                <a:path extrusionOk="0" h="12892" w="13362">
                  <a:moveTo>
                    <a:pt x="4881" y="0"/>
                  </a:moveTo>
                  <a:cubicBezTo>
                    <a:pt x="4463" y="0"/>
                    <a:pt x="4046" y="79"/>
                    <a:pt x="3654" y="209"/>
                  </a:cubicBezTo>
                  <a:cubicBezTo>
                    <a:pt x="2193" y="705"/>
                    <a:pt x="1045" y="1827"/>
                    <a:pt x="523" y="3289"/>
                  </a:cubicBezTo>
                  <a:cubicBezTo>
                    <a:pt x="1" y="4933"/>
                    <a:pt x="418" y="6524"/>
                    <a:pt x="1697" y="7855"/>
                  </a:cubicBezTo>
                  <a:lnTo>
                    <a:pt x="5168" y="11352"/>
                  </a:lnTo>
                  <a:lnTo>
                    <a:pt x="6525" y="12709"/>
                  </a:lnTo>
                  <a:cubicBezTo>
                    <a:pt x="6655" y="12814"/>
                    <a:pt x="6838" y="12866"/>
                    <a:pt x="7021" y="12866"/>
                  </a:cubicBezTo>
                  <a:lnTo>
                    <a:pt x="7021" y="12892"/>
                  </a:lnTo>
                  <a:cubicBezTo>
                    <a:pt x="7543" y="12892"/>
                    <a:pt x="8169" y="12500"/>
                    <a:pt x="8482" y="12265"/>
                  </a:cubicBezTo>
                  <a:cubicBezTo>
                    <a:pt x="9291" y="11770"/>
                    <a:pt x="10022" y="11143"/>
                    <a:pt x="10700" y="10465"/>
                  </a:cubicBezTo>
                  <a:cubicBezTo>
                    <a:pt x="11431" y="9786"/>
                    <a:pt x="12057" y="9004"/>
                    <a:pt x="12579" y="8142"/>
                  </a:cubicBezTo>
                  <a:lnTo>
                    <a:pt x="12631" y="8116"/>
                  </a:lnTo>
                  <a:cubicBezTo>
                    <a:pt x="12866" y="7673"/>
                    <a:pt x="13362" y="6864"/>
                    <a:pt x="12997" y="6368"/>
                  </a:cubicBezTo>
                  <a:lnTo>
                    <a:pt x="8247" y="1644"/>
                  </a:lnTo>
                  <a:cubicBezTo>
                    <a:pt x="7517" y="888"/>
                    <a:pt x="6342" y="0"/>
                    <a:pt x="488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-1389464" y="-727237"/>
              <a:ext cx="731253" cy="712750"/>
            </a:xfrm>
            <a:custGeom>
              <a:rect b="b" l="l" r="r" t="t"/>
              <a:pathLst>
                <a:path extrusionOk="0" h="12057" w="12370">
                  <a:moveTo>
                    <a:pt x="6420" y="0"/>
                  </a:moveTo>
                  <a:cubicBezTo>
                    <a:pt x="6394" y="0"/>
                    <a:pt x="6394" y="26"/>
                    <a:pt x="6394" y="52"/>
                  </a:cubicBezTo>
                  <a:cubicBezTo>
                    <a:pt x="6342" y="444"/>
                    <a:pt x="6211" y="809"/>
                    <a:pt x="6029" y="1148"/>
                  </a:cubicBezTo>
                  <a:cubicBezTo>
                    <a:pt x="5455" y="2140"/>
                    <a:pt x="4750" y="3053"/>
                    <a:pt x="3915" y="3836"/>
                  </a:cubicBezTo>
                  <a:cubicBezTo>
                    <a:pt x="3106" y="4698"/>
                    <a:pt x="2140" y="5428"/>
                    <a:pt x="1097" y="6002"/>
                  </a:cubicBezTo>
                  <a:cubicBezTo>
                    <a:pt x="783" y="6159"/>
                    <a:pt x="418" y="6289"/>
                    <a:pt x="53" y="6315"/>
                  </a:cubicBezTo>
                  <a:cubicBezTo>
                    <a:pt x="53" y="6315"/>
                    <a:pt x="27" y="6342"/>
                    <a:pt x="27" y="6342"/>
                  </a:cubicBezTo>
                  <a:cubicBezTo>
                    <a:pt x="0" y="6368"/>
                    <a:pt x="0" y="6394"/>
                    <a:pt x="27" y="6394"/>
                  </a:cubicBezTo>
                  <a:lnTo>
                    <a:pt x="1279" y="7672"/>
                  </a:lnTo>
                  <a:cubicBezTo>
                    <a:pt x="1905" y="8299"/>
                    <a:pt x="2532" y="8925"/>
                    <a:pt x="3158" y="9551"/>
                  </a:cubicBezTo>
                  <a:lnTo>
                    <a:pt x="3236" y="9630"/>
                  </a:lnTo>
                  <a:cubicBezTo>
                    <a:pt x="4437" y="10830"/>
                    <a:pt x="5663" y="12057"/>
                    <a:pt x="7412" y="12057"/>
                  </a:cubicBezTo>
                  <a:cubicBezTo>
                    <a:pt x="7620" y="12057"/>
                    <a:pt x="7829" y="12030"/>
                    <a:pt x="8064" y="12004"/>
                  </a:cubicBezTo>
                  <a:cubicBezTo>
                    <a:pt x="9525" y="11743"/>
                    <a:pt x="10830" y="10830"/>
                    <a:pt x="11561" y="9525"/>
                  </a:cubicBezTo>
                  <a:cubicBezTo>
                    <a:pt x="12370" y="8116"/>
                    <a:pt x="12292" y="6368"/>
                    <a:pt x="11378" y="5037"/>
                  </a:cubicBezTo>
                  <a:cubicBezTo>
                    <a:pt x="10830" y="4306"/>
                    <a:pt x="10204" y="3628"/>
                    <a:pt x="9525" y="3027"/>
                  </a:cubicBezTo>
                  <a:cubicBezTo>
                    <a:pt x="9265" y="2793"/>
                    <a:pt x="9030" y="2558"/>
                    <a:pt x="8795" y="2323"/>
                  </a:cubicBezTo>
                  <a:cubicBezTo>
                    <a:pt x="8012" y="1566"/>
                    <a:pt x="7255" y="783"/>
                    <a:pt x="647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-1801380" y="-1085121"/>
              <a:ext cx="726701" cy="718898"/>
            </a:xfrm>
            <a:custGeom>
              <a:rect b="b" l="l" r="r" t="t"/>
              <a:pathLst>
                <a:path extrusionOk="0" h="12161" w="12293">
                  <a:moveTo>
                    <a:pt x="2610" y="0"/>
                  </a:moveTo>
                  <a:cubicBezTo>
                    <a:pt x="1645" y="600"/>
                    <a:pt x="914" y="1514"/>
                    <a:pt x="549" y="2584"/>
                  </a:cubicBezTo>
                  <a:cubicBezTo>
                    <a:pt x="1" y="4228"/>
                    <a:pt x="418" y="5819"/>
                    <a:pt x="1697" y="7150"/>
                  </a:cubicBezTo>
                  <a:lnTo>
                    <a:pt x="5194" y="10647"/>
                  </a:lnTo>
                  <a:lnTo>
                    <a:pt x="6551" y="12004"/>
                  </a:lnTo>
                  <a:cubicBezTo>
                    <a:pt x="6681" y="12109"/>
                    <a:pt x="6838" y="12161"/>
                    <a:pt x="7021" y="12161"/>
                  </a:cubicBezTo>
                  <a:cubicBezTo>
                    <a:pt x="7543" y="12161"/>
                    <a:pt x="8169" y="11769"/>
                    <a:pt x="8508" y="11560"/>
                  </a:cubicBezTo>
                  <a:cubicBezTo>
                    <a:pt x="9291" y="11039"/>
                    <a:pt x="10048" y="10438"/>
                    <a:pt x="10700" y="9760"/>
                  </a:cubicBezTo>
                  <a:cubicBezTo>
                    <a:pt x="11274" y="9186"/>
                    <a:pt x="11822" y="8559"/>
                    <a:pt x="12292" y="7907"/>
                  </a:cubicBezTo>
                  <a:lnTo>
                    <a:pt x="12292" y="7907"/>
                  </a:lnTo>
                  <a:cubicBezTo>
                    <a:pt x="11509" y="8612"/>
                    <a:pt x="10622" y="9134"/>
                    <a:pt x="9656" y="9473"/>
                  </a:cubicBezTo>
                  <a:cubicBezTo>
                    <a:pt x="9215" y="9620"/>
                    <a:pt x="8776" y="9687"/>
                    <a:pt x="8344" y="9687"/>
                  </a:cubicBezTo>
                  <a:cubicBezTo>
                    <a:pt x="7013" y="9687"/>
                    <a:pt x="5755" y="9048"/>
                    <a:pt x="4750" y="8142"/>
                  </a:cubicBezTo>
                  <a:cubicBezTo>
                    <a:pt x="3419" y="6915"/>
                    <a:pt x="2637" y="5193"/>
                    <a:pt x="2271" y="3419"/>
                  </a:cubicBezTo>
                  <a:cubicBezTo>
                    <a:pt x="2062" y="2296"/>
                    <a:pt x="2193" y="1096"/>
                    <a:pt x="261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-1480502" y="-950929"/>
              <a:ext cx="293565" cy="284048"/>
            </a:xfrm>
            <a:custGeom>
              <a:rect b="b" l="l" r="r" t="t"/>
              <a:pathLst>
                <a:path extrusionOk="0" h="4805" w="4966">
                  <a:moveTo>
                    <a:pt x="1280" y="0"/>
                  </a:moveTo>
                  <a:cubicBezTo>
                    <a:pt x="758" y="0"/>
                    <a:pt x="314" y="340"/>
                    <a:pt x="184" y="835"/>
                  </a:cubicBezTo>
                  <a:cubicBezTo>
                    <a:pt x="1" y="1592"/>
                    <a:pt x="184" y="2401"/>
                    <a:pt x="653" y="3001"/>
                  </a:cubicBezTo>
                  <a:cubicBezTo>
                    <a:pt x="1149" y="3732"/>
                    <a:pt x="1801" y="4619"/>
                    <a:pt x="2715" y="4776"/>
                  </a:cubicBezTo>
                  <a:cubicBezTo>
                    <a:pt x="2833" y="4796"/>
                    <a:pt x="2947" y="4805"/>
                    <a:pt x="3057" y="4805"/>
                  </a:cubicBezTo>
                  <a:cubicBezTo>
                    <a:pt x="4262" y="4805"/>
                    <a:pt x="4965" y="3675"/>
                    <a:pt x="4463" y="2479"/>
                  </a:cubicBezTo>
                  <a:cubicBezTo>
                    <a:pt x="4228" y="1905"/>
                    <a:pt x="3628" y="1514"/>
                    <a:pt x="3185" y="1044"/>
                  </a:cubicBezTo>
                  <a:cubicBezTo>
                    <a:pt x="2715" y="470"/>
                    <a:pt x="2036" y="79"/>
                    <a:pt x="128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-1391001" y="-539073"/>
              <a:ext cx="691173" cy="524587"/>
            </a:xfrm>
            <a:custGeom>
              <a:rect b="b" l="l" r="r" t="t"/>
              <a:pathLst>
                <a:path extrusionOk="0" h="8874" w="11692">
                  <a:moveTo>
                    <a:pt x="4567" y="1"/>
                  </a:moveTo>
                  <a:lnTo>
                    <a:pt x="4567" y="1"/>
                  </a:lnTo>
                  <a:cubicBezTo>
                    <a:pt x="4384" y="210"/>
                    <a:pt x="4150" y="445"/>
                    <a:pt x="3915" y="653"/>
                  </a:cubicBezTo>
                  <a:cubicBezTo>
                    <a:pt x="3106" y="1515"/>
                    <a:pt x="2140" y="2245"/>
                    <a:pt x="1096" y="2793"/>
                  </a:cubicBezTo>
                  <a:cubicBezTo>
                    <a:pt x="783" y="2976"/>
                    <a:pt x="418" y="3080"/>
                    <a:pt x="79" y="3132"/>
                  </a:cubicBezTo>
                  <a:cubicBezTo>
                    <a:pt x="53" y="3132"/>
                    <a:pt x="26" y="3132"/>
                    <a:pt x="26" y="3159"/>
                  </a:cubicBezTo>
                  <a:cubicBezTo>
                    <a:pt x="0" y="3185"/>
                    <a:pt x="0" y="3211"/>
                    <a:pt x="26" y="3211"/>
                  </a:cubicBezTo>
                  <a:lnTo>
                    <a:pt x="1279" y="4489"/>
                  </a:lnTo>
                  <a:cubicBezTo>
                    <a:pt x="1905" y="5116"/>
                    <a:pt x="2532" y="5742"/>
                    <a:pt x="3158" y="6368"/>
                  </a:cubicBezTo>
                  <a:lnTo>
                    <a:pt x="3236" y="6447"/>
                  </a:lnTo>
                  <a:cubicBezTo>
                    <a:pt x="4437" y="7647"/>
                    <a:pt x="5689" y="8874"/>
                    <a:pt x="7412" y="8874"/>
                  </a:cubicBezTo>
                  <a:cubicBezTo>
                    <a:pt x="7620" y="8874"/>
                    <a:pt x="7829" y="8847"/>
                    <a:pt x="8064" y="8821"/>
                  </a:cubicBezTo>
                  <a:cubicBezTo>
                    <a:pt x="9551" y="8560"/>
                    <a:pt x="10830" y="7647"/>
                    <a:pt x="11561" y="6316"/>
                  </a:cubicBezTo>
                  <a:lnTo>
                    <a:pt x="11691" y="6107"/>
                  </a:lnTo>
                  <a:lnTo>
                    <a:pt x="11691" y="6107"/>
                  </a:lnTo>
                  <a:cubicBezTo>
                    <a:pt x="11166" y="6292"/>
                    <a:pt x="10619" y="6390"/>
                    <a:pt x="10057" y="6390"/>
                  </a:cubicBezTo>
                  <a:cubicBezTo>
                    <a:pt x="9111" y="6390"/>
                    <a:pt x="8123" y="6113"/>
                    <a:pt x="7125" y="5507"/>
                  </a:cubicBezTo>
                  <a:cubicBezTo>
                    <a:pt x="5950" y="4750"/>
                    <a:pt x="5089" y="3602"/>
                    <a:pt x="4645" y="2271"/>
                  </a:cubicBezTo>
                  <a:cubicBezTo>
                    <a:pt x="4411" y="1541"/>
                    <a:pt x="4384" y="758"/>
                    <a:pt x="4567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-979144" y="-505732"/>
              <a:ext cx="220676" cy="224933"/>
            </a:xfrm>
            <a:custGeom>
              <a:rect b="b" l="l" r="r" t="t"/>
              <a:pathLst>
                <a:path extrusionOk="0" h="3805" w="3733">
                  <a:moveTo>
                    <a:pt x="201" y="390"/>
                  </a:moveTo>
                  <a:lnTo>
                    <a:pt x="201" y="390"/>
                  </a:lnTo>
                  <a:cubicBezTo>
                    <a:pt x="201" y="390"/>
                    <a:pt x="195" y="411"/>
                    <a:pt x="184" y="455"/>
                  </a:cubicBezTo>
                  <a:cubicBezTo>
                    <a:pt x="179" y="462"/>
                    <a:pt x="174" y="469"/>
                    <a:pt x="170" y="476"/>
                  </a:cubicBezTo>
                  <a:lnTo>
                    <a:pt x="170" y="476"/>
                  </a:lnTo>
                  <a:cubicBezTo>
                    <a:pt x="191" y="420"/>
                    <a:pt x="201" y="390"/>
                    <a:pt x="201" y="390"/>
                  </a:cubicBezTo>
                  <a:close/>
                  <a:moveTo>
                    <a:pt x="158" y="505"/>
                  </a:moveTo>
                  <a:cubicBezTo>
                    <a:pt x="158" y="514"/>
                    <a:pt x="158" y="524"/>
                    <a:pt x="158" y="533"/>
                  </a:cubicBezTo>
                  <a:lnTo>
                    <a:pt x="158" y="507"/>
                  </a:lnTo>
                  <a:cubicBezTo>
                    <a:pt x="158" y="506"/>
                    <a:pt x="158" y="506"/>
                    <a:pt x="158" y="505"/>
                  </a:cubicBezTo>
                  <a:close/>
                  <a:moveTo>
                    <a:pt x="1101" y="1"/>
                  </a:moveTo>
                  <a:cubicBezTo>
                    <a:pt x="995" y="1"/>
                    <a:pt x="889" y="14"/>
                    <a:pt x="784" y="37"/>
                  </a:cubicBezTo>
                  <a:cubicBezTo>
                    <a:pt x="704" y="57"/>
                    <a:pt x="608" y="62"/>
                    <a:pt x="651" y="75"/>
                  </a:cubicBezTo>
                  <a:lnTo>
                    <a:pt x="651" y="75"/>
                  </a:lnTo>
                  <a:cubicBezTo>
                    <a:pt x="637" y="73"/>
                    <a:pt x="623" y="73"/>
                    <a:pt x="609" y="73"/>
                  </a:cubicBezTo>
                  <a:cubicBezTo>
                    <a:pt x="381" y="73"/>
                    <a:pt x="179" y="246"/>
                    <a:pt x="159" y="493"/>
                  </a:cubicBezTo>
                  <a:lnTo>
                    <a:pt x="159" y="493"/>
                  </a:lnTo>
                  <a:cubicBezTo>
                    <a:pt x="67" y="645"/>
                    <a:pt x="1" y="837"/>
                    <a:pt x="1" y="1029"/>
                  </a:cubicBezTo>
                  <a:cubicBezTo>
                    <a:pt x="1" y="1368"/>
                    <a:pt x="79" y="1707"/>
                    <a:pt x="210" y="2047"/>
                  </a:cubicBezTo>
                  <a:cubicBezTo>
                    <a:pt x="392" y="2438"/>
                    <a:pt x="627" y="2777"/>
                    <a:pt x="940" y="3090"/>
                  </a:cubicBezTo>
                  <a:cubicBezTo>
                    <a:pt x="1280" y="3508"/>
                    <a:pt x="1802" y="3769"/>
                    <a:pt x="2350" y="3795"/>
                  </a:cubicBezTo>
                  <a:cubicBezTo>
                    <a:pt x="2393" y="3801"/>
                    <a:pt x="2436" y="3804"/>
                    <a:pt x="2478" y="3804"/>
                  </a:cubicBezTo>
                  <a:cubicBezTo>
                    <a:pt x="3155" y="3804"/>
                    <a:pt x="3733" y="3050"/>
                    <a:pt x="3733" y="2412"/>
                  </a:cubicBezTo>
                  <a:cubicBezTo>
                    <a:pt x="3707" y="1916"/>
                    <a:pt x="3524" y="1446"/>
                    <a:pt x="3185" y="1107"/>
                  </a:cubicBezTo>
                  <a:cubicBezTo>
                    <a:pt x="2950" y="820"/>
                    <a:pt x="2689" y="585"/>
                    <a:pt x="2402" y="376"/>
                  </a:cubicBezTo>
                  <a:cubicBezTo>
                    <a:pt x="2115" y="220"/>
                    <a:pt x="1802" y="115"/>
                    <a:pt x="1488" y="63"/>
                  </a:cubicBezTo>
                  <a:cubicBezTo>
                    <a:pt x="1359" y="20"/>
                    <a:pt x="1230" y="1"/>
                    <a:pt x="110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-1830642" y="-1141753"/>
              <a:ext cx="1178635" cy="1141747"/>
            </a:xfrm>
            <a:custGeom>
              <a:rect b="b" l="l" r="r" t="t"/>
              <a:pathLst>
                <a:path extrusionOk="0" h="19314" w="19938">
                  <a:moveTo>
                    <a:pt x="5371" y="293"/>
                  </a:moveTo>
                  <a:cubicBezTo>
                    <a:pt x="6645" y="293"/>
                    <a:pt x="7796" y="957"/>
                    <a:pt x="8716" y="1897"/>
                  </a:cubicBezTo>
                  <a:cubicBezTo>
                    <a:pt x="10308" y="3489"/>
                    <a:pt x="11874" y="5055"/>
                    <a:pt x="13439" y="6647"/>
                  </a:cubicBezTo>
                  <a:cubicBezTo>
                    <a:pt x="13805" y="7117"/>
                    <a:pt x="13283" y="7952"/>
                    <a:pt x="13048" y="8369"/>
                  </a:cubicBezTo>
                  <a:cubicBezTo>
                    <a:pt x="12526" y="9204"/>
                    <a:pt x="11900" y="9987"/>
                    <a:pt x="11169" y="10666"/>
                  </a:cubicBezTo>
                  <a:cubicBezTo>
                    <a:pt x="10491" y="11344"/>
                    <a:pt x="9760" y="11970"/>
                    <a:pt x="8951" y="12466"/>
                  </a:cubicBezTo>
                  <a:cubicBezTo>
                    <a:pt x="8620" y="12680"/>
                    <a:pt x="8014" y="13068"/>
                    <a:pt x="7511" y="13068"/>
                  </a:cubicBezTo>
                  <a:cubicBezTo>
                    <a:pt x="7339" y="13068"/>
                    <a:pt x="7179" y="13023"/>
                    <a:pt x="7046" y="12910"/>
                  </a:cubicBezTo>
                  <a:cubicBezTo>
                    <a:pt x="5428" y="11318"/>
                    <a:pt x="3810" y="9700"/>
                    <a:pt x="2192" y="8082"/>
                  </a:cubicBezTo>
                  <a:cubicBezTo>
                    <a:pt x="1018" y="6830"/>
                    <a:pt x="522" y="5238"/>
                    <a:pt x="1070" y="3568"/>
                  </a:cubicBezTo>
                  <a:cubicBezTo>
                    <a:pt x="1592" y="2106"/>
                    <a:pt x="2740" y="984"/>
                    <a:pt x="4175" y="488"/>
                  </a:cubicBezTo>
                  <a:cubicBezTo>
                    <a:pt x="4583" y="354"/>
                    <a:pt x="4983" y="293"/>
                    <a:pt x="5371" y="293"/>
                  </a:cubicBezTo>
                  <a:close/>
                  <a:moveTo>
                    <a:pt x="13883" y="7064"/>
                  </a:moveTo>
                  <a:lnTo>
                    <a:pt x="16206" y="9387"/>
                  </a:lnTo>
                  <a:cubicBezTo>
                    <a:pt x="17067" y="10248"/>
                    <a:pt x="18084" y="11083"/>
                    <a:pt x="18789" y="12075"/>
                  </a:cubicBezTo>
                  <a:cubicBezTo>
                    <a:pt x="19702" y="13380"/>
                    <a:pt x="19781" y="15128"/>
                    <a:pt x="18972" y="16511"/>
                  </a:cubicBezTo>
                  <a:cubicBezTo>
                    <a:pt x="18241" y="17816"/>
                    <a:pt x="16962" y="18703"/>
                    <a:pt x="15501" y="18964"/>
                  </a:cubicBezTo>
                  <a:cubicBezTo>
                    <a:pt x="15280" y="19003"/>
                    <a:pt x="15066" y="19021"/>
                    <a:pt x="14859" y="19021"/>
                  </a:cubicBezTo>
                  <a:cubicBezTo>
                    <a:pt x="13115" y="19021"/>
                    <a:pt x="11863" y="17727"/>
                    <a:pt x="10673" y="16537"/>
                  </a:cubicBezTo>
                  <a:cubicBezTo>
                    <a:pt x="9603" y="15493"/>
                    <a:pt x="8560" y="14423"/>
                    <a:pt x="7516" y="13380"/>
                  </a:cubicBezTo>
                  <a:cubicBezTo>
                    <a:pt x="7881" y="13354"/>
                    <a:pt x="8246" y="13223"/>
                    <a:pt x="8560" y="13067"/>
                  </a:cubicBezTo>
                  <a:cubicBezTo>
                    <a:pt x="9629" y="12492"/>
                    <a:pt x="10569" y="11762"/>
                    <a:pt x="11404" y="10901"/>
                  </a:cubicBezTo>
                  <a:cubicBezTo>
                    <a:pt x="12239" y="10118"/>
                    <a:pt x="12944" y="9204"/>
                    <a:pt x="13518" y="8187"/>
                  </a:cubicBezTo>
                  <a:cubicBezTo>
                    <a:pt x="13726" y="7847"/>
                    <a:pt x="13831" y="7456"/>
                    <a:pt x="13883" y="7064"/>
                  </a:cubicBezTo>
                  <a:close/>
                  <a:moveTo>
                    <a:pt x="5478" y="1"/>
                  </a:moveTo>
                  <a:cubicBezTo>
                    <a:pt x="3988" y="1"/>
                    <a:pt x="2516" y="788"/>
                    <a:pt x="1566" y="2002"/>
                  </a:cubicBezTo>
                  <a:cubicBezTo>
                    <a:pt x="0" y="3959"/>
                    <a:pt x="287" y="6569"/>
                    <a:pt x="1983" y="8317"/>
                  </a:cubicBezTo>
                  <a:cubicBezTo>
                    <a:pt x="3680" y="10013"/>
                    <a:pt x="5350" y="11710"/>
                    <a:pt x="7046" y="13380"/>
                  </a:cubicBezTo>
                  <a:cubicBezTo>
                    <a:pt x="8664" y="15024"/>
                    <a:pt x="10230" y="16824"/>
                    <a:pt x="12004" y="18286"/>
                  </a:cubicBezTo>
                  <a:cubicBezTo>
                    <a:pt x="12856" y="18990"/>
                    <a:pt x="13847" y="19313"/>
                    <a:pt x="14838" y="19313"/>
                  </a:cubicBezTo>
                  <a:cubicBezTo>
                    <a:pt x="16307" y="19313"/>
                    <a:pt x="17776" y="18603"/>
                    <a:pt x="18789" y="17372"/>
                  </a:cubicBezTo>
                  <a:cubicBezTo>
                    <a:pt x="19572" y="16407"/>
                    <a:pt x="19937" y="15180"/>
                    <a:pt x="19833" y="13954"/>
                  </a:cubicBezTo>
                  <a:cubicBezTo>
                    <a:pt x="19676" y="12258"/>
                    <a:pt x="18424" y="11135"/>
                    <a:pt x="17276" y="10013"/>
                  </a:cubicBezTo>
                  <a:cubicBezTo>
                    <a:pt x="16075" y="8813"/>
                    <a:pt x="14875" y="7612"/>
                    <a:pt x="13674" y="6412"/>
                  </a:cubicBezTo>
                  <a:cubicBezTo>
                    <a:pt x="13648" y="6386"/>
                    <a:pt x="13648" y="6386"/>
                    <a:pt x="13648" y="6360"/>
                  </a:cubicBezTo>
                  <a:cubicBezTo>
                    <a:pt x="13648" y="6360"/>
                    <a:pt x="13622" y="6334"/>
                    <a:pt x="13622" y="6334"/>
                  </a:cubicBezTo>
                  <a:lnTo>
                    <a:pt x="12291" y="5029"/>
                  </a:lnTo>
                  <a:lnTo>
                    <a:pt x="9838" y="2576"/>
                  </a:lnTo>
                  <a:cubicBezTo>
                    <a:pt x="9134" y="1845"/>
                    <a:pt x="8455" y="1088"/>
                    <a:pt x="7594" y="593"/>
                  </a:cubicBezTo>
                  <a:cubicBezTo>
                    <a:pt x="6922" y="185"/>
                    <a:pt x="6198" y="1"/>
                    <a:pt x="547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-1184275" y="-193484"/>
              <a:ext cx="259219" cy="146014"/>
            </a:xfrm>
            <a:custGeom>
              <a:rect b="b" l="l" r="r" t="t"/>
              <a:pathLst>
                <a:path extrusionOk="0" h="2470" w="4385">
                  <a:moveTo>
                    <a:pt x="0" y="0"/>
                  </a:moveTo>
                  <a:cubicBezTo>
                    <a:pt x="782" y="1138"/>
                    <a:pt x="2361" y="2470"/>
                    <a:pt x="3876" y="2470"/>
                  </a:cubicBezTo>
                  <a:cubicBezTo>
                    <a:pt x="4029" y="2470"/>
                    <a:pt x="4181" y="2456"/>
                    <a:pt x="4332" y="2427"/>
                  </a:cubicBezTo>
                  <a:cubicBezTo>
                    <a:pt x="4384" y="2401"/>
                    <a:pt x="4358" y="2349"/>
                    <a:pt x="4306" y="2349"/>
                  </a:cubicBezTo>
                  <a:cubicBezTo>
                    <a:pt x="2610" y="2140"/>
                    <a:pt x="1305" y="1044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-1566870" y="-1087131"/>
              <a:ext cx="222213" cy="89973"/>
            </a:xfrm>
            <a:custGeom>
              <a:rect b="b" l="l" r="r" t="t"/>
              <a:pathLst>
                <a:path extrusionOk="0" h="1522" w="3759">
                  <a:moveTo>
                    <a:pt x="874" y="1"/>
                  </a:moveTo>
                  <a:cubicBezTo>
                    <a:pt x="577" y="1"/>
                    <a:pt x="282" y="44"/>
                    <a:pt x="0" y="138"/>
                  </a:cubicBezTo>
                  <a:lnTo>
                    <a:pt x="0" y="164"/>
                  </a:lnTo>
                  <a:cubicBezTo>
                    <a:pt x="88" y="158"/>
                    <a:pt x="175" y="154"/>
                    <a:pt x="262" y="154"/>
                  </a:cubicBezTo>
                  <a:cubicBezTo>
                    <a:pt x="1522" y="154"/>
                    <a:pt x="2705" y="838"/>
                    <a:pt x="3706" y="1521"/>
                  </a:cubicBezTo>
                  <a:cubicBezTo>
                    <a:pt x="3732" y="1521"/>
                    <a:pt x="3758" y="1495"/>
                    <a:pt x="3758" y="1469"/>
                  </a:cubicBezTo>
                  <a:cubicBezTo>
                    <a:pt x="3121" y="605"/>
                    <a:pt x="1980" y="1"/>
                    <a:pt x="87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1332359" y="-987935"/>
              <a:ext cx="24710" cy="24178"/>
            </a:xfrm>
            <a:custGeom>
              <a:rect b="b" l="l" r="r" t="t"/>
              <a:pathLst>
                <a:path extrusionOk="0" h="409" w="418">
                  <a:moveTo>
                    <a:pt x="0" y="0"/>
                  </a:moveTo>
                  <a:lnTo>
                    <a:pt x="0" y="0"/>
                  </a:lnTo>
                  <a:cubicBezTo>
                    <a:pt x="26" y="104"/>
                    <a:pt x="78" y="235"/>
                    <a:pt x="183" y="313"/>
                  </a:cubicBezTo>
                  <a:cubicBezTo>
                    <a:pt x="203" y="353"/>
                    <a:pt x="269" y="409"/>
                    <a:pt x="334" y="409"/>
                  </a:cubicBezTo>
                  <a:cubicBezTo>
                    <a:pt x="354" y="409"/>
                    <a:pt x="373" y="404"/>
                    <a:pt x="391" y="391"/>
                  </a:cubicBezTo>
                  <a:cubicBezTo>
                    <a:pt x="418" y="339"/>
                    <a:pt x="391" y="235"/>
                    <a:pt x="339" y="209"/>
                  </a:cubicBezTo>
                  <a:cubicBezTo>
                    <a:pt x="261" y="104"/>
                    <a:pt x="131" y="26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-1218207" y="-227417"/>
              <a:ext cx="26247" cy="24710"/>
            </a:xfrm>
            <a:custGeom>
              <a:rect b="b" l="l" r="r" t="t"/>
              <a:pathLst>
                <a:path extrusionOk="0" h="418" w="444">
                  <a:moveTo>
                    <a:pt x="26" y="0"/>
                  </a:moveTo>
                  <a:cubicBezTo>
                    <a:pt x="0" y="0"/>
                    <a:pt x="0" y="0"/>
                    <a:pt x="0" y="26"/>
                  </a:cubicBezTo>
                  <a:cubicBezTo>
                    <a:pt x="52" y="209"/>
                    <a:pt x="209" y="366"/>
                    <a:pt x="392" y="418"/>
                  </a:cubicBezTo>
                  <a:cubicBezTo>
                    <a:pt x="392" y="418"/>
                    <a:pt x="444" y="418"/>
                    <a:pt x="418" y="392"/>
                  </a:cubicBezTo>
                  <a:cubicBezTo>
                    <a:pt x="365" y="209"/>
                    <a:pt x="209" y="53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8"/>
          <p:cNvSpPr/>
          <p:nvPr/>
        </p:nvSpPr>
        <p:spPr>
          <a:xfrm>
            <a:off x="8293967" y="4481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367467" y="4665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4711892" y="4022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8"/>
          <p:cNvGrpSpPr/>
          <p:nvPr/>
        </p:nvGrpSpPr>
        <p:grpSpPr>
          <a:xfrm rot="285333">
            <a:off x="2193929" y="245579"/>
            <a:ext cx="427950" cy="409426"/>
            <a:chOff x="4058550" y="928275"/>
            <a:chExt cx="427975" cy="409450"/>
          </a:xfrm>
        </p:grpSpPr>
        <p:sp>
          <p:nvSpPr>
            <p:cNvPr id="186" name="Google Shape;186;p8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8"/>
          <p:cNvSpPr/>
          <p:nvPr/>
        </p:nvSpPr>
        <p:spPr>
          <a:xfrm>
            <a:off x="2914742" y="46044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14300" y="1461775"/>
            <a:ext cx="40452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714300" y="2438400"/>
            <a:ext cx="4045200" cy="1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" name="Google Shape;193;p9"/>
          <p:cNvGrpSpPr/>
          <p:nvPr/>
        </p:nvGrpSpPr>
        <p:grpSpPr>
          <a:xfrm rot="1538468">
            <a:off x="2691850" y="4273992"/>
            <a:ext cx="690820" cy="660917"/>
            <a:chOff x="4058550" y="928275"/>
            <a:chExt cx="427975" cy="409450"/>
          </a:xfrm>
        </p:grpSpPr>
        <p:sp>
          <p:nvSpPr>
            <p:cNvPr id="194" name="Google Shape;194;p9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9"/>
          <p:cNvSpPr/>
          <p:nvPr/>
        </p:nvSpPr>
        <p:spPr>
          <a:xfrm>
            <a:off x="617842" y="43929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9"/>
          <p:cNvGrpSpPr/>
          <p:nvPr/>
        </p:nvGrpSpPr>
        <p:grpSpPr>
          <a:xfrm rot="5714365">
            <a:off x="368896" y="368039"/>
            <a:ext cx="690813" cy="660911"/>
            <a:chOff x="4058550" y="928275"/>
            <a:chExt cx="427975" cy="409450"/>
          </a:xfrm>
        </p:grpSpPr>
        <p:sp>
          <p:nvSpPr>
            <p:cNvPr id="199" name="Google Shape;199;p9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2556000" y="1734900"/>
            <a:ext cx="40320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4" name="Google Shape;204;p10"/>
          <p:cNvGrpSpPr/>
          <p:nvPr/>
        </p:nvGrpSpPr>
        <p:grpSpPr>
          <a:xfrm rot="-5097423">
            <a:off x="229163" y="1147857"/>
            <a:ext cx="427963" cy="409438"/>
            <a:chOff x="4058550" y="928275"/>
            <a:chExt cx="427975" cy="409450"/>
          </a:xfrm>
        </p:grpSpPr>
        <p:sp>
          <p:nvSpPr>
            <p:cNvPr id="205" name="Google Shape;205;p10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0"/>
          <p:cNvGrpSpPr/>
          <p:nvPr/>
        </p:nvGrpSpPr>
        <p:grpSpPr>
          <a:xfrm rot="8534263">
            <a:off x="844318" y="219148"/>
            <a:ext cx="690827" cy="660924"/>
            <a:chOff x="4058550" y="928275"/>
            <a:chExt cx="427975" cy="409450"/>
          </a:xfrm>
        </p:grpSpPr>
        <p:sp>
          <p:nvSpPr>
            <p:cNvPr id="209" name="Google Shape;209;p10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0"/>
          <p:cNvSpPr/>
          <p:nvPr/>
        </p:nvSpPr>
        <p:spPr>
          <a:xfrm>
            <a:off x="1813067" y="3564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268830" y="4530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0"/>
          <p:cNvGrpSpPr/>
          <p:nvPr/>
        </p:nvGrpSpPr>
        <p:grpSpPr>
          <a:xfrm rot="6941993">
            <a:off x="8369880" y="4424142"/>
            <a:ext cx="690828" cy="660925"/>
            <a:chOff x="4058550" y="928275"/>
            <a:chExt cx="427975" cy="409450"/>
          </a:xfrm>
        </p:grpSpPr>
        <p:sp>
          <p:nvSpPr>
            <p:cNvPr id="215" name="Google Shape;215;p10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0"/>
          <p:cNvSpPr/>
          <p:nvPr/>
        </p:nvSpPr>
        <p:spPr>
          <a:xfrm>
            <a:off x="7901642" y="49503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8618830" y="38532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5D5D">
            <a:alpha val="392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6"/>
          <p:cNvSpPr/>
          <p:nvPr/>
        </p:nvSpPr>
        <p:spPr>
          <a:xfrm>
            <a:off x="1071398" y="1330250"/>
            <a:ext cx="6909029" cy="660875"/>
          </a:xfrm>
          <a:custGeom>
            <a:rect b="b" l="l" r="r" t="t"/>
            <a:pathLst>
              <a:path extrusionOk="0" h="26435" w="308611">
                <a:moveTo>
                  <a:pt x="1504" y="0"/>
                </a:moveTo>
                <a:lnTo>
                  <a:pt x="308611" y="0"/>
                </a:lnTo>
                <a:lnTo>
                  <a:pt x="298804" y="12900"/>
                </a:lnTo>
                <a:lnTo>
                  <a:pt x="307299" y="26435"/>
                </a:lnTo>
                <a:lnTo>
                  <a:pt x="0" y="26435"/>
                </a:lnTo>
                <a:lnTo>
                  <a:pt x="9399" y="13306"/>
                </a:lnTo>
                <a:close/>
              </a:path>
            </a:pathLst>
          </a:cu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" name="Google Shape;638;p26"/>
          <p:cNvSpPr/>
          <p:nvPr/>
        </p:nvSpPr>
        <p:spPr>
          <a:xfrm>
            <a:off x="2543400" y="3663313"/>
            <a:ext cx="4057200" cy="41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6"/>
          <p:cNvSpPr txBox="1"/>
          <p:nvPr>
            <p:ph idx="1" type="subTitle"/>
          </p:nvPr>
        </p:nvSpPr>
        <p:spPr>
          <a:xfrm>
            <a:off x="2677500" y="3707162"/>
            <a:ext cx="3789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the Executives</a:t>
            </a:r>
            <a:endParaRPr/>
          </a:p>
        </p:txBody>
      </p:sp>
      <p:grpSp>
        <p:nvGrpSpPr>
          <p:cNvPr id="640" name="Google Shape;640;p26"/>
          <p:cNvGrpSpPr/>
          <p:nvPr/>
        </p:nvGrpSpPr>
        <p:grpSpPr>
          <a:xfrm rot="-591087">
            <a:off x="-132266" y="2657604"/>
            <a:ext cx="2974985" cy="2566372"/>
            <a:chOff x="-4421110" y="447626"/>
            <a:chExt cx="2677553" cy="2309793"/>
          </a:xfrm>
        </p:grpSpPr>
        <p:sp>
          <p:nvSpPr>
            <p:cNvPr id="641" name="Google Shape;641;p26"/>
            <p:cNvSpPr/>
            <p:nvPr/>
          </p:nvSpPr>
          <p:spPr>
            <a:xfrm rot="1770609">
              <a:off x="-3925425" y="1734516"/>
              <a:ext cx="628051" cy="309027"/>
            </a:xfrm>
            <a:custGeom>
              <a:rect b="b" l="l" r="r" t="t"/>
              <a:pathLst>
                <a:path extrusionOk="0" h="9862" w="20043">
                  <a:moveTo>
                    <a:pt x="1149" y="1"/>
                  </a:moveTo>
                  <a:cubicBezTo>
                    <a:pt x="1143" y="1"/>
                    <a:pt x="1136" y="7"/>
                    <a:pt x="1123" y="20"/>
                  </a:cubicBezTo>
                  <a:cubicBezTo>
                    <a:pt x="1123" y="20"/>
                    <a:pt x="1123" y="46"/>
                    <a:pt x="1123" y="46"/>
                  </a:cubicBezTo>
                  <a:cubicBezTo>
                    <a:pt x="1488" y="907"/>
                    <a:pt x="1097" y="1769"/>
                    <a:pt x="679" y="2499"/>
                  </a:cubicBezTo>
                  <a:cubicBezTo>
                    <a:pt x="1" y="3647"/>
                    <a:pt x="27" y="4509"/>
                    <a:pt x="732" y="5292"/>
                  </a:cubicBezTo>
                  <a:cubicBezTo>
                    <a:pt x="992" y="5579"/>
                    <a:pt x="1280" y="5813"/>
                    <a:pt x="1619" y="6048"/>
                  </a:cubicBezTo>
                  <a:lnTo>
                    <a:pt x="1619" y="6074"/>
                  </a:lnTo>
                  <a:cubicBezTo>
                    <a:pt x="2219" y="6440"/>
                    <a:pt x="2871" y="6727"/>
                    <a:pt x="3550" y="6936"/>
                  </a:cubicBezTo>
                  <a:cubicBezTo>
                    <a:pt x="4594" y="7197"/>
                    <a:pt x="5690" y="7327"/>
                    <a:pt x="6760" y="7327"/>
                  </a:cubicBezTo>
                  <a:lnTo>
                    <a:pt x="7229" y="7327"/>
                  </a:lnTo>
                  <a:cubicBezTo>
                    <a:pt x="8717" y="7405"/>
                    <a:pt x="10204" y="7692"/>
                    <a:pt x="11614" y="8214"/>
                  </a:cubicBezTo>
                  <a:cubicBezTo>
                    <a:pt x="12162" y="8397"/>
                    <a:pt x="12683" y="8606"/>
                    <a:pt x="13205" y="8814"/>
                  </a:cubicBezTo>
                  <a:cubicBezTo>
                    <a:pt x="13884" y="9102"/>
                    <a:pt x="14588" y="9389"/>
                    <a:pt x="15293" y="9597"/>
                  </a:cubicBezTo>
                  <a:cubicBezTo>
                    <a:pt x="15880" y="9773"/>
                    <a:pt x="16423" y="9862"/>
                    <a:pt x="16918" y="9862"/>
                  </a:cubicBezTo>
                  <a:cubicBezTo>
                    <a:pt x="17743" y="9862"/>
                    <a:pt x="18434" y="9617"/>
                    <a:pt x="18973" y="9128"/>
                  </a:cubicBezTo>
                  <a:cubicBezTo>
                    <a:pt x="19494" y="8658"/>
                    <a:pt x="20042" y="7953"/>
                    <a:pt x="19703" y="7223"/>
                  </a:cubicBezTo>
                  <a:cubicBezTo>
                    <a:pt x="19494" y="6805"/>
                    <a:pt x="19181" y="6466"/>
                    <a:pt x="18790" y="6231"/>
                  </a:cubicBezTo>
                  <a:cubicBezTo>
                    <a:pt x="18712" y="6205"/>
                    <a:pt x="18659" y="6153"/>
                    <a:pt x="18581" y="6127"/>
                  </a:cubicBezTo>
                  <a:lnTo>
                    <a:pt x="18503" y="6127"/>
                  </a:lnTo>
                  <a:lnTo>
                    <a:pt x="18320" y="6153"/>
                  </a:lnTo>
                  <a:cubicBezTo>
                    <a:pt x="17966" y="6198"/>
                    <a:pt x="17613" y="6219"/>
                    <a:pt x="17262" y="6219"/>
                  </a:cubicBezTo>
                  <a:cubicBezTo>
                    <a:pt x="15210" y="6219"/>
                    <a:pt x="13260" y="5509"/>
                    <a:pt x="11901" y="4952"/>
                  </a:cubicBezTo>
                  <a:cubicBezTo>
                    <a:pt x="10465" y="4352"/>
                    <a:pt x="9082" y="3621"/>
                    <a:pt x="7699" y="2943"/>
                  </a:cubicBezTo>
                  <a:cubicBezTo>
                    <a:pt x="6290" y="2212"/>
                    <a:pt x="4829" y="1455"/>
                    <a:pt x="3315" y="829"/>
                  </a:cubicBezTo>
                  <a:cubicBezTo>
                    <a:pt x="2689" y="568"/>
                    <a:pt x="1984" y="307"/>
                    <a:pt x="1175" y="20"/>
                  </a:cubicBezTo>
                  <a:cubicBezTo>
                    <a:pt x="1162" y="7"/>
                    <a:pt x="1156" y="1"/>
                    <a:pt x="1149" y="1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 rot="1770609">
              <a:off x="-4152678" y="755125"/>
              <a:ext cx="1525051" cy="1208722"/>
            </a:xfrm>
            <a:custGeom>
              <a:rect b="b" l="l" r="r" t="t"/>
              <a:pathLst>
                <a:path extrusionOk="0" h="38574" w="48669">
                  <a:moveTo>
                    <a:pt x="24297" y="0"/>
                  </a:moveTo>
                  <a:cubicBezTo>
                    <a:pt x="23304" y="0"/>
                    <a:pt x="22349" y="128"/>
                    <a:pt x="21451" y="386"/>
                  </a:cubicBezTo>
                  <a:cubicBezTo>
                    <a:pt x="19155" y="1117"/>
                    <a:pt x="17093" y="2447"/>
                    <a:pt x="15553" y="4300"/>
                  </a:cubicBezTo>
                  <a:cubicBezTo>
                    <a:pt x="13831" y="6231"/>
                    <a:pt x="12709" y="8502"/>
                    <a:pt x="11535" y="11033"/>
                  </a:cubicBezTo>
                  <a:cubicBezTo>
                    <a:pt x="10595" y="13016"/>
                    <a:pt x="9395" y="15313"/>
                    <a:pt x="7620" y="17322"/>
                  </a:cubicBezTo>
                  <a:cubicBezTo>
                    <a:pt x="6420" y="18679"/>
                    <a:pt x="5115" y="19906"/>
                    <a:pt x="3706" y="21054"/>
                  </a:cubicBezTo>
                  <a:cubicBezTo>
                    <a:pt x="2662" y="21889"/>
                    <a:pt x="1357" y="22959"/>
                    <a:pt x="653" y="24316"/>
                  </a:cubicBezTo>
                  <a:cubicBezTo>
                    <a:pt x="313" y="24968"/>
                    <a:pt x="0" y="25934"/>
                    <a:pt x="496" y="26795"/>
                  </a:cubicBezTo>
                  <a:cubicBezTo>
                    <a:pt x="783" y="27239"/>
                    <a:pt x="1149" y="27630"/>
                    <a:pt x="1618" y="27917"/>
                  </a:cubicBezTo>
                  <a:cubicBezTo>
                    <a:pt x="1827" y="28048"/>
                    <a:pt x="2062" y="28178"/>
                    <a:pt x="2297" y="28309"/>
                  </a:cubicBezTo>
                  <a:cubicBezTo>
                    <a:pt x="3941" y="29117"/>
                    <a:pt x="5820" y="29431"/>
                    <a:pt x="7620" y="29744"/>
                  </a:cubicBezTo>
                  <a:cubicBezTo>
                    <a:pt x="8325" y="29848"/>
                    <a:pt x="9056" y="29979"/>
                    <a:pt x="9786" y="30135"/>
                  </a:cubicBezTo>
                  <a:cubicBezTo>
                    <a:pt x="13518" y="30892"/>
                    <a:pt x="17171" y="32040"/>
                    <a:pt x="20668" y="33528"/>
                  </a:cubicBezTo>
                  <a:cubicBezTo>
                    <a:pt x="21921" y="34050"/>
                    <a:pt x="23121" y="34676"/>
                    <a:pt x="24296" y="35302"/>
                  </a:cubicBezTo>
                  <a:cubicBezTo>
                    <a:pt x="25835" y="36137"/>
                    <a:pt x="27427" y="36894"/>
                    <a:pt x="29045" y="37546"/>
                  </a:cubicBezTo>
                  <a:cubicBezTo>
                    <a:pt x="30396" y="38053"/>
                    <a:pt x="32030" y="38573"/>
                    <a:pt x="33735" y="38573"/>
                  </a:cubicBezTo>
                  <a:cubicBezTo>
                    <a:pt x="34401" y="38573"/>
                    <a:pt x="35077" y="38494"/>
                    <a:pt x="35752" y="38303"/>
                  </a:cubicBezTo>
                  <a:cubicBezTo>
                    <a:pt x="38126" y="37651"/>
                    <a:pt x="40423" y="35641"/>
                    <a:pt x="41884" y="32980"/>
                  </a:cubicBezTo>
                  <a:cubicBezTo>
                    <a:pt x="42693" y="31466"/>
                    <a:pt x="43137" y="29822"/>
                    <a:pt x="43554" y="28204"/>
                  </a:cubicBezTo>
                  <a:cubicBezTo>
                    <a:pt x="44128" y="26038"/>
                    <a:pt x="44702" y="23794"/>
                    <a:pt x="46242" y="21993"/>
                  </a:cubicBezTo>
                  <a:lnTo>
                    <a:pt x="46373" y="21811"/>
                  </a:lnTo>
                  <a:cubicBezTo>
                    <a:pt x="47390" y="20610"/>
                    <a:pt x="48669" y="19097"/>
                    <a:pt x="48147" y="17479"/>
                  </a:cubicBezTo>
                  <a:cubicBezTo>
                    <a:pt x="47834" y="16487"/>
                    <a:pt x="47103" y="15678"/>
                    <a:pt x="46451" y="15000"/>
                  </a:cubicBezTo>
                  <a:cubicBezTo>
                    <a:pt x="45929" y="14452"/>
                    <a:pt x="45381" y="13930"/>
                    <a:pt x="44833" y="13408"/>
                  </a:cubicBezTo>
                  <a:cubicBezTo>
                    <a:pt x="44415" y="13042"/>
                    <a:pt x="43998" y="12651"/>
                    <a:pt x="43606" y="12233"/>
                  </a:cubicBezTo>
                  <a:cubicBezTo>
                    <a:pt x="43032" y="11685"/>
                    <a:pt x="42458" y="11111"/>
                    <a:pt x="41884" y="10537"/>
                  </a:cubicBezTo>
                  <a:cubicBezTo>
                    <a:pt x="39275" y="7928"/>
                    <a:pt x="36561" y="5214"/>
                    <a:pt x="33481" y="3178"/>
                  </a:cubicBezTo>
                  <a:cubicBezTo>
                    <a:pt x="32098" y="2239"/>
                    <a:pt x="30611" y="1482"/>
                    <a:pt x="29045" y="882"/>
                  </a:cubicBezTo>
                  <a:cubicBezTo>
                    <a:pt x="27420" y="298"/>
                    <a:pt x="25814" y="0"/>
                    <a:pt x="24297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 rot="1770609">
              <a:off x="-3158858" y="1623224"/>
              <a:ext cx="381882" cy="610064"/>
            </a:xfrm>
            <a:custGeom>
              <a:rect b="b" l="l" r="r" t="t"/>
              <a:pathLst>
                <a:path extrusionOk="0" h="19469" w="12187">
                  <a:moveTo>
                    <a:pt x="10087" y="1"/>
                  </a:moveTo>
                  <a:cubicBezTo>
                    <a:pt x="9889" y="1"/>
                    <a:pt x="9692" y="24"/>
                    <a:pt x="9499" y="71"/>
                  </a:cubicBezTo>
                  <a:cubicBezTo>
                    <a:pt x="9473" y="71"/>
                    <a:pt x="9473" y="97"/>
                    <a:pt x="9447" y="97"/>
                  </a:cubicBezTo>
                  <a:cubicBezTo>
                    <a:pt x="9212" y="1297"/>
                    <a:pt x="8273" y="2419"/>
                    <a:pt x="7542" y="3306"/>
                  </a:cubicBezTo>
                  <a:lnTo>
                    <a:pt x="7490" y="3359"/>
                  </a:lnTo>
                  <a:cubicBezTo>
                    <a:pt x="6733" y="4246"/>
                    <a:pt x="6133" y="5264"/>
                    <a:pt x="5715" y="6360"/>
                  </a:cubicBezTo>
                  <a:cubicBezTo>
                    <a:pt x="5350" y="7351"/>
                    <a:pt x="5063" y="8395"/>
                    <a:pt x="4854" y="9413"/>
                  </a:cubicBezTo>
                  <a:cubicBezTo>
                    <a:pt x="4619" y="10300"/>
                    <a:pt x="4410" y="11240"/>
                    <a:pt x="4097" y="12127"/>
                  </a:cubicBezTo>
                  <a:cubicBezTo>
                    <a:pt x="3523" y="13797"/>
                    <a:pt x="2636" y="15337"/>
                    <a:pt x="1462" y="16667"/>
                  </a:cubicBezTo>
                  <a:cubicBezTo>
                    <a:pt x="1018" y="17163"/>
                    <a:pt x="548" y="17607"/>
                    <a:pt x="26" y="18051"/>
                  </a:cubicBezTo>
                  <a:cubicBezTo>
                    <a:pt x="0" y="18051"/>
                    <a:pt x="0" y="18077"/>
                    <a:pt x="26" y="18103"/>
                  </a:cubicBezTo>
                  <a:cubicBezTo>
                    <a:pt x="261" y="18364"/>
                    <a:pt x="522" y="18625"/>
                    <a:pt x="835" y="18807"/>
                  </a:cubicBezTo>
                  <a:cubicBezTo>
                    <a:pt x="1523" y="19232"/>
                    <a:pt x="2320" y="19469"/>
                    <a:pt x="3130" y="19469"/>
                  </a:cubicBezTo>
                  <a:cubicBezTo>
                    <a:pt x="3365" y="19469"/>
                    <a:pt x="3601" y="19449"/>
                    <a:pt x="3836" y="19408"/>
                  </a:cubicBezTo>
                  <a:cubicBezTo>
                    <a:pt x="3862" y="19408"/>
                    <a:pt x="3862" y="19408"/>
                    <a:pt x="3862" y="19381"/>
                  </a:cubicBezTo>
                  <a:cubicBezTo>
                    <a:pt x="3862" y="19381"/>
                    <a:pt x="3862" y="19355"/>
                    <a:pt x="3862" y="19355"/>
                  </a:cubicBezTo>
                  <a:cubicBezTo>
                    <a:pt x="3784" y="19199"/>
                    <a:pt x="3706" y="19042"/>
                    <a:pt x="3654" y="18860"/>
                  </a:cubicBezTo>
                  <a:cubicBezTo>
                    <a:pt x="3184" y="17737"/>
                    <a:pt x="3549" y="16485"/>
                    <a:pt x="3967" y="15441"/>
                  </a:cubicBezTo>
                  <a:cubicBezTo>
                    <a:pt x="4071" y="15180"/>
                    <a:pt x="4176" y="14893"/>
                    <a:pt x="4306" y="14632"/>
                  </a:cubicBezTo>
                  <a:cubicBezTo>
                    <a:pt x="4436" y="14267"/>
                    <a:pt x="4619" y="13875"/>
                    <a:pt x="4776" y="13484"/>
                  </a:cubicBezTo>
                  <a:cubicBezTo>
                    <a:pt x="5037" y="12727"/>
                    <a:pt x="5219" y="11944"/>
                    <a:pt x="5350" y="11161"/>
                  </a:cubicBezTo>
                  <a:cubicBezTo>
                    <a:pt x="5376" y="10952"/>
                    <a:pt x="5402" y="10718"/>
                    <a:pt x="5454" y="10509"/>
                  </a:cubicBezTo>
                  <a:cubicBezTo>
                    <a:pt x="5715" y="8943"/>
                    <a:pt x="6002" y="7351"/>
                    <a:pt x="6681" y="5890"/>
                  </a:cubicBezTo>
                  <a:lnTo>
                    <a:pt x="6707" y="5864"/>
                  </a:lnTo>
                  <a:cubicBezTo>
                    <a:pt x="8090" y="3045"/>
                    <a:pt x="9917" y="1480"/>
                    <a:pt x="12161" y="1245"/>
                  </a:cubicBezTo>
                  <a:lnTo>
                    <a:pt x="12187" y="1245"/>
                  </a:lnTo>
                  <a:cubicBezTo>
                    <a:pt x="12187" y="1219"/>
                    <a:pt x="12187" y="1193"/>
                    <a:pt x="12187" y="1193"/>
                  </a:cubicBezTo>
                  <a:cubicBezTo>
                    <a:pt x="11978" y="879"/>
                    <a:pt x="11717" y="619"/>
                    <a:pt x="11430" y="410"/>
                  </a:cubicBezTo>
                  <a:cubicBezTo>
                    <a:pt x="11026" y="134"/>
                    <a:pt x="10557" y="1"/>
                    <a:pt x="10087" y="1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 rot="1770609">
              <a:off x="-3137375" y="1850917"/>
              <a:ext cx="951053" cy="666843"/>
            </a:xfrm>
            <a:custGeom>
              <a:rect b="b" l="l" r="r" t="t"/>
              <a:pathLst>
                <a:path extrusionOk="0" h="21281" w="30351">
                  <a:moveTo>
                    <a:pt x="9355" y="1"/>
                  </a:moveTo>
                  <a:cubicBezTo>
                    <a:pt x="8951" y="1"/>
                    <a:pt x="8546" y="43"/>
                    <a:pt x="8143" y="137"/>
                  </a:cubicBezTo>
                  <a:cubicBezTo>
                    <a:pt x="6238" y="554"/>
                    <a:pt x="4698" y="2016"/>
                    <a:pt x="3445" y="4547"/>
                  </a:cubicBezTo>
                  <a:cubicBezTo>
                    <a:pt x="2950" y="5643"/>
                    <a:pt x="2610" y="6791"/>
                    <a:pt x="2428" y="7992"/>
                  </a:cubicBezTo>
                  <a:cubicBezTo>
                    <a:pt x="2349" y="8305"/>
                    <a:pt x="2297" y="8644"/>
                    <a:pt x="2245" y="8957"/>
                  </a:cubicBezTo>
                  <a:cubicBezTo>
                    <a:pt x="2062" y="10236"/>
                    <a:pt x="1749" y="11515"/>
                    <a:pt x="1306" y="12741"/>
                  </a:cubicBezTo>
                  <a:cubicBezTo>
                    <a:pt x="1227" y="12924"/>
                    <a:pt x="1123" y="13133"/>
                    <a:pt x="1045" y="13341"/>
                  </a:cubicBezTo>
                  <a:cubicBezTo>
                    <a:pt x="549" y="14437"/>
                    <a:pt x="1" y="15690"/>
                    <a:pt x="210" y="16864"/>
                  </a:cubicBezTo>
                  <a:cubicBezTo>
                    <a:pt x="288" y="17256"/>
                    <a:pt x="444" y="17647"/>
                    <a:pt x="627" y="17986"/>
                  </a:cubicBezTo>
                  <a:lnTo>
                    <a:pt x="653" y="18013"/>
                  </a:lnTo>
                  <a:cubicBezTo>
                    <a:pt x="679" y="18039"/>
                    <a:pt x="705" y="18065"/>
                    <a:pt x="705" y="18117"/>
                  </a:cubicBezTo>
                  <a:cubicBezTo>
                    <a:pt x="1149" y="18848"/>
                    <a:pt x="1775" y="19474"/>
                    <a:pt x="2506" y="19944"/>
                  </a:cubicBezTo>
                  <a:cubicBezTo>
                    <a:pt x="2819" y="20152"/>
                    <a:pt x="3132" y="20309"/>
                    <a:pt x="3472" y="20466"/>
                  </a:cubicBezTo>
                  <a:cubicBezTo>
                    <a:pt x="4868" y="20995"/>
                    <a:pt x="6331" y="21281"/>
                    <a:pt x="7820" y="21281"/>
                  </a:cubicBezTo>
                  <a:cubicBezTo>
                    <a:pt x="7945" y="21281"/>
                    <a:pt x="8070" y="21279"/>
                    <a:pt x="8195" y="21275"/>
                  </a:cubicBezTo>
                  <a:cubicBezTo>
                    <a:pt x="9552" y="21275"/>
                    <a:pt x="10935" y="21144"/>
                    <a:pt x="12266" y="21014"/>
                  </a:cubicBezTo>
                  <a:lnTo>
                    <a:pt x="12944" y="20961"/>
                  </a:lnTo>
                  <a:cubicBezTo>
                    <a:pt x="14014" y="20857"/>
                    <a:pt x="15136" y="20831"/>
                    <a:pt x="16206" y="20805"/>
                  </a:cubicBezTo>
                  <a:cubicBezTo>
                    <a:pt x="16728" y="20779"/>
                    <a:pt x="17276" y="20779"/>
                    <a:pt x="17824" y="20753"/>
                  </a:cubicBezTo>
                  <a:cubicBezTo>
                    <a:pt x="21869" y="20570"/>
                    <a:pt x="25549" y="19239"/>
                    <a:pt x="28445" y="16917"/>
                  </a:cubicBezTo>
                  <a:cubicBezTo>
                    <a:pt x="29463" y="16081"/>
                    <a:pt x="30350" y="14672"/>
                    <a:pt x="29854" y="13185"/>
                  </a:cubicBezTo>
                  <a:cubicBezTo>
                    <a:pt x="29437" y="11984"/>
                    <a:pt x="28419" y="11202"/>
                    <a:pt x="27558" y="10627"/>
                  </a:cubicBezTo>
                  <a:cubicBezTo>
                    <a:pt x="27140" y="10366"/>
                    <a:pt x="26697" y="10106"/>
                    <a:pt x="26253" y="9845"/>
                  </a:cubicBezTo>
                  <a:cubicBezTo>
                    <a:pt x="26044" y="9740"/>
                    <a:pt x="25836" y="9610"/>
                    <a:pt x="25627" y="9479"/>
                  </a:cubicBezTo>
                  <a:lnTo>
                    <a:pt x="24505" y="8827"/>
                  </a:lnTo>
                  <a:cubicBezTo>
                    <a:pt x="23487" y="8227"/>
                    <a:pt x="22443" y="7574"/>
                    <a:pt x="21425" y="6922"/>
                  </a:cubicBezTo>
                  <a:cubicBezTo>
                    <a:pt x="20982" y="6635"/>
                    <a:pt x="20590" y="6374"/>
                    <a:pt x="20199" y="6087"/>
                  </a:cubicBezTo>
                  <a:cubicBezTo>
                    <a:pt x="19494" y="5565"/>
                    <a:pt x="18816" y="5017"/>
                    <a:pt x="18137" y="4469"/>
                  </a:cubicBezTo>
                  <a:cubicBezTo>
                    <a:pt x="17250" y="3738"/>
                    <a:pt x="16311" y="2981"/>
                    <a:pt x="15319" y="2329"/>
                  </a:cubicBezTo>
                  <a:lnTo>
                    <a:pt x="15189" y="2225"/>
                  </a:lnTo>
                  <a:cubicBezTo>
                    <a:pt x="13669" y="1234"/>
                    <a:pt x="11536" y="1"/>
                    <a:pt x="9355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 rot="1770609">
              <a:off x="-4185602" y="877088"/>
              <a:ext cx="1525866" cy="1078055"/>
            </a:xfrm>
            <a:custGeom>
              <a:rect b="b" l="l" r="r" t="t"/>
              <a:pathLst>
                <a:path extrusionOk="0" h="34404" w="48695">
                  <a:moveTo>
                    <a:pt x="15658" y="1"/>
                  </a:moveTo>
                  <a:cubicBezTo>
                    <a:pt x="15647" y="18"/>
                    <a:pt x="15637" y="34"/>
                    <a:pt x="15626" y="51"/>
                  </a:cubicBezTo>
                  <a:lnTo>
                    <a:pt x="15626" y="51"/>
                  </a:lnTo>
                  <a:cubicBezTo>
                    <a:pt x="15638" y="37"/>
                    <a:pt x="15648" y="21"/>
                    <a:pt x="15658" y="1"/>
                  </a:cubicBezTo>
                  <a:close/>
                  <a:moveTo>
                    <a:pt x="15626" y="51"/>
                  </a:moveTo>
                  <a:cubicBezTo>
                    <a:pt x="15608" y="73"/>
                    <a:pt x="15585" y="89"/>
                    <a:pt x="15553" y="105"/>
                  </a:cubicBezTo>
                  <a:cubicBezTo>
                    <a:pt x="13857" y="2062"/>
                    <a:pt x="12735" y="4307"/>
                    <a:pt x="11535" y="6838"/>
                  </a:cubicBezTo>
                  <a:cubicBezTo>
                    <a:pt x="10621" y="8821"/>
                    <a:pt x="9421" y="11118"/>
                    <a:pt x="7646" y="13153"/>
                  </a:cubicBezTo>
                  <a:cubicBezTo>
                    <a:pt x="6446" y="14510"/>
                    <a:pt x="5141" y="15737"/>
                    <a:pt x="3732" y="16859"/>
                  </a:cubicBezTo>
                  <a:cubicBezTo>
                    <a:pt x="2688" y="17720"/>
                    <a:pt x="1357" y="18790"/>
                    <a:pt x="653" y="20147"/>
                  </a:cubicBezTo>
                  <a:cubicBezTo>
                    <a:pt x="339" y="20799"/>
                    <a:pt x="0" y="21765"/>
                    <a:pt x="522" y="22626"/>
                  </a:cubicBezTo>
                  <a:cubicBezTo>
                    <a:pt x="783" y="23070"/>
                    <a:pt x="1175" y="23461"/>
                    <a:pt x="1618" y="23722"/>
                  </a:cubicBezTo>
                  <a:cubicBezTo>
                    <a:pt x="1853" y="23879"/>
                    <a:pt x="2062" y="24009"/>
                    <a:pt x="2297" y="24113"/>
                  </a:cubicBezTo>
                  <a:cubicBezTo>
                    <a:pt x="3967" y="24922"/>
                    <a:pt x="5820" y="25236"/>
                    <a:pt x="7620" y="25549"/>
                  </a:cubicBezTo>
                  <a:cubicBezTo>
                    <a:pt x="8351" y="25679"/>
                    <a:pt x="9082" y="25784"/>
                    <a:pt x="9786" y="25940"/>
                  </a:cubicBezTo>
                  <a:cubicBezTo>
                    <a:pt x="13518" y="26723"/>
                    <a:pt x="17171" y="27845"/>
                    <a:pt x="20668" y="29359"/>
                  </a:cubicBezTo>
                  <a:cubicBezTo>
                    <a:pt x="21921" y="29881"/>
                    <a:pt x="23121" y="30507"/>
                    <a:pt x="24322" y="31133"/>
                  </a:cubicBezTo>
                  <a:cubicBezTo>
                    <a:pt x="25861" y="31942"/>
                    <a:pt x="27427" y="32699"/>
                    <a:pt x="29071" y="33351"/>
                  </a:cubicBezTo>
                  <a:cubicBezTo>
                    <a:pt x="30405" y="33878"/>
                    <a:pt x="32051" y="34404"/>
                    <a:pt x="33754" y="34404"/>
                  </a:cubicBezTo>
                  <a:cubicBezTo>
                    <a:pt x="34416" y="34404"/>
                    <a:pt x="35087" y="34324"/>
                    <a:pt x="35751" y="34134"/>
                  </a:cubicBezTo>
                  <a:cubicBezTo>
                    <a:pt x="38126" y="33456"/>
                    <a:pt x="40449" y="31472"/>
                    <a:pt x="41910" y="28811"/>
                  </a:cubicBezTo>
                  <a:cubicBezTo>
                    <a:pt x="42719" y="27323"/>
                    <a:pt x="43163" y="25653"/>
                    <a:pt x="43580" y="24035"/>
                  </a:cubicBezTo>
                  <a:cubicBezTo>
                    <a:pt x="44154" y="21869"/>
                    <a:pt x="44728" y="19625"/>
                    <a:pt x="46268" y="17798"/>
                  </a:cubicBezTo>
                  <a:lnTo>
                    <a:pt x="46399" y="17642"/>
                  </a:lnTo>
                  <a:cubicBezTo>
                    <a:pt x="47416" y="16441"/>
                    <a:pt x="48695" y="14928"/>
                    <a:pt x="48173" y="13284"/>
                  </a:cubicBezTo>
                  <a:cubicBezTo>
                    <a:pt x="48043" y="12892"/>
                    <a:pt x="47860" y="12527"/>
                    <a:pt x="47625" y="12188"/>
                  </a:cubicBezTo>
                  <a:cubicBezTo>
                    <a:pt x="47625" y="12736"/>
                    <a:pt x="47573" y="13310"/>
                    <a:pt x="47469" y="13858"/>
                  </a:cubicBezTo>
                  <a:cubicBezTo>
                    <a:pt x="47077" y="15737"/>
                    <a:pt x="45094" y="17120"/>
                    <a:pt x="43893" y="18451"/>
                  </a:cubicBezTo>
                  <a:cubicBezTo>
                    <a:pt x="41362" y="21321"/>
                    <a:pt x="41310" y="25549"/>
                    <a:pt x="38492" y="28237"/>
                  </a:cubicBezTo>
                  <a:cubicBezTo>
                    <a:pt x="37051" y="29619"/>
                    <a:pt x="35165" y="30223"/>
                    <a:pt x="33251" y="30223"/>
                  </a:cubicBezTo>
                  <a:cubicBezTo>
                    <a:pt x="31698" y="30223"/>
                    <a:pt x="30126" y="29825"/>
                    <a:pt x="28758" y="29124"/>
                  </a:cubicBezTo>
                  <a:cubicBezTo>
                    <a:pt x="27088" y="28263"/>
                    <a:pt x="25600" y="27036"/>
                    <a:pt x="24034" y="25992"/>
                  </a:cubicBezTo>
                  <a:cubicBezTo>
                    <a:pt x="22417" y="24922"/>
                    <a:pt x="20616" y="24140"/>
                    <a:pt x="18711" y="23722"/>
                  </a:cubicBezTo>
                  <a:cubicBezTo>
                    <a:pt x="15240" y="22887"/>
                    <a:pt x="11561" y="23409"/>
                    <a:pt x="8142" y="22469"/>
                  </a:cubicBezTo>
                  <a:cubicBezTo>
                    <a:pt x="6837" y="22104"/>
                    <a:pt x="5272" y="21165"/>
                    <a:pt x="5298" y="19651"/>
                  </a:cubicBezTo>
                  <a:cubicBezTo>
                    <a:pt x="5298" y="18529"/>
                    <a:pt x="6263" y="17459"/>
                    <a:pt x="6942" y="16650"/>
                  </a:cubicBezTo>
                  <a:cubicBezTo>
                    <a:pt x="7829" y="15580"/>
                    <a:pt x="8821" y="14588"/>
                    <a:pt x="9630" y="13466"/>
                  </a:cubicBezTo>
                  <a:cubicBezTo>
                    <a:pt x="10699" y="11901"/>
                    <a:pt x="11535" y="10178"/>
                    <a:pt x="12109" y="8378"/>
                  </a:cubicBezTo>
                  <a:cubicBezTo>
                    <a:pt x="13042" y="5474"/>
                    <a:pt x="14027" y="2596"/>
                    <a:pt x="15626" y="51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 rot="1770609">
              <a:off x="-3138145" y="1850719"/>
              <a:ext cx="951053" cy="666655"/>
            </a:xfrm>
            <a:custGeom>
              <a:rect b="b" l="l" r="r" t="t"/>
              <a:pathLst>
                <a:path extrusionOk="0" h="21275" w="30351">
                  <a:moveTo>
                    <a:pt x="9247" y="0"/>
                  </a:moveTo>
                  <a:cubicBezTo>
                    <a:pt x="8882" y="0"/>
                    <a:pt x="8525" y="41"/>
                    <a:pt x="8169" y="130"/>
                  </a:cubicBezTo>
                  <a:cubicBezTo>
                    <a:pt x="6238" y="547"/>
                    <a:pt x="4698" y="2009"/>
                    <a:pt x="3445" y="4540"/>
                  </a:cubicBezTo>
                  <a:cubicBezTo>
                    <a:pt x="2976" y="5636"/>
                    <a:pt x="2636" y="6784"/>
                    <a:pt x="2428" y="7985"/>
                  </a:cubicBezTo>
                  <a:cubicBezTo>
                    <a:pt x="2375" y="8298"/>
                    <a:pt x="2323" y="8637"/>
                    <a:pt x="2271" y="8950"/>
                  </a:cubicBezTo>
                  <a:cubicBezTo>
                    <a:pt x="2088" y="10255"/>
                    <a:pt x="1775" y="11508"/>
                    <a:pt x="1306" y="12734"/>
                  </a:cubicBezTo>
                  <a:cubicBezTo>
                    <a:pt x="1227" y="12943"/>
                    <a:pt x="1149" y="13126"/>
                    <a:pt x="1045" y="13334"/>
                  </a:cubicBezTo>
                  <a:cubicBezTo>
                    <a:pt x="549" y="14430"/>
                    <a:pt x="1" y="15683"/>
                    <a:pt x="236" y="16857"/>
                  </a:cubicBezTo>
                  <a:cubicBezTo>
                    <a:pt x="314" y="17249"/>
                    <a:pt x="444" y="17640"/>
                    <a:pt x="653" y="17979"/>
                  </a:cubicBezTo>
                  <a:lnTo>
                    <a:pt x="653" y="18006"/>
                  </a:lnTo>
                  <a:cubicBezTo>
                    <a:pt x="705" y="18032"/>
                    <a:pt x="731" y="18084"/>
                    <a:pt x="705" y="18110"/>
                  </a:cubicBezTo>
                  <a:cubicBezTo>
                    <a:pt x="1175" y="18841"/>
                    <a:pt x="1775" y="19467"/>
                    <a:pt x="2506" y="19963"/>
                  </a:cubicBezTo>
                  <a:cubicBezTo>
                    <a:pt x="2819" y="20145"/>
                    <a:pt x="3158" y="20328"/>
                    <a:pt x="3498" y="20485"/>
                  </a:cubicBezTo>
                  <a:cubicBezTo>
                    <a:pt x="4861" y="21011"/>
                    <a:pt x="6312" y="21274"/>
                    <a:pt x="7791" y="21274"/>
                  </a:cubicBezTo>
                  <a:cubicBezTo>
                    <a:pt x="7925" y="21274"/>
                    <a:pt x="8060" y="21272"/>
                    <a:pt x="8195" y="21268"/>
                  </a:cubicBezTo>
                  <a:cubicBezTo>
                    <a:pt x="9552" y="21268"/>
                    <a:pt x="10909" y="21137"/>
                    <a:pt x="12240" y="21033"/>
                  </a:cubicBezTo>
                  <a:lnTo>
                    <a:pt x="12918" y="20980"/>
                  </a:lnTo>
                  <a:cubicBezTo>
                    <a:pt x="14014" y="20876"/>
                    <a:pt x="15110" y="20850"/>
                    <a:pt x="16180" y="20824"/>
                  </a:cubicBezTo>
                  <a:cubicBezTo>
                    <a:pt x="16728" y="20824"/>
                    <a:pt x="17250" y="20772"/>
                    <a:pt x="17798" y="20746"/>
                  </a:cubicBezTo>
                  <a:cubicBezTo>
                    <a:pt x="21869" y="20589"/>
                    <a:pt x="25549" y="19258"/>
                    <a:pt x="28419" y="16910"/>
                  </a:cubicBezTo>
                  <a:cubicBezTo>
                    <a:pt x="29463" y="16101"/>
                    <a:pt x="30350" y="14691"/>
                    <a:pt x="29854" y="13204"/>
                  </a:cubicBezTo>
                  <a:cubicBezTo>
                    <a:pt x="29776" y="12995"/>
                    <a:pt x="29698" y="12812"/>
                    <a:pt x="29619" y="12656"/>
                  </a:cubicBezTo>
                  <a:lnTo>
                    <a:pt x="29619" y="12656"/>
                  </a:lnTo>
                  <a:cubicBezTo>
                    <a:pt x="29646" y="13204"/>
                    <a:pt x="29515" y="13778"/>
                    <a:pt x="29228" y="14274"/>
                  </a:cubicBezTo>
                  <a:cubicBezTo>
                    <a:pt x="27923" y="16675"/>
                    <a:pt x="24661" y="17510"/>
                    <a:pt x="22182" y="17875"/>
                  </a:cubicBezTo>
                  <a:cubicBezTo>
                    <a:pt x="21258" y="18011"/>
                    <a:pt x="20329" y="18047"/>
                    <a:pt x="19398" y="18047"/>
                  </a:cubicBezTo>
                  <a:cubicBezTo>
                    <a:pt x="18311" y="18047"/>
                    <a:pt x="17222" y="17997"/>
                    <a:pt x="16135" y="17997"/>
                  </a:cubicBezTo>
                  <a:cubicBezTo>
                    <a:pt x="15286" y="17997"/>
                    <a:pt x="14439" y="18028"/>
                    <a:pt x="13597" y="18136"/>
                  </a:cubicBezTo>
                  <a:cubicBezTo>
                    <a:pt x="11637" y="18376"/>
                    <a:pt x="9795" y="18905"/>
                    <a:pt x="7904" y="18905"/>
                  </a:cubicBezTo>
                  <a:cubicBezTo>
                    <a:pt x="7126" y="18905"/>
                    <a:pt x="6339" y="18815"/>
                    <a:pt x="5533" y="18580"/>
                  </a:cubicBezTo>
                  <a:cubicBezTo>
                    <a:pt x="4228" y="18188"/>
                    <a:pt x="2897" y="17170"/>
                    <a:pt x="2845" y="15709"/>
                  </a:cubicBezTo>
                  <a:cubicBezTo>
                    <a:pt x="2793" y="14535"/>
                    <a:pt x="3628" y="13334"/>
                    <a:pt x="3915" y="12186"/>
                  </a:cubicBezTo>
                  <a:cubicBezTo>
                    <a:pt x="4489" y="9942"/>
                    <a:pt x="3941" y="7619"/>
                    <a:pt x="4698" y="5401"/>
                  </a:cubicBezTo>
                  <a:cubicBezTo>
                    <a:pt x="5951" y="1852"/>
                    <a:pt x="6890" y="600"/>
                    <a:pt x="9761" y="25"/>
                  </a:cubicBezTo>
                  <a:cubicBezTo>
                    <a:pt x="9587" y="9"/>
                    <a:pt x="9416" y="0"/>
                    <a:pt x="9247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 rot="1770609">
              <a:off x="-3732054" y="909652"/>
              <a:ext cx="1012376" cy="672766"/>
            </a:xfrm>
            <a:custGeom>
              <a:rect b="b" l="l" r="r" t="t"/>
              <a:pathLst>
                <a:path extrusionOk="0" h="21470" w="32308">
                  <a:moveTo>
                    <a:pt x="12046" y="1"/>
                  </a:moveTo>
                  <a:cubicBezTo>
                    <a:pt x="8695" y="1"/>
                    <a:pt x="6595" y="1537"/>
                    <a:pt x="5455" y="5239"/>
                  </a:cubicBezTo>
                  <a:cubicBezTo>
                    <a:pt x="4933" y="6961"/>
                    <a:pt x="4724" y="8553"/>
                    <a:pt x="3680" y="10041"/>
                  </a:cubicBezTo>
                  <a:cubicBezTo>
                    <a:pt x="1149" y="13720"/>
                    <a:pt x="1" y="17061"/>
                    <a:pt x="6707" y="18130"/>
                  </a:cubicBezTo>
                  <a:cubicBezTo>
                    <a:pt x="8090" y="18339"/>
                    <a:pt x="9499" y="18444"/>
                    <a:pt x="10909" y="18444"/>
                  </a:cubicBezTo>
                  <a:cubicBezTo>
                    <a:pt x="12318" y="18444"/>
                    <a:pt x="13753" y="18548"/>
                    <a:pt x="15162" y="18731"/>
                  </a:cubicBezTo>
                  <a:cubicBezTo>
                    <a:pt x="17041" y="19018"/>
                    <a:pt x="18763" y="19775"/>
                    <a:pt x="20512" y="20531"/>
                  </a:cubicBezTo>
                  <a:cubicBezTo>
                    <a:pt x="21986" y="21156"/>
                    <a:pt x="23435" y="21469"/>
                    <a:pt x="24835" y="21469"/>
                  </a:cubicBezTo>
                  <a:cubicBezTo>
                    <a:pt x="26361" y="21469"/>
                    <a:pt x="27827" y="21097"/>
                    <a:pt x="29202" y="20349"/>
                  </a:cubicBezTo>
                  <a:cubicBezTo>
                    <a:pt x="30715" y="19566"/>
                    <a:pt x="31942" y="18261"/>
                    <a:pt x="32098" y="16513"/>
                  </a:cubicBezTo>
                  <a:cubicBezTo>
                    <a:pt x="32307" y="14738"/>
                    <a:pt x="31498" y="12911"/>
                    <a:pt x="30507" y="11267"/>
                  </a:cubicBezTo>
                  <a:cubicBezTo>
                    <a:pt x="28549" y="8031"/>
                    <a:pt x="25470" y="5526"/>
                    <a:pt x="22208" y="3465"/>
                  </a:cubicBezTo>
                  <a:cubicBezTo>
                    <a:pt x="19807" y="1951"/>
                    <a:pt x="17093" y="672"/>
                    <a:pt x="14353" y="203"/>
                  </a:cubicBezTo>
                  <a:cubicBezTo>
                    <a:pt x="13526" y="70"/>
                    <a:pt x="12758" y="1"/>
                    <a:pt x="1204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 rot="1770609">
              <a:off x="-2935501" y="1974401"/>
              <a:ext cx="647666" cy="380346"/>
            </a:xfrm>
            <a:custGeom>
              <a:rect b="b" l="l" r="r" t="t"/>
              <a:pathLst>
                <a:path extrusionOk="0" h="12138" w="20669">
                  <a:moveTo>
                    <a:pt x="4866" y="1"/>
                  </a:moveTo>
                  <a:cubicBezTo>
                    <a:pt x="4339" y="1"/>
                    <a:pt x="3817" y="90"/>
                    <a:pt x="3315" y="295"/>
                  </a:cubicBezTo>
                  <a:cubicBezTo>
                    <a:pt x="1071" y="1183"/>
                    <a:pt x="1" y="3479"/>
                    <a:pt x="131" y="5775"/>
                  </a:cubicBezTo>
                  <a:cubicBezTo>
                    <a:pt x="288" y="8098"/>
                    <a:pt x="1592" y="9481"/>
                    <a:pt x="3654" y="10316"/>
                  </a:cubicBezTo>
                  <a:cubicBezTo>
                    <a:pt x="6211" y="11334"/>
                    <a:pt x="9004" y="11751"/>
                    <a:pt x="11718" y="11934"/>
                  </a:cubicBezTo>
                  <a:cubicBezTo>
                    <a:pt x="12731" y="12017"/>
                    <a:pt x="13870" y="12138"/>
                    <a:pt x="14993" y="12138"/>
                  </a:cubicBezTo>
                  <a:cubicBezTo>
                    <a:pt x="15981" y="12138"/>
                    <a:pt x="16957" y="12045"/>
                    <a:pt x="17824" y="11751"/>
                  </a:cubicBezTo>
                  <a:cubicBezTo>
                    <a:pt x="20668" y="10812"/>
                    <a:pt x="19677" y="9064"/>
                    <a:pt x="16154" y="6793"/>
                  </a:cubicBezTo>
                  <a:cubicBezTo>
                    <a:pt x="15006" y="6036"/>
                    <a:pt x="13936" y="5149"/>
                    <a:pt x="12840" y="4340"/>
                  </a:cubicBezTo>
                  <a:cubicBezTo>
                    <a:pt x="11300" y="3218"/>
                    <a:pt x="9839" y="1913"/>
                    <a:pt x="8169" y="974"/>
                  </a:cubicBezTo>
                  <a:cubicBezTo>
                    <a:pt x="7168" y="420"/>
                    <a:pt x="6008" y="1"/>
                    <a:pt x="48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 rot="1770609">
              <a:off x="-3547570" y="1491114"/>
              <a:ext cx="311033" cy="179550"/>
            </a:xfrm>
            <a:custGeom>
              <a:rect b="b" l="l" r="r" t="t"/>
              <a:pathLst>
                <a:path extrusionOk="0" h="5730" w="9926">
                  <a:moveTo>
                    <a:pt x="2416" y="1"/>
                  </a:moveTo>
                  <a:cubicBezTo>
                    <a:pt x="0" y="1"/>
                    <a:pt x="1222" y="2223"/>
                    <a:pt x="2332" y="3332"/>
                  </a:cubicBezTo>
                  <a:cubicBezTo>
                    <a:pt x="3088" y="4141"/>
                    <a:pt x="4002" y="4819"/>
                    <a:pt x="4993" y="5315"/>
                  </a:cubicBezTo>
                  <a:cubicBezTo>
                    <a:pt x="5521" y="5579"/>
                    <a:pt x="6082" y="5729"/>
                    <a:pt x="6643" y="5729"/>
                  </a:cubicBezTo>
                  <a:cubicBezTo>
                    <a:pt x="7191" y="5729"/>
                    <a:pt x="7739" y="5585"/>
                    <a:pt x="8255" y="5263"/>
                  </a:cubicBezTo>
                  <a:cubicBezTo>
                    <a:pt x="9090" y="4741"/>
                    <a:pt x="9925" y="3671"/>
                    <a:pt x="9273" y="2679"/>
                  </a:cubicBezTo>
                  <a:cubicBezTo>
                    <a:pt x="8934" y="2184"/>
                    <a:pt x="8229" y="1844"/>
                    <a:pt x="7707" y="1583"/>
                  </a:cubicBezTo>
                  <a:cubicBezTo>
                    <a:pt x="6872" y="1192"/>
                    <a:pt x="6037" y="853"/>
                    <a:pt x="5202" y="540"/>
                  </a:cubicBezTo>
                  <a:cubicBezTo>
                    <a:pt x="4811" y="435"/>
                    <a:pt x="4445" y="331"/>
                    <a:pt x="4054" y="226"/>
                  </a:cubicBezTo>
                  <a:cubicBezTo>
                    <a:pt x="3381" y="70"/>
                    <a:pt x="2842" y="1"/>
                    <a:pt x="24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 rot="1770609">
              <a:off x="-3275354" y="1669899"/>
              <a:ext cx="136339" cy="101119"/>
            </a:xfrm>
            <a:custGeom>
              <a:rect b="b" l="l" r="r" t="t"/>
              <a:pathLst>
                <a:path extrusionOk="0" h="3227" w="4351">
                  <a:moveTo>
                    <a:pt x="1377" y="0"/>
                  </a:moveTo>
                  <a:cubicBezTo>
                    <a:pt x="549" y="0"/>
                    <a:pt x="0" y="563"/>
                    <a:pt x="384" y="1840"/>
                  </a:cubicBezTo>
                  <a:cubicBezTo>
                    <a:pt x="610" y="2570"/>
                    <a:pt x="1127" y="3226"/>
                    <a:pt x="1865" y="3226"/>
                  </a:cubicBezTo>
                  <a:cubicBezTo>
                    <a:pt x="1893" y="3226"/>
                    <a:pt x="1921" y="3225"/>
                    <a:pt x="1949" y="3224"/>
                  </a:cubicBezTo>
                  <a:cubicBezTo>
                    <a:pt x="4350" y="3015"/>
                    <a:pt x="4324" y="1188"/>
                    <a:pt x="2550" y="301"/>
                  </a:cubicBezTo>
                  <a:cubicBezTo>
                    <a:pt x="2141" y="105"/>
                    <a:pt x="1733" y="0"/>
                    <a:pt x="137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 rot="1770609">
              <a:off x="-3012891" y="2168633"/>
              <a:ext cx="190549" cy="91937"/>
            </a:xfrm>
            <a:custGeom>
              <a:rect b="b" l="l" r="r" t="t"/>
              <a:pathLst>
                <a:path extrusionOk="0" h="2934" w="6081">
                  <a:moveTo>
                    <a:pt x="2455" y="0"/>
                  </a:moveTo>
                  <a:cubicBezTo>
                    <a:pt x="1885" y="0"/>
                    <a:pt x="1356" y="180"/>
                    <a:pt x="992" y="689"/>
                  </a:cubicBezTo>
                  <a:cubicBezTo>
                    <a:pt x="0" y="2046"/>
                    <a:pt x="1409" y="2908"/>
                    <a:pt x="2557" y="2934"/>
                  </a:cubicBezTo>
                  <a:cubicBezTo>
                    <a:pt x="3471" y="2882"/>
                    <a:pt x="4384" y="2647"/>
                    <a:pt x="5219" y="2229"/>
                  </a:cubicBezTo>
                  <a:cubicBezTo>
                    <a:pt x="5585" y="2020"/>
                    <a:pt x="6080" y="1603"/>
                    <a:pt x="5715" y="1159"/>
                  </a:cubicBezTo>
                  <a:cubicBezTo>
                    <a:pt x="5167" y="507"/>
                    <a:pt x="3967" y="246"/>
                    <a:pt x="3210" y="89"/>
                  </a:cubicBezTo>
                  <a:cubicBezTo>
                    <a:pt x="2957" y="34"/>
                    <a:pt x="2702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 rot="1770609">
              <a:off x="-2964780" y="2083053"/>
              <a:ext cx="64488" cy="53144"/>
            </a:xfrm>
            <a:custGeom>
              <a:rect b="b" l="l" r="r" t="t"/>
              <a:pathLst>
                <a:path extrusionOk="0" h="1696" w="2058">
                  <a:moveTo>
                    <a:pt x="717" y="1"/>
                  </a:moveTo>
                  <a:cubicBezTo>
                    <a:pt x="341" y="1"/>
                    <a:pt x="100" y="335"/>
                    <a:pt x="53" y="690"/>
                  </a:cubicBezTo>
                  <a:cubicBezTo>
                    <a:pt x="1" y="1160"/>
                    <a:pt x="288" y="1577"/>
                    <a:pt x="732" y="1655"/>
                  </a:cubicBezTo>
                  <a:cubicBezTo>
                    <a:pt x="822" y="1683"/>
                    <a:pt x="910" y="1695"/>
                    <a:pt x="994" y="1695"/>
                  </a:cubicBezTo>
                  <a:cubicBezTo>
                    <a:pt x="1638" y="1695"/>
                    <a:pt x="2057" y="963"/>
                    <a:pt x="1619" y="455"/>
                  </a:cubicBezTo>
                  <a:cubicBezTo>
                    <a:pt x="1410" y="220"/>
                    <a:pt x="1123" y="64"/>
                    <a:pt x="836" y="11"/>
                  </a:cubicBezTo>
                  <a:cubicBezTo>
                    <a:pt x="795" y="4"/>
                    <a:pt x="755" y="1"/>
                    <a:pt x="71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 rot="1770609">
              <a:off x="-3153251" y="1605310"/>
              <a:ext cx="296023" cy="606774"/>
            </a:xfrm>
            <a:custGeom>
              <a:rect b="b" l="l" r="r" t="t"/>
              <a:pathLst>
                <a:path extrusionOk="0" h="19364" w="9447">
                  <a:moveTo>
                    <a:pt x="9447" y="1"/>
                  </a:moveTo>
                  <a:cubicBezTo>
                    <a:pt x="9212" y="1201"/>
                    <a:pt x="8273" y="2297"/>
                    <a:pt x="7516" y="3210"/>
                  </a:cubicBezTo>
                  <a:lnTo>
                    <a:pt x="7464" y="3263"/>
                  </a:lnTo>
                  <a:cubicBezTo>
                    <a:pt x="6707" y="4150"/>
                    <a:pt x="6107" y="5168"/>
                    <a:pt x="5715" y="6264"/>
                  </a:cubicBezTo>
                  <a:cubicBezTo>
                    <a:pt x="5350" y="7255"/>
                    <a:pt x="5063" y="8273"/>
                    <a:pt x="4828" y="9317"/>
                  </a:cubicBezTo>
                  <a:cubicBezTo>
                    <a:pt x="4619" y="10204"/>
                    <a:pt x="4384" y="11144"/>
                    <a:pt x="4097" y="12031"/>
                  </a:cubicBezTo>
                  <a:cubicBezTo>
                    <a:pt x="3523" y="13701"/>
                    <a:pt x="2610" y="15241"/>
                    <a:pt x="1436" y="16545"/>
                  </a:cubicBezTo>
                  <a:cubicBezTo>
                    <a:pt x="992" y="17041"/>
                    <a:pt x="522" y="17511"/>
                    <a:pt x="0" y="17955"/>
                  </a:cubicBezTo>
                  <a:cubicBezTo>
                    <a:pt x="0" y="17955"/>
                    <a:pt x="0" y="17981"/>
                    <a:pt x="0" y="18007"/>
                  </a:cubicBezTo>
                  <a:cubicBezTo>
                    <a:pt x="235" y="18268"/>
                    <a:pt x="496" y="18503"/>
                    <a:pt x="809" y="18711"/>
                  </a:cubicBezTo>
                  <a:cubicBezTo>
                    <a:pt x="1383" y="19103"/>
                    <a:pt x="2062" y="19312"/>
                    <a:pt x="2766" y="19364"/>
                  </a:cubicBezTo>
                  <a:cubicBezTo>
                    <a:pt x="2297" y="19233"/>
                    <a:pt x="1879" y="18920"/>
                    <a:pt x="1592" y="18503"/>
                  </a:cubicBezTo>
                  <a:cubicBezTo>
                    <a:pt x="914" y="17459"/>
                    <a:pt x="2375" y="16023"/>
                    <a:pt x="2949" y="15241"/>
                  </a:cubicBezTo>
                  <a:cubicBezTo>
                    <a:pt x="4410" y="13153"/>
                    <a:pt x="4750" y="10439"/>
                    <a:pt x="5480" y="8038"/>
                  </a:cubicBezTo>
                  <a:cubicBezTo>
                    <a:pt x="5846" y="6681"/>
                    <a:pt x="6446" y="5402"/>
                    <a:pt x="7229" y="4228"/>
                  </a:cubicBezTo>
                  <a:cubicBezTo>
                    <a:pt x="7725" y="3524"/>
                    <a:pt x="8273" y="2845"/>
                    <a:pt x="8742" y="2114"/>
                  </a:cubicBezTo>
                  <a:cubicBezTo>
                    <a:pt x="9134" y="1462"/>
                    <a:pt x="9395" y="757"/>
                    <a:pt x="9447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rot="1770609">
              <a:off x="-3900537" y="1725805"/>
              <a:ext cx="569987" cy="226522"/>
            </a:xfrm>
            <a:custGeom>
              <a:rect b="b" l="l" r="r" t="t"/>
              <a:pathLst>
                <a:path extrusionOk="0" h="7229" w="18190">
                  <a:moveTo>
                    <a:pt x="1123" y="0"/>
                  </a:moveTo>
                  <a:cubicBezTo>
                    <a:pt x="1097" y="26"/>
                    <a:pt x="1097" y="26"/>
                    <a:pt x="1123" y="52"/>
                  </a:cubicBezTo>
                  <a:cubicBezTo>
                    <a:pt x="1488" y="887"/>
                    <a:pt x="1097" y="1775"/>
                    <a:pt x="679" y="2505"/>
                  </a:cubicBezTo>
                  <a:cubicBezTo>
                    <a:pt x="1" y="3653"/>
                    <a:pt x="27" y="4515"/>
                    <a:pt x="706" y="5271"/>
                  </a:cubicBezTo>
                  <a:cubicBezTo>
                    <a:pt x="966" y="5558"/>
                    <a:pt x="1254" y="5819"/>
                    <a:pt x="1593" y="6054"/>
                  </a:cubicBezTo>
                  <a:cubicBezTo>
                    <a:pt x="2193" y="6420"/>
                    <a:pt x="2845" y="6707"/>
                    <a:pt x="3524" y="6915"/>
                  </a:cubicBezTo>
                  <a:cubicBezTo>
                    <a:pt x="4124" y="7072"/>
                    <a:pt x="4750" y="7203"/>
                    <a:pt x="5377" y="7229"/>
                  </a:cubicBezTo>
                  <a:cubicBezTo>
                    <a:pt x="3524" y="6602"/>
                    <a:pt x="1645" y="5558"/>
                    <a:pt x="2089" y="3993"/>
                  </a:cubicBezTo>
                  <a:cubicBezTo>
                    <a:pt x="2358" y="3122"/>
                    <a:pt x="3468" y="2745"/>
                    <a:pt x="4384" y="2745"/>
                  </a:cubicBezTo>
                  <a:cubicBezTo>
                    <a:pt x="4621" y="2745"/>
                    <a:pt x="4845" y="2770"/>
                    <a:pt x="5037" y="2818"/>
                  </a:cubicBezTo>
                  <a:cubicBezTo>
                    <a:pt x="6655" y="3184"/>
                    <a:pt x="8143" y="4045"/>
                    <a:pt x="9630" y="4776"/>
                  </a:cubicBezTo>
                  <a:cubicBezTo>
                    <a:pt x="11336" y="5609"/>
                    <a:pt x="13771" y="6691"/>
                    <a:pt x="15926" y="6691"/>
                  </a:cubicBezTo>
                  <a:cubicBezTo>
                    <a:pt x="16738" y="6691"/>
                    <a:pt x="17511" y="6537"/>
                    <a:pt x="18190" y="6159"/>
                  </a:cubicBezTo>
                  <a:lnTo>
                    <a:pt x="18190" y="6159"/>
                  </a:lnTo>
                  <a:cubicBezTo>
                    <a:pt x="17884" y="6192"/>
                    <a:pt x="17579" y="6208"/>
                    <a:pt x="17276" y="6208"/>
                  </a:cubicBezTo>
                  <a:cubicBezTo>
                    <a:pt x="15223" y="6208"/>
                    <a:pt x="13265" y="5501"/>
                    <a:pt x="11901" y="4932"/>
                  </a:cubicBezTo>
                  <a:cubicBezTo>
                    <a:pt x="10465" y="4358"/>
                    <a:pt x="9056" y="3627"/>
                    <a:pt x="7699" y="2923"/>
                  </a:cubicBezTo>
                  <a:cubicBezTo>
                    <a:pt x="6290" y="2192"/>
                    <a:pt x="4803" y="1435"/>
                    <a:pt x="3315" y="835"/>
                  </a:cubicBezTo>
                  <a:cubicBezTo>
                    <a:pt x="2663" y="574"/>
                    <a:pt x="1958" y="287"/>
                    <a:pt x="1149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 rot="1770609">
              <a:off x="-4240637" y="931073"/>
              <a:ext cx="2316608" cy="1342900"/>
            </a:xfrm>
            <a:custGeom>
              <a:rect b="b" l="l" r="r" t="t"/>
              <a:pathLst>
                <a:path extrusionOk="0" h="42856" w="73930">
                  <a:moveTo>
                    <a:pt x="49267" y="18992"/>
                  </a:moveTo>
                  <a:cubicBezTo>
                    <a:pt x="50103" y="18992"/>
                    <a:pt x="50888" y="19423"/>
                    <a:pt x="51331" y="20162"/>
                  </a:cubicBezTo>
                  <a:cubicBezTo>
                    <a:pt x="48695" y="20449"/>
                    <a:pt x="46947" y="22536"/>
                    <a:pt x="45851" y="24807"/>
                  </a:cubicBezTo>
                  <a:cubicBezTo>
                    <a:pt x="45068" y="26477"/>
                    <a:pt x="44807" y="28304"/>
                    <a:pt x="44494" y="30104"/>
                  </a:cubicBezTo>
                  <a:cubicBezTo>
                    <a:pt x="44389" y="30887"/>
                    <a:pt x="44181" y="31644"/>
                    <a:pt x="43946" y="32401"/>
                  </a:cubicBezTo>
                  <a:cubicBezTo>
                    <a:pt x="43685" y="33053"/>
                    <a:pt x="43398" y="33705"/>
                    <a:pt x="43137" y="34358"/>
                  </a:cubicBezTo>
                  <a:cubicBezTo>
                    <a:pt x="42693" y="35454"/>
                    <a:pt x="42354" y="36680"/>
                    <a:pt x="42797" y="37829"/>
                  </a:cubicBezTo>
                  <a:cubicBezTo>
                    <a:pt x="42850" y="37985"/>
                    <a:pt x="42928" y="38142"/>
                    <a:pt x="43032" y="38298"/>
                  </a:cubicBezTo>
                  <a:cubicBezTo>
                    <a:pt x="42767" y="38352"/>
                    <a:pt x="42501" y="38379"/>
                    <a:pt x="42236" y="38379"/>
                  </a:cubicBezTo>
                  <a:cubicBezTo>
                    <a:pt x="41092" y="38379"/>
                    <a:pt x="39985" y="37888"/>
                    <a:pt x="39222" y="37020"/>
                  </a:cubicBezTo>
                  <a:cubicBezTo>
                    <a:pt x="39744" y="36576"/>
                    <a:pt x="40214" y="36132"/>
                    <a:pt x="40658" y="35637"/>
                  </a:cubicBezTo>
                  <a:cubicBezTo>
                    <a:pt x="41832" y="34306"/>
                    <a:pt x="42745" y="32766"/>
                    <a:pt x="43319" y="31070"/>
                  </a:cubicBezTo>
                  <a:cubicBezTo>
                    <a:pt x="43972" y="29191"/>
                    <a:pt x="44233" y="27182"/>
                    <a:pt x="44937" y="25329"/>
                  </a:cubicBezTo>
                  <a:cubicBezTo>
                    <a:pt x="45355" y="24233"/>
                    <a:pt x="45929" y="23215"/>
                    <a:pt x="46686" y="22328"/>
                  </a:cubicBezTo>
                  <a:cubicBezTo>
                    <a:pt x="47469" y="21388"/>
                    <a:pt x="48434" y="20292"/>
                    <a:pt x="48669" y="19066"/>
                  </a:cubicBezTo>
                  <a:cubicBezTo>
                    <a:pt x="48869" y="19016"/>
                    <a:pt x="49069" y="18992"/>
                    <a:pt x="49267" y="18992"/>
                  </a:cubicBezTo>
                  <a:close/>
                  <a:moveTo>
                    <a:pt x="24583" y="270"/>
                  </a:moveTo>
                  <a:cubicBezTo>
                    <a:pt x="26185" y="270"/>
                    <a:pt x="27791" y="610"/>
                    <a:pt x="29306" y="1164"/>
                  </a:cubicBezTo>
                  <a:cubicBezTo>
                    <a:pt x="35125" y="3278"/>
                    <a:pt x="39509" y="8262"/>
                    <a:pt x="43815" y="12490"/>
                  </a:cubicBezTo>
                  <a:cubicBezTo>
                    <a:pt x="44755" y="13429"/>
                    <a:pt x="45772" y="14290"/>
                    <a:pt x="46686" y="15256"/>
                  </a:cubicBezTo>
                  <a:cubicBezTo>
                    <a:pt x="47364" y="15960"/>
                    <a:pt x="48069" y="16743"/>
                    <a:pt x="48356" y="17709"/>
                  </a:cubicBezTo>
                  <a:cubicBezTo>
                    <a:pt x="48904" y="19405"/>
                    <a:pt x="47469" y="20997"/>
                    <a:pt x="46477" y="22171"/>
                  </a:cubicBezTo>
                  <a:cubicBezTo>
                    <a:pt x="43789" y="25355"/>
                    <a:pt x="44024" y="29661"/>
                    <a:pt x="42093" y="33184"/>
                  </a:cubicBezTo>
                  <a:cubicBezTo>
                    <a:pt x="40814" y="35532"/>
                    <a:pt x="38596" y="37750"/>
                    <a:pt x="35986" y="38507"/>
                  </a:cubicBezTo>
                  <a:cubicBezTo>
                    <a:pt x="35353" y="38686"/>
                    <a:pt x="34708" y="38763"/>
                    <a:pt x="34062" y="38763"/>
                  </a:cubicBezTo>
                  <a:cubicBezTo>
                    <a:pt x="32448" y="38763"/>
                    <a:pt x="30823" y="38283"/>
                    <a:pt x="29332" y="37724"/>
                  </a:cubicBezTo>
                  <a:cubicBezTo>
                    <a:pt x="26435" y="36628"/>
                    <a:pt x="23774" y="34958"/>
                    <a:pt x="20955" y="33705"/>
                  </a:cubicBezTo>
                  <a:cubicBezTo>
                    <a:pt x="17432" y="32218"/>
                    <a:pt x="13779" y="31096"/>
                    <a:pt x="10047" y="30313"/>
                  </a:cubicBezTo>
                  <a:cubicBezTo>
                    <a:pt x="7568" y="29765"/>
                    <a:pt x="4880" y="29608"/>
                    <a:pt x="2584" y="28486"/>
                  </a:cubicBezTo>
                  <a:cubicBezTo>
                    <a:pt x="1853" y="28173"/>
                    <a:pt x="1227" y="27651"/>
                    <a:pt x="809" y="26999"/>
                  </a:cubicBezTo>
                  <a:cubicBezTo>
                    <a:pt x="340" y="26216"/>
                    <a:pt x="548" y="25329"/>
                    <a:pt x="940" y="24572"/>
                  </a:cubicBezTo>
                  <a:cubicBezTo>
                    <a:pt x="1644" y="23241"/>
                    <a:pt x="2871" y="22223"/>
                    <a:pt x="3993" y="21310"/>
                  </a:cubicBezTo>
                  <a:cubicBezTo>
                    <a:pt x="5402" y="20188"/>
                    <a:pt x="6707" y="18935"/>
                    <a:pt x="7907" y="17578"/>
                  </a:cubicBezTo>
                  <a:cubicBezTo>
                    <a:pt x="9578" y="15699"/>
                    <a:pt x="10752" y="13533"/>
                    <a:pt x="11822" y="11263"/>
                  </a:cubicBezTo>
                  <a:cubicBezTo>
                    <a:pt x="12944" y="8888"/>
                    <a:pt x="14092" y="6540"/>
                    <a:pt x="15841" y="4556"/>
                  </a:cubicBezTo>
                  <a:cubicBezTo>
                    <a:pt x="17380" y="2730"/>
                    <a:pt x="19442" y="1373"/>
                    <a:pt x="21712" y="668"/>
                  </a:cubicBezTo>
                  <a:cubicBezTo>
                    <a:pt x="22654" y="393"/>
                    <a:pt x="23618" y="270"/>
                    <a:pt x="24583" y="270"/>
                  </a:cubicBezTo>
                  <a:close/>
                  <a:moveTo>
                    <a:pt x="51944" y="20378"/>
                  </a:moveTo>
                  <a:cubicBezTo>
                    <a:pt x="54078" y="20378"/>
                    <a:pt x="56211" y="21545"/>
                    <a:pt x="57933" y="22693"/>
                  </a:cubicBezTo>
                  <a:cubicBezTo>
                    <a:pt x="59629" y="23841"/>
                    <a:pt x="61143" y="25250"/>
                    <a:pt x="62813" y="26451"/>
                  </a:cubicBezTo>
                  <a:cubicBezTo>
                    <a:pt x="64535" y="27730"/>
                    <a:pt x="66414" y="28773"/>
                    <a:pt x="68241" y="29869"/>
                  </a:cubicBezTo>
                  <a:cubicBezTo>
                    <a:pt x="69781" y="30783"/>
                    <a:pt x="71842" y="31748"/>
                    <a:pt x="72442" y="33549"/>
                  </a:cubicBezTo>
                  <a:cubicBezTo>
                    <a:pt x="72886" y="34958"/>
                    <a:pt x="72077" y="36367"/>
                    <a:pt x="71007" y="37228"/>
                  </a:cubicBezTo>
                  <a:cubicBezTo>
                    <a:pt x="68006" y="39655"/>
                    <a:pt x="64222" y="40882"/>
                    <a:pt x="60412" y="41065"/>
                  </a:cubicBezTo>
                  <a:cubicBezTo>
                    <a:pt x="58768" y="41117"/>
                    <a:pt x="57150" y="41117"/>
                    <a:pt x="55506" y="41273"/>
                  </a:cubicBezTo>
                  <a:cubicBezTo>
                    <a:pt x="53888" y="41404"/>
                    <a:pt x="52349" y="41560"/>
                    <a:pt x="50783" y="41586"/>
                  </a:cubicBezTo>
                  <a:cubicBezTo>
                    <a:pt x="50658" y="41590"/>
                    <a:pt x="50533" y="41592"/>
                    <a:pt x="50408" y="41592"/>
                  </a:cubicBezTo>
                  <a:cubicBezTo>
                    <a:pt x="48919" y="41592"/>
                    <a:pt x="47458" y="41307"/>
                    <a:pt x="46086" y="40777"/>
                  </a:cubicBezTo>
                  <a:cubicBezTo>
                    <a:pt x="44963" y="40308"/>
                    <a:pt x="43998" y="39473"/>
                    <a:pt x="43346" y="38429"/>
                  </a:cubicBezTo>
                  <a:cubicBezTo>
                    <a:pt x="43346" y="38377"/>
                    <a:pt x="43319" y="38324"/>
                    <a:pt x="43267" y="38298"/>
                  </a:cubicBezTo>
                  <a:cubicBezTo>
                    <a:pt x="43058" y="37959"/>
                    <a:pt x="42928" y="37568"/>
                    <a:pt x="42850" y="37176"/>
                  </a:cubicBezTo>
                  <a:cubicBezTo>
                    <a:pt x="42563" y="35819"/>
                    <a:pt x="43424" y="34306"/>
                    <a:pt x="43920" y="33079"/>
                  </a:cubicBezTo>
                  <a:cubicBezTo>
                    <a:pt x="44572" y="31566"/>
                    <a:pt x="44755" y="29948"/>
                    <a:pt x="45042" y="28330"/>
                  </a:cubicBezTo>
                  <a:cubicBezTo>
                    <a:pt x="45251" y="27155"/>
                    <a:pt x="45590" y="26007"/>
                    <a:pt x="46086" y="24911"/>
                  </a:cubicBezTo>
                  <a:cubicBezTo>
                    <a:pt x="47077" y="22928"/>
                    <a:pt x="48512" y="21023"/>
                    <a:pt x="50783" y="20501"/>
                  </a:cubicBezTo>
                  <a:cubicBezTo>
                    <a:pt x="51168" y="20417"/>
                    <a:pt x="51556" y="20378"/>
                    <a:pt x="51944" y="20378"/>
                  </a:cubicBezTo>
                  <a:close/>
                  <a:moveTo>
                    <a:pt x="17928" y="32818"/>
                  </a:moveTo>
                  <a:cubicBezTo>
                    <a:pt x="18633" y="33079"/>
                    <a:pt x="19363" y="33340"/>
                    <a:pt x="20068" y="33627"/>
                  </a:cubicBezTo>
                  <a:cubicBezTo>
                    <a:pt x="23017" y="34828"/>
                    <a:pt x="25731" y="36524"/>
                    <a:pt x="28654" y="37750"/>
                  </a:cubicBezTo>
                  <a:cubicBezTo>
                    <a:pt x="30356" y="38449"/>
                    <a:pt x="32168" y="39020"/>
                    <a:pt x="34014" y="39020"/>
                  </a:cubicBezTo>
                  <a:cubicBezTo>
                    <a:pt x="34374" y="39020"/>
                    <a:pt x="34736" y="38998"/>
                    <a:pt x="35099" y="38951"/>
                  </a:cubicBezTo>
                  <a:lnTo>
                    <a:pt x="35334" y="38899"/>
                  </a:lnTo>
                  <a:cubicBezTo>
                    <a:pt x="35804" y="39160"/>
                    <a:pt x="36169" y="39525"/>
                    <a:pt x="36430" y="39995"/>
                  </a:cubicBezTo>
                  <a:cubicBezTo>
                    <a:pt x="36769" y="40699"/>
                    <a:pt x="36221" y="41404"/>
                    <a:pt x="35726" y="41847"/>
                  </a:cubicBezTo>
                  <a:cubicBezTo>
                    <a:pt x="35127" y="42386"/>
                    <a:pt x="34417" y="42581"/>
                    <a:pt x="33689" y="42581"/>
                  </a:cubicBezTo>
                  <a:cubicBezTo>
                    <a:pt x="33148" y="42581"/>
                    <a:pt x="32596" y="42473"/>
                    <a:pt x="32072" y="42317"/>
                  </a:cubicBezTo>
                  <a:cubicBezTo>
                    <a:pt x="30846" y="41952"/>
                    <a:pt x="29645" y="41352"/>
                    <a:pt x="28393" y="40934"/>
                  </a:cubicBezTo>
                  <a:cubicBezTo>
                    <a:pt x="26983" y="40412"/>
                    <a:pt x="25496" y="40125"/>
                    <a:pt x="23982" y="40047"/>
                  </a:cubicBezTo>
                  <a:cubicBezTo>
                    <a:pt x="22730" y="39995"/>
                    <a:pt x="21555" y="39995"/>
                    <a:pt x="20329" y="39655"/>
                  </a:cubicBezTo>
                  <a:cubicBezTo>
                    <a:pt x="19259" y="39368"/>
                    <a:pt x="18294" y="38820"/>
                    <a:pt x="17511" y="38037"/>
                  </a:cubicBezTo>
                  <a:cubicBezTo>
                    <a:pt x="16728" y="37150"/>
                    <a:pt x="16937" y="36237"/>
                    <a:pt x="17485" y="35297"/>
                  </a:cubicBezTo>
                  <a:cubicBezTo>
                    <a:pt x="17928" y="34514"/>
                    <a:pt x="18294" y="33653"/>
                    <a:pt x="17928" y="32818"/>
                  </a:cubicBezTo>
                  <a:close/>
                  <a:moveTo>
                    <a:pt x="24740" y="0"/>
                  </a:moveTo>
                  <a:cubicBezTo>
                    <a:pt x="20642" y="0"/>
                    <a:pt x="17086" y="2322"/>
                    <a:pt x="14614" y="5626"/>
                  </a:cubicBezTo>
                  <a:cubicBezTo>
                    <a:pt x="13100" y="7688"/>
                    <a:pt x="12135" y="10063"/>
                    <a:pt x="11039" y="12333"/>
                  </a:cubicBezTo>
                  <a:cubicBezTo>
                    <a:pt x="9812" y="14864"/>
                    <a:pt x="8142" y="17135"/>
                    <a:pt x="6133" y="19092"/>
                  </a:cubicBezTo>
                  <a:cubicBezTo>
                    <a:pt x="4802" y="20370"/>
                    <a:pt x="3288" y="21440"/>
                    <a:pt x="2010" y="22771"/>
                  </a:cubicBezTo>
                  <a:cubicBezTo>
                    <a:pt x="1253" y="23476"/>
                    <a:pt x="679" y="24363"/>
                    <a:pt x="366" y="25381"/>
                  </a:cubicBezTo>
                  <a:cubicBezTo>
                    <a:pt x="0" y="26868"/>
                    <a:pt x="1070" y="27990"/>
                    <a:pt x="2271" y="28643"/>
                  </a:cubicBezTo>
                  <a:cubicBezTo>
                    <a:pt x="4332" y="29739"/>
                    <a:pt x="6759" y="29948"/>
                    <a:pt x="9029" y="30365"/>
                  </a:cubicBezTo>
                  <a:cubicBezTo>
                    <a:pt x="11926" y="30965"/>
                    <a:pt x="14771" y="31722"/>
                    <a:pt x="17589" y="32688"/>
                  </a:cubicBezTo>
                  <a:cubicBezTo>
                    <a:pt x="18398" y="34019"/>
                    <a:pt x="17041" y="35062"/>
                    <a:pt x="16754" y="36289"/>
                  </a:cubicBezTo>
                  <a:cubicBezTo>
                    <a:pt x="16545" y="37176"/>
                    <a:pt x="17067" y="37985"/>
                    <a:pt x="17693" y="38559"/>
                  </a:cubicBezTo>
                  <a:cubicBezTo>
                    <a:pt x="18581" y="39342"/>
                    <a:pt x="19755" y="39786"/>
                    <a:pt x="20903" y="40073"/>
                  </a:cubicBezTo>
                  <a:cubicBezTo>
                    <a:pt x="22364" y="40412"/>
                    <a:pt x="23826" y="40229"/>
                    <a:pt x="25313" y="40438"/>
                  </a:cubicBezTo>
                  <a:cubicBezTo>
                    <a:pt x="26957" y="40699"/>
                    <a:pt x="28575" y="41169"/>
                    <a:pt x="30089" y="41847"/>
                  </a:cubicBezTo>
                  <a:cubicBezTo>
                    <a:pt x="31183" y="42276"/>
                    <a:pt x="32408" y="42856"/>
                    <a:pt x="33625" y="42856"/>
                  </a:cubicBezTo>
                  <a:cubicBezTo>
                    <a:pt x="33742" y="42856"/>
                    <a:pt x="33860" y="42851"/>
                    <a:pt x="33977" y="42839"/>
                  </a:cubicBezTo>
                  <a:cubicBezTo>
                    <a:pt x="35125" y="42761"/>
                    <a:pt x="36300" y="42056"/>
                    <a:pt x="36743" y="40934"/>
                  </a:cubicBezTo>
                  <a:cubicBezTo>
                    <a:pt x="37056" y="40073"/>
                    <a:pt x="36404" y="39316"/>
                    <a:pt x="35726" y="38846"/>
                  </a:cubicBezTo>
                  <a:cubicBezTo>
                    <a:pt x="36952" y="38533"/>
                    <a:pt x="38074" y="37985"/>
                    <a:pt x="39040" y="37176"/>
                  </a:cubicBezTo>
                  <a:cubicBezTo>
                    <a:pt x="39863" y="38126"/>
                    <a:pt x="41061" y="38649"/>
                    <a:pt x="42289" y="38649"/>
                  </a:cubicBezTo>
                  <a:cubicBezTo>
                    <a:pt x="42580" y="38649"/>
                    <a:pt x="42873" y="38619"/>
                    <a:pt x="43163" y="38559"/>
                  </a:cubicBezTo>
                  <a:cubicBezTo>
                    <a:pt x="43789" y="39551"/>
                    <a:pt x="44650" y="40334"/>
                    <a:pt x="45694" y="40856"/>
                  </a:cubicBezTo>
                  <a:cubicBezTo>
                    <a:pt x="47198" y="41638"/>
                    <a:pt x="48918" y="41856"/>
                    <a:pt x="50646" y="41856"/>
                  </a:cubicBezTo>
                  <a:cubicBezTo>
                    <a:pt x="51916" y="41856"/>
                    <a:pt x="53190" y="41738"/>
                    <a:pt x="54384" y="41639"/>
                  </a:cubicBezTo>
                  <a:cubicBezTo>
                    <a:pt x="56002" y="41482"/>
                    <a:pt x="57672" y="41378"/>
                    <a:pt x="59316" y="41352"/>
                  </a:cubicBezTo>
                  <a:cubicBezTo>
                    <a:pt x="61065" y="41299"/>
                    <a:pt x="62787" y="41221"/>
                    <a:pt x="64483" y="40777"/>
                  </a:cubicBezTo>
                  <a:cubicBezTo>
                    <a:pt x="66205" y="40308"/>
                    <a:pt x="67849" y="39603"/>
                    <a:pt x="69363" y="38690"/>
                  </a:cubicBezTo>
                  <a:cubicBezTo>
                    <a:pt x="70563" y="37985"/>
                    <a:pt x="71868" y="37124"/>
                    <a:pt x="72495" y="35819"/>
                  </a:cubicBezTo>
                  <a:cubicBezTo>
                    <a:pt x="73930" y="32818"/>
                    <a:pt x="70459" y="30913"/>
                    <a:pt x="68371" y="29661"/>
                  </a:cubicBezTo>
                  <a:cubicBezTo>
                    <a:pt x="66519" y="28539"/>
                    <a:pt x="64666" y="27495"/>
                    <a:pt x="62943" y="26242"/>
                  </a:cubicBezTo>
                  <a:cubicBezTo>
                    <a:pt x="61273" y="25042"/>
                    <a:pt x="59760" y="23632"/>
                    <a:pt x="58037" y="22484"/>
                  </a:cubicBezTo>
                  <a:cubicBezTo>
                    <a:pt x="56285" y="21283"/>
                    <a:pt x="54101" y="20129"/>
                    <a:pt x="51922" y="20129"/>
                  </a:cubicBezTo>
                  <a:cubicBezTo>
                    <a:pt x="51829" y="20129"/>
                    <a:pt x="51737" y="20131"/>
                    <a:pt x="51644" y="20136"/>
                  </a:cubicBezTo>
                  <a:cubicBezTo>
                    <a:pt x="51158" y="19253"/>
                    <a:pt x="50244" y="18725"/>
                    <a:pt x="49279" y="18725"/>
                  </a:cubicBezTo>
                  <a:cubicBezTo>
                    <a:pt x="49102" y="18725"/>
                    <a:pt x="48925" y="18742"/>
                    <a:pt x="48747" y="18779"/>
                  </a:cubicBezTo>
                  <a:cubicBezTo>
                    <a:pt x="48800" y="18361"/>
                    <a:pt x="48747" y="17917"/>
                    <a:pt x="48591" y="17526"/>
                  </a:cubicBezTo>
                  <a:cubicBezTo>
                    <a:pt x="48225" y="16456"/>
                    <a:pt x="47443" y="15595"/>
                    <a:pt x="46634" y="14812"/>
                  </a:cubicBezTo>
                  <a:cubicBezTo>
                    <a:pt x="45433" y="13612"/>
                    <a:pt x="44154" y="12463"/>
                    <a:pt x="42954" y="11237"/>
                  </a:cubicBezTo>
                  <a:cubicBezTo>
                    <a:pt x="38309" y="6670"/>
                    <a:pt x="33168" y="1138"/>
                    <a:pt x="26357" y="120"/>
                  </a:cubicBezTo>
                  <a:cubicBezTo>
                    <a:pt x="25810" y="39"/>
                    <a:pt x="25270" y="0"/>
                    <a:pt x="2474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 rot="1770609">
              <a:off x="-3224877" y="908804"/>
              <a:ext cx="386645" cy="135211"/>
            </a:xfrm>
            <a:custGeom>
              <a:rect b="b" l="l" r="r" t="t"/>
              <a:pathLst>
                <a:path extrusionOk="0" h="4315" w="12339">
                  <a:moveTo>
                    <a:pt x="2171" y="1"/>
                  </a:moveTo>
                  <a:cubicBezTo>
                    <a:pt x="1442" y="1"/>
                    <a:pt x="714" y="82"/>
                    <a:pt x="0" y="263"/>
                  </a:cubicBezTo>
                  <a:lnTo>
                    <a:pt x="0" y="289"/>
                  </a:lnTo>
                  <a:cubicBezTo>
                    <a:pt x="594" y="186"/>
                    <a:pt x="1179" y="139"/>
                    <a:pt x="1757" y="139"/>
                  </a:cubicBezTo>
                  <a:cubicBezTo>
                    <a:pt x="5603" y="139"/>
                    <a:pt x="9112" y="2243"/>
                    <a:pt x="12266" y="4307"/>
                  </a:cubicBezTo>
                  <a:cubicBezTo>
                    <a:pt x="12275" y="4312"/>
                    <a:pt x="12284" y="4315"/>
                    <a:pt x="12292" y="4315"/>
                  </a:cubicBezTo>
                  <a:cubicBezTo>
                    <a:pt x="12326" y="4315"/>
                    <a:pt x="12339" y="4276"/>
                    <a:pt x="12318" y="4255"/>
                  </a:cubicBezTo>
                  <a:cubicBezTo>
                    <a:pt x="10595" y="2794"/>
                    <a:pt x="8638" y="1646"/>
                    <a:pt x="6524" y="863"/>
                  </a:cubicBezTo>
                  <a:cubicBezTo>
                    <a:pt x="5142" y="338"/>
                    <a:pt x="3654" y="1"/>
                    <a:pt x="217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 rot="1770609">
              <a:off x="-2897490" y="1145049"/>
              <a:ext cx="24316" cy="18362"/>
            </a:xfrm>
            <a:custGeom>
              <a:rect b="b" l="l" r="r" t="t"/>
              <a:pathLst>
                <a:path extrusionOk="0" h="586" w="776">
                  <a:moveTo>
                    <a:pt x="23" y="0"/>
                  </a:moveTo>
                  <a:cubicBezTo>
                    <a:pt x="8" y="0"/>
                    <a:pt x="0" y="19"/>
                    <a:pt x="19" y="37"/>
                  </a:cubicBezTo>
                  <a:cubicBezTo>
                    <a:pt x="202" y="246"/>
                    <a:pt x="436" y="429"/>
                    <a:pt x="697" y="585"/>
                  </a:cubicBezTo>
                  <a:cubicBezTo>
                    <a:pt x="724" y="585"/>
                    <a:pt x="776" y="585"/>
                    <a:pt x="750" y="533"/>
                  </a:cubicBezTo>
                  <a:cubicBezTo>
                    <a:pt x="593" y="272"/>
                    <a:pt x="332" y="90"/>
                    <a:pt x="45" y="11"/>
                  </a:cubicBezTo>
                  <a:cubicBezTo>
                    <a:pt x="37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 rot="1770609">
              <a:off x="-3769048" y="1929558"/>
              <a:ext cx="230627" cy="55244"/>
            </a:xfrm>
            <a:custGeom>
              <a:rect b="b" l="l" r="r" t="t"/>
              <a:pathLst>
                <a:path extrusionOk="0" h="1763" w="7360">
                  <a:moveTo>
                    <a:pt x="1309" y="0"/>
                  </a:moveTo>
                  <a:cubicBezTo>
                    <a:pt x="877" y="0"/>
                    <a:pt x="448" y="30"/>
                    <a:pt x="27" y="93"/>
                  </a:cubicBezTo>
                  <a:cubicBezTo>
                    <a:pt x="1" y="119"/>
                    <a:pt x="1" y="119"/>
                    <a:pt x="27" y="145"/>
                  </a:cubicBezTo>
                  <a:cubicBezTo>
                    <a:pt x="1201" y="145"/>
                    <a:pt x="2375" y="249"/>
                    <a:pt x="3550" y="458"/>
                  </a:cubicBezTo>
                  <a:cubicBezTo>
                    <a:pt x="4855" y="745"/>
                    <a:pt x="6055" y="1293"/>
                    <a:pt x="7308" y="1763"/>
                  </a:cubicBezTo>
                  <a:cubicBezTo>
                    <a:pt x="7334" y="1763"/>
                    <a:pt x="7360" y="1711"/>
                    <a:pt x="7334" y="1685"/>
                  </a:cubicBezTo>
                  <a:cubicBezTo>
                    <a:pt x="5561" y="690"/>
                    <a:pt x="3395" y="0"/>
                    <a:pt x="1309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 rot="1770609">
              <a:off x="-3564293" y="2047938"/>
              <a:ext cx="16388" cy="8022"/>
            </a:xfrm>
            <a:custGeom>
              <a:rect b="b" l="l" r="r" t="t"/>
              <a:pathLst>
                <a:path extrusionOk="0" h="256" w="523">
                  <a:moveTo>
                    <a:pt x="117" y="0"/>
                  </a:moveTo>
                  <a:cubicBezTo>
                    <a:pt x="78" y="0"/>
                    <a:pt x="39" y="5"/>
                    <a:pt x="1" y="16"/>
                  </a:cubicBezTo>
                  <a:cubicBezTo>
                    <a:pt x="1" y="16"/>
                    <a:pt x="1" y="16"/>
                    <a:pt x="1" y="42"/>
                  </a:cubicBezTo>
                  <a:cubicBezTo>
                    <a:pt x="115" y="179"/>
                    <a:pt x="268" y="256"/>
                    <a:pt x="427" y="256"/>
                  </a:cubicBezTo>
                  <a:cubicBezTo>
                    <a:pt x="450" y="256"/>
                    <a:pt x="473" y="254"/>
                    <a:pt x="497" y="251"/>
                  </a:cubicBezTo>
                  <a:cubicBezTo>
                    <a:pt x="497" y="251"/>
                    <a:pt x="523" y="225"/>
                    <a:pt x="497" y="199"/>
                  </a:cubicBezTo>
                  <a:cubicBezTo>
                    <a:pt x="414" y="75"/>
                    <a:pt x="266" y="0"/>
                    <a:pt x="117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 rot="1770609">
              <a:off x="-2761174" y="2439945"/>
              <a:ext cx="366339" cy="127158"/>
            </a:xfrm>
            <a:custGeom>
              <a:rect b="b" l="l" r="r" t="t"/>
              <a:pathLst>
                <a:path extrusionOk="0" h="4058" w="11691">
                  <a:moveTo>
                    <a:pt x="11691" y="1"/>
                  </a:moveTo>
                  <a:lnTo>
                    <a:pt x="11691" y="1"/>
                  </a:lnTo>
                  <a:cubicBezTo>
                    <a:pt x="8507" y="2689"/>
                    <a:pt x="4149" y="3811"/>
                    <a:pt x="52" y="3941"/>
                  </a:cubicBezTo>
                  <a:cubicBezTo>
                    <a:pt x="0" y="3941"/>
                    <a:pt x="0" y="3993"/>
                    <a:pt x="52" y="3993"/>
                  </a:cubicBezTo>
                  <a:cubicBezTo>
                    <a:pt x="412" y="4038"/>
                    <a:pt x="775" y="4058"/>
                    <a:pt x="1141" y="4058"/>
                  </a:cubicBezTo>
                  <a:cubicBezTo>
                    <a:pt x="2709" y="4058"/>
                    <a:pt x="4307" y="3686"/>
                    <a:pt x="5767" y="3263"/>
                  </a:cubicBezTo>
                  <a:cubicBezTo>
                    <a:pt x="7933" y="2663"/>
                    <a:pt x="10177" y="1723"/>
                    <a:pt x="116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1770609">
              <a:off x="-2797329" y="2453813"/>
              <a:ext cx="22906" cy="3917"/>
            </a:xfrm>
            <a:custGeom>
              <a:rect b="b" l="l" r="r" t="t"/>
              <a:pathLst>
                <a:path extrusionOk="0" h="125" w="731">
                  <a:moveTo>
                    <a:pt x="379" y="1"/>
                  </a:moveTo>
                  <a:cubicBezTo>
                    <a:pt x="261" y="1"/>
                    <a:pt x="144" y="20"/>
                    <a:pt x="26" y="59"/>
                  </a:cubicBezTo>
                  <a:cubicBezTo>
                    <a:pt x="0" y="59"/>
                    <a:pt x="0" y="85"/>
                    <a:pt x="26" y="85"/>
                  </a:cubicBezTo>
                  <a:cubicBezTo>
                    <a:pt x="144" y="112"/>
                    <a:pt x="261" y="125"/>
                    <a:pt x="379" y="125"/>
                  </a:cubicBezTo>
                  <a:cubicBezTo>
                    <a:pt x="496" y="125"/>
                    <a:pt x="613" y="112"/>
                    <a:pt x="731" y="85"/>
                  </a:cubicBezTo>
                  <a:lnTo>
                    <a:pt x="731" y="59"/>
                  </a:lnTo>
                  <a:cubicBezTo>
                    <a:pt x="613" y="20"/>
                    <a:pt x="496" y="1"/>
                    <a:pt x="379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 rot="1770609">
              <a:off x="-3250761" y="1909466"/>
              <a:ext cx="120076" cy="171153"/>
            </a:xfrm>
            <a:custGeom>
              <a:rect b="b" l="l" r="r" t="t"/>
              <a:pathLst>
                <a:path extrusionOk="0" h="5462" w="3832">
                  <a:moveTo>
                    <a:pt x="3806" y="1"/>
                  </a:moveTo>
                  <a:cubicBezTo>
                    <a:pt x="2971" y="2114"/>
                    <a:pt x="1614" y="3811"/>
                    <a:pt x="22" y="5403"/>
                  </a:cubicBezTo>
                  <a:cubicBezTo>
                    <a:pt x="1" y="5424"/>
                    <a:pt x="31" y="5462"/>
                    <a:pt x="57" y="5462"/>
                  </a:cubicBezTo>
                  <a:cubicBezTo>
                    <a:pt x="63" y="5462"/>
                    <a:pt x="69" y="5460"/>
                    <a:pt x="74" y="5455"/>
                  </a:cubicBezTo>
                  <a:cubicBezTo>
                    <a:pt x="1822" y="4098"/>
                    <a:pt x="3336" y="2219"/>
                    <a:pt x="3832" y="27"/>
                  </a:cubicBezTo>
                  <a:cubicBezTo>
                    <a:pt x="3832" y="1"/>
                    <a:pt x="3806" y="1"/>
                    <a:pt x="3806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 rot="1770609">
              <a:off x="-4112774" y="1359550"/>
              <a:ext cx="302290" cy="71413"/>
            </a:xfrm>
            <a:custGeom>
              <a:rect b="b" l="l" r="r" t="t"/>
              <a:pathLst>
                <a:path extrusionOk="0" h="2279" w="9647">
                  <a:moveTo>
                    <a:pt x="123" y="0"/>
                  </a:moveTo>
                  <a:cubicBezTo>
                    <a:pt x="82" y="0"/>
                    <a:pt x="41" y="1"/>
                    <a:pt x="1" y="1"/>
                  </a:cubicBezTo>
                  <a:lnTo>
                    <a:pt x="1" y="27"/>
                  </a:lnTo>
                  <a:cubicBezTo>
                    <a:pt x="3341" y="314"/>
                    <a:pt x="6394" y="1384"/>
                    <a:pt x="9604" y="2271"/>
                  </a:cubicBezTo>
                  <a:cubicBezTo>
                    <a:pt x="9609" y="2276"/>
                    <a:pt x="9614" y="2278"/>
                    <a:pt x="9618" y="2278"/>
                  </a:cubicBezTo>
                  <a:cubicBezTo>
                    <a:pt x="9637" y="2278"/>
                    <a:pt x="9646" y="2240"/>
                    <a:pt x="9604" y="2219"/>
                  </a:cubicBezTo>
                  <a:cubicBezTo>
                    <a:pt x="6666" y="1008"/>
                    <a:pt x="3322" y="0"/>
                    <a:pt x="123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26"/>
          <p:cNvGrpSpPr/>
          <p:nvPr/>
        </p:nvGrpSpPr>
        <p:grpSpPr>
          <a:xfrm rot="-2354599">
            <a:off x="7362307" y="3050380"/>
            <a:ext cx="1402543" cy="1974813"/>
            <a:chOff x="3684725" y="1721225"/>
            <a:chExt cx="932300" cy="1312700"/>
          </a:xfrm>
        </p:grpSpPr>
        <p:sp>
          <p:nvSpPr>
            <p:cNvPr id="665" name="Google Shape;665;p26"/>
            <p:cNvSpPr/>
            <p:nvPr/>
          </p:nvSpPr>
          <p:spPr>
            <a:xfrm>
              <a:off x="4266650" y="2186175"/>
              <a:ext cx="260975" cy="315125"/>
            </a:xfrm>
            <a:custGeom>
              <a:rect b="b" l="l" r="r" t="t"/>
              <a:pathLst>
                <a:path extrusionOk="0" h="12605" w="10439">
                  <a:moveTo>
                    <a:pt x="10387" y="0"/>
                  </a:moveTo>
                  <a:cubicBezTo>
                    <a:pt x="7307" y="3132"/>
                    <a:pt x="3732" y="5820"/>
                    <a:pt x="262" y="8429"/>
                  </a:cubicBezTo>
                  <a:lnTo>
                    <a:pt x="79" y="8560"/>
                  </a:lnTo>
                  <a:lnTo>
                    <a:pt x="27" y="8560"/>
                  </a:lnTo>
                  <a:cubicBezTo>
                    <a:pt x="27" y="8560"/>
                    <a:pt x="27" y="8586"/>
                    <a:pt x="27" y="8586"/>
                  </a:cubicBezTo>
                  <a:cubicBezTo>
                    <a:pt x="1" y="8586"/>
                    <a:pt x="1" y="8612"/>
                    <a:pt x="27" y="8612"/>
                  </a:cubicBezTo>
                  <a:cubicBezTo>
                    <a:pt x="27" y="8612"/>
                    <a:pt x="992" y="11691"/>
                    <a:pt x="1253" y="12579"/>
                  </a:cubicBezTo>
                  <a:cubicBezTo>
                    <a:pt x="1253" y="12579"/>
                    <a:pt x="1279" y="12605"/>
                    <a:pt x="1279" y="12605"/>
                  </a:cubicBezTo>
                  <a:lnTo>
                    <a:pt x="1331" y="12605"/>
                  </a:lnTo>
                  <a:cubicBezTo>
                    <a:pt x="3054" y="11300"/>
                    <a:pt x="4437" y="10204"/>
                    <a:pt x="5689" y="9186"/>
                  </a:cubicBezTo>
                  <a:cubicBezTo>
                    <a:pt x="6629" y="8429"/>
                    <a:pt x="7516" y="7568"/>
                    <a:pt x="8325" y="6655"/>
                  </a:cubicBezTo>
                  <a:cubicBezTo>
                    <a:pt x="8638" y="6237"/>
                    <a:pt x="8899" y="5768"/>
                    <a:pt x="9134" y="5298"/>
                  </a:cubicBezTo>
                  <a:cubicBezTo>
                    <a:pt x="9943" y="3654"/>
                    <a:pt x="10387" y="1879"/>
                    <a:pt x="10439" y="53"/>
                  </a:cubicBezTo>
                  <a:cubicBezTo>
                    <a:pt x="10439" y="26"/>
                    <a:pt x="10439" y="0"/>
                    <a:pt x="10413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235325" y="2091075"/>
              <a:ext cx="292950" cy="305200"/>
            </a:xfrm>
            <a:custGeom>
              <a:rect b="b" l="l" r="r" t="t"/>
              <a:pathLst>
                <a:path extrusionOk="0" h="12208" w="11718">
                  <a:moveTo>
                    <a:pt x="11173" y="1"/>
                  </a:moveTo>
                  <a:cubicBezTo>
                    <a:pt x="11170" y="1"/>
                    <a:pt x="11170" y="7"/>
                    <a:pt x="11170" y="20"/>
                  </a:cubicBezTo>
                  <a:cubicBezTo>
                    <a:pt x="8430" y="2134"/>
                    <a:pt x="5585" y="4222"/>
                    <a:pt x="2845" y="6231"/>
                  </a:cubicBezTo>
                  <a:lnTo>
                    <a:pt x="1" y="8345"/>
                  </a:lnTo>
                  <a:cubicBezTo>
                    <a:pt x="1" y="8371"/>
                    <a:pt x="1" y="8371"/>
                    <a:pt x="1" y="8397"/>
                  </a:cubicBezTo>
                  <a:lnTo>
                    <a:pt x="1175" y="12181"/>
                  </a:lnTo>
                  <a:cubicBezTo>
                    <a:pt x="1201" y="12207"/>
                    <a:pt x="1201" y="12207"/>
                    <a:pt x="1201" y="12207"/>
                  </a:cubicBezTo>
                  <a:lnTo>
                    <a:pt x="1227" y="12181"/>
                  </a:lnTo>
                  <a:cubicBezTo>
                    <a:pt x="1241" y="12194"/>
                    <a:pt x="1247" y="12201"/>
                    <a:pt x="1254" y="12201"/>
                  </a:cubicBezTo>
                  <a:cubicBezTo>
                    <a:pt x="1260" y="12201"/>
                    <a:pt x="1267" y="12194"/>
                    <a:pt x="1280" y="12181"/>
                  </a:cubicBezTo>
                  <a:lnTo>
                    <a:pt x="1436" y="12051"/>
                  </a:lnTo>
                  <a:cubicBezTo>
                    <a:pt x="4959" y="9415"/>
                    <a:pt x="8613" y="6675"/>
                    <a:pt x="11718" y="3465"/>
                  </a:cubicBezTo>
                  <a:cubicBezTo>
                    <a:pt x="11718" y="3465"/>
                    <a:pt x="11718" y="3439"/>
                    <a:pt x="11718" y="3439"/>
                  </a:cubicBezTo>
                  <a:cubicBezTo>
                    <a:pt x="11718" y="2291"/>
                    <a:pt x="11535" y="1143"/>
                    <a:pt x="11222" y="47"/>
                  </a:cubicBezTo>
                  <a:cubicBezTo>
                    <a:pt x="11222" y="20"/>
                    <a:pt x="11196" y="20"/>
                    <a:pt x="11196" y="20"/>
                  </a:cubicBezTo>
                  <a:cubicBezTo>
                    <a:pt x="11183" y="7"/>
                    <a:pt x="11177" y="1"/>
                    <a:pt x="11173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4044850" y="1727125"/>
              <a:ext cx="568250" cy="362525"/>
            </a:xfrm>
            <a:custGeom>
              <a:rect b="b" l="l" r="r" t="t"/>
              <a:pathLst>
                <a:path extrusionOk="0" h="14501" w="22730">
                  <a:moveTo>
                    <a:pt x="11439" y="0"/>
                  </a:moveTo>
                  <a:cubicBezTo>
                    <a:pt x="8188" y="0"/>
                    <a:pt x="5030" y="1414"/>
                    <a:pt x="2844" y="3983"/>
                  </a:cubicBezTo>
                  <a:cubicBezTo>
                    <a:pt x="1644" y="5445"/>
                    <a:pt x="705" y="7089"/>
                    <a:pt x="26" y="8863"/>
                  </a:cubicBezTo>
                  <a:cubicBezTo>
                    <a:pt x="0" y="8863"/>
                    <a:pt x="26" y="8890"/>
                    <a:pt x="26" y="8916"/>
                  </a:cubicBezTo>
                  <a:lnTo>
                    <a:pt x="52" y="8890"/>
                  </a:lnTo>
                  <a:lnTo>
                    <a:pt x="78" y="8890"/>
                  </a:lnTo>
                  <a:cubicBezTo>
                    <a:pt x="1540" y="6645"/>
                    <a:pt x="3680" y="4923"/>
                    <a:pt x="6185" y="3983"/>
                  </a:cubicBezTo>
                  <a:cubicBezTo>
                    <a:pt x="7441" y="3533"/>
                    <a:pt x="8748" y="3304"/>
                    <a:pt x="10056" y="3304"/>
                  </a:cubicBezTo>
                  <a:cubicBezTo>
                    <a:pt x="11247" y="3304"/>
                    <a:pt x="12439" y="3494"/>
                    <a:pt x="13596" y="3879"/>
                  </a:cubicBezTo>
                  <a:lnTo>
                    <a:pt x="13648" y="3879"/>
                  </a:lnTo>
                  <a:cubicBezTo>
                    <a:pt x="15945" y="4636"/>
                    <a:pt x="18006" y="6019"/>
                    <a:pt x="19546" y="7898"/>
                  </a:cubicBezTo>
                  <a:cubicBezTo>
                    <a:pt x="21033" y="9777"/>
                    <a:pt x="21920" y="12073"/>
                    <a:pt x="22077" y="14474"/>
                  </a:cubicBezTo>
                  <a:cubicBezTo>
                    <a:pt x="22077" y="14474"/>
                    <a:pt x="22103" y="14500"/>
                    <a:pt x="22129" y="14500"/>
                  </a:cubicBezTo>
                  <a:cubicBezTo>
                    <a:pt x="22129" y="14500"/>
                    <a:pt x="22155" y="14474"/>
                    <a:pt x="22155" y="14474"/>
                  </a:cubicBezTo>
                  <a:cubicBezTo>
                    <a:pt x="22729" y="11212"/>
                    <a:pt x="22677" y="6593"/>
                    <a:pt x="19180" y="3148"/>
                  </a:cubicBezTo>
                  <a:cubicBezTo>
                    <a:pt x="17980" y="1974"/>
                    <a:pt x="16545" y="1061"/>
                    <a:pt x="14953" y="565"/>
                  </a:cubicBezTo>
                  <a:cubicBezTo>
                    <a:pt x="13797" y="184"/>
                    <a:pt x="12612" y="0"/>
                    <a:pt x="11439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4004400" y="1814550"/>
              <a:ext cx="590425" cy="498200"/>
            </a:xfrm>
            <a:custGeom>
              <a:rect b="b" l="l" r="r" t="t"/>
              <a:pathLst>
                <a:path extrusionOk="0" h="19928" w="23617">
                  <a:moveTo>
                    <a:pt x="11645" y="0"/>
                  </a:moveTo>
                  <a:cubicBezTo>
                    <a:pt x="10251" y="0"/>
                    <a:pt x="8859" y="255"/>
                    <a:pt x="7542" y="774"/>
                  </a:cubicBezTo>
                  <a:cubicBezTo>
                    <a:pt x="4906" y="1817"/>
                    <a:pt x="2792" y="3775"/>
                    <a:pt x="1200" y="6593"/>
                  </a:cubicBezTo>
                  <a:cubicBezTo>
                    <a:pt x="1018" y="7115"/>
                    <a:pt x="861" y="7663"/>
                    <a:pt x="731" y="8211"/>
                  </a:cubicBezTo>
                  <a:cubicBezTo>
                    <a:pt x="287" y="9933"/>
                    <a:pt x="52" y="11708"/>
                    <a:pt x="0" y="13482"/>
                  </a:cubicBezTo>
                  <a:cubicBezTo>
                    <a:pt x="0" y="13508"/>
                    <a:pt x="0" y="13508"/>
                    <a:pt x="26" y="13508"/>
                  </a:cubicBezTo>
                  <a:lnTo>
                    <a:pt x="26" y="13534"/>
                  </a:lnTo>
                  <a:cubicBezTo>
                    <a:pt x="52" y="13534"/>
                    <a:pt x="78" y="13508"/>
                    <a:pt x="78" y="13482"/>
                  </a:cubicBezTo>
                  <a:cubicBezTo>
                    <a:pt x="365" y="12021"/>
                    <a:pt x="913" y="10612"/>
                    <a:pt x="1696" y="9359"/>
                  </a:cubicBezTo>
                  <a:cubicBezTo>
                    <a:pt x="2636" y="7793"/>
                    <a:pt x="4750" y="5053"/>
                    <a:pt x="8064" y="4114"/>
                  </a:cubicBezTo>
                  <a:cubicBezTo>
                    <a:pt x="8981" y="3864"/>
                    <a:pt x="9920" y="3739"/>
                    <a:pt x="10856" y="3739"/>
                  </a:cubicBezTo>
                  <a:cubicBezTo>
                    <a:pt x="11970" y="3739"/>
                    <a:pt x="13080" y="3916"/>
                    <a:pt x="14144" y="4270"/>
                  </a:cubicBezTo>
                  <a:cubicBezTo>
                    <a:pt x="15240" y="4610"/>
                    <a:pt x="16284" y="5158"/>
                    <a:pt x="17197" y="5888"/>
                  </a:cubicBezTo>
                  <a:cubicBezTo>
                    <a:pt x="21085" y="8968"/>
                    <a:pt x="22260" y="14970"/>
                    <a:pt x="19989" y="19876"/>
                  </a:cubicBezTo>
                  <a:cubicBezTo>
                    <a:pt x="19989" y="19902"/>
                    <a:pt x="19989" y="19902"/>
                    <a:pt x="19989" y="19928"/>
                  </a:cubicBezTo>
                  <a:cubicBezTo>
                    <a:pt x="20016" y="19928"/>
                    <a:pt x="20042" y="19928"/>
                    <a:pt x="20042" y="19902"/>
                  </a:cubicBezTo>
                  <a:cubicBezTo>
                    <a:pt x="21164" y="18284"/>
                    <a:pt x="22077" y="16535"/>
                    <a:pt x="22756" y="14683"/>
                  </a:cubicBezTo>
                  <a:cubicBezTo>
                    <a:pt x="23095" y="13821"/>
                    <a:pt x="23356" y="12908"/>
                    <a:pt x="23565" y="12021"/>
                  </a:cubicBezTo>
                  <a:cubicBezTo>
                    <a:pt x="23617" y="9203"/>
                    <a:pt x="22651" y="6462"/>
                    <a:pt x="20851" y="4296"/>
                  </a:cubicBezTo>
                  <a:cubicBezTo>
                    <a:pt x="19363" y="2600"/>
                    <a:pt x="17458" y="1322"/>
                    <a:pt x="15318" y="591"/>
                  </a:cubicBezTo>
                  <a:lnTo>
                    <a:pt x="15214" y="565"/>
                  </a:lnTo>
                  <a:cubicBezTo>
                    <a:pt x="14054" y="190"/>
                    <a:pt x="12848" y="0"/>
                    <a:pt x="11645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690575" y="2431625"/>
              <a:ext cx="396050" cy="342375"/>
            </a:xfrm>
            <a:custGeom>
              <a:rect b="b" l="l" r="r" t="t"/>
              <a:pathLst>
                <a:path extrusionOk="0" h="13695" w="15842">
                  <a:moveTo>
                    <a:pt x="14628" y="1"/>
                  </a:moveTo>
                  <a:cubicBezTo>
                    <a:pt x="14621" y="1"/>
                    <a:pt x="14615" y="7"/>
                    <a:pt x="14615" y="20"/>
                  </a:cubicBezTo>
                  <a:cubicBezTo>
                    <a:pt x="11822" y="2056"/>
                    <a:pt x="8560" y="4457"/>
                    <a:pt x="5298" y="6779"/>
                  </a:cubicBezTo>
                  <a:cubicBezTo>
                    <a:pt x="4907" y="7040"/>
                    <a:pt x="4516" y="7327"/>
                    <a:pt x="4124" y="7614"/>
                  </a:cubicBezTo>
                  <a:cubicBezTo>
                    <a:pt x="2793" y="8606"/>
                    <a:pt x="1436" y="9519"/>
                    <a:pt x="1" y="10354"/>
                  </a:cubicBezTo>
                  <a:cubicBezTo>
                    <a:pt x="1" y="10381"/>
                    <a:pt x="1" y="10407"/>
                    <a:pt x="1" y="10407"/>
                  </a:cubicBezTo>
                  <a:cubicBezTo>
                    <a:pt x="575" y="11477"/>
                    <a:pt x="1123" y="12520"/>
                    <a:pt x="1697" y="13669"/>
                  </a:cubicBezTo>
                  <a:cubicBezTo>
                    <a:pt x="1697" y="13695"/>
                    <a:pt x="1697" y="13695"/>
                    <a:pt x="1723" y="13695"/>
                  </a:cubicBezTo>
                  <a:lnTo>
                    <a:pt x="1749" y="13695"/>
                  </a:lnTo>
                  <a:cubicBezTo>
                    <a:pt x="6760" y="10250"/>
                    <a:pt x="11353" y="7040"/>
                    <a:pt x="15763" y="3883"/>
                  </a:cubicBezTo>
                  <a:lnTo>
                    <a:pt x="15815" y="3857"/>
                  </a:lnTo>
                  <a:cubicBezTo>
                    <a:pt x="15815" y="3857"/>
                    <a:pt x="15815" y="3857"/>
                    <a:pt x="15841" y="3830"/>
                  </a:cubicBezTo>
                  <a:cubicBezTo>
                    <a:pt x="15841" y="3830"/>
                    <a:pt x="15841" y="3830"/>
                    <a:pt x="15841" y="3804"/>
                  </a:cubicBezTo>
                  <a:cubicBezTo>
                    <a:pt x="15398" y="2473"/>
                    <a:pt x="15032" y="1247"/>
                    <a:pt x="14667" y="47"/>
                  </a:cubicBezTo>
                  <a:cubicBezTo>
                    <a:pt x="14667" y="20"/>
                    <a:pt x="14641" y="20"/>
                    <a:pt x="14641" y="20"/>
                  </a:cubicBezTo>
                  <a:cubicBezTo>
                    <a:pt x="14641" y="7"/>
                    <a:pt x="14634" y="1"/>
                    <a:pt x="14628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735600" y="2533250"/>
              <a:ext cx="384950" cy="336000"/>
            </a:xfrm>
            <a:custGeom>
              <a:rect b="b" l="l" r="r" t="t"/>
              <a:pathLst>
                <a:path extrusionOk="0" h="13440" w="15398">
                  <a:moveTo>
                    <a:pt x="14066" y="0"/>
                  </a:moveTo>
                  <a:cubicBezTo>
                    <a:pt x="9630" y="3158"/>
                    <a:pt x="5063" y="6368"/>
                    <a:pt x="27" y="9786"/>
                  </a:cubicBezTo>
                  <a:cubicBezTo>
                    <a:pt x="27" y="9786"/>
                    <a:pt x="1" y="9786"/>
                    <a:pt x="1" y="9812"/>
                  </a:cubicBezTo>
                  <a:cubicBezTo>
                    <a:pt x="1" y="9812"/>
                    <a:pt x="1" y="9838"/>
                    <a:pt x="1" y="9838"/>
                  </a:cubicBezTo>
                  <a:cubicBezTo>
                    <a:pt x="575" y="11013"/>
                    <a:pt x="1175" y="12213"/>
                    <a:pt x="1723" y="13414"/>
                  </a:cubicBezTo>
                  <a:cubicBezTo>
                    <a:pt x="1723" y="13414"/>
                    <a:pt x="1749" y="13440"/>
                    <a:pt x="1749" y="13440"/>
                  </a:cubicBezTo>
                  <a:lnTo>
                    <a:pt x="1801" y="13440"/>
                  </a:lnTo>
                  <a:cubicBezTo>
                    <a:pt x="4280" y="11639"/>
                    <a:pt x="6864" y="9865"/>
                    <a:pt x="9369" y="8142"/>
                  </a:cubicBezTo>
                  <a:cubicBezTo>
                    <a:pt x="11352" y="6811"/>
                    <a:pt x="13414" y="5402"/>
                    <a:pt x="15397" y="3993"/>
                  </a:cubicBezTo>
                  <a:cubicBezTo>
                    <a:pt x="15397" y="3967"/>
                    <a:pt x="15397" y="3967"/>
                    <a:pt x="15397" y="3941"/>
                  </a:cubicBezTo>
                  <a:cubicBezTo>
                    <a:pt x="14927" y="2558"/>
                    <a:pt x="14510" y="1279"/>
                    <a:pt x="14118" y="26"/>
                  </a:cubicBezTo>
                  <a:cubicBezTo>
                    <a:pt x="14118" y="26"/>
                    <a:pt x="14092" y="0"/>
                    <a:pt x="14092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005700" y="2034150"/>
              <a:ext cx="344475" cy="992975"/>
            </a:xfrm>
            <a:custGeom>
              <a:rect b="b" l="l" r="r" t="t"/>
              <a:pathLst>
                <a:path extrusionOk="0" h="39719" w="13779">
                  <a:moveTo>
                    <a:pt x="2218" y="1"/>
                  </a:moveTo>
                  <a:cubicBezTo>
                    <a:pt x="861" y="1932"/>
                    <a:pt x="79" y="4229"/>
                    <a:pt x="0" y="6603"/>
                  </a:cubicBezTo>
                  <a:cubicBezTo>
                    <a:pt x="52" y="7073"/>
                    <a:pt x="105" y="7517"/>
                    <a:pt x="183" y="7960"/>
                  </a:cubicBezTo>
                  <a:cubicBezTo>
                    <a:pt x="574" y="10465"/>
                    <a:pt x="1357" y="12971"/>
                    <a:pt x="2114" y="15398"/>
                  </a:cubicBezTo>
                  <a:lnTo>
                    <a:pt x="2192" y="15711"/>
                  </a:lnTo>
                  <a:cubicBezTo>
                    <a:pt x="2218" y="15711"/>
                    <a:pt x="2218" y="15737"/>
                    <a:pt x="2218" y="15763"/>
                  </a:cubicBezTo>
                  <a:cubicBezTo>
                    <a:pt x="2323" y="16154"/>
                    <a:pt x="2427" y="16520"/>
                    <a:pt x="2558" y="16885"/>
                  </a:cubicBezTo>
                  <a:cubicBezTo>
                    <a:pt x="3210" y="19077"/>
                    <a:pt x="3967" y="21400"/>
                    <a:pt x="4802" y="23957"/>
                  </a:cubicBezTo>
                  <a:cubicBezTo>
                    <a:pt x="5089" y="24792"/>
                    <a:pt x="5350" y="25627"/>
                    <a:pt x="5637" y="26436"/>
                  </a:cubicBezTo>
                  <a:cubicBezTo>
                    <a:pt x="6237" y="28237"/>
                    <a:pt x="6890" y="30063"/>
                    <a:pt x="7516" y="31812"/>
                  </a:cubicBezTo>
                  <a:cubicBezTo>
                    <a:pt x="8429" y="34395"/>
                    <a:pt x="9369" y="37057"/>
                    <a:pt x="10230" y="39693"/>
                  </a:cubicBezTo>
                  <a:cubicBezTo>
                    <a:pt x="10230" y="39693"/>
                    <a:pt x="10230" y="39693"/>
                    <a:pt x="10256" y="39719"/>
                  </a:cubicBezTo>
                  <a:lnTo>
                    <a:pt x="10282" y="39719"/>
                  </a:lnTo>
                  <a:cubicBezTo>
                    <a:pt x="11456" y="39067"/>
                    <a:pt x="12631" y="38440"/>
                    <a:pt x="13779" y="37840"/>
                  </a:cubicBezTo>
                  <a:lnTo>
                    <a:pt x="13779" y="37814"/>
                  </a:lnTo>
                  <a:lnTo>
                    <a:pt x="13779" y="37762"/>
                  </a:lnTo>
                  <a:cubicBezTo>
                    <a:pt x="11065" y="30090"/>
                    <a:pt x="8795" y="23357"/>
                    <a:pt x="6837" y="17172"/>
                  </a:cubicBezTo>
                  <a:cubicBezTo>
                    <a:pt x="6655" y="16624"/>
                    <a:pt x="6498" y="16102"/>
                    <a:pt x="6315" y="15554"/>
                  </a:cubicBezTo>
                  <a:cubicBezTo>
                    <a:pt x="4724" y="10518"/>
                    <a:pt x="3053" y="5298"/>
                    <a:pt x="2297" y="53"/>
                  </a:cubicBezTo>
                  <a:cubicBezTo>
                    <a:pt x="2297" y="27"/>
                    <a:pt x="2271" y="27"/>
                    <a:pt x="2271" y="1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066375" y="1964350"/>
              <a:ext cx="371225" cy="1013200"/>
            </a:xfrm>
            <a:custGeom>
              <a:rect b="b" l="l" r="r" t="t"/>
              <a:pathLst>
                <a:path extrusionOk="0" h="40528" w="14849">
                  <a:moveTo>
                    <a:pt x="2401" y="1"/>
                  </a:moveTo>
                  <a:cubicBezTo>
                    <a:pt x="2036" y="288"/>
                    <a:pt x="1696" y="575"/>
                    <a:pt x="1357" y="914"/>
                  </a:cubicBezTo>
                  <a:cubicBezTo>
                    <a:pt x="861" y="1410"/>
                    <a:pt x="418" y="1932"/>
                    <a:pt x="0" y="2506"/>
                  </a:cubicBezTo>
                  <a:cubicBezTo>
                    <a:pt x="0" y="2506"/>
                    <a:pt x="0" y="2532"/>
                    <a:pt x="0" y="2532"/>
                  </a:cubicBezTo>
                  <a:cubicBezTo>
                    <a:pt x="757" y="7908"/>
                    <a:pt x="2453" y="13205"/>
                    <a:pt x="4071" y="18346"/>
                  </a:cubicBezTo>
                  <a:cubicBezTo>
                    <a:pt x="4254" y="18868"/>
                    <a:pt x="4410" y="19390"/>
                    <a:pt x="4593" y="19938"/>
                  </a:cubicBezTo>
                  <a:cubicBezTo>
                    <a:pt x="6576" y="26201"/>
                    <a:pt x="8847" y="32934"/>
                    <a:pt x="11508" y="40502"/>
                  </a:cubicBezTo>
                  <a:cubicBezTo>
                    <a:pt x="11508" y="40502"/>
                    <a:pt x="11535" y="40502"/>
                    <a:pt x="11535" y="40528"/>
                  </a:cubicBezTo>
                  <a:lnTo>
                    <a:pt x="11561" y="40528"/>
                  </a:lnTo>
                  <a:cubicBezTo>
                    <a:pt x="12683" y="39927"/>
                    <a:pt x="13779" y="39406"/>
                    <a:pt x="14823" y="38910"/>
                  </a:cubicBezTo>
                  <a:cubicBezTo>
                    <a:pt x="14849" y="38884"/>
                    <a:pt x="14849" y="38858"/>
                    <a:pt x="14849" y="38858"/>
                  </a:cubicBezTo>
                  <a:lnTo>
                    <a:pt x="14823" y="38779"/>
                  </a:lnTo>
                  <a:cubicBezTo>
                    <a:pt x="13988" y="36822"/>
                    <a:pt x="13335" y="34760"/>
                    <a:pt x="12683" y="32751"/>
                  </a:cubicBezTo>
                  <a:cubicBezTo>
                    <a:pt x="12500" y="32203"/>
                    <a:pt x="12317" y="31655"/>
                    <a:pt x="12161" y="31133"/>
                  </a:cubicBezTo>
                  <a:cubicBezTo>
                    <a:pt x="11065" y="27819"/>
                    <a:pt x="10021" y="24505"/>
                    <a:pt x="9134" y="21686"/>
                  </a:cubicBezTo>
                  <a:cubicBezTo>
                    <a:pt x="9134" y="21686"/>
                    <a:pt x="9134" y="21660"/>
                    <a:pt x="9134" y="21660"/>
                  </a:cubicBezTo>
                  <a:lnTo>
                    <a:pt x="8768" y="20512"/>
                  </a:lnTo>
                  <a:lnTo>
                    <a:pt x="8090" y="18320"/>
                  </a:lnTo>
                  <a:cubicBezTo>
                    <a:pt x="7620" y="16833"/>
                    <a:pt x="7150" y="15345"/>
                    <a:pt x="6681" y="13858"/>
                  </a:cubicBezTo>
                  <a:cubicBezTo>
                    <a:pt x="5245" y="9343"/>
                    <a:pt x="3758" y="4672"/>
                    <a:pt x="2453" y="27"/>
                  </a:cubicBezTo>
                  <a:cubicBezTo>
                    <a:pt x="2453" y="27"/>
                    <a:pt x="2453" y="1"/>
                    <a:pt x="2427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4066375" y="1993725"/>
              <a:ext cx="337950" cy="983175"/>
            </a:xfrm>
            <a:custGeom>
              <a:rect b="b" l="l" r="r" t="t"/>
              <a:pathLst>
                <a:path extrusionOk="0" h="39327" w="13518">
                  <a:moveTo>
                    <a:pt x="1096" y="0"/>
                  </a:moveTo>
                  <a:cubicBezTo>
                    <a:pt x="705" y="418"/>
                    <a:pt x="339" y="861"/>
                    <a:pt x="0" y="1305"/>
                  </a:cubicBezTo>
                  <a:cubicBezTo>
                    <a:pt x="0" y="1331"/>
                    <a:pt x="0" y="1331"/>
                    <a:pt x="0" y="1357"/>
                  </a:cubicBezTo>
                  <a:cubicBezTo>
                    <a:pt x="731" y="6707"/>
                    <a:pt x="2427" y="12030"/>
                    <a:pt x="4071" y="17145"/>
                  </a:cubicBezTo>
                  <a:cubicBezTo>
                    <a:pt x="4228" y="17667"/>
                    <a:pt x="4410" y="18215"/>
                    <a:pt x="4567" y="18737"/>
                  </a:cubicBezTo>
                  <a:cubicBezTo>
                    <a:pt x="6576" y="25026"/>
                    <a:pt x="8821" y="31733"/>
                    <a:pt x="11508" y="39300"/>
                  </a:cubicBezTo>
                  <a:cubicBezTo>
                    <a:pt x="11508" y="39327"/>
                    <a:pt x="11535" y="39327"/>
                    <a:pt x="11535" y="39327"/>
                  </a:cubicBezTo>
                  <a:lnTo>
                    <a:pt x="11561" y="39327"/>
                  </a:lnTo>
                  <a:cubicBezTo>
                    <a:pt x="12239" y="38987"/>
                    <a:pt x="12892" y="38674"/>
                    <a:pt x="13518" y="38361"/>
                  </a:cubicBezTo>
                  <a:cubicBezTo>
                    <a:pt x="12709" y="37787"/>
                    <a:pt x="12056" y="37056"/>
                    <a:pt x="11587" y="36169"/>
                  </a:cubicBezTo>
                  <a:cubicBezTo>
                    <a:pt x="10517" y="34003"/>
                    <a:pt x="9603" y="31733"/>
                    <a:pt x="8899" y="29436"/>
                  </a:cubicBezTo>
                  <a:cubicBezTo>
                    <a:pt x="7411" y="24843"/>
                    <a:pt x="5924" y="20250"/>
                    <a:pt x="4489" y="15658"/>
                  </a:cubicBezTo>
                  <a:cubicBezTo>
                    <a:pt x="3393" y="12343"/>
                    <a:pt x="2531" y="8977"/>
                    <a:pt x="1827" y="5558"/>
                  </a:cubicBezTo>
                  <a:cubicBezTo>
                    <a:pt x="1540" y="4045"/>
                    <a:pt x="1331" y="2531"/>
                    <a:pt x="1201" y="992"/>
                  </a:cubicBezTo>
                  <a:cubicBezTo>
                    <a:pt x="1174" y="705"/>
                    <a:pt x="1122" y="365"/>
                    <a:pt x="1096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044850" y="1938900"/>
              <a:ext cx="8500" cy="11125"/>
            </a:xfrm>
            <a:custGeom>
              <a:rect b="b" l="l" r="r" t="t"/>
              <a:pathLst>
                <a:path extrusionOk="0" h="445" w="340">
                  <a:moveTo>
                    <a:pt x="183" y="1"/>
                  </a:moveTo>
                  <a:cubicBezTo>
                    <a:pt x="130" y="131"/>
                    <a:pt x="52" y="262"/>
                    <a:pt x="0" y="392"/>
                  </a:cubicBezTo>
                  <a:cubicBezTo>
                    <a:pt x="0" y="419"/>
                    <a:pt x="26" y="419"/>
                    <a:pt x="26" y="445"/>
                  </a:cubicBezTo>
                  <a:lnTo>
                    <a:pt x="78" y="445"/>
                  </a:lnTo>
                  <a:cubicBezTo>
                    <a:pt x="157" y="314"/>
                    <a:pt x="261" y="184"/>
                    <a:pt x="339" y="53"/>
                  </a:cubicBezTo>
                  <a:cubicBezTo>
                    <a:pt x="287" y="27"/>
                    <a:pt x="235" y="1"/>
                    <a:pt x="183" y="1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4044850" y="1785975"/>
              <a:ext cx="561725" cy="303675"/>
            </a:xfrm>
            <a:custGeom>
              <a:rect b="b" l="l" r="r" t="t"/>
              <a:pathLst>
                <a:path extrusionOk="0" h="12147" w="22469">
                  <a:moveTo>
                    <a:pt x="10400" y="0"/>
                  </a:moveTo>
                  <a:cubicBezTo>
                    <a:pt x="9223" y="0"/>
                    <a:pt x="8042" y="151"/>
                    <a:pt x="6889" y="455"/>
                  </a:cubicBezTo>
                  <a:cubicBezTo>
                    <a:pt x="4828" y="1055"/>
                    <a:pt x="2923" y="2178"/>
                    <a:pt x="1383" y="3691"/>
                  </a:cubicBezTo>
                  <a:cubicBezTo>
                    <a:pt x="861" y="4578"/>
                    <a:pt x="391" y="5518"/>
                    <a:pt x="0" y="6509"/>
                  </a:cubicBezTo>
                  <a:cubicBezTo>
                    <a:pt x="0" y="6509"/>
                    <a:pt x="0" y="6536"/>
                    <a:pt x="26" y="6562"/>
                  </a:cubicBezTo>
                  <a:lnTo>
                    <a:pt x="78" y="6562"/>
                  </a:lnTo>
                  <a:cubicBezTo>
                    <a:pt x="1514" y="4291"/>
                    <a:pt x="3653" y="2569"/>
                    <a:pt x="6185" y="1629"/>
                  </a:cubicBezTo>
                  <a:cubicBezTo>
                    <a:pt x="7428" y="1179"/>
                    <a:pt x="8735" y="950"/>
                    <a:pt x="10047" y="950"/>
                  </a:cubicBezTo>
                  <a:cubicBezTo>
                    <a:pt x="11241" y="950"/>
                    <a:pt x="12439" y="1140"/>
                    <a:pt x="13596" y="1525"/>
                  </a:cubicBezTo>
                  <a:lnTo>
                    <a:pt x="13648" y="1525"/>
                  </a:lnTo>
                  <a:cubicBezTo>
                    <a:pt x="15945" y="2282"/>
                    <a:pt x="17980" y="3691"/>
                    <a:pt x="19546" y="5544"/>
                  </a:cubicBezTo>
                  <a:cubicBezTo>
                    <a:pt x="21033" y="7423"/>
                    <a:pt x="21920" y="9719"/>
                    <a:pt x="22077" y="12120"/>
                  </a:cubicBezTo>
                  <a:cubicBezTo>
                    <a:pt x="22077" y="12146"/>
                    <a:pt x="22103" y="12146"/>
                    <a:pt x="22103" y="12146"/>
                  </a:cubicBezTo>
                  <a:cubicBezTo>
                    <a:pt x="22129" y="12146"/>
                    <a:pt x="22155" y="12146"/>
                    <a:pt x="22155" y="12120"/>
                  </a:cubicBezTo>
                  <a:cubicBezTo>
                    <a:pt x="22364" y="10867"/>
                    <a:pt x="22469" y="9563"/>
                    <a:pt x="22390" y="8284"/>
                  </a:cubicBezTo>
                  <a:cubicBezTo>
                    <a:pt x="22077" y="7475"/>
                    <a:pt x="21686" y="6692"/>
                    <a:pt x="21268" y="5935"/>
                  </a:cubicBezTo>
                  <a:cubicBezTo>
                    <a:pt x="19911" y="3613"/>
                    <a:pt x="17771" y="1812"/>
                    <a:pt x="15240" y="873"/>
                  </a:cubicBezTo>
                  <a:cubicBezTo>
                    <a:pt x="13688" y="294"/>
                    <a:pt x="12047" y="0"/>
                    <a:pt x="1040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3714725" y="2505850"/>
              <a:ext cx="371900" cy="268150"/>
            </a:xfrm>
            <a:custGeom>
              <a:rect b="b" l="l" r="r" t="t"/>
              <a:pathLst>
                <a:path extrusionOk="0" h="10726" w="14876">
                  <a:moveTo>
                    <a:pt x="14614" y="0"/>
                  </a:moveTo>
                  <a:cubicBezTo>
                    <a:pt x="12761" y="1331"/>
                    <a:pt x="10909" y="2636"/>
                    <a:pt x="9030" y="3915"/>
                  </a:cubicBezTo>
                  <a:cubicBezTo>
                    <a:pt x="6342" y="5715"/>
                    <a:pt x="3628" y="7725"/>
                    <a:pt x="627" y="9029"/>
                  </a:cubicBezTo>
                  <a:cubicBezTo>
                    <a:pt x="418" y="9108"/>
                    <a:pt x="209" y="9212"/>
                    <a:pt x="1" y="9290"/>
                  </a:cubicBezTo>
                  <a:cubicBezTo>
                    <a:pt x="235" y="9760"/>
                    <a:pt x="470" y="10230"/>
                    <a:pt x="731" y="10700"/>
                  </a:cubicBezTo>
                  <a:cubicBezTo>
                    <a:pt x="731" y="10726"/>
                    <a:pt x="731" y="10726"/>
                    <a:pt x="757" y="10726"/>
                  </a:cubicBezTo>
                  <a:lnTo>
                    <a:pt x="783" y="10726"/>
                  </a:lnTo>
                  <a:cubicBezTo>
                    <a:pt x="5794" y="7307"/>
                    <a:pt x="10387" y="4097"/>
                    <a:pt x="14823" y="914"/>
                  </a:cubicBezTo>
                  <a:lnTo>
                    <a:pt x="14849" y="914"/>
                  </a:lnTo>
                  <a:cubicBezTo>
                    <a:pt x="14849" y="914"/>
                    <a:pt x="14875" y="888"/>
                    <a:pt x="14875" y="888"/>
                  </a:cubicBezTo>
                  <a:cubicBezTo>
                    <a:pt x="14875" y="888"/>
                    <a:pt x="14875" y="861"/>
                    <a:pt x="14875" y="861"/>
                  </a:cubicBezTo>
                  <a:lnTo>
                    <a:pt x="14614" y="0"/>
                  </a:ln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4258175" y="2136600"/>
              <a:ext cx="269450" cy="259675"/>
            </a:xfrm>
            <a:custGeom>
              <a:rect b="b" l="l" r="r" t="t"/>
              <a:pathLst>
                <a:path extrusionOk="0" h="10387" w="10778">
                  <a:moveTo>
                    <a:pt x="10674" y="0"/>
                  </a:moveTo>
                  <a:lnTo>
                    <a:pt x="10439" y="287"/>
                  </a:lnTo>
                  <a:cubicBezTo>
                    <a:pt x="9812" y="1044"/>
                    <a:pt x="9134" y="1775"/>
                    <a:pt x="8403" y="2479"/>
                  </a:cubicBezTo>
                  <a:cubicBezTo>
                    <a:pt x="7229" y="3653"/>
                    <a:pt x="5976" y="4749"/>
                    <a:pt x="4698" y="5767"/>
                  </a:cubicBezTo>
                  <a:cubicBezTo>
                    <a:pt x="3132" y="7020"/>
                    <a:pt x="1566" y="8246"/>
                    <a:pt x="0" y="9473"/>
                  </a:cubicBezTo>
                  <a:lnTo>
                    <a:pt x="261" y="10334"/>
                  </a:lnTo>
                  <a:cubicBezTo>
                    <a:pt x="261" y="10334"/>
                    <a:pt x="287" y="10360"/>
                    <a:pt x="287" y="10386"/>
                  </a:cubicBezTo>
                  <a:lnTo>
                    <a:pt x="340" y="10386"/>
                  </a:lnTo>
                  <a:lnTo>
                    <a:pt x="496" y="10256"/>
                  </a:lnTo>
                  <a:cubicBezTo>
                    <a:pt x="4019" y="7594"/>
                    <a:pt x="7673" y="4880"/>
                    <a:pt x="10778" y="1670"/>
                  </a:cubicBezTo>
                  <a:cubicBezTo>
                    <a:pt x="10778" y="1644"/>
                    <a:pt x="10778" y="1644"/>
                    <a:pt x="10778" y="1618"/>
                  </a:cubicBezTo>
                  <a:cubicBezTo>
                    <a:pt x="10778" y="1070"/>
                    <a:pt x="10752" y="548"/>
                    <a:pt x="10674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4005700" y="2079175"/>
              <a:ext cx="308600" cy="947950"/>
            </a:xfrm>
            <a:custGeom>
              <a:rect b="b" l="l" r="r" t="t"/>
              <a:pathLst>
                <a:path extrusionOk="0" h="37918" w="12344">
                  <a:moveTo>
                    <a:pt x="1175" y="1"/>
                  </a:moveTo>
                  <a:cubicBezTo>
                    <a:pt x="444" y="1488"/>
                    <a:pt x="26" y="3132"/>
                    <a:pt x="0" y="4802"/>
                  </a:cubicBezTo>
                  <a:cubicBezTo>
                    <a:pt x="26" y="5298"/>
                    <a:pt x="79" y="5742"/>
                    <a:pt x="157" y="6159"/>
                  </a:cubicBezTo>
                  <a:cubicBezTo>
                    <a:pt x="548" y="8664"/>
                    <a:pt x="1331" y="11170"/>
                    <a:pt x="2088" y="13597"/>
                  </a:cubicBezTo>
                  <a:lnTo>
                    <a:pt x="2192" y="13910"/>
                  </a:lnTo>
                  <a:cubicBezTo>
                    <a:pt x="2192" y="13936"/>
                    <a:pt x="2218" y="13962"/>
                    <a:pt x="2218" y="13988"/>
                  </a:cubicBezTo>
                  <a:cubicBezTo>
                    <a:pt x="2323" y="14353"/>
                    <a:pt x="2427" y="14719"/>
                    <a:pt x="2532" y="15084"/>
                  </a:cubicBezTo>
                  <a:cubicBezTo>
                    <a:pt x="3210" y="17276"/>
                    <a:pt x="3941" y="19599"/>
                    <a:pt x="4802" y="22156"/>
                  </a:cubicBezTo>
                  <a:cubicBezTo>
                    <a:pt x="5063" y="22991"/>
                    <a:pt x="5350" y="23826"/>
                    <a:pt x="5637" y="24661"/>
                  </a:cubicBezTo>
                  <a:cubicBezTo>
                    <a:pt x="6237" y="26436"/>
                    <a:pt x="6890" y="28262"/>
                    <a:pt x="7516" y="30011"/>
                  </a:cubicBezTo>
                  <a:cubicBezTo>
                    <a:pt x="8403" y="32594"/>
                    <a:pt x="9369" y="35230"/>
                    <a:pt x="10204" y="37892"/>
                  </a:cubicBezTo>
                  <a:cubicBezTo>
                    <a:pt x="10204" y="37892"/>
                    <a:pt x="10230" y="37918"/>
                    <a:pt x="10230" y="37918"/>
                  </a:cubicBezTo>
                  <a:lnTo>
                    <a:pt x="10256" y="37918"/>
                  </a:lnTo>
                  <a:cubicBezTo>
                    <a:pt x="10960" y="37526"/>
                    <a:pt x="11665" y="37161"/>
                    <a:pt x="12344" y="36770"/>
                  </a:cubicBezTo>
                  <a:cubicBezTo>
                    <a:pt x="10595" y="36117"/>
                    <a:pt x="9995" y="33847"/>
                    <a:pt x="9369" y="32255"/>
                  </a:cubicBezTo>
                  <a:cubicBezTo>
                    <a:pt x="7855" y="28393"/>
                    <a:pt x="6550" y="24452"/>
                    <a:pt x="5246" y="20512"/>
                  </a:cubicBezTo>
                  <a:cubicBezTo>
                    <a:pt x="1827" y="10256"/>
                    <a:pt x="183" y="6133"/>
                    <a:pt x="1175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749950" y="2596525"/>
              <a:ext cx="370600" cy="272725"/>
            </a:xfrm>
            <a:custGeom>
              <a:rect b="b" l="l" r="r" t="t"/>
              <a:pathLst>
                <a:path extrusionOk="0" h="10909" w="14824">
                  <a:moveTo>
                    <a:pt x="14353" y="1"/>
                  </a:moveTo>
                  <a:cubicBezTo>
                    <a:pt x="12057" y="1645"/>
                    <a:pt x="9734" y="3237"/>
                    <a:pt x="7386" y="4776"/>
                  </a:cubicBezTo>
                  <a:cubicBezTo>
                    <a:pt x="5872" y="5742"/>
                    <a:pt x="4385" y="6707"/>
                    <a:pt x="2845" y="7621"/>
                  </a:cubicBezTo>
                  <a:cubicBezTo>
                    <a:pt x="1984" y="8143"/>
                    <a:pt x="1018" y="8456"/>
                    <a:pt x="1" y="8482"/>
                  </a:cubicBezTo>
                  <a:cubicBezTo>
                    <a:pt x="392" y="9291"/>
                    <a:pt x="784" y="10074"/>
                    <a:pt x="1149" y="10883"/>
                  </a:cubicBezTo>
                  <a:cubicBezTo>
                    <a:pt x="1149" y="10883"/>
                    <a:pt x="1149" y="10909"/>
                    <a:pt x="1175" y="10909"/>
                  </a:cubicBezTo>
                  <a:lnTo>
                    <a:pt x="1201" y="10909"/>
                  </a:lnTo>
                  <a:cubicBezTo>
                    <a:pt x="3680" y="9082"/>
                    <a:pt x="6264" y="7307"/>
                    <a:pt x="8769" y="5611"/>
                  </a:cubicBezTo>
                  <a:cubicBezTo>
                    <a:pt x="10778" y="4254"/>
                    <a:pt x="12814" y="2845"/>
                    <a:pt x="14823" y="1436"/>
                  </a:cubicBezTo>
                  <a:cubicBezTo>
                    <a:pt x="14823" y="1436"/>
                    <a:pt x="14823" y="1410"/>
                    <a:pt x="14823" y="1410"/>
                  </a:cubicBezTo>
                  <a:cubicBezTo>
                    <a:pt x="14667" y="914"/>
                    <a:pt x="14510" y="470"/>
                    <a:pt x="14353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4287525" y="2235750"/>
              <a:ext cx="234900" cy="265550"/>
            </a:xfrm>
            <a:custGeom>
              <a:rect b="b" l="l" r="r" t="t"/>
              <a:pathLst>
                <a:path extrusionOk="0" h="10622" w="9396">
                  <a:moveTo>
                    <a:pt x="9395" y="1"/>
                  </a:moveTo>
                  <a:lnTo>
                    <a:pt x="9395" y="1"/>
                  </a:lnTo>
                  <a:cubicBezTo>
                    <a:pt x="8299" y="2454"/>
                    <a:pt x="6446" y="4359"/>
                    <a:pt x="4150" y="6133"/>
                  </a:cubicBezTo>
                  <a:cubicBezTo>
                    <a:pt x="2793" y="7203"/>
                    <a:pt x="1410" y="8247"/>
                    <a:pt x="1" y="9291"/>
                  </a:cubicBezTo>
                  <a:lnTo>
                    <a:pt x="418" y="10596"/>
                  </a:lnTo>
                  <a:cubicBezTo>
                    <a:pt x="418" y="10596"/>
                    <a:pt x="444" y="10622"/>
                    <a:pt x="444" y="10622"/>
                  </a:cubicBezTo>
                  <a:lnTo>
                    <a:pt x="496" y="10622"/>
                  </a:lnTo>
                  <a:cubicBezTo>
                    <a:pt x="2219" y="9317"/>
                    <a:pt x="3602" y="8221"/>
                    <a:pt x="4854" y="7177"/>
                  </a:cubicBezTo>
                  <a:cubicBezTo>
                    <a:pt x="5820" y="6420"/>
                    <a:pt x="6707" y="5585"/>
                    <a:pt x="7516" y="4646"/>
                  </a:cubicBezTo>
                  <a:cubicBezTo>
                    <a:pt x="7803" y="4228"/>
                    <a:pt x="8090" y="3785"/>
                    <a:pt x="8325" y="3315"/>
                  </a:cubicBezTo>
                  <a:cubicBezTo>
                    <a:pt x="8847" y="2271"/>
                    <a:pt x="9212" y="1149"/>
                    <a:pt x="9395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4004400" y="1885650"/>
              <a:ext cx="559775" cy="427100"/>
            </a:xfrm>
            <a:custGeom>
              <a:rect b="b" l="l" r="r" t="t"/>
              <a:pathLst>
                <a:path extrusionOk="0" h="17084" w="22391">
                  <a:moveTo>
                    <a:pt x="11043" y="0"/>
                  </a:moveTo>
                  <a:cubicBezTo>
                    <a:pt x="9110" y="0"/>
                    <a:pt x="7179" y="441"/>
                    <a:pt x="5506" y="1322"/>
                  </a:cubicBezTo>
                  <a:cubicBezTo>
                    <a:pt x="3158" y="2601"/>
                    <a:pt x="1357" y="4662"/>
                    <a:pt x="339" y="7141"/>
                  </a:cubicBezTo>
                  <a:cubicBezTo>
                    <a:pt x="131" y="8290"/>
                    <a:pt x="26" y="9464"/>
                    <a:pt x="0" y="10638"/>
                  </a:cubicBezTo>
                  <a:cubicBezTo>
                    <a:pt x="0" y="10664"/>
                    <a:pt x="0" y="10664"/>
                    <a:pt x="26" y="10664"/>
                  </a:cubicBezTo>
                  <a:cubicBezTo>
                    <a:pt x="52" y="10664"/>
                    <a:pt x="52" y="10664"/>
                    <a:pt x="52" y="10638"/>
                  </a:cubicBezTo>
                  <a:cubicBezTo>
                    <a:pt x="339" y="9177"/>
                    <a:pt x="887" y="7768"/>
                    <a:pt x="1670" y="6515"/>
                  </a:cubicBezTo>
                  <a:cubicBezTo>
                    <a:pt x="2636" y="4949"/>
                    <a:pt x="4723" y="2209"/>
                    <a:pt x="8064" y="1270"/>
                  </a:cubicBezTo>
                  <a:cubicBezTo>
                    <a:pt x="8969" y="1020"/>
                    <a:pt x="9902" y="895"/>
                    <a:pt x="10837" y="895"/>
                  </a:cubicBezTo>
                  <a:cubicBezTo>
                    <a:pt x="11950" y="895"/>
                    <a:pt x="13066" y="1072"/>
                    <a:pt x="14144" y="1426"/>
                  </a:cubicBezTo>
                  <a:cubicBezTo>
                    <a:pt x="15240" y="1766"/>
                    <a:pt x="16258" y="2314"/>
                    <a:pt x="17171" y="3044"/>
                  </a:cubicBezTo>
                  <a:cubicBezTo>
                    <a:pt x="21059" y="6124"/>
                    <a:pt x="22260" y="12126"/>
                    <a:pt x="19963" y="17032"/>
                  </a:cubicBezTo>
                  <a:cubicBezTo>
                    <a:pt x="19963" y="17058"/>
                    <a:pt x="19963" y="17058"/>
                    <a:pt x="19989" y="17084"/>
                  </a:cubicBezTo>
                  <a:cubicBezTo>
                    <a:pt x="20016" y="17084"/>
                    <a:pt x="20016" y="17084"/>
                    <a:pt x="20042" y="17058"/>
                  </a:cubicBezTo>
                  <a:cubicBezTo>
                    <a:pt x="20668" y="16144"/>
                    <a:pt x="21242" y="15179"/>
                    <a:pt x="21738" y="14187"/>
                  </a:cubicBezTo>
                  <a:cubicBezTo>
                    <a:pt x="21790" y="13900"/>
                    <a:pt x="21842" y="13639"/>
                    <a:pt x="21894" y="13378"/>
                  </a:cubicBezTo>
                  <a:cubicBezTo>
                    <a:pt x="22390" y="10482"/>
                    <a:pt x="21868" y="7507"/>
                    <a:pt x="20433" y="4949"/>
                  </a:cubicBezTo>
                  <a:cubicBezTo>
                    <a:pt x="18524" y="1647"/>
                    <a:pt x="14779" y="0"/>
                    <a:pt x="11043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684725" y="1721225"/>
              <a:ext cx="932300" cy="1312700"/>
            </a:xfrm>
            <a:custGeom>
              <a:rect b="b" l="l" r="r" t="t"/>
              <a:pathLst>
                <a:path extrusionOk="0" h="52508" w="37292">
                  <a:moveTo>
                    <a:pt x="25863" y="279"/>
                  </a:moveTo>
                  <a:cubicBezTo>
                    <a:pt x="28659" y="279"/>
                    <a:pt x="31457" y="1306"/>
                    <a:pt x="33585" y="3411"/>
                  </a:cubicBezTo>
                  <a:lnTo>
                    <a:pt x="33559" y="3411"/>
                  </a:lnTo>
                  <a:cubicBezTo>
                    <a:pt x="36665" y="6464"/>
                    <a:pt x="37239" y="10665"/>
                    <a:pt x="36534" y="14684"/>
                  </a:cubicBezTo>
                  <a:cubicBezTo>
                    <a:pt x="36378" y="12283"/>
                    <a:pt x="35464" y="9987"/>
                    <a:pt x="33977" y="8082"/>
                  </a:cubicBezTo>
                  <a:cubicBezTo>
                    <a:pt x="32437" y="6203"/>
                    <a:pt x="30376" y="4820"/>
                    <a:pt x="28053" y="4063"/>
                  </a:cubicBezTo>
                  <a:cubicBezTo>
                    <a:pt x="26878" y="3671"/>
                    <a:pt x="25653" y="3475"/>
                    <a:pt x="24427" y="3475"/>
                  </a:cubicBezTo>
                  <a:cubicBezTo>
                    <a:pt x="23122" y="3475"/>
                    <a:pt x="21815" y="3697"/>
                    <a:pt x="20564" y="4141"/>
                  </a:cubicBezTo>
                  <a:cubicBezTo>
                    <a:pt x="18032" y="5107"/>
                    <a:pt x="15892" y="6829"/>
                    <a:pt x="14431" y="9099"/>
                  </a:cubicBezTo>
                  <a:cubicBezTo>
                    <a:pt x="15136" y="7325"/>
                    <a:pt x="16075" y="5707"/>
                    <a:pt x="17276" y="4246"/>
                  </a:cubicBezTo>
                  <a:cubicBezTo>
                    <a:pt x="19463" y="1626"/>
                    <a:pt x="22662" y="279"/>
                    <a:pt x="25863" y="279"/>
                  </a:cubicBezTo>
                  <a:close/>
                  <a:moveTo>
                    <a:pt x="23709" y="7696"/>
                  </a:moveTo>
                  <a:cubicBezTo>
                    <a:pt x="27801" y="7696"/>
                    <a:pt x="31754" y="10250"/>
                    <a:pt x="33142" y="14553"/>
                  </a:cubicBezTo>
                  <a:cubicBezTo>
                    <a:pt x="29488" y="17424"/>
                    <a:pt x="25704" y="20138"/>
                    <a:pt x="21973" y="22904"/>
                  </a:cubicBezTo>
                  <a:cubicBezTo>
                    <a:pt x="20590" y="18468"/>
                    <a:pt x="19207" y="14058"/>
                    <a:pt x="17928" y="9595"/>
                  </a:cubicBezTo>
                  <a:cubicBezTo>
                    <a:pt x="19702" y="8299"/>
                    <a:pt x="21722" y="7696"/>
                    <a:pt x="23709" y="7696"/>
                  </a:cubicBezTo>
                  <a:close/>
                  <a:moveTo>
                    <a:pt x="24461" y="3768"/>
                  </a:moveTo>
                  <a:cubicBezTo>
                    <a:pt x="25650" y="3768"/>
                    <a:pt x="26837" y="3953"/>
                    <a:pt x="27975" y="4324"/>
                  </a:cubicBezTo>
                  <a:cubicBezTo>
                    <a:pt x="30167" y="5028"/>
                    <a:pt x="32098" y="6307"/>
                    <a:pt x="33585" y="8029"/>
                  </a:cubicBezTo>
                  <a:cubicBezTo>
                    <a:pt x="35438" y="10143"/>
                    <a:pt x="36325" y="12962"/>
                    <a:pt x="36325" y="15754"/>
                  </a:cubicBezTo>
                  <a:cubicBezTo>
                    <a:pt x="36091" y="16641"/>
                    <a:pt x="35830" y="17528"/>
                    <a:pt x="35517" y="18390"/>
                  </a:cubicBezTo>
                  <a:cubicBezTo>
                    <a:pt x="34838" y="20242"/>
                    <a:pt x="33925" y="21991"/>
                    <a:pt x="32803" y="23609"/>
                  </a:cubicBezTo>
                  <a:cubicBezTo>
                    <a:pt x="34969" y="18964"/>
                    <a:pt x="34107" y="12857"/>
                    <a:pt x="29984" y="9595"/>
                  </a:cubicBezTo>
                  <a:cubicBezTo>
                    <a:pt x="28158" y="8175"/>
                    <a:pt x="25928" y="7433"/>
                    <a:pt x="23663" y="7433"/>
                  </a:cubicBezTo>
                  <a:cubicBezTo>
                    <a:pt x="22723" y="7433"/>
                    <a:pt x="21777" y="7561"/>
                    <a:pt x="20851" y="7821"/>
                  </a:cubicBezTo>
                  <a:cubicBezTo>
                    <a:pt x="18111" y="8578"/>
                    <a:pt x="15892" y="10691"/>
                    <a:pt x="14431" y="13066"/>
                  </a:cubicBezTo>
                  <a:cubicBezTo>
                    <a:pt x="13648" y="14345"/>
                    <a:pt x="13100" y="15754"/>
                    <a:pt x="12813" y="17215"/>
                  </a:cubicBezTo>
                  <a:cubicBezTo>
                    <a:pt x="12865" y="15441"/>
                    <a:pt x="13100" y="13666"/>
                    <a:pt x="13544" y="11944"/>
                  </a:cubicBezTo>
                  <a:cubicBezTo>
                    <a:pt x="13674" y="11396"/>
                    <a:pt x="13831" y="10848"/>
                    <a:pt x="14014" y="10326"/>
                  </a:cubicBezTo>
                  <a:cubicBezTo>
                    <a:pt x="15475" y="7716"/>
                    <a:pt x="17537" y="5655"/>
                    <a:pt x="20329" y="4533"/>
                  </a:cubicBezTo>
                  <a:cubicBezTo>
                    <a:pt x="21656" y="4024"/>
                    <a:pt x="23059" y="3768"/>
                    <a:pt x="24461" y="3768"/>
                  </a:cubicBezTo>
                  <a:close/>
                  <a:moveTo>
                    <a:pt x="33220" y="14814"/>
                  </a:moveTo>
                  <a:cubicBezTo>
                    <a:pt x="33533" y="15937"/>
                    <a:pt x="33690" y="17085"/>
                    <a:pt x="33690" y="18233"/>
                  </a:cubicBezTo>
                  <a:cubicBezTo>
                    <a:pt x="30532" y="21495"/>
                    <a:pt x="26879" y="24235"/>
                    <a:pt x="23251" y="26949"/>
                  </a:cubicBezTo>
                  <a:cubicBezTo>
                    <a:pt x="22860" y="25670"/>
                    <a:pt x="22469" y="24418"/>
                    <a:pt x="22077" y="23165"/>
                  </a:cubicBezTo>
                  <a:cubicBezTo>
                    <a:pt x="25783" y="20399"/>
                    <a:pt x="29567" y="17685"/>
                    <a:pt x="33220" y="14841"/>
                  </a:cubicBezTo>
                  <a:lnTo>
                    <a:pt x="33220" y="14814"/>
                  </a:lnTo>
                  <a:close/>
                  <a:moveTo>
                    <a:pt x="33690" y="18598"/>
                  </a:moveTo>
                  <a:cubicBezTo>
                    <a:pt x="33638" y="20425"/>
                    <a:pt x="33194" y="22226"/>
                    <a:pt x="32411" y="23870"/>
                  </a:cubicBezTo>
                  <a:lnTo>
                    <a:pt x="32411" y="23844"/>
                  </a:lnTo>
                  <a:cubicBezTo>
                    <a:pt x="32176" y="24313"/>
                    <a:pt x="31889" y="24783"/>
                    <a:pt x="31576" y="25201"/>
                  </a:cubicBezTo>
                  <a:cubicBezTo>
                    <a:pt x="30793" y="26114"/>
                    <a:pt x="29906" y="26949"/>
                    <a:pt x="28940" y="27706"/>
                  </a:cubicBezTo>
                  <a:cubicBezTo>
                    <a:pt x="27505" y="28880"/>
                    <a:pt x="26044" y="30028"/>
                    <a:pt x="24582" y="31150"/>
                  </a:cubicBezTo>
                  <a:cubicBezTo>
                    <a:pt x="24295" y="30289"/>
                    <a:pt x="24008" y="29402"/>
                    <a:pt x="23747" y="28515"/>
                  </a:cubicBezTo>
                  <a:cubicBezTo>
                    <a:pt x="23617" y="28071"/>
                    <a:pt x="23460" y="27654"/>
                    <a:pt x="23330" y="27210"/>
                  </a:cubicBezTo>
                  <a:cubicBezTo>
                    <a:pt x="23356" y="27184"/>
                    <a:pt x="23356" y="27184"/>
                    <a:pt x="23382" y="27184"/>
                  </a:cubicBezTo>
                  <a:cubicBezTo>
                    <a:pt x="26957" y="24496"/>
                    <a:pt x="30558" y="21808"/>
                    <a:pt x="33690" y="18598"/>
                  </a:cubicBezTo>
                  <a:close/>
                  <a:moveTo>
                    <a:pt x="14875" y="28463"/>
                  </a:moveTo>
                  <a:cubicBezTo>
                    <a:pt x="15266" y="29741"/>
                    <a:pt x="15632" y="30994"/>
                    <a:pt x="16049" y="32246"/>
                  </a:cubicBezTo>
                  <a:lnTo>
                    <a:pt x="15997" y="32273"/>
                  </a:lnTo>
                  <a:cubicBezTo>
                    <a:pt x="11352" y="35587"/>
                    <a:pt x="6681" y="38875"/>
                    <a:pt x="1957" y="42059"/>
                  </a:cubicBezTo>
                  <a:cubicBezTo>
                    <a:pt x="1409" y="40989"/>
                    <a:pt x="861" y="39893"/>
                    <a:pt x="287" y="38823"/>
                  </a:cubicBezTo>
                  <a:cubicBezTo>
                    <a:pt x="2140" y="37805"/>
                    <a:pt x="3836" y="36448"/>
                    <a:pt x="5559" y="35248"/>
                  </a:cubicBezTo>
                  <a:lnTo>
                    <a:pt x="5559" y="35221"/>
                  </a:lnTo>
                  <a:cubicBezTo>
                    <a:pt x="8690" y="33003"/>
                    <a:pt x="11795" y="30733"/>
                    <a:pt x="14875" y="28463"/>
                  </a:cubicBezTo>
                  <a:close/>
                  <a:moveTo>
                    <a:pt x="16127" y="32507"/>
                  </a:moveTo>
                  <a:cubicBezTo>
                    <a:pt x="16545" y="33812"/>
                    <a:pt x="16988" y="35117"/>
                    <a:pt x="17406" y="36422"/>
                  </a:cubicBezTo>
                  <a:cubicBezTo>
                    <a:pt x="12891" y="39632"/>
                    <a:pt x="8246" y="42607"/>
                    <a:pt x="3784" y="45869"/>
                  </a:cubicBezTo>
                  <a:cubicBezTo>
                    <a:pt x="3236" y="44668"/>
                    <a:pt x="2662" y="43494"/>
                    <a:pt x="2088" y="42319"/>
                  </a:cubicBezTo>
                  <a:lnTo>
                    <a:pt x="2114" y="42293"/>
                  </a:lnTo>
                  <a:cubicBezTo>
                    <a:pt x="6811" y="39084"/>
                    <a:pt x="11482" y="35822"/>
                    <a:pt x="16127" y="32507"/>
                  </a:cubicBezTo>
                  <a:close/>
                  <a:moveTo>
                    <a:pt x="17693" y="9752"/>
                  </a:moveTo>
                  <a:cubicBezTo>
                    <a:pt x="19441" y="15884"/>
                    <a:pt x="21425" y="21965"/>
                    <a:pt x="23330" y="28045"/>
                  </a:cubicBezTo>
                  <a:cubicBezTo>
                    <a:pt x="23669" y="29167"/>
                    <a:pt x="24034" y="30263"/>
                    <a:pt x="24374" y="31385"/>
                  </a:cubicBezTo>
                  <a:cubicBezTo>
                    <a:pt x="24374" y="31411"/>
                    <a:pt x="24400" y="31411"/>
                    <a:pt x="24400" y="31438"/>
                  </a:cubicBezTo>
                  <a:cubicBezTo>
                    <a:pt x="25365" y="34569"/>
                    <a:pt x="26383" y="37727"/>
                    <a:pt x="27401" y="40858"/>
                  </a:cubicBezTo>
                  <a:cubicBezTo>
                    <a:pt x="28236" y="43416"/>
                    <a:pt x="29019" y="46051"/>
                    <a:pt x="30089" y="48504"/>
                  </a:cubicBezTo>
                  <a:cubicBezTo>
                    <a:pt x="30089" y="48530"/>
                    <a:pt x="30089" y="48556"/>
                    <a:pt x="30115" y="48583"/>
                  </a:cubicBezTo>
                  <a:cubicBezTo>
                    <a:pt x="28993" y="49104"/>
                    <a:pt x="27897" y="49652"/>
                    <a:pt x="26827" y="50200"/>
                  </a:cubicBezTo>
                  <a:cubicBezTo>
                    <a:pt x="24400" y="43389"/>
                    <a:pt x="22077" y="36526"/>
                    <a:pt x="19885" y="29637"/>
                  </a:cubicBezTo>
                  <a:cubicBezTo>
                    <a:pt x="18085" y="23948"/>
                    <a:pt x="16127" y="18155"/>
                    <a:pt x="15318" y="12257"/>
                  </a:cubicBezTo>
                  <a:cubicBezTo>
                    <a:pt x="15736" y="11683"/>
                    <a:pt x="16180" y="11161"/>
                    <a:pt x="16675" y="10665"/>
                  </a:cubicBezTo>
                  <a:cubicBezTo>
                    <a:pt x="16988" y="10326"/>
                    <a:pt x="17354" y="10039"/>
                    <a:pt x="17693" y="9752"/>
                  </a:cubicBezTo>
                  <a:close/>
                  <a:moveTo>
                    <a:pt x="15110" y="12544"/>
                  </a:moveTo>
                  <a:cubicBezTo>
                    <a:pt x="15945" y="18390"/>
                    <a:pt x="17876" y="24078"/>
                    <a:pt x="19650" y="29689"/>
                  </a:cubicBezTo>
                  <a:cubicBezTo>
                    <a:pt x="21842" y="36604"/>
                    <a:pt x="24191" y="43468"/>
                    <a:pt x="26592" y="50279"/>
                  </a:cubicBezTo>
                  <a:cubicBezTo>
                    <a:pt x="26592" y="50305"/>
                    <a:pt x="26618" y="50305"/>
                    <a:pt x="26618" y="50305"/>
                  </a:cubicBezTo>
                  <a:cubicBezTo>
                    <a:pt x="25417" y="50931"/>
                    <a:pt x="24243" y="51557"/>
                    <a:pt x="23095" y="52184"/>
                  </a:cubicBezTo>
                  <a:cubicBezTo>
                    <a:pt x="21686" y="47747"/>
                    <a:pt x="20016" y="43389"/>
                    <a:pt x="18528" y="38953"/>
                  </a:cubicBezTo>
                  <a:cubicBezTo>
                    <a:pt x="18241" y="38118"/>
                    <a:pt x="17980" y="37283"/>
                    <a:pt x="17693" y="36448"/>
                  </a:cubicBezTo>
                  <a:cubicBezTo>
                    <a:pt x="16910" y="34099"/>
                    <a:pt x="16153" y="31751"/>
                    <a:pt x="15449" y="29376"/>
                  </a:cubicBezTo>
                  <a:cubicBezTo>
                    <a:pt x="15318" y="29011"/>
                    <a:pt x="15214" y="28645"/>
                    <a:pt x="15110" y="28280"/>
                  </a:cubicBezTo>
                  <a:cubicBezTo>
                    <a:pt x="15110" y="28254"/>
                    <a:pt x="15110" y="28228"/>
                    <a:pt x="15083" y="28202"/>
                  </a:cubicBezTo>
                  <a:cubicBezTo>
                    <a:pt x="14301" y="25670"/>
                    <a:pt x="13492" y="23061"/>
                    <a:pt x="13074" y="20451"/>
                  </a:cubicBezTo>
                  <a:cubicBezTo>
                    <a:pt x="12996" y="20008"/>
                    <a:pt x="12944" y="19564"/>
                    <a:pt x="12918" y="19120"/>
                  </a:cubicBezTo>
                  <a:cubicBezTo>
                    <a:pt x="12918" y="19120"/>
                    <a:pt x="12918" y="19120"/>
                    <a:pt x="12918" y="19094"/>
                  </a:cubicBezTo>
                  <a:cubicBezTo>
                    <a:pt x="12970" y="16746"/>
                    <a:pt x="13753" y="14475"/>
                    <a:pt x="15110" y="12544"/>
                  </a:cubicBezTo>
                  <a:close/>
                  <a:moveTo>
                    <a:pt x="25970" y="1"/>
                  </a:moveTo>
                  <a:cubicBezTo>
                    <a:pt x="22901" y="1"/>
                    <a:pt x="19823" y="1219"/>
                    <a:pt x="17641" y="3489"/>
                  </a:cubicBezTo>
                  <a:cubicBezTo>
                    <a:pt x="13883" y="7403"/>
                    <a:pt x="12343" y="13484"/>
                    <a:pt x="12604" y="18807"/>
                  </a:cubicBezTo>
                  <a:cubicBezTo>
                    <a:pt x="12604" y="18885"/>
                    <a:pt x="12604" y="18990"/>
                    <a:pt x="12630" y="19094"/>
                  </a:cubicBezTo>
                  <a:cubicBezTo>
                    <a:pt x="12839" y="21834"/>
                    <a:pt x="13727" y="24522"/>
                    <a:pt x="14483" y="27132"/>
                  </a:cubicBezTo>
                  <a:cubicBezTo>
                    <a:pt x="14588" y="27497"/>
                    <a:pt x="14718" y="27836"/>
                    <a:pt x="14823" y="28202"/>
                  </a:cubicBezTo>
                  <a:cubicBezTo>
                    <a:pt x="11743" y="30446"/>
                    <a:pt x="8664" y="32690"/>
                    <a:pt x="5559" y="34908"/>
                  </a:cubicBezTo>
                  <a:cubicBezTo>
                    <a:pt x="3784" y="36187"/>
                    <a:pt x="1983" y="37596"/>
                    <a:pt x="52" y="38666"/>
                  </a:cubicBezTo>
                  <a:cubicBezTo>
                    <a:pt x="52" y="38666"/>
                    <a:pt x="26" y="38692"/>
                    <a:pt x="26" y="38692"/>
                  </a:cubicBezTo>
                  <a:cubicBezTo>
                    <a:pt x="0" y="38744"/>
                    <a:pt x="0" y="38797"/>
                    <a:pt x="26" y="38823"/>
                  </a:cubicBezTo>
                  <a:cubicBezTo>
                    <a:pt x="1305" y="41223"/>
                    <a:pt x="2531" y="43650"/>
                    <a:pt x="3654" y="46129"/>
                  </a:cubicBezTo>
                  <a:cubicBezTo>
                    <a:pt x="3673" y="46168"/>
                    <a:pt x="3720" y="46192"/>
                    <a:pt x="3764" y="46192"/>
                  </a:cubicBezTo>
                  <a:cubicBezTo>
                    <a:pt x="3780" y="46192"/>
                    <a:pt x="3796" y="46189"/>
                    <a:pt x="3810" y="46182"/>
                  </a:cubicBezTo>
                  <a:lnTo>
                    <a:pt x="3836" y="46182"/>
                  </a:lnTo>
                  <a:cubicBezTo>
                    <a:pt x="8299" y="42920"/>
                    <a:pt x="12970" y="39919"/>
                    <a:pt x="17484" y="36709"/>
                  </a:cubicBezTo>
                  <a:cubicBezTo>
                    <a:pt x="17484" y="36735"/>
                    <a:pt x="17510" y="36761"/>
                    <a:pt x="17510" y="36787"/>
                  </a:cubicBezTo>
                  <a:cubicBezTo>
                    <a:pt x="19154" y="41719"/>
                    <a:pt x="20955" y="46625"/>
                    <a:pt x="22625" y="51557"/>
                  </a:cubicBezTo>
                  <a:cubicBezTo>
                    <a:pt x="22703" y="51844"/>
                    <a:pt x="22808" y="52132"/>
                    <a:pt x="22886" y="52419"/>
                  </a:cubicBezTo>
                  <a:cubicBezTo>
                    <a:pt x="22886" y="52419"/>
                    <a:pt x="22886" y="52445"/>
                    <a:pt x="22886" y="52445"/>
                  </a:cubicBezTo>
                  <a:cubicBezTo>
                    <a:pt x="22924" y="52483"/>
                    <a:pt x="22963" y="52507"/>
                    <a:pt x="23001" y="52507"/>
                  </a:cubicBezTo>
                  <a:cubicBezTo>
                    <a:pt x="23015" y="52507"/>
                    <a:pt x="23029" y="52504"/>
                    <a:pt x="23043" y="52497"/>
                  </a:cubicBezTo>
                  <a:cubicBezTo>
                    <a:pt x="25444" y="51166"/>
                    <a:pt x="27844" y="49913"/>
                    <a:pt x="30297" y="48739"/>
                  </a:cubicBezTo>
                  <a:cubicBezTo>
                    <a:pt x="30350" y="48739"/>
                    <a:pt x="30402" y="48687"/>
                    <a:pt x="30402" y="48635"/>
                  </a:cubicBezTo>
                  <a:cubicBezTo>
                    <a:pt x="30402" y="48635"/>
                    <a:pt x="30402" y="48609"/>
                    <a:pt x="30402" y="48583"/>
                  </a:cubicBezTo>
                  <a:cubicBezTo>
                    <a:pt x="29306" y="46260"/>
                    <a:pt x="28601" y="43676"/>
                    <a:pt x="27818" y="41250"/>
                  </a:cubicBezTo>
                  <a:cubicBezTo>
                    <a:pt x="26748" y="37988"/>
                    <a:pt x="25704" y="34699"/>
                    <a:pt x="24661" y="31438"/>
                  </a:cubicBezTo>
                  <a:cubicBezTo>
                    <a:pt x="27140" y="29559"/>
                    <a:pt x="29749" y="27732"/>
                    <a:pt x="31785" y="25383"/>
                  </a:cubicBezTo>
                  <a:cubicBezTo>
                    <a:pt x="31785" y="25383"/>
                    <a:pt x="31811" y="25383"/>
                    <a:pt x="31811" y="25357"/>
                  </a:cubicBezTo>
                  <a:lnTo>
                    <a:pt x="31837" y="25331"/>
                  </a:lnTo>
                  <a:cubicBezTo>
                    <a:pt x="31967" y="25174"/>
                    <a:pt x="32098" y="25044"/>
                    <a:pt x="32202" y="24887"/>
                  </a:cubicBezTo>
                  <a:cubicBezTo>
                    <a:pt x="33951" y="22669"/>
                    <a:pt x="35282" y="20164"/>
                    <a:pt x="36117" y="17502"/>
                  </a:cubicBezTo>
                  <a:cubicBezTo>
                    <a:pt x="37004" y="14919"/>
                    <a:pt x="37291" y="12179"/>
                    <a:pt x="36952" y="9491"/>
                  </a:cubicBezTo>
                  <a:cubicBezTo>
                    <a:pt x="36508" y="6646"/>
                    <a:pt x="34995" y="4089"/>
                    <a:pt x="32724" y="2314"/>
                  </a:cubicBezTo>
                  <a:cubicBezTo>
                    <a:pt x="30766" y="746"/>
                    <a:pt x="28371" y="1"/>
                    <a:pt x="25970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4090500" y="1886775"/>
              <a:ext cx="221200" cy="79575"/>
            </a:xfrm>
            <a:custGeom>
              <a:rect b="b" l="l" r="r" t="t"/>
              <a:pathLst>
                <a:path extrusionOk="0" h="3183" w="8848">
                  <a:moveTo>
                    <a:pt x="7004" y="1"/>
                  </a:moveTo>
                  <a:cubicBezTo>
                    <a:pt x="4351" y="1"/>
                    <a:pt x="1786" y="1141"/>
                    <a:pt x="1" y="3182"/>
                  </a:cubicBezTo>
                  <a:lnTo>
                    <a:pt x="27" y="3182"/>
                  </a:lnTo>
                  <a:cubicBezTo>
                    <a:pt x="1175" y="2060"/>
                    <a:pt x="2532" y="1225"/>
                    <a:pt x="4046" y="677"/>
                  </a:cubicBezTo>
                  <a:cubicBezTo>
                    <a:pt x="5138" y="307"/>
                    <a:pt x="6282" y="173"/>
                    <a:pt x="7423" y="173"/>
                  </a:cubicBezTo>
                  <a:cubicBezTo>
                    <a:pt x="7891" y="173"/>
                    <a:pt x="8358" y="195"/>
                    <a:pt x="8821" y="233"/>
                  </a:cubicBezTo>
                  <a:cubicBezTo>
                    <a:pt x="8847" y="233"/>
                    <a:pt x="8847" y="181"/>
                    <a:pt x="8821" y="181"/>
                  </a:cubicBezTo>
                  <a:cubicBezTo>
                    <a:pt x="8216" y="60"/>
                    <a:pt x="7608" y="1"/>
                    <a:pt x="700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320150" y="1892100"/>
              <a:ext cx="18950" cy="5725"/>
            </a:xfrm>
            <a:custGeom>
              <a:rect b="b" l="l" r="r" t="t"/>
              <a:pathLst>
                <a:path extrusionOk="0" h="229" w="758">
                  <a:moveTo>
                    <a:pt x="173" y="1"/>
                  </a:moveTo>
                  <a:cubicBezTo>
                    <a:pt x="111" y="1"/>
                    <a:pt x="53" y="7"/>
                    <a:pt x="0" y="20"/>
                  </a:cubicBezTo>
                  <a:cubicBezTo>
                    <a:pt x="131" y="72"/>
                    <a:pt x="235" y="125"/>
                    <a:pt x="366" y="177"/>
                  </a:cubicBezTo>
                  <a:cubicBezTo>
                    <a:pt x="470" y="203"/>
                    <a:pt x="601" y="229"/>
                    <a:pt x="731" y="229"/>
                  </a:cubicBezTo>
                  <a:cubicBezTo>
                    <a:pt x="757" y="203"/>
                    <a:pt x="757" y="177"/>
                    <a:pt x="731" y="177"/>
                  </a:cubicBezTo>
                  <a:cubicBezTo>
                    <a:pt x="627" y="98"/>
                    <a:pt x="496" y="46"/>
                    <a:pt x="366" y="20"/>
                  </a:cubicBezTo>
                  <a:cubicBezTo>
                    <a:pt x="301" y="7"/>
                    <a:pt x="235" y="1"/>
                    <a:pt x="173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4230775" y="2361675"/>
              <a:ext cx="149150" cy="463000"/>
            </a:xfrm>
            <a:custGeom>
              <a:rect b="b" l="l" r="r" t="t"/>
              <a:pathLst>
                <a:path extrusionOk="0" h="18520" w="5966">
                  <a:moveTo>
                    <a:pt x="0" y="0"/>
                  </a:moveTo>
                  <a:lnTo>
                    <a:pt x="0" y="0"/>
                  </a:lnTo>
                  <a:cubicBezTo>
                    <a:pt x="1070" y="3314"/>
                    <a:pt x="2088" y="6628"/>
                    <a:pt x="3132" y="9943"/>
                  </a:cubicBezTo>
                  <a:cubicBezTo>
                    <a:pt x="4019" y="12813"/>
                    <a:pt x="4854" y="15710"/>
                    <a:pt x="5898" y="18502"/>
                  </a:cubicBezTo>
                  <a:cubicBezTo>
                    <a:pt x="5909" y="18513"/>
                    <a:pt x="5924" y="18519"/>
                    <a:pt x="5936" y="18519"/>
                  </a:cubicBezTo>
                  <a:cubicBezTo>
                    <a:pt x="5954" y="18519"/>
                    <a:pt x="5965" y="18507"/>
                    <a:pt x="5950" y="18476"/>
                  </a:cubicBezTo>
                  <a:cubicBezTo>
                    <a:pt x="5141" y="15605"/>
                    <a:pt x="4202" y="12761"/>
                    <a:pt x="3288" y="9917"/>
                  </a:cubicBezTo>
                  <a:cubicBezTo>
                    <a:pt x="2245" y="6602"/>
                    <a:pt x="1175" y="3288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4382125" y="2833350"/>
              <a:ext cx="7200" cy="18125"/>
            </a:xfrm>
            <a:custGeom>
              <a:rect b="b" l="l" r="r" t="t"/>
              <a:pathLst>
                <a:path extrusionOk="0" h="725" w="288">
                  <a:moveTo>
                    <a:pt x="1" y="0"/>
                  </a:moveTo>
                  <a:lnTo>
                    <a:pt x="1" y="0"/>
                  </a:lnTo>
                  <a:cubicBezTo>
                    <a:pt x="27" y="235"/>
                    <a:pt x="131" y="470"/>
                    <a:pt x="262" y="705"/>
                  </a:cubicBezTo>
                  <a:cubicBezTo>
                    <a:pt x="262" y="718"/>
                    <a:pt x="268" y="725"/>
                    <a:pt x="275" y="725"/>
                  </a:cubicBezTo>
                  <a:cubicBezTo>
                    <a:pt x="281" y="725"/>
                    <a:pt x="288" y="718"/>
                    <a:pt x="288" y="705"/>
                  </a:cubicBezTo>
                  <a:cubicBezTo>
                    <a:pt x="235" y="444"/>
                    <a:pt x="131" y="209"/>
                    <a:pt x="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809975" y="2675950"/>
              <a:ext cx="215700" cy="148950"/>
            </a:xfrm>
            <a:custGeom>
              <a:rect b="b" l="l" r="r" t="t"/>
              <a:pathLst>
                <a:path extrusionOk="0" h="5958" w="8628">
                  <a:moveTo>
                    <a:pt x="8601" y="0"/>
                  </a:moveTo>
                  <a:cubicBezTo>
                    <a:pt x="8596" y="0"/>
                    <a:pt x="8591" y="2"/>
                    <a:pt x="8586" y="7"/>
                  </a:cubicBezTo>
                  <a:cubicBezTo>
                    <a:pt x="5663" y="1860"/>
                    <a:pt x="2819" y="3896"/>
                    <a:pt x="1" y="5931"/>
                  </a:cubicBezTo>
                  <a:lnTo>
                    <a:pt x="1" y="5957"/>
                  </a:lnTo>
                  <a:cubicBezTo>
                    <a:pt x="3002" y="4183"/>
                    <a:pt x="5872" y="2199"/>
                    <a:pt x="8586" y="33"/>
                  </a:cubicBezTo>
                  <a:cubicBezTo>
                    <a:pt x="8628" y="33"/>
                    <a:pt x="8619" y="0"/>
                    <a:pt x="860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4031125" y="2661125"/>
              <a:ext cx="15050" cy="11100"/>
            </a:xfrm>
            <a:custGeom>
              <a:rect b="b" l="l" r="r" t="t"/>
              <a:pathLst>
                <a:path extrusionOk="0" h="444" w="602">
                  <a:moveTo>
                    <a:pt x="601" y="0"/>
                  </a:moveTo>
                  <a:cubicBezTo>
                    <a:pt x="366" y="52"/>
                    <a:pt x="184" y="287"/>
                    <a:pt x="1" y="444"/>
                  </a:cubicBezTo>
                  <a:cubicBezTo>
                    <a:pt x="236" y="365"/>
                    <a:pt x="445" y="235"/>
                    <a:pt x="601" y="26"/>
                  </a:cubicBezTo>
                  <a:cubicBezTo>
                    <a:pt x="601" y="0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26"/>
          <p:cNvGrpSpPr/>
          <p:nvPr/>
        </p:nvGrpSpPr>
        <p:grpSpPr>
          <a:xfrm>
            <a:off x="8159222" y="1385496"/>
            <a:ext cx="690798" cy="669178"/>
            <a:chOff x="-1830642" y="-1141753"/>
            <a:chExt cx="1178635" cy="1141747"/>
          </a:xfrm>
        </p:grpSpPr>
        <p:sp>
          <p:nvSpPr>
            <p:cNvPr id="690" name="Google Shape;690;p26"/>
            <p:cNvSpPr/>
            <p:nvPr/>
          </p:nvSpPr>
          <p:spPr>
            <a:xfrm>
              <a:off x="-1801380" y="-1126797"/>
              <a:ext cx="789895" cy="762111"/>
            </a:xfrm>
            <a:custGeom>
              <a:rect b="b" l="l" r="r" t="t"/>
              <a:pathLst>
                <a:path extrusionOk="0" h="12892" w="13362">
                  <a:moveTo>
                    <a:pt x="4881" y="0"/>
                  </a:moveTo>
                  <a:cubicBezTo>
                    <a:pt x="4463" y="0"/>
                    <a:pt x="4046" y="79"/>
                    <a:pt x="3654" y="209"/>
                  </a:cubicBezTo>
                  <a:cubicBezTo>
                    <a:pt x="2193" y="705"/>
                    <a:pt x="1045" y="1827"/>
                    <a:pt x="523" y="3289"/>
                  </a:cubicBezTo>
                  <a:cubicBezTo>
                    <a:pt x="1" y="4933"/>
                    <a:pt x="418" y="6524"/>
                    <a:pt x="1697" y="7855"/>
                  </a:cubicBezTo>
                  <a:lnTo>
                    <a:pt x="5168" y="11352"/>
                  </a:lnTo>
                  <a:lnTo>
                    <a:pt x="6525" y="12709"/>
                  </a:lnTo>
                  <a:cubicBezTo>
                    <a:pt x="6655" y="12814"/>
                    <a:pt x="6838" y="12866"/>
                    <a:pt x="7021" y="12866"/>
                  </a:cubicBezTo>
                  <a:lnTo>
                    <a:pt x="7021" y="12892"/>
                  </a:lnTo>
                  <a:cubicBezTo>
                    <a:pt x="7543" y="12892"/>
                    <a:pt x="8169" y="12500"/>
                    <a:pt x="8482" y="12265"/>
                  </a:cubicBezTo>
                  <a:cubicBezTo>
                    <a:pt x="9291" y="11770"/>
                    <a:pt x="10022" y="11143"/>
                    <a:pt x="10700" y="10465"/>
                  </a:cubicBezTo>
                  <a:cubicBezTo>
                    <a:pt x="11431" y="9786"/>
                    <a:pt x="12057" y="9004"/>
                    <a:pt x="12579" y="8142"/>
                  </a:cubicBezTo>
                  <a:lnTo>
                    <a:pt x="12631" y="8116"/>
                  </a:lnTo>
                  <a:cubicBezTo>
                    <a:pt x="12866" y="7673"/>
                    <a:pt x="13362" y="6864"/>
                    <a:pt x="12997" y="6368"/>
                  </a:cubicBezTo>
                  <a:lnTo>
                    <a:pt x="8247" y="1644"/>
                  </a:lnTo>
                  <a:cubicBezTo>
                    <a:pt x="7517" y="888"/>
                    <a:pt x="6342" y="0"/>
                    <a:pt x="4881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-1389464" y="-727237"/>
              <a:ext cx="731253" cy="712750"/>
            </a:xfrm>
            <a:custGeom>
              <a:rect b="b" l="l" r="r" t="t"/>
              <a:pathLst>
                <a:path extrusionOk="0" h="12057" w="12370">
                  <a:moveTo>
                    <a:pt x="6420" y="0"/>
                  </a:moveTo>
                  <a:cubicBezTo>
                    <a:pt x="6394" y="0"/>
                    <a:pt x="6394" y="26"/>
                    <a:pt x="6394" y="52"/>
                  </a:cubicBezTo>
                  <a:cubicBezTo>
                    <a:pt x="6342" y="444"/>
                    <a:pt x="6211" y="809"/>
                    <a:pt x="6029" y="1148"/>
                  </a:cubicBezTo>
                  <a:cubicBezTo>
                    <a:pt x="5455" y="2140"/>
                    <a:pt x="4750" y="3053"/>
                    <a:pt x="3915" y="3836"/>
                  </a:cubicBezTo>
                  <a:cubicBezTo>
                    <a:pt x="3106" y="4698"/>
                    <a:pt x="2140" y="5428"/>
                    <a:pt x="1097" y="6002"/>
                  </a:cubicBezTo>
                  <a:cubicBezTo>
                    <a:pt x="783" y="6159"/>
                    <a:pt x="418" y="6289"/>
                    <a:pt x="53" y="6315"/>
                  </a:cubicBezTo>
                  <a:cubicBezTo>
                    <a:pt x="53" y="6315"/>
                    <a:pt x="27" y="6342"/>
                    <a:pt x="27" y="6342"/>
                  </a:cubicBezTo>
                  <a:cubicBezTo>
                    <a:pt x="0" y="6368"/>
                    <a:pt x="0" y="6394"/>
                    <a:pt x="27" y="6394"/>
                  </a:cubicBezTo>
                  <a:lnTo>
                    <a:pt x="1279" y="7672"/>
                  </a:lnTo>
                  <a:cubicBezTo>
                    <a:pt x="1905" y="8299"/>
                    <a:pt x="2532" y="8925"/>
                    <a:pt x="3158" y="9551"/>
                  </a:cubicBezTo>
                  <a:lnTo>
                    <a:pt x="3236" y="9630"/>
                  </a:lnTo>
                  <a:cubicBezTo>
                    <a:pt x="4437" y="10830"/>
                    <a:pt x="5663" y="12057"/>
                    <a:pt x="7412" y="12057"/>
                  </a:cubicBezTo>
                  <a:cubicBezTo>
                    <a:pt x="7620" y="12057"/>
                    <a:pt x="7829" y="12030"/>
                    <a:pt x="8064" y="12004"/>
                  </a:cubicBezTo>
                  <a:cubicBezTo>
                    <a:pt x="9525" y="11743"/>
                    <a:pt x="10830" y="10830"/>
                    <a:pt x="11561" y="9525"/>
                  </a:cubicBezTo>
                  <a:cubicBezTo>
                    <a:pt x="12370" y="8116"/>
                    <a:pt x="12292" y="6368"/>
                    <a:pt x="11378" y="5037"/>
                  </a:cubicBezTo>
                  <a:cubicBezTo>
                    <a:pt x="10830" y="4306"/>
                    <a:pt x="10204" y="3628"/>
                    <a:pt x="9525" y="3027"/>
                  </a:cubicBezTo>
                  <a:cubicBezTo>
                    <a:pt x="9265" y="2793"/>
                    <a:pt x="9030" y="2558"/>
                    <a:pt x="8795" y="2323"/>
                  </a:cubicBezTo>
                  <a:cubicBezTo>
                    <a:pt x="8012" y="1566"/>
                    <a:pt x="7255" y="783"/>
                    <a:pt x="6472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-1801380" y="-1085121"/>
              <a:ext cx="726701" cy="718898"/>
            </a:xfrm>
            <a:custGeom>
              <a:rect b="b" l="l" r="r" t="t"/>
              <a:pathLst>
                <a:path extrusionOk="0" h="12161" w="12293">
                  <a:moveTo>
                    <a:pt x="2610" y="0"/>
                  </a:moveTo>
                  <a:cubicBezTo>
                    <a:pt x="1645" y="600"/>
                    <a:pt x="914" y="1514"/>
                    <a:pt x="549" y="2584"/>
                  </a:cubicBezTo>
                  <a:cubicBezTo>
                    <a:pt x="1" y="4228"/>
                    <a:pt x="418" y="5819"/>
                    <a:pt x="1697" y="7150"/>
                  </a:cubicBezTo>
                  <a:lnTo>
                    <a:pt x="5194" y="10647"/>
                  </a:lnTo>
                  <a:lnTo>
                    <a:pt x="6551" y="12004"/>
                  </a:lnTo>
                  <a:cubicBezTo>
                    <a:pt x="6681" y="12109"/>
                    <a:pt x="6838" y="12161"/>
                    <a:pt x="7021" y="12161"/>
                  </a:cubicBezTo>
                  <a:cubicBezTo>
                    <a:pt x="7543" y="12161"/>
                    <a:pt x="8169" y="11769"/>
                    <a:pt x="8508" y="11560"/>
                  </a:cubicBezTo>
                  <a:cubicBezTo>
                    <a:pt x="9291" y="11039"/>
                    <a:pt x="10048" y="10438"/>
                    <a:pt x="10700" y="9760"/>
                  </a:cubicBezTo>
                  <a:cubicBezTo>
                    <a:pt x="11274" y="9186"/>
                    <a:pt x="11822" y="8559"/>
                    <a:pt x="12292" y="7907"/>
                  </a:cubicBezTo>
                  <a:lnTo>
                    <a:pt x="12292" y="7907"/>
                  </a:lnTo>
                  <a:cubicBezTo>
                    <a:pt x="11509" y="8612"/>
                    <a:pt x="10622" y="9134"/>
                    <a:pt x="9656" y="9473"/>
                  </a:cubicBezTo>
                  <a:cubicBezTo>
                    <a:pt x="9215" y="9620"/>
                    <a:pt x="8776" y="9687"/>
                    <a:pt x="8344" y="9687"/>
                  </a:cubicBezTo>
                  <a:cubicBezTo>
                    <a:pt x="7013" y="9687"/>
                    <a:pt x="5755" y="9048"/>
                    <a:pt x="4750" y="8142"/>
                  </a:cubicBezTo>
                  <a:cubicBezTo>
                    <a:pt x="3419" y="6915"/>
                    <a:pt x="2637" y="5193"/>
                    <a:pt x="2271" y="3419"/>
                  </a:cubicBezTo>
                  <a:cubicBezTo>
                    <a:pt x="2062" y="2296"/>
                    <a:pt x="2193" y="1096"/>
                    <a:pt x="261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-1480502" y="-950929"/>
              <a:ext cx="293565" cy="284048"/>
            </a:xfrm>
            <a:custGeom>
              <a:rect b="b" l="l" r="r" t="t"/>
              <a:pathLst>
                <a:path extrusionOk="0" h="4805" w="4966">
                  <a:moveTo>
                    <a:pt x="1280" y="0"/>
                  </a:moveTo>
                  <a:cubicBezTo>
                    <a:pt x="758" y="0"/>
                    <a:pt x="314" y="340"/>
                    <a:pt x="184" y="835"/>
                  </a:cubicBezTo>
                  <a:cubicBezTo>
                    <a:pt x="1" y="1592"/>
                    <a:pt x="184" y="2401"/>
                    <a:pt x="653" y="3001"/>
                  </a:cubicBezTo>
                  <a:cubicBezTo>
                    <a:pt x="1149" y="3732"/>
                    <a:pt x="1801" y="4619"/>
                    <a:pt x="2715" y="4776"/>
                  </a:cubicBezTo>
                  <a:cubicBezTo>
                    <a:pt x="2833" y="4796"/>
                    <a:pt x="2947" y="4805"/>
                    <a:pt x="3057" y="4805"/>
                  </a:cubicBezTo>
                  <a:cubicBezTo>
                    <a:pt x="4262" y="4805"/>
                    <a:pt x="4965" y="3675"/>
                    <a:pt x="4463" y="2479"/>
                  </a:cubicBezTo>
                  <a:cubicBezTo>
                    <a:pt x="4228" y="1905"/>
                    <a:pt x="3628" y="1514"/>
                    <a:pt x="3185" y="1044"/>
                  </a:cubicBezTo>
                  <a:cubicBezTo>
                    <a:pt x="2715" y="470"/>
                    <a:pt x="2036" y="79"/>
                    <a:pt x="128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-1391001" y="-539073"/>
              <a:ext cx="691173" cy="524587"/>
            </a:xfrm>
            <a:custGeom>
              <a:rect b="b" l="l" r="r" t="t"/>
              <a:pathLst>
                <a:path extrusionOk="0" h="8874" w="11692">
                  <a:moveTo>
                    <a:pt x="4567" y="1"/>
                  </a:moveTo>
                  <a:lnTo>
                    <a:pt x="4567" y="1"/>
                  </a:lnTo>
                  <a:cubicBezTo>
                    <a:pt x="4384" y="210"/>
                    <a:pt x="4150" y="445"/>
                    <a:pt x="3915" y="653"/>
                  </a:cubicBezTo>
                  <a:cubicBezTo>
                    <a:pt x="3106" y="1515"/>
                    <a:pt x="2140" y="2245"/>
                    <a:pt x="1096" y="2793"/>
                  </a:cubicBezTo>
                  <a:cubicBezTo>
                    <a:pt x="783" y="2976"/>
                    <a:pt x="418" y="3080"/>
                    <a:pt x="79" y="3132"/>
                  </a:cubicBezTo>
                  <a:cubicBezTo>
                    <a:pt x="53" y="3132"/>
                    <a:pt x="26" y="3132"/>
                    <a:pt x="26" y="3159"/>
                  </a:cubicBezTo>
                  <a:cubicBezTo>
                    <a:pt x="0" y="3185"/>
                    <a:pt x="0" y="3211"/>
                    <a:pt x="26" y="3211"/>
                  </a:cubicBezTo>
                  <a:lnTo>
                    <a:pt x="1279" y="4489"/>
                  </a:lnTo>
                  <a:cubicBezTo>
                    <a:pt x="1905" y="5116"/>
                    <a:pt x="2532" y="5742"/>
                    <a:pt x="3158" y="6368"/>
                  </a:cubicBezTo>
                  <a:lnTo>
                    <a:pt x="3236" y="6447"/>
                  </a:lnTo>
                  <a:cubicBezTo>
                    <a:pt x="4437" y="7647"/>
                    <a:pt x="5689" y="8874"/>
                    <a:pt x="7412" y="8874"/>
                  </a:cubicBezTo>
                  <a:cubicBezTo>
                    <a:pt x="7620" y="8874"/>
                    <a:pt x="7829" y="8847"/>
                    <a:pt x="8064" y="8821"/>
                  </a:cubicBezTo>
                  <a:cubicBezTo>
                    <a:pt x="9551" y="8560"/>
                    <a:pt x="10830" y="7647"/>
                    <a:pt x="11561" y="6316"/>
                  </a:cubicBezTo>
                  <a:lnTo>
                    <a:pt x="11691" y="6107"/>
                  </a:lnTo>
                  <a:lnTo>
                    <a:pt x="11691" y="6107"/>
                  </a:lnTo>
                  <a:cubicBezTo>
                    <a:pt x="11166" y="6292"/>
                    <a:pt x="10619" y="6390"/>
                    <a:pt x="10057" y="6390"/>
                  </a:cubicBezTo>
                  <a:cubicBezTo>
                    <a:pt x="9111" y="6390"/>
                    <a:pt x="8123" y="6113"/>
                    <a:pt x="7125" y="5507"/>
                  </a:cubicBezTo>
                  <a:cubicBezTo>
                    <a:pt x="5950" y="4750"/>
                    <a:pt x="5089" y="3602"/>
                    <a:pt x="4645" y="2271"/>
                  </a:cubicBezTo>
                  <a:cubicBezTo>
                    <a:pt x="4411" y="1541"/>
                    <a:pt x="4384" y="758"/>
                    <a:pt x="4567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-979144" y="-505732"/>
              <a:ext cx="220676" cy="224933"/>
            </a:xfrm>
            <a:custGeom>
              <a:rect b="b" l="l" r="r" t="t"/>
              <a:pathLst>
                <a:path extrusionOk="0" h="3805" w="3733">
                  <a:moveTo>
                    <a:pt x="201" y="390"/>
                  </a:moveTo>
                  <a:lnTo>
                    <a:pt x="201" y="390"/>
                  </a:lnTo>
                  <a:cubicBezTo>
                    <a:pt x="201" y="390"/>
                    <a:pt x="195" y="411"/>
                    <a:pt x="184" y="455"/>
                  </a:cubicBezTo>
                  <a:cubicBezTo>
                    <a:pt x="179" y="462"/>
                    <a:pt x="174" y="469"/>
                    <a:pt x="170" y="476"/>
                  </a:cubicBezTo>
                  <a:lnTo>
                    <a:pt x="170" y="476"/>
                  </a:lnTo>
                  <a:cubicBezTo>
                    <a:pt x="191" y="420"/>
                    <a:pt x="201" y="390"/>
                    <a:pt x="201" y="390"/>
                  </a:cubicBezTo>
                  <a:close/>
                  <a:moveTo>
                    <a:pt x="158" y="505"/>
                  </a:moveTo>
                  <a:cubicBezTo>
                    <a:pt x="158" y="514"/>
                    <a:pt x="158" y="524"/>
                    <a:pt x="158" y="533"/>
                  </a:cubicBezTo>
                  <a:lnTo>
                    <a:pt x="158" y="507"/>
                  </a:lnTo>
                  <a:cubicBezTo>
                    <a:pt x="158" y="506"/>
                    <a:pt x="158" y="506"/>
                    <a:pt x="158" y="505"/>
                  </a:cubicBezTo>
                  <a:close/>
                  <a:moveTo>
                    <a:pt x="1101" y="1"/>
                  </a:moveTo>
                  <a:cubicBezTo>
                    <a:pt x="995" y="1"/>
                    <a:pt x="889" y="14"/>
                    <a:pt x="784" y="37"/>
                  </a:cubicBezTo>
                  <a:cubicBezTo>
                    <a:pt x="704" y="57"/>
                    <a:pt x="608" y="62"/>
                    <a:pt x="651" y="75"/>
                  </a:cubicBezTo>
                  <a:lnTo>
                    <a:pt x="651" y="75"/>
                  </a:lnTo>
                  <a:cubicBezTo>
                    <a:pt x="637" y="73"/>
                    <a:pt x="623" y="73"/>
                    <a:pt x="609" y="73"/>
                  </a:cubicBezTo>
                  <a:cubicBezTo>
                    <a:pt x="381" y="73"/>
                    <a:pt x="179" y="246"/>
                    <a:pt x="159" y="493"/>
                  </a:cubicBezTo>
                  <a:lnTo>
                    <a:pt x="159" y="493"/>
                  </a:lnTo>
                  <a:cubicBezTo>
                    <a:pt x="67" y="645"/>
                    <a:pt x="1" y="837"/>
                    <a:pt x="1" y="1029"/>
                  </a:cubicBezTo>
                  <a:cubicBezTo>
                    <a:pt x="1" y="1368"/>
                    <a:pt x="79" y="1707"/>
                    <a:pt x="210" y="2047"/>
                  </a:cubicBezTo>
                  <a:cubicBezTo>
                    <a:pt x="392" y="2438"/>
                    <a:pt x="627" y="2777"/>
                    <a:pt x="940" y="3090"/>
                  </a:cubicBezTo>
                  <a:cubicBezTo>
                    <a:pt x="1280" y="3508"/>
                    <a:pt x="1802" y="3769"/>
                    <a:pt x="2350" y="3795"/>
                  </a:cubicBezTo>
                  <a:cubicBezTo>
                    <a:pt x="2393" y="3801"/>
                    <a:pt x="2436" y="3804"/>
                    <a:pt x="2478" y="3804"/>
                  </a:cubicBezTo>
                  <a:cubicBezTo>
                    <a:pt x="3155" y="3804"/>
                    <a:pt x="3733" y="3050"/>
                    <a:pt x="3733" y="2412"/>
                  </a:cubicBezTo>
                  <a:cubicBezTo>
                    <a:pt x="3707" y="1916"/>
                    <a:pt x="3524" y="1446"/>
                    <a:pt x="3185" y="1107"/>
                  </a:cubicBezTo>
                  <a:cubicBezTo>
                    <a:pt x="2950" y="820"/>
                    <a:pt x="2689" y="585"/>
                    <a:pt x="2402" y="376"/>
                  </a:cubicBezTo>
                  <a:cubicBezTo>
                    <a:pt x="2115" y="220"/>
                    <a:pt x="1802" y="115"/>
                    <a:pt x="1488" y="63"/>
                  </a:cubicBezTo>
                  <a:cubicBezTo>
                    <a:pt x="1359" y="20"/>
                    <a:pt x="1230" y="1"/>
                    <a:pt x="110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-1830642" y="-1141753"/>
              <a:ext cx="1178635" cy="1141747"/>
            </a:xfrm>
            <a:custGeom>
              <a:rect b="b" l="l" r="r" t="t"/>
              <a:pathLst>
                <a:path extrusionOk="0" h="19314" w="19938">
                  <a:moveTo>
                    <a:pt x="5371" y="293"/>
                  </a:moveTo>
                  <a:cubicBezTo>
                    <a:pt x="6645" y="293"/>
                    <a:pt x="7796" y="957"/>
                    <a:pt x="8716" y="1897"/>
                  </a:cubicBezTo>
                  <a:cubicBezTo>
                    <a:pt x="10308" y="3489"/>
                    <a:pt x="11874" y="5055"/>
                    <a:pt x="13439" y="6647"/>
                  </a:cubicBezTo>
                  <a:cubicBezTo>
                    <a:pt x="13805" y="7117"/>
                    <a:pt x="13283" y="7952"/>
                    <a:pt x="13048" y="8369"/>
                  </a:cubicBezTo>
                  <a:cubicBezTo>
                    <a:pt x="12526" y="9204"/>
                    <a:pt x="11900" y="9987"/>
                    <a:pt x="11169" y="10666"/>
                  </a:cubicBezTo>
                  <a:cubicBezTo>
                    <a:pt x="10491" y="11344"/>
                    <a:pt x="9760" y="11970"/>
                    <a:pt x="8951" y="12466"/>
                  </a:cubicBezTo>
                  <a:cubicBezTo>
                    <a:pt x="8620" y="12680"/>
                    <a:pt x="8014" y="13068"/>
                    <a:pt x="7511" y="13068"/>
                  </a:cubicBezTo>
                  <a:cubicBezTo>
                    <a:pt x="7339" y="13068"/>
                    <a:pt x="7179" y="13023"/>
                    <a:pt x="7046" y="12910"/>
                  </a:cubicBezTo>
                  <a:cubicBezTo>
                    <a:pt x="5428" y="11318"/>
                    <a:pt x="3810" y="9700"/>
                    <a:pt x="2192" y="8082"/>
                  </a:cubicBezTo>
                  <a:cubicBezTo>
                    <a:pt x="1018" y="6830"/>
                    <a:pt x="522" y="5238"/>
                    <a:pt x="1070" y="3568"/>
                  </a:cubicBezTo>
                  <a:cubicBezTo>
                    <a:pt x="1592" y="2106"/>
                    <a:pt x="2740" y="984"/>
                    <a:pt x="4175" y="488"/>
                  </a:cubicBezTo>
                  <a:cubicBezTo>
                    <a:pt x="4583" y="354"/>
                    <a:pt x="4983" y="293"/>
                    <a:pt x="5371" y="293"/>
                  </a:cubicBezTo>
                  <a:close/>
                  <a:moveTo>
                    <a:pt x="13883" y="7064"/>
                  </a:moveTo>
                  <a:lnTo>
                    <a:pt x="16206" y="9387"/>
                  </a:lnTo>
                  <a:cubicBezTo>
                    <a:pt x="17067" y="10248"/>
                    <a:pt x="18084" y="11083"/>
                    <a:pt x="18789" y="12075"/>
                  </a:cubicBezTo>
                  <a:cubicBezTo>
                    <a:pt x="19702" y="13380"/>
                    <a:pt x="19781" y="15128"/>
                    <a:pt x="18972" y="16511"/>
                  </a:cubicBezTo>
                  <a:cubicBezTo>
                    <a:pt x="18241" y="17816"/>
                    <a:pt x="16962" y="18703"/>
                    <a:pt x="15501" y="18964"/>
                  </a:cubicBezTo>
                  <a:cubicBezTo>
                    <a:pt x="15280" y="19003"/>
                    <a:pt x="15066" y="19021"/>
                    <a:pt x="14859" y="19021"/>
                  </a:cubicBezTo>
                  <a:cubicBezTo>
                    <a:pt x="13115" y="19021"/>
                    <a:pt x="11863" y="17727"/>
                    <a:pt x="10673" y="16537"/>
                  </a:cubicBezTo>
                  <a:cubicBezTo>
                    <a:pt x="9603" y="15493"/>
                    <a:pt x="8560" y="14423"/>
                    <a:pt x="7516" y="13380"/>
                  </a:cubicBezTo>
                  <a:cubicBezTo>
                    <a:pt x="7881" y="13354"/>
                    <a:pt x="8246" y="13223"/>
                    <a:pt x="8560" y="13067"/>
                  </a:cubicBezTo>
                  <a:cubicBezTo>
                    <a:pt x="9629" y="12492"/>
                    <a:pt x="10569" y="11762"/>
                    <a:pt x="11404" y="10901"/>
                  </a:cubicBezTo>
                  <a:cubicBezTo>
                    <a:pt x="12239" y="10118"/>
                    <a:pt x="12944" y="9204"/>
                    <a:pt x="13518" y="8187"/>
                  </a:cubicBezTo>
                  <a:cubicBezTo>
                    <a:pt x="13726" y="7847"/>
                    <a:pt x="13831" y="7456"/>
                    <a:pt x="13883" y="7064"/>
                  </a:cubicBezTo>
                  <a:close/>
                  <a:moveTo>
                    <a:pt x="5478" y="1"/>
                  </a:moveTo>
                  <a:cubicBezTo>
                    <a:pt x="3988" y="1"/>
                    <a:pt x="2516" y="788"/>
                    <a:pt x="1566" y="2002"/>
                  </a:cubicBezTo>
                  <a:cubicBezTo>
                    <a:pt x="0" y="3959"/>
                    <a:pt x="287" y="6569"/>
                    <a:pt x="1983" y="8317"/>
                  </a:cubicBezTo>
                  <a:cubicBezTo>
                    <a:pt x="3680" y="10013"/>
                    <a:pt x="5350" y="11710"/>
                    <a:pt x="7046" y="13380"/>
                  </a:cubicBezTo>
                  <a:cubicBezTo>
                    <a:pt x="8664" y="15024"/>
                    <a:pt x="10230" y="16824"/>
                    <a:pt x="12004" y="18286"/>
                  </a:cubicBezTo>
                  <a:cubicBezTo>
                    <a:pt x="12856" y="18990"/>
                    <a:pt x="13847" y="19313"/>
                    <a:pt x="14838" y="19313"/>
                  </a:cubicBezTo>
                  <a:cubicBezTo>
                    <a:pt x="16307" y="19313"/>
                    <a:pt x="17776" y="18603"/>
                    <a:pt x="18789" y="17372"/>
                  </a:cubicBezTo>
                  <a:cubicBezTo>
                    <a:pt x="19572" y="16407"/>
                    <a:pt x="19937" y="15180"/>
                    <a:pt x="19833" y="13954"/>
                  </a:cubicBezTo>
                  <a:cubicBezTo>
                    <a:pt x="19676" y="12258"/>
                    <a:pt x="18424" y="11135"/>
                    <a:pt x="17276" y="10013"/>
                  </a:cubicBezTo>
                  <a:cubicBezTo>
                    <a:pt x="16075" y="8813"/>
                    <a:pt x="14875" y="7612"/>
                    <a:pt x="13674" y="6412"/>
                  </a:cubicBezTo>
                  <a:cubicBezTo>
                    <a:pt x="13648" y="6386"/>
                    <a:pt x="13648" y="6386"/>
                    <a:pt x="13648" y="6360"/>
                  </a:cubicBezTo>
                  <a:cubicBezTo>
                    <a:pt x="13648" y="6360"/>
                    <a:pt x="13622" y="6334"/>
                    <a:pt x="13622" y="6334"/>
                  </a:cubicBezTo>
                  <a:lnTo>
                    <a:pt x="12291" y="5029"/>
                  </a:lnTo>
                  <a:lnTo>
                    <a:pt x="9838" y="2576"/>
                  </a:lnTo>
                  <a:cubicBezTo>
                    <a:pt x="9134" y="1845"/>
                    <a:pt x="8455" y="1088"/>
                    <a:pt x="7594" y="593"/>
                  </a:cubicBezTo>
                  <a:cubicBezTo>
                    <a:pt x="6922" y="185"/>
                    <a:pt x="6198" y="1"/>
                    <a:pt x="5478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-1184275" y="-193484"/>
              <a:ext cx="259219" cy="146014"/>
            </a:xfrm>
            <a:custGeom>
              <a:rect b="b" l="l" r="r" t="t"/>
              <a:pathLst>
                <a:path extrusionOk="0" h="2470" w="4385">
                  <a:moveTo>
                    <a:pt x="0" y="0"/>
                  </a:moveTo>
                  <a:cubicBezTo>
                    <a:pt x="782" y="1138"/>
                    <a:pt x="2361" y="2470"/>
                    <a:pt x="3876" y="2470"/>
                  </a:cubicBezTo>
                  <a:cubicBezTo>
                    <a:pt x="4029" y="2470"/>
                    <a:pt x="4181" y="2456"/>
                    <a:pt x="4332" y="2427"/>
                  </a:cubicBezTo>
                  <a:cubicBezTo>
                    <a:pt x="4384" y="2401"/>
                    <a:pt x="4358" y="2349"/>
                    <a:pt x="4306" y="2349"/>
                  </a:cubicBezTo>
                  <a:cubicBezTo>
                    <a:pt x="2610" y="2140"/>
                    <a:pt x="1305" y="1044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-1566870" y="-1087131"/>
              <a:ext cx="222213" cy="89973"/>
            </a:xfrm>
            <a:custGeom>
              <a:rect b="b" l="l" r="r" t="t"/>
              <a:pathLst>
                <a:path extrusionOk="0" h="1522" w="3759">
                  <a:moveTo>
                    <a:pt x="874" y="1"/>
                  </a:moveTo>
                  <a:cubicBezTo>
                    <a:pt x="577" y="1"/>
                    <a:pt x="282" y="44"/>
                    <a:pt x="0" y="138"/>
                  </a:cubicBezTo>
                  <a:lnTo>
                    <a:pt x="0" y="164"/>
                  </a:lnTo>
                  <a:cubicBezTo>
                    <a:pt x="88" y="158"/>
                    <a:pt x="175" y="154"/>
                    <a:pt x="262" y="154"/>
                  </a:cubicBezTo>
                  <a:cubicBezTo>
                    <a:pt x="1522" y="154"/>
                    <a:pt x="2705" y="838"/>
                    <a:pt x="3706" y="1521"/>
                  </a:cubicBezTo>
                  <a:cubicBezTo>
                    <a:pt x="3732" y="1521"/>
                    <a:pt x="3758" y="1495"/>
                    <a:pt x="3758" y="1469"/>
                  </a:cubicBezTo>
                  <a:cubicBezTo>
                    <a:pt x="3121" y="605"/>
                    <a:pt x="1980" y="1"/>
                    <a:pt x="87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-1332359" y="-987935"/>
              <a:ext cx="24710" cy="24178"/>
            </a:xfrm>
            <a:custGeom>
              <a:rect b="b" l="l" r="r" t="t"/>
              <a:pathLst>
                <a:path extrusionOk="0" h="409" w="418">
                  <a:moveTo>
                    <a:pt x="0" y="0"/>
                  </a:moveTo>
                  <a:lnTo>
                    <a:pt x="0" y="0"/>
                  </a:lnTo>
                  <a:cubicBezTo>
                    <a:pt x="26" y="104"/>
                    <a:pt x="78" y="235"/>
                    <a:pt x="183" y="313"/>
                  </a:cubicBezTo>
                  <a:cubicBezTo>
                    <a:pt x="203" y="353"/>
                    <a:pt x="269" y="409"/>
                    <a:pt x="334" y="409"/>
                  </a:cubicBezTo>
                  <a:cubicBezTo>
                    <a:pt x="354" y="409"/>
                    <a:pt x="373" y="404"/>
                    <a:pt x="391" y="391"/>
                  </a:cubicBezTo>
                  <a:cubicBezTo>
                    <a:pt x="418" y="339"/>
                    <a:pt x="391" y="235"/>
                    <a:pt x="339" y="209"/>
                  </a:cubicBezTo>
                  <a:cubicBezTo>
                    <a:pt x="261" y="104"/>
                    <a:pt x="131" y="26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-1218207" y="-227417"/>
              <a:ext cx="26247" cy="24710"/>
            </a:xfrm>
            <a:custGeom>
              <a:rect b="b" l="l" r="r" t="t"/>
              <a:pathLst>
                <a:path extrusionOk="0" h="418" w="444">
                  <a:moveTo>
                    <a:pt x="26" y="0"/>
                  </a:moveTo>
                  <a:cubicBezTo>
                    <a:pt x="0" y="0"/>
                    <a:pt x="0" y="0"/>
                    <a:pt x="0" y="26"/>
                  </a:cubicBezTo>
                  <a:cubicBezTo>
                    <a:pt x="52" y="209"/>
                    <a:pt x="209" y="366"/>
                    <a:pt x="392" y="418"/>
                  </a:cubicBezTo>
                  <a:cubicBezTo>
                    <a:pt x="392" y="418"/>
                    <a:pt x="444" y="418"/>
                    <a:pt x="418" y="392"/>
                  </a:cubicBezTo>
                  <a:cubicBezTo>
                    <a:pt x="365" y="209"/>
                    <a:pt x="209" y="53"/>
                    <a:pt x="26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6"/>
          <p:cNvGrpSpPr/>
          <p:nvPr/>
        </p:nvGrpSpPr>
        <p:grpSpPr>
          <a:xfrm rot="-2700000">
            <a:off x="382536" y="1844621"/>
            <a:ext cx="427971" cy="409446"/>
            <a:chOff x="4058550" y="928275"/>
            <a:chExt cx="427975" cy="409450"/>
          </a:xfrm>
        </p:grpSpPr>
        <p:sp>
          <p:nvSpPr>
            <p:cNvPr id="702" name="Google Shape;702;p26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26"/>
          <p:cNvSpPr/>
          <p:nvPr/>
        </p:nvSpPr>
        <p:spPr>
          <a:xfrm>
            <a:off x="3086192" y="4507876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6"/>
          <p:cNvSpPr/>
          <p:nvPr/>
        </p:nvSpPr>
        <p:spPr>
          <a:xfrm>
            <a:off x="6916267" y="431500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2167692" y="11370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1066811" y="2393038"/>
            <a:ext cx="6909029" cy="660875"/>
          </a:xfrm>
          <a:custGeom>
            <a:rect b="b" l="l" r="r" t="t"/>
            <a:pathLst>
              <a:path extrusionOk="0" h="26435" w="308611">
                <a:moveTo>
                  <a:pt x="1504" y="0"/>
                </a:moveTo>
                <a:lnTo>
                  <a:pt x="308611" y="0"/>
                </a:lnTo>
                <a:lnTo>
                  <a:pt x="298804" y="12900"/>
                </a:lnTo>
                <a:lnTo>
                  <a:pt x="307299" y="26435"/>
                </a:lnTo>
                <a:lnTo>
                  <a:pt x="0" y="26435"/>
                </a:lnTo>
                <a:lnTo>
                  <a:pt x="9399" y="13306"/>
                </a:lnTo>
                <a:close/>
              </a:path>
            </a:pathLst>
          </a:cu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9" name="Google Shape;709;p26"/>
          <p:cNvSpPr txBox="1"/>
          <p:nvPr>
            <p:ph type="ctrTitle"/>
          </p:nvPr>
        </p:nvSpPr>
        <p:spPr>
          <a:xfrm>
            <a:off x="1104600" y="1423850"/>
            <a:ext cx="6782400" cy="18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TIME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LIVES SAVED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00" y="503525"/>
            <a:ext cx="4288826" cy="428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32700" y="503525"/>
            <a:ext cx="4288826" cy="428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27"/>
          <p:cNvSpPr txBox="1"/>
          <p:nvPr/>
        </p:nvSpPr>
        <p:spPr>
          <a:xfrm>
            <a:off x="1224300" y="1808100"/>
            <a:ext cx="147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Condensed"/>
                <a:ea typeface="Roboto Condensed"/>
                <a:cs typeface="Roboto Condensed"/>
                <a:sym typeface="Roboto Condensed"/>
              </a:rPr>
              <a:t>We </a:t>
            </a:r>
            <a:r>
              <a:rPr b="1" lang="en" sz="2100">
                <a:latin typeface="Roboto Condensed"/>
                <a:ea typeface="Roboto Condensed"/>
                <a:cs typeface="Roboto Condensed"/>
                <a:sym typeface="Roboto Condensed"/>
              </a:rPr>
              <a:t>see </a:t>
            </a:r>
            <a:r>
              <a:rPr lang="en" sz="2100">
                <a:latin typeface="Roboto Condensed"/>
                <a:ea typeface="Roboto Condensed"/>
                <a:cs typeface="Roboto Condensed"/>
                <a:sym typeface="Roboto Condensed"/>
              </a:rPr>
              <a:t>your problem</a:t>
            </a:r>
            <a:endParaRPr sz="2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7" name="Google Shape;717;p27"/>
          <p:cNvSpPr txBox="1"/>
          <p:nvPr/>
        </p:nvSpPr>
        <p:spPr>
          <a:xfrm>
            <a:off x="6219350" y="1808100"/>
            <a:ext cx="179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Condensed"/>
                <a:ea typeface="Roboto Condensed"/>
                <a:cs typeface="Roboto Condensed"/>
                <a:sym typeface="Roboto Condensed"/>
              </a:rPr>
              <a:t>We </a:t>
            </a:r>
            <a:r>
              <a:rPr b="1" lang="en" sz="2100">
                <a:latin typeface="Roboto Condensed"/>
                <a:ea typeface="Roboto Condensed"/>
                <a:cs typeface="Roboto Condensed"/>
                <a:sym typeface="Roboto Condensed"/>
              </a:rPr>
              <a:t>solve</a:t>
            </a:r>
            <a:r>
              <a:rPr lang="en" sz="2100">
                <a:latin typeface="Roboto Condensed"/>
                <a:ea typeface="Roboto Condensed"/>
                <a:cs typeface="Roboto Condensed"/>
                <a:sym typeface="Roboto Condensed"/>
              </a:rPr>
              <a:t> your problem</a:t>
            </a:r>
            <a:endParaRPr sz="2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18" name="Google Shape;7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463" y="57625"/>
            <a:ext cx="2351075" cy="23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7"/>
          <p:cNvSpPr txBox="1"/>
          <p:nvPr>
            <p:ph type="title"/>
          </p:nvPr>
        </p:nvSpPr>
        <p:spPr>
          <a:xfrm>
            <a:off x="3788700" y="2171400"/>
            <a:ext cx="1566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8"/>
          <p:cNvSpPr/>
          <p:nvPr/>
        </p:nvSpPr>
        <p:spPr>
          <a:xfrm>
            <a:off x="2025573" y="3326800"/>
            <a:ext cx="5092853" cy="566700"/>
          </a:xfrm>
          <a:custGeom>
            <a:rect b="b" l="l" r="r" t="t"/>
            <a:pathLst>
              <a:path extrusionOk="0" h="26435" w="308611">
                <a:moveTo>
                  <a:pt x="1504" y="0"/>
                </a:moveTo>
                <a:lnTo>
                  <a:pt x="308611" y="0"/>
                </a:lnTo>
                <a:lnTo>
                  <a:pt x="298804" y="12900"/>
                </a:lnTo>
                <a:lnTo>
                  <a:pt x="307299" y="26435"/>
                </a:lnTo>
                <a:lnTo>
                  <a:pt x="0" y="26435"/>
                </a:lnTo>
                <a:lnTo>
                  <a:pt x="9399" y="13306"/>
                </a:lnTo>
                <a:close/>
              </a:path>
            </a:pathLst>
          </a:cu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5" name="Google Shape;725;p28"/>
          <p:cNvSpPr txBox="1"/>
          <p:nvPr>
            <p:ph type="title"/>
          </p:nvPr>
        </p:nvSpPr>
        <p:spPr>
          <a:xfrm>
            <a:off x="1861200" y="1859600"/>
            <a:ext cx="5421600" cy="10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3,025</a:t>
            </a:r>
            <a:endParaRPr/>
          </a:p>
        </p:txBody>
      </p:sp>
      <p:sp>
        <p:nvSpPr>
          <p:cNvPr id="726" name="Google Shape;726;p28"/>
          <p:cNvSpPr txBox="1"/>
          <p:nvPr>
            <p:ph idx="1" type="subTitle"/>
          </p:nvPr>
        </p:nvSpPr>
        <p:spPr>
          <a:xfrm>
            <a:off x="2085900" y="3374413"/>
            <a:ext cx="49722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professionals surveyed :</a:t>
            </a:r>
            <a:endParaRPr/>
          </a:p>
        </p:txBody>
      </p:sp>
      <p:grpSp>
        <p:nvGrpSpPr>
          <p:cNvPr id="727" name="Google Shape;727;p28"/>
          <p:cNvGrpSpPr/>
          <p:nvPr/>
        </p:nvGrpSpPr>
        <p:grpSpPr>
          <a:xfrm flipH="1" rot="2354599">
            <a:off x="-209393" y="2371880"/>
            <a:ext cx="1402543" cy="1974813"/>
            <a:chOff x="3684725" y="1721225"/>
            <a:chExt cx="932300" cy="1312700"/>
          </a:xfrm>
        </p:grpSpPr>
        <p:sp>
          <p:nvSpPr>
            <p:cNvPr id="728" name="Google Shape;728;p28"/>
            <p:cNvSpPr/>
            <p:nvPr/>
          </p:nvSpPr>
          <p:spPr>
            <a:xfrm>
              <a:off x="4266650" y="2186175"/>
              <a:ext cx="260975" cy="315125"/>
            </a:xfrm>
            <a:custGeom>
              <a:rect b="b" l="l" r="r" t="t"/>
              <a:pathLst>
                <a:path extrusionOk="0" h="12605" w="10439">
                  <a:moveTo>
                    <a:pt x="10387" y="0"/>
                  </a:moveTo>
                  <a:cubicBezTo>
                    <a:pt x="7307" y="3132"/>
                    <a:pt x="3732" y="5820"/>
                    <a:pt x="262" y="8429"/>
                  </a:cubicBezTo>
                  <a:lnTo>
                    <a:pt x="79" y="8560"/>
                  </a:lnTo>
                  <a:lnTo>
                    <a:pt x="27" y="8560"/>
                  </a:lnTo>
                  <a:cubicBezTo>
                    <a:pt x="27" y="8560"/>
                    <a:pt x="27" y="8586"/>
                    <a:pt x="27" y="8586"/>
                  </a:cubicBezTo>
                  <a:cubicBezTo>
                    <a:pt x="1" y="8586"/>
                    <a:pt x="1" y="8612"/>
                    <a:pt x="27" y="8612"/>
                  </a:cubicBezTo>
                  <a:cubicBezTo>
                    <a:pt x="27" y="8612"/>
                    <a:pt x="992" y="11691"/>
                    <a:pt x="1253" y="12579"/>
                  </a:cubicBezTo>
                  <a:cubicBezTo>
                    <a:pt x="1253" y="12579"/>
                    <a:pt x="1279" y="12605"/>
                    <a:pt x="1279" y="12605"/>
                  </a:cubicBezTo>
                  <a:lnTo>
                    <a:pt x="1331" y="12605"/>
                  </a:lnTo>
                  <a:cubicBezTo>
                    <a:pt x="3054" y="11300"/>
                    <a:pt x="4437" y="10204"/>
                    <a:pt x="5689" y="9186"/>
                  </a:cubicBezTo>
                  <a:cubicBezTo>
                    <a:pt x="6629" y="8429"/>
                    <a:pt x="7516" y="7568"/>
                    <a:pt x="8325" y="6655"/>
                  </a:cubicBezTo>
                  <a:cubicBezTo>
                    <a:pt x="8638" y="6237"/>
                    <a:pt x="8899" y="5768"/>
                    <a:pt x="9134" y="5298"/>
                  </a:cubicBezTo>
                  <a:cubicBezTo>
                    <a:pt x="9943" y="3654"/>
                    <a:pt x="10387" y="1879"/>
                    <a:pt x="10439" y="53"/>
                  </a:cubicBezTo>
                  <a:cubicBezTo>
                    <a:pt x="10439" y="26"/>
                    <a:pt x="10439" y="0"/>
                    <a:pt x="10413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4235325" y="2091075"/>
              <a:ext cx="292950" cy="305200"/>
            </a:xfrm>
            <a:custGeom>
              <a:rect b="b" l="l" r="r" t="t"/>
              <a:pathLst>
                <a:path extrusionOk="0" h="12208" w="11718">
                  <a:moveTo>
                    <a:pt x="11173" y="1"/>
                  </a:moveTo>
                  <a:cubicBezTo>
                    <a:pt x="11170" y="1"/>
                    <a:pt x="11170" y="7"/>
                    <a:pt x="11170" y="20"/>
                  </a:cubicBezTo>
                  <a:cubicBezTo>
                    <a:pt x="8430" y="2134"/>
                    <a:pt x="5585" y="4222"/>
                    <a:pt x="2845" y="6231"/>
                  </a:cubicBezTo>
                  <a:lnTo>
                    <a:pt x="1" y="8345"/>
                  </a:lnTo>
                  <a:cubicBezTo>
                    <a:pt x="1" y="8371"/>
                    <a:pt x="1" y="8371"/>
                    <a:pt x="1" y="8397"/>
                  </a:cubicBezTo>
                  <a:lnTo>
                    <a:pt x="1175" y="12181"/>
                  </a:lnTo>
                  <a:cubicBezTo>
                    <a:pt x="1201" y="12207"/>
                    <a:pt x="1201" y="12207"/>
                    <a:pt x="1201" y="12207"/>
                  </a:cubicBezTo>
                  <a:lnTo>
                    <a:pt x="1227" y="12181"/>
                  </a:lnTo>
                  <a:cubicBezTo>
                    <a:pt x="1241" y="12194"/>
                    <a:pt x="1247" y="12201"/>
                    <a:pt x="1254" y="12201"/>
                  </a:cubicBezTo>
                  <a:cubicBezTo>
                    <a:pt x="1260" y="12201"/>
                    <a:pt x="1267" y="12194"/>
                    <a:pt x="1280" y="12181"/>
                  </a:cubicBezTo>
                  <a:lnTo>
                    <a:pt x="1436" y="12051"/>
                  </a:lnTo>
                  <a:cubicBezTo>
                    <a:pt x="4959" y="9415"/>
                    <a:pt x="8613" y="6675"/>
                    <a:pt x="11718" y="3465"/>
                  </a:cubicBezTo>
                  <a:cubicBezTo>
                    <a:pt x="11718" y="3465"/>
                    <a:pt x="11718" y="3439"/>
                    <a:pt x="11718" y="3439"/>
                  </a:cubicBezTo>
                  <a:cubicBezTo>
                    <a:pt x="11718" y="2291"/>
                    <a:pt x="11535" y="1143"/>
                    <a:pt x="11222" y="47"/>
                  </a:cubicBezTo>
                  <a:cubicBezTo>
                    <a:pt x="11222" y="20"/>
                    <a:pt x="11196" y="20"/>
                    <a:pt x="11196" y="20"/>
                  </a:cubicBezTo>
                  <a:cubicBezTo>
                    <a:pt x="11183" y="7"/>
                    <a:pt x="11177" y="1"/>
                    <a:pt x="11173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4044850" y="1727125"/>
              <a:ext cx="568250" cy="362525"/>
            </a:xfrm>
            <a:custGeom>
              <a:rect b="b" l="l" r="r" t="t"/>
              <a:pathLst>
                <a:path extrusionOk="0" h="14501" w="22730">
                  <a:moveTo>
                    <a:pt x="11439" y="0"/>
                  </a:moveTo>
                  <a:cubicBezTo>
                    <a:pt x="8188" y="0"/>
                    <a:pt x="5030" y="1414"/>
                    <a:pt x="2844" y="3983"/>
                  </a:cubicBezTo>
                  <a:cubicBezTo>
                    <a:pt x="1644" y="5445"/>
                    <a:pt x="705" y="7089"/>
                    <a:pt x="26" y="8863"/>
                  </a:cubicBezTo>
                  <a:cubicBezTo>
                    <a:pt x="0" y="8863"/>
                    <a:pt x="26" y="8890"/>
                    <a:pt x="26" y="8916"/>
                  </a:cubicBezTo>
                  <a:lnTo>
                    <a:pt x="52" y="8890"/>
                  </a:lnTo>
                  <a:lnTo>
                    <a:pt x="78" y="8890"/>
                  </a:lnTo>
                  <a:cubicBezTo>
                    <a:pt x="1540" y="6645"/>
                    <a:pt x="3680" y="4923"/>
                    <a:pt x="6185" y="3983"/>
                  </a:cubicBezTo>
                  <a:cubicBezTo>
                    <a:pt x="7441" y="3533"/>
                    <a:pt x="8748" y="3304"/>
                    <a:pt x="10056" y="3304"/>
                  </a:cubicBezTo>
                  <a:cubicBezTo>
                    <a:pt x="11247" y="3304"/>
                    <a:pt x="12439" y="3494"/>
                    <a:pt x="13596" y="3879"/>
                  </a:cubicBezTo>
                  <a:lnTo>
                    <a:pt x="13648" y="3879"/>
                  </a:lnTo>
                  <a:cubicBezTo>
                    <a:pt x="15945" y="4636"/>
                    <a:pt x="18006" y="6019"/>
                    <a:pt x="19546" y="7898"/>
                  </a:cubicBezTo>
                  <a:cubicBezTo>
                    <a:pt x="21033" y="9777"/>
                    <a:pt x="21920" y="12073"/>
                    <a:pt x="22077" y="14474"/>
                  </a:cubicBezTo>
                  <a:cubicBezTo>
                    <a:pt x="22077" y="14474"/>
                    <a:pt x="22103" y="14500"/>
                    <a:pt x="22129" y="14500"/>
                  </a:cubicBezTo>
                  <a:cubicBezTo>
                    <a:pt x="22129" y="14500"/>
                    <a:pt x="22155" y="14474"/>
                    <a:pt x="22155" y="14474"/>
                  </a:cubicBezTo>
                  <a:cubicBezTo>
                    <a:pt x="22729" y="11212"/>
                    <a:pt x="22677" y="6593"/>
                    <a:pt x="19180" y="3148"/>
                  </a:cubicBezTo>
                  <a:cubicBezTo>
                    <a:pt x="17980" y="1974"/>
                    <a:pt x="16545" y="1061"/>
                    <a:pt x="14953" y="565"/>
                  </a:cubicBezTo>
                  <a:cubicBezTo>
                    <a:pt x="13797" y="184"/>
                    <a:pt x="12612" y="0"/>
                    <a:pt x="11439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4004400" y="1814550"/>
              <a:ext cx="590425" cy="498200"/>
            </a:xfrm>
            <a:custGeom>
              <a:rect b="b" l="l" r="r" t="t"/>
              <a:pathLst>
                <a:path extrusionOk="0" h="19928" w="23617">
                  <a:moveTo>
                    <a:pt x="11645" y="0"/>
                  </a:moveTo>
                  <a:cubicBezTo>
                    <a:pt x="10251" y="0"/>
                    <a:pt x="8859" y="255"/>
                    <a:pt x="7542" y="774"/>
                  </a:cubicBezTo>
                  <a:cubicBezTo>
                    <a:pt x="4906" y="1817"/>
                    <a:pt x="2792" y="3775"/>
                    <a:pt x="1200" y="6593"/>
                  </a:cubicBezTo>
                  <a:cubicBezTo>
                    <a:pt x="1018" y="7115"/>
                    <a:pt x="861" y="7663"/>
                    <a:pt x="731" y="8211"/>
                  </a:cubicBezTo>
                  <a:cubicBezTo>
                    <a:pt x="287" y="9933"/>
                    <a:pt x="52" y="11708"/>
                    <a:pt x="0" y="13482"/>
                  </a:cubicBezTo>
                  <a:cubicBezTo>
                    <a:pt x="0" y="13508"/>
                    <a:pt x="0" y="13508"/>
                    <a:pt x="26" y="13508"/>
                  </a:cubicBezTo>
                  <a:lnTo>
                    <a:pt x="26" y="13534"/>
                  </a:lnTo>
                  <a:cubicBezTo>
                    <a:pt x="52" y="13534"/>
                    <a:pt x="78" y="13508"/>
                    <a:pt x="78" y="13482"/>
                  </a:cubicBezTo>
                  <a:cubicBezTo>
                    <a:pt x="365" y="12021"/>
                    <a:pt x="913" y="10612"/>
                    <a:pt x="1696" y="9359"/>
                  </a:cubicBezTo>
                  <a:cubicBezTo>
                    <a:pt x="2636" y="7793"/>
                    <a:pt x="4750" y="5053"/>
                    <a:pt x="8064" y="4114"/>
                  </a:cubicBezTo>
                  <a:cubicBezTo>
                    <a:pt x="8981" y="3864"/>
                    <a:pt x="9920" y="3739"/>
                    <a:pt x="10856" y="3739"/>
                  </a:cubicBezTo>
                  <a:cubicBezTo>
                    <a:pt x="11970" y="3739"/>
                    <a:pt x="13080" y="3916"/>
                    <a:pt x="14144" y="4270"/>
                  </a:cubicBezTo>
                  <a:cubicBezTo>
                    <a:pt x="15240" y="4610"/>
                    <a:pt x="16284" y="5158"/>
                    <a:pt x="17197" y="5888"/>
                  </a:cubicBezTo>
                  <a:cubicBezTo>
                    <a:pt x="21085" y="8968"/>
                    <a:pt x="22260" y="14970"/>
                    <a:pt x="19989" y="19876"/>
                  </a:cubicBezTo>
                  <a:cubicBezTo>
                    <a:pt x="19989" y="19902"/>
                    <a:pt x="19989" y="19902"/>
                    <a:pt x="19989" y="19928"/>
                  </a:cubicBezTo>
                  <a:cubicBezTo>
                    <a:pt x="20016" y="19928"/>
                    <a:pt x="20042" y="19928"/>
                    <a:pt x="20042" y="19902"/>
                  </a:cubicBezTo>
                  <a:cubicBezTo>
                    <a:pt x="21164" y="18284"/>
                    <a:pt x="22077" y="16535"/>
                    <a:pt x="22756" y="14683"/>
                  </a:cubicBezTo>
                  <a:cubicBezTo>
                    <a:pt x="23095" y="13821"/>
                    <a:pt x="23356" y="12908"/>
                    <a:pt x="23565" y="12021"/>
                  </a:cubicBezTo>
                  <a:cubicBezTo>
                    <a:pt x="23617" y="9203"/>
                    <a:pt x="22651" y="6462"/>
                    <a:pt x="20851" y="4296"/>
                  </a:cubicBezTo>
                  <a:cubicBezTo>
                    <a:pt x="19363" y="2600"/>
                    <a:pt x="17458" y="1322"/>
                    <a:pt x="15318" y="591"/>
                  </a:cubicBezTo>
                  <a:lnTo>
                    <a:pt x="15214" y="565"/>
                  </a:lnTo>
                  <a:cubicBezTo>
                    <a:pt x="14054" y="190"/>
                    <a:pt x="12848" y="0"/>
                    <a:pt x="11645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690575" y="2431625"/>
              <a:ext cx="396050" cy="342375"/>
            </a:xfrm>
            <a:custGeom>
              <a:rect b="b" l="l" r="r" t="t"/>
              <a:pathLst>
                <a:path extrusionOk="0" h="13695" w="15842">
                  <a:moveTo>
                    <a:pt x="14628" y="1"/>
                  </a:moveTo>
                  <a:cubicBezTo>
                    <a:pt x="14621" y="1"/>
                    <a:pt x="14615" y="7"/>
                    <a:pt x="14615" y="20"/>
                  </a:cubicBezTo>
                  <a:cubicBezTo>
                    <a:pt x="11822" y="2056"/>
                    <a:pt x="8560" y="4457"/>
                    <a:pt x="5298" y="6779"/>
                  </a:cubicBezTo>
                  <a:cubicBezTo>
                    <a:pt x="4907" y="7040"/>
                    <a:pt x="4516" y="7327"/>
                    <a:pt x="4124" y="7614"/>
                  </a:cubicBezTo>
                  <a:cubicBezTo>
                    <a:pt x="2793" y="8606"/>
                    <a:pt x="1436" y="9519"/>
                    <a:pt x="1" y="10354"/>
                  </a:cubicBezTo>
                  <a:cubicBezTo>
                    <a:pt x="1" y="10381"/>
                    <a:pt x="1" y="10407"/>
                    <a:pt x="1" y="10407"/>
                  </a:cubicBezTo>
                  <a:cubicBezTo>
                    <a:pt x="575" y="11477"/>
                    <a:pt x="1123" y="12520"/>
                    <a:pt x="1697" y="13669"/>
                  </a:cubicBezTo>
                  <a:cubicBezTo>
                    <a:pt x="1697" y="13695"/>
                    <a:pt x="1697" y="13695"/>
                    <a:pt x="1723" y="13695"/>
                  </a:cubicBezTo>
                  <a:lnTo>
                    <a:pt x="1749" y="13695"/>
                  </a:lnTo>
                  <a:cubicBezTo>
                    <a:pt x="6760" y="10250"/>
                    <a:pt x="11353" y="7040"/>
                    <a:pt x="15763" y="3883"/>
                  </a:cubicBezTo>
                  <a:lnTo>
                    <a:pt x="15815" y="3857"/>
                  </a:lnTo>
                  <a:cubicBezTo>
                    <a:pt x="15815" y="3857"/>
                    <a:pt x="15815" y="3857"/>
                    <a:pt x="15841" y="3830"/>
                  </a:cubicBezTo>
                  <a:cubicBezTo>
                    <a:pt x="15841" y="3830"/>
                    <a:pt x="15841" y="3830"/>
                    <a:pt x="15841" y="3804"/>
                  </a:cubicBezTo>
                  <a:cubicBezTo>
                    <a:pt x="15398" y="2473"/>
                    <a:pt x="15032" y="1247"/>
                    <a:pt x="14667" y="47"/>
                  </a:cubicBezTo>
                  <a:cubicBezTo>
                    <a:pt x="14667" y="20"/>
                    <a:pt x="14641" y="20"/>
                    <a:pt x="14641" y="20"/>
                  </a:cubicBezTo>
                  <a:cubicBezTo>
                    <a:pt x="14641" y="7"/>
                    <a:pt x="14634" y="1"/>
                    <a:pt x="14628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735600" y="2533250"/>
              <a:ext cx="384950" cy="336000"/>
            </a:xfrm>
            <a:custGeom>
              <a:rect b="b" l="l" r="r" t="t"/>
              <a:pathLst>
                <a:path extrusionOk="0" h="13440" w="15398">
                  <a:moveTo>
                    <a:pt x="14066" y="0"/>
                  </a:moveTo>
                  <a:cubicBezTo>
                    <a:pt x="9630" y="3158"/>
                    <a:pt x="5063" y="6368"/>
                    <a:pt x="27" y="9786"/>
                  </a:cubicBezTo>
                  <a:cubicBezTo>
                    <a:pt x="27" y="9786"/>
                    <a:pt x="1" y="9786"/>
                    <a:pt x="1" y="9812"/>
                  </a:cubicBezTo>
                  <a:cubicBezTo>
                    <a:pt x="1" y="9812"/>
                    <a:pt x="1" y="9838"/>
                    <a:pt x="1" y="9838"/>
                  </a:cubicBezTo>
                  <a:cubicBezTo>
                    <a:pt x="575" y="11013"/>
                    <a:pt x="1175" y="12213"/>
                    <a:pt x="1723" y="13414"/>
                  </a:cubicBezTo>
                  <a:cubicBezTo>
                    <a:pt x="1723" y="13414"/>
                    <a:pt x="1749" y="13440"/>
                    <a:pt x="1749" y="13440"/>
                  </a:cubicBezTo>
                  <a:lnTo>
                    <a:pt x="1801" y="13440"/>
                  </a:lnTo>
                  <a:cubicBezTo>
                    <a:pt x="4280" y="11639"/>
                    <a:pt x="6864" y="9865"/>
                    <a:pt x="9369" y="8142"/>
                  </a:cubicBezTo>
                  <a:cubicBezTo>
                    <a:pt x="11352" y="6811"/>
                    <a:pt x="13414" y="5402"/>
                    <a:pt x="15397" y="3993"/>
                  </a:cubicBezTo>
                  <a:cubicBezTo>
                    <a:pt x="15397" y="3967"/>
                    <a:pt x="15397" y="3967"/>
                    <a:pt x="15397" y="3941"/>
                  </a:cubicBezTo>
                  <a:cubicBezTo>
                    <a:pt x="14927" y="2558"/>
                    <a:pt x="14510" y="1279"/>
                    <a:pt x="14118" y="26"/>
                  </a:cubicBezTo>
                  <a:cubicBezTo>
                    <a:pt x="14118" y="26"/>
                    <a:pt x="14092" y="0"/>
                    <a:pt x="14092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4005700" y="2034150"/>
              <a:ext cx="344475" cy="992975"/>
            </a:xfrm>
            <a:custGeom>
              <a:rect b="b" l="l" r="r" t="t"/>
              <a:pathLst>
                <a:path extrusionOk="0" h="39719" w="13779">
                  <a:moveTo>
                    <a:pt x="2218" y="1"/>
                  </a:moveTo>
                  <a:cubicBezTo>
                    <a:pt x="861" y="1932"/>
                    <a:pt x="79" y="4229"/>
                    <a:pt x="0" y="6603"/>
                  </a:cubicBezTo>
                  <a:cubicBezTo>
                    <a:pt x="52" y="7073"/>
                    <a:pt x="105" y="7517"/>
                    <a:pt x="183" y="7960"/>
                  </a:cubicBezTo>
                  <a:cubicBezTo>
                    <a:pt x="574" y="10465"/>
                    <a:pt x="1357" y="12971"/>
                    <a:pt x="2114" y="15398"/>
                  </a:cubicBezTo>
                  <a:lnTo>
                    <a:pt x="2192" y="15711"/>
                  </a:lnTo>
                  <a:cubicBezTo>
                    <a:pt x="2218" y="15711"/>
                    <a:pt x="2218" y="15737"/>
                    <a:pt x="2218" y="15763"/>
                  </a:cubicBezTo>
                  <a:cubicBezTo>
                    <a:pt x="2323" y="16154"/>
                    <a:pt x="2427" y="16520"/>
                    <a:pt x="2558" y="16885"/>
                  </a:cubicBezTo>
                  <a:cubicBezTo>
                    <a:pt x="3210" y="19077"/>
                    <a:pt x="3967" y="21400"/>
                    <a:pt x="4802" y="23957"/>
                  </a:cubicBezTo>
                  <a:cubicBezTo>
                    <a:pt x="5089" y="24792"/>
                    <a:pt x="5350" y="25627"/>
                    <a:pt x="5637" y="26436"/>
                  </a:cubicBezTo>
                  <a:cubicBezTo>
                    <a:pt x="6237" y="28237"/>
                    <a:pt x="6890" y="30063"/>
                    <a:pt x="7516" y="31812"/>
                  </a:cubicBezTo>
                  <a:cubicBezTo>
                    <a:pt x="8429" y="34395"/>
                    <a:pt x="9369" y="37057"/>
                    <a:pt x="10230" y="39693"/>
                  </a:cubicBezTo>
                  <a:cubicBezTo>
                    <a:pt x="10230" y="39693"/>
                    <a:pt x="10230" y="39693"/>
                    <a:pt x="10256" y="39719"/>
                  </a:cubicBezTo>
                  <a:lnTo>
                    <a:pt x="10282" y="39719"/>
                  </a:lnTo>
                  <a:cubicBezTo>
                    <a:pt x="11456" y="39067"/>
                    <a:pt x="12631" y="38440"/>
                    <a:pt x="13779" y="37840"/>
                  </a:cubicBezTo>
                  <a:lnTo>
                    <a:pt x="13779" y="37814"/>
                  </a:lnTo>
                  <a:lnTo>
                    <a:pt x="13779" y="37762"/>
                  </a:lnTo>
                  <a:cubicBezTo>
                    <a:pt x="11065" y="30090"/>
                    <a:pt x="8795" y="23357"/>
                    <a:pt x="6837" y="17172"/>
                  </a:cubicBezTo>
                  <a:cubicBezTo>
                    <a:pt x="6655" y="16624"/>
                    <a:pt x="6498" y="16102"/>
                    <a:pt x="6315" y="15554"/>
                  </a:cubicBezTo>
                  <a:cubicBezTo>
                    <a:pt x="4724" y="10518"/>
                    <a:pt x="3053" y="5298"/>
                    <a:pt x="2297" y="53"/>
                  </a:cubicBezTo>
                  <a:cubicBezTo>
                    <a:pt x="2297" y="27"/>
                    <a:pt x="2271" y="27"/>
                    <a:pt x="2271" y="1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4066375" y="1964350"/>
              <a:ext cx="371225" cy="1013200"/>
            </a:xfrm>
            <a:custGeom>
              <a:rect b="b" l="l" r="r" t="t"/>
              <a:pathLst>
                <a:path extrusionOk="0" h="40528" w="14849">
                  <a:moveTo>
                    <a:pt x="2401" y="1"/>
                  </a:moveTo>
                  <a:cubicBezTo>
                    <a:pt x="2036" y="288"/>
                    <a:pt x="1696" y="575"/>
                    <a:pt x="1357" y="914"/>
                  </a:cubicBezTo>
                  <a:cubicBezTo>
                    <a:pt x="861" y="1410"/>
                    <a:pt x="418" y="1932"/>
                    <a:pt x="0" y="2506"/>
                  </a:cubicBezTo>
                  <a:cubicBezTo>
                    <a:pt x="0" y="2506"/>
                    <a:pt x="0" y="2532"/>
                    <a:pt x="0" y="2532"/>
                  </a:cubicBezTo>
                  <a:cubicBezTo>
                    <a:pt x="757" y="7908"/>
                    <a:pt x="2453" y="13205"/>
                    <a:pt x="4071" y="18346"/>
                  </a:cubicBezTo>
                  <a:cubicBezTo>
                    <a:pt x="4254" y="18868"/>
                    <a:pt x="4410" y="19390"/>
                    <a:pt x="4593" y="19938"/>
                  </a:cubicBezTo>
                  <a:cubicBezTo>
                    <a:pt x="6576" y="26201"/>
                    <a:pt x="8847" y="32934"/>
                    <a:pt x="11508" y="40502"/>
                  </a:cubicBezTo>
                  <a:cubicBezTo>
                    <a:pt x="11508" y="40502"/>
                    <a:pt x="11535" y="40502"/>
                    <a:pt x="11535" y="40528"/>
                  </a:cubicBezTo>
                  <a:lnTo>
                    <a:pt x="11561" y="40528"/>
                  </a:lnTo>
                  <a:cubicBezTo>
                    <a:pt x="12683" y="39927"/>
                    <a:pt x="13779" y="39406"/>
                    <a:pt x="14823" y="38910"/>
                  </a:cubicBezTo>
                  <a:cubicBezTo>
                    <a:pt x="14849" y="38884"/>
                    <a:pt x="14849" y="38858"/>
                    <a:pt x="14849" y="38858"/>
                  </a:cubicBezTo>
                  <a:lnTo>
                    <a:pt x="14823" y="38779"/>
                  </a:lnTo>
                  <a:cubicBezTo>
                    <a:pt x="13988" y="36822"/>
                    <a:pt x="13335" y="34760"/>
                    <a:pt x="12683" y="32751"/>
                  </a:cubicBezTo>
                  <a:cubicBezTo>
                    <a:pt x="12500" y="32203"/>
                    <a:pt x="12317" y="31655"/>
                    <a:pt x="12161" y="31133"/>
                  </a:cubicBezTo>
                  <a:cubicBezTo>
                    <a:pt x="11065" y="27819"/>
                    <a:pt x="10021" y="24505"/>
                    <a:pt x="9134" y="21686"/>
                  </a:cubicBezTo>
                  <a:cubicBezTo>
                    <a:pt x="9134" y="21686"/>
                    <a:pt x="9134" y="21660"/>
                    <a:pt x="9134" y="21660"/>
                  </a:cubicBezTo>
                  <a:lnTo>
                    <a:pt x="8768" y="20512"/>
                  </a:lnTo>
                  <a:lnTo>
                    <a:pt x="8090" y="18320"/>
                  </a:lnTo>
                  <a:cubicBezTo>
                    <a:pt x="7620" y="16833"/>
                    <a:pt x="7150" y="15345"/>
                    <a:pt x="6681" y="13858"/>
                  </a:cubicBezTo>
                  <a:cubicBezTo>
                    <a:pt x="5245" y="9343"/>
                    <a:pt x="3758" y="4672"/>
                    <a:pt x="2453" y="27"/>
                  </a:cubicBezTo>
                  <a:cubicBezTo>
                    <a:pt x="2453" y="27"/>
                    <a:pt x="2453" y="1"/>
                    <a:pt x="2427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066375" y="1993725"/>
              <a:ext cx="337950" cy="983175"/>
            </a:xfrm>
            <a:custGeom>
              <a:rect b="b" l="l" r="r" t="t"/>
              <a:pathLst>
                <a:path extrusionOk="0" h="39327" w="13518">
                  <a:moveTo>
                    <a:pt x="1096" y="0"/>
                  </a:moveTo>
                  <a:cubicBezTo>
                    <a:pt x="705" y="418"/>
                    <a:pt x="339" y="861"/>
                    <a:pt x="0" y="1305"/>
                  </a:cubicBezTo>
                  <a:cubicBezTo>
                    <a:pt x="0" y="1331"/>
                    <a:pt x="0" y="1331"/>
                    <a:pt x="0" y="1357"/>
                  </a:cubicBezTo>
                  <a:cubicBezTo>
                    <a:pt x="731" y="6707"/>
                    <a:pt x="2427" y="12030"/>
                    <a:pt x="4071" y="17145"/>
                  </a:cubicBezTo>
                  <a:cubicBezTo>
                    <a:pt x="4228" y="17667"/>
                    <a:pt x="4410" y="18215"/>
                    <a:pt x="4567" y="18737"/>
                  </a:cubicBezTo>
                  <a:cubicBezTo>
                    <a:pt x="6576" y="25026"/>
                    <a:pt x="8821" y="31733"/>
                    <a:pt x="11508" y="39300"/>
                  </a:cubicBezTo>
                  <a:cubicBezTo>
                    <a:pt x="11508" y="39327"/>
                    <a:pt x="11535" y="39327"/>
                    <a:pt x="11535" y="39327"/>
                  </a:cubicBezTo>
                  <a:lnTo>
                    <a:pt x="11561" y="39327"/>
                  </a:lnTo>
                  <a:cubicBezTo>
                    <a:pt x="12239" y="38987"/>
                    <a:pt x="12892" y="38674"/>
                    <a:pt x="13518" y="38361"/>
                  </a:cubicBezTo>
                  <a:cubicBezTo>
                    <a:pt x="12709" y="37787"/>
                    <a:pt x="12056" y="37056"/>
                    <a:pt x="11587" y="36169"/>
                  </a:cubicBezTo>
                  <a:cubicBezTo>
                    <a:pt x="10517" y="34003"/>
                    <a:pt x="9603" y="31733"/>
                    <a:pt x="8899" y="29436"/>
                  </a:cubicBezTo>
                  <a:cubicBezTo>
                    <a:pt x="7411" y="24843"/>
                    <a:pt x="5924" y="20250"/>
                    <a:pt x="4489" y="15658"/>
                  </a:cubicBezTo>
                  <a:cubicBezTo>
                    <a:pt x="3393" y="12343"/>
                    <a:pt x="2531" y="8977"/>
                    <a:pt x="1827" y="5558"/>
                  </a:cubicBezTo>
                  <a:cubicBezTo>
                    <a:pt x="1540" y="4045"/>
                    <a:pt x="1331" y="2531"/>
                    <a:pt x="1201" y="992"/>
                  </a:cubicBezTo>
                  <a:cubicBezTo>
                    <a:pt x="1174" y="705"/>
                    <a:pt x="1122" y="365"/>
                    <a:pt x="1096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044850" y="1938900"/>
              <a:ext cx="8500" cy="11125"/>
            </a:xfrm>
            <a:custGeom>
              <a:rect b="b" l="l" r="r" t="t"/>
              <a:pathLst>
                <a:path extrusionOk="0" h="445" w="340">
                  <a:moveTo>
                    <a:pt x="183" y="1"/>
                  </a:moveTo>
                  <a:cubicBezTo>
                    <a:pt x="130" y="131"/>
                    <a:pt x="52" y="262"/>
                    <a:pt x="0" y="392"/>
                  </a:cubicBezTo>
                  <a:cubicBezTo>
                    <a:pt x="0" y="419"/>
                    <a:pt x="26" y="419"/>
                    <a:pt x="26" y="445"/>
                  </a:cubicBezTo>
                  <a:lnTo>
                    <a:pt x="78" y="445"/>
                  </a:lnTo>
                  <a:cubicBezTo>
                    <a:pt x="157" y="314"/>
                    <a:pt x="261" y="184"/>
                    <a:pt x="339" y="53"/>
                  </a:cubicBezTo>
                  <a:cubicBezTo>
                    <a:pt x="287" y="27"/>
                    <a:pt x="235" y="1"/>
                    <a:pt x="183" y="1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044850" y="1785975"/>
              <a:ext cx="561725" cy="303675"/>
            </a:xfrm>
            <a:custGeom>
              <a:rect b="b" l="l" r="r" t="t"/>
              <a:pathLst>
                <a:path extrusionOk="0" h="12147" w="22469">
                  <a:moveTo>
                    <a:pt x="10400" y="0"/>
                  </a:moveTo>
                  <a:cubicBezTo>
                    <a:pt x="9223" y="0"/>
                    <a:pt x="8042" y="151"/>
                    <a:pt x="6889" y="455"/>
                  </a:cubicBezTo>
                  <a:cubicBezTo>
                    <a:pt x="4828" y="1055"/>
                    <a:pt x="2923" y="2178"/>
                    <a:pt x="1383" y="3691"/>
                  </a:cubicBezTo>
                  <a:cubicBezTo>
                    <a:pt x="861" y="4578"/>
                    <a:pt x="391" y="5518"/>
                    <a:pt x="0" y="6509"/>
                  </a:cubicBezTo>
                  <a:cubicBezTo>
                    <a:pt x="0" y="6509"/>
                    <a:pt x="0" y="6536"/>
                    <a:pt x="26" y="6562"/>
                  </a:cubicBezTo>
                  <a:lnTo>
                    <a:pt x="78" y="6562"/>
                  </a:lnTo>
                  <a:cubicBezTo>
                    <a:pt x="1514" y="4291"/>
                    <a:pt x="3653" y="2569"/>
                    <a:pt x="6185" y="1629"/>
                  </a:cubicBezTo>
                  <a:cubicBezTo>
                    <a:pt x="7428" y="1179"/>
                    <a:pt x="8735" y="950"/>
                    <a:pt x="10047" y="950"/>
                  </a:cubicBezTo>
                  <a:cubicBezTo>
                    <a:pt x="11241" y="950"/>
                    <a:pt x="12439" y="1140"/>
                    <a:pt x="13596" y="1525"/>
                  </a:cubicBezTo>
                  <a:lnTo>
                    <a:pt x="13648" y="1525"/>
                  </a:lnTo>
                  <a:cubicBezTo>
                    <a:pt x="15945" y="2282"/>
                    <a:pt x="17980" y="3691"/>
                    <a:pt x="19546" y="5544"/>
                  </a:cubicBezTo>
                  <a:cubicBezTo>
                    <a:pt x="21033" y="7423"/>
                    <a:pt x="21920" y="9719"/>
                    <a:pt x="22077" y="12120"/>
                  </a:cubicBezTo>
                  <a:cubicBezTo>
                    <a:pt x="22077" y="12146"/>
                    <a:pt x="22103" y="12146"/>
                    <a:pt x="22103" y="12146"/>
                  </a:cubicBezTo>
                  <a:cubicBezTo>
                    <a:pt x="22129" y="12146"/>
                    <a:pt x="22155" y="12146"/>
                    <a:pt x="22155" y="12120"/>
                  </a:cubicBezTo>
                  <a:cubicBezTo>
                    <a:pt x="22364" y="10867"/>
                    <a:pt x="22469" y="9563"/>
                    <a:pt x="22390" y="8284"/>
                  </a:cubicBezTo>
                  <a:cubicBezTo>
                    <a:pt x="22077" y="7475"/>
                    <a:pt x="21686" y="6692"/>
                    <a:pt x="21268" y="5935"/>
                  </a:cubicBezTo>
                  <a:cubicBezTo>
                    <a:pt x="19911" y="3613"/>
                    <a:pt x="17771" y="1812"/>
                    <a:pt x="15240" y="873"/>
                  </a:cubicBezTo>
                  <a:cubicBezTo>
                    <a:pt x="13688" y="294"/>
                    <a:pt x="12047" y="0"/>
                    <a:pt x="10400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3714725" y="2505850"/>
              <a:ext cx="371900" cy="268150"/>
            </a:xfrm>
            <a:custGeom>
              <a:rect b="b" l="l" r="r" t="t"/>
              <a:pathLst>
                <a:path extrusionOk="0" h="10726" w="14876">
                  <a:moveTo>
                    <a:pt x="14614" y="0"/>
                  </a:moveTo>
                  <a:cubicBezTo>
                    <a:pt x="12761" y="1331"/>
                    <a:pt x="10909" y="2636"/>
                    <a:pt x="9030" y="3915"/>
                  </a:cubicBezTo>
                  <a:cubicBezTo>
                    <a:pt x="6342" y="5715"/>
                    <a:pt x="3628" y="7725"/>
                    <a:pt x="627" y="9029"/>
                  </a:cubicBezTo>
                  <a:cubicBezTo>
                    <a:pt x="418" y="9108"/>
                    <a:pt x="209" y="9212"/>
                    <a:pt x="1" y="9290"/>
                  </a:cubicBezTo>
                  <a:cubicBezTo>
                    <a:pt x="235" y="9760"/>
                    <a:pt x="470" y="10230"/>
                    <a:pt x="731" y="10700"/>
                  </a:cubicBezTo>
                  <a:cubicBezTo>
                    <a:pt x="731" y="10726"/>
                    <a:pt x="731" y="10726"/>
                    <a:pt x="757" y="10726"/>
                  </a:cubicBezTo>
                  <a:lnTo>
                    <a:pt x="783" y="10726"/>
                  </a:lnTo>
                  <a:cubicBezTo>
                    <a:pt x="5794" y="7307"/>
                    <a:pt x="10387" y="4097"/>
                    <a:pt x="14823" y="914"/>
                  </a:cubicBezTo>
                  <a:lnTo>
                    <a:pt x="14849" y="914"/>
                  </a:lnTo>
                  <a:cubicBezTo>
                    <a:pt x="14849" y="914"/>
                    <a:pt x="14875" y="888"/>
                    <a:pt x="14875" y="888"/>
                  </a:cubicBezTo>
                  <a:cubicBezTo>
                    <a:pt x="14875" y="888"/>
                    <a:pt x="14875" y="861"/>
                    <a:pt x="14875" y="861"/>
                  </a:cubicBezTo>
                  <a:lnTo>
                    <a:pt x="14614" y="0"/>
                  </a:ln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258175" y="2136600"/>
              <a:ext cx="269450" cy="259675"/>
            </a:xfrm>
            <a:custGeom>
              <a:rect b="b" l="l" r="r" t="t"/>
              <a:pathLst>
                <a:path extrusionOk="0" h="10387" w="10778">
                  <a:moveTo>
                    <a:pt x="10674" y="0"/>
                  </a:moveTo>
                  <a:lnTo>
                    <a:pt x="10439" y="287"/>
                  </a:lnTo>
                  <a:cubicBezTo>
                    <a:pt x="9812" y="1044"/>
                    <a:pt x="9134" y="1775"/>
                    <a:pt x="8403" y="2479"/>
                  </a:cubicBezTo>
                  <a:cubicBezTo>
                    <a:pt x="7229" y="3653"/>
                    <a:pt x="5976" y="4749"/>
                    <a:pt x="4698" y="5767"/>
                  </a:cubicBezTo>
                  <a:cubicBezTo>
                    <a:pt x="3132" y="7020"/>
                    <a:pt x="1566" y="8246"/>
                    <a:pt x="0" y="9473"/>
                  </a:cubicBezTo>
                  <a:lnTo>
                    <a:pt x="261" y="10334"/>
                  </a:lnTo>
                  <a:cubicBezTo>
                    <a:pt x="261" y="10334"/>
                    <a:pt x="287" y="10360"/>
                    <a:pt x="287" y="10386"/>
                  </a:cubicBezTo>
                  <a:lnTo>
                    <a:pt x="340" y="10386"/>
                  </a:lnTo>
                  <a:lnTo>
                    <a:pt x="496" y="10256"/>
                  </a:lnTo>
                  <a:cubicBezTo>
                    <a:pt x="4019" y="7594"/>
                    <a:pt x="7673" y="4880"/>
                    <a:pt x="10778" y="1670"/>
                  </a:cubicBezTo>
                  <a:cubicBezTo>
                    <a:pt x="10778" y="1644"/>
                    <a:pt x="10778" y="1644"/>
                    <a:pt x="10778" y="1618"/>
                  </a:cubicBezTo>
                  <a:cubicBezTo>
                    <a:pt x="10778" y="1070"/>
                    <a:pt x="10752" y="548"/>
                    <a:pt x="10674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4005700" y="2079175"/>
              <a:ext cx="308600" cy="947950"/>
            </a:xfrm>
            <a:custGeom>
              <a:rect b="b" l="l" r="r" t="t"/>
              <a:pathLst>
                <a:path extrusionOk="0" h="37918" w="12344">
                  <a:moveTo>
                    <a:pt x="1175" y="1"/>
                  </a:moveTo>
                  <a:cubicBezTo>
                    <a:pt x="444" y="1488"/>
                    <a:pt x="26" y="3132"/>
                    <a:pt x="0" y="4802"/>
                  </a:cubicBezTo>
                  <a:cubicBezTo>
                    <a:pt x="26" y="5298"/>
                    <a:pt x="79" y="5742"/>
                    <a:pt x="157" y="6159"/>
                  </a:cubicBezTo>
                  <a:cubicBezTo>
                    <a:pt x="548" y="8664"/>
                    <a:pt x="1331" y="11170"/>
                    <a:pt x="2088" y="13597"/>
                  </a:cubicBezTo>
                  <a:lnTo>
                    <a:pt x="2192" y="13910"/>
                  </a:lnTo>
                  <a:cubicBezTo>
                    <a:pt x="2192" y="13936"/>
                    <a:pt x="2218" y="13962"/>
                    <a:pt x="2218" y="13988"/>
                  </a:cubicBezTo>
                  <a:cubicBezTo>
                    <a:pt x="2323" y="14353"/>
                    <a:pt x="2427" y="14719"/>
                    <a:pt x="2532" y="15084"/>
                  </a:cubicBezTo>
                  <a:cubicBezTo>
                    <a:pt x="3210" y="17276"/>
                    <a:pt x="3941" y="19599"/>
                    <a:pt x="4802" y="22156"/>
                  </a:cubicBezTo>
                  <a:cubicBezTo>
                    <a:pt x="5063" y="22991"/>
                    <a:pt x="5350" y="23826"/>
                    <a:pt x="5637" y="24661"/>
                  </a:cubicBezTo>
                  <a:cubicBezTo>
                    <a:pt x="6237" y="26436"/>
                    <a:pt x="6890" y="28262"/>
                    <a:pt x="7516" y="30011"/>
                  </a:cubicBezTo>
                  <a:cubicBezTo>
                    <a:pt x="8403" y="32594"/>
                    <a:pt x="9369" y="35230"/>
                    <a:pt x="10204" y="37892"/>
                  </a:cubicBezTo>
                  <a:cubicBezTo>
                    <a:pt x="10204" y="37892"/>
                    <a:pt x="10230" y="37918"/>
                    <a:pt x="10230" y="37918"/>
                  </a:cubicBezTo>
                  <a:lnTo>
                    <a:pt x="10256" y="37918"/>
                  </a:lnTo>
                  <a:cubicBezTo>
                    <a:pt x="10960" y="37526"/>
                    <a:pt x="11665" y="37161"/>
                    <a:pt x="12344" y="36770"/>
                  </a:cubicBezTo>
                  <a:cubicBezTo>
                    <a:pt x="10595" y="36117"/>
                    <a:pt x="9995" y="33847"/>
                    <a:pt x="9369" y="32255"/>
                  </a:cubicBezTo>
                  <a:cubicBezTo>
                    <a:pt x="7855" y="28393"/>
                    <a:pt x="6550" y="24452"/>
                    <a:pt x="5246" y="20512"/>
                  </a:cubicBezTo>
                  <a:cubicBezTo>
                    <a:pt x="1827" y="10256"/>
                    <a:pt x="183" y="6133"/>
                    <a:pt x="1175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3749950" y="2596525"/>
              <a:ext cx="370600" cy="272725"/>
            </a:xfrm>
            <a:custGeom>
              <a:rect b="b" l="l" r="r" t="t"/>
              <a:pathLst>
                <a:path extrusionOk="0" h="10909" w="14824">
                  <a:moveTo>
                    <a:pt x="14353" y="1"/>
                  </a:moveTo>
                  <a:cubicBezTo>
                    <a:pt x="12057" y="1645"/>
                    <a:pt x="9734" y="3237"/>
                    <a:pt x="7386" y="4776"/>
                  </a:cubicBezTo>
                  <a:cubicBezTo>
                    <a:pt x="5872" y="5742"/>
                    <a:pt x="4385" y="6707"/>
                    <a:pt x="2845" y="7621"/>
                  </a:cubicBezTo>
                  <a:cubicBezTo>
                    <a:pt x="1984" y="8143"/>
                    <a:pt x="1018" y="8456"/>
                    <a:pt x="1" y="8482"/>
                  </a:cubicBezTo>
                  <a:cubicBezTo>
                    <a:pt x="392" y="9291"/>
                    <a:pt x="784" y="10074"/>
                    <a:pt x="1149" y="10883"/>
                  </a:cubicBezTo>
                  <a:cubicBezTo>
                    <a:pt x="1149" y="10883"/>
                    <a:pt x="1149" y="10909"/>
                    <a:pt x="1175" y="10909"/>
                  </a:cubicBezTo>
                  <a:lnTo>
                    <a:pt x="1201" y="10909"/>
                  </a:lnTo>
                  <a:cubicBezTo>
                    <a:pt x="3680" y="9082"/>
                    <a:pt x="6264" y="7307"/>
                    <a:pt x="8769" y="5611"/>
                  </a:cubicBezTo>
                  <a:cubicBezTo>
                    <a:pt x="10778" y="4254"/>
                    <a:pt x="12814" y="2845"/>
                    <a:pt x="14823" y="1436"/>
                  </a:cubicBezTo>
                  <a:cubicBezTo>
                    <a:pt x="14823" y="1436"/>
                    <a:pt x="14823" y="1410"/>
                    <a:pt x="14823" y="1410"/>
                  </a:cubicBezTo>
                  <a:cubicBezTo>
                    <a:pt x="14667" y="914"/>
                    <a:pt x="14510" y="470"/>
                    <a:pt x="14353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287525" y="2235750"/>
              <a:ext cx="234900" cy="265550"/>
            </a:xfrm>
            <a:custGeom>
              <a:rect b="b" l="l" r="r" t="t"/>
              <a:pathLst>
                <a:path extrusionOk="0" h="10622" w="9396">
                  <a:moveTo>
                    <a:pt x="9395" y="1"/>
                  </a:moveTo>
                  <a:lnTo>
                    <a:pt x="9395" y="1"/>
                  </a:lnTo>
                  <a:cubicBezTo>
                    <a:pt x="8299" y="2454"/>
                    <a:pt x="6446" y="4359"/>
                    <a:pt x="4150" y="6133"/>
                  </a:cubicBezTo>
                  <a:cubicBezTo>
                    <a:pt x="2793" y="7203"/>
                    <a:pt x="1410" y="8247"/>
                    <a:pt x="1" y="9291"/>
                  </a:cubicBezTo>
                  <a:lnTo>
                    <a:pt x="418" y="10596"/>
                  </a:lnTo>
                  <a:cubicBezTo>
                    <a:pt x="418" y="10596"/>
                    <a:pt x="444" y="10622"/>
                    <a:pt x="444" y="10622"/>
                  </a:cubicBezTo>
                  <a:lnTo>
                    <a:pt x="496" y="10622"/>
                  </a:lnTo>
                  <a:cubicBezTo>
                    <a:pt x="2219" y="9317"/>
                    <a:pt x="3602" y="8221"/>
                    <a:pt x="4854" y="7177"/>
                  </a:cubicBezTo>
                  <a:cubicBezTo>
                    <a:pt x="5820" y="6420"/>
                    <a:pt x="6707" y="5585"/>
                    <a:pt x="7516" y="4646"/>
                  </a:cubicBezTo>
                  <a:cubicBezTo>
                    <a:pt x="7803" y="4228"/>
                    <a:pt x="8090" y="3785"/>
                    <a:pt x="8325" y="3315"/>
                  </a:cubicBezTo>
                  <a:cubicBezTo>
                    <a:pt x="8847" y="2271"/>
                    <a:pt x="9212" y="1149"/>
                    <a:pt x="9395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4004400" y="1885650"/>
              <a:ext cx="559775" cy="427100"/>
            </a:xfrm>
            <a:custGeom>
              <a:rect b="b" l="l" r="r" t="t"/>
              <a:pathLst>
                <a:path extrusionOk="0" h="17084" w="22391">
                  <a:moveTo>
                    <a:pt x="11043" y="0"/>
                  </a:moveTo>
                  <a:cubicBezTo>
                    <a:pt x="9110" y="0"/>
                    <a:pt x="7179" y="441"/>
                    <a:pt x="5506" y="1322"/>
                  </a:cubicBezTo>
                  <a:cubicBezTo>
                    <a:pt x="3158" y="2601"/>
                    <a:pt x="1357" y="4662"/>
                    <a:pt x="339" y="7141"/>
                  </a:cubicBezTo>
                  <a:cubicBezTo>
                    <a:pt x="131" y="8290"/>
                    <a:pt x="26" y="9464"/>
                    <a:pt x="0" y="10638"/>
                  </a:cubicBezTo>
                  <a:cubicBezTo>
                    <a:pt x="0" y="10664"/>
                    <a:pt x="0" y="10664"/>
                    <a:pt x="26" y="10664"/>
                  </a:cubicBezTo>
                  <a:cubicBezTo>
                    <a:pt x="52" y="10664"/>
                    <a:pt x="52" y="10664"/>
                    <a:pt x="52" y="10638"/>
                  </a:cubicBezTo>
                  <a:cubicBezTo>
                    <a:pt x="339" y="9177"/>
                    <a:pt x="887" y="7768"/>
                    <a:pt x="1670" y="6515"/>
                  </a:cubicBezTo>
                  <a:cubicBezTo>
                    <a:pt x="2636" y="4949"/>
                    <a:pt x="4723" y="2209"/>
                    <a:pt x="8064" y="1270"/>
                  </a:cubicBezTo>
                  <a:cubicBezTo>
                    <a:pt x="8969" y="1020"/>
                    <a:pt x="9902" y="895"/>
                    <a:pt x="10837" y="895"/>
                  </a:cubicBezTo>
                  <a:cubicBezTo>
                    <a:pt x="11950" y="895"/>
                    <a:pt x="13066" y="1072"/>
                    <a:pt x="14144" y="1426"/>
                  </a:cubicBezTo>
                  <a:cubicBezTo>
                    <a:pt x="15240" y="1766"/>
                    <a:pt x="16258" y="2314"/>
                    <a:pt x="17171" y="3044"/>
                  </a:cubicBezTo>
                  <a:cubicBezTo>
                    <a:pt x="21059" y="6124"/>
                    <a:pt x="22260" y="12126"/>
                    <a:pt x="19963" y="17032"/>
                  </a:cubicBezTo>
                  <a:cubicBezTo>
                    <a:pt x="19963" y="17058"/>
                    <a:pt x="19963" y="17058"/>
                    <a:pt x="19989" y="17084"/>
                  </a:cubicBezTo>
                  <a:cubicBezTo>
                    <a:pt x="20016" y="17084"/>
                    <a:pt x="20016" y="17084"/>
                    <a:pt x="20042" y="17058"/>
                  </a:cubicBezTo>
                  <a:cubicBezTo>
                    <a:pt x="20668" y="16144"/>
                    <a:pt x="21242" y="15179"/>
                    <a:pt x="21738" y="14187"/>
                  </a:cubicBezTo>
                  <a:cubicBezTo>
                    <a:pt x="21790" y="13900"/>
                    <a:pt x="21842" y="13639"/>
                    <a:pt x="21894" y="13378"/>
                  </a:cubicBezTo>
                  <a:cubicBezTo>
                    <a:pt x="22390" y="10482"/>
                    <a:pt x="21868" y="7507"/>
                    <a:pt x="20433" y="4949"/>
                  </a:cubicBezTo>
                  <a:cubicBezTo>
                    <a:pt x="18524" y="1647"/>
                    <a:pt x="14779" y="0"/>
                    <a:pt x="11043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3684725" y="1721225"/>
              <a:ext cx="932300" cy="1312700"/>
            </a:xfrm>
            <a:custGeom>
              <a:rect b="b" l="l" r="r" t="t"/>
              <a:pathLst>
                <a:path extrusionOk="0" h="52508" w="37292">
                  <a:moveTo>
                    <a:pt x="25863" y="279"/>
                  </a:moveTo>
                  <a:cubicBezTo>
                    <a:pt x="28659" y="279"/>
                    <a:pt x="31457" y="1306"/>
                    <a:pt x="33585" y="3411"/>
                  </a:cubicBezTo>
                  <a:lnTo>
                    <a:pt x="33559" y="3411"/>
                  </a:lnTo>
                  <a:cubicBezTo>
                    <a:pt x="36665" y="6464"/>
                    <a:pt x="37239" y="10665"/>
                    <a:pt x="36534" y="14684"/>
                  </a:cubicBezTo>
                  <a:cubicBezTo>
                    <a:pt x="36378" y="12283"/>
                    <a:pt x="35464" y="9987"/>
                    <a:pt x="33977" y="8082"/>
                  </a:cubicBezTo>
                  <a:cubicBezTo>
                    <a:pt x="32437" y="6203"/>
                    <a:pt x="30376" y="4820"/>
                    <a:pt x="28053" y="4063"/>
                  </a:cubicBezTo>
                  <a:cubicBezTo>
                    <a:pt x="26878" y="3671"/>
                    <a:pt x="25653" y="3475"/>
                    <a:pt x="24427" y="3475"/>
                  </a:cubicBezTo>
                  <a:cubicBezTo>
                    <a:pt x="23122" y="3475"/>
                    <a:pt x="21815" y="3697"/>
                    <a:pt x="20564" y="4141"/>
                  </a:cubicBezTo>
                  <a:cubicBezTo>
                    <a:pt x="18032" y="5107"/>
                    <a:pt x="15892" y="6829"/>
                    <a:pt x="14431" y="9099"/>
                  </a:cubicBezTo>
                  <a:cubicBezTo>
                    <a:pt x="15136" y="7325"/>
                    <a:pt x="16075" y="5707"/>
                    <a:pt x="17276" y="4246"/>
                  </a:cubicBezTo>
                  <a:cubicBezTo>
                    <a:pt x="19463" y="1626"/>
                    <a:pt x="22662" y="279"/>
                    <a:pt x="25863" y="279"/>
                  </a:cubicBezTo>
                  <a:close/>
                  <a:moveTo>
                    <a:pt x="23709" y="7696"/>
                  </a:moveTo>
                  <a:cubicBezTo>
                    <a:pt x="27801" y="7696"/>
                    <a:pt x="31754" y="10250"/>
                    <a:pt x="33142" y="14553"/>
                  </a:cubicBezTo>
                  <a:cubicBezTo>
                    <a:pt x="29488" y="17424"/>
                    <a:pt x="25704" y="20138"/>
                    <a:pt x="21973" y="22904"/>
                  </a:cubicBezTo>
                  <a:cubicBezTo>
                    <a:pt x="20590" y="18468"/>
                    <a:pt x="19207" y="14058"/>
                    <a:pt x="17928" y="9595"/>
                  </a:cubicBezTo>
                  <a:cubicBezTo>
                    <a:pt x="19702" y="8299"/>
                    <a:pt x="21722" y="7696"/>
                    <a:pt x="23709" y="7696"/>
                  </a:cubicBezTo>
                  <a:close/>
                  <a:moveTo>
                    <a:pt x="24461" y="3768"/>
                  </a:moveTo>
                  <a:cubicBezTo>
                    <a:pt x="25650" y="3768"/>
                    <a:pt x="26837" y="3953"/>
                    <a:pt x="27975" y="4324"/>
                  </a:cubicBezTo>
                  <a:cubicBezTo>
                    <a:pt x="30167" y="5028"/>
                    <a:pt x="32098" y="6307"/>
                    <a:pt x="33585" y="8029"/>
                  </a:cubicBezTo>
                  <a:cubicBezTo>
                    <a:pt x="35438" y="10143"/>
                    <a:pt x="36325" y="12962"/>
                    <a:pt x="36325" y="15754"/>
                  </a:cubicBezTo>
                  <a:cubicBezTo>
                    <a:pt x="36091" y="16641"/>
                    <a:pt x="35830" y="17528"/>
                    <a:pt x="35517" y="18390"/>
                  </a:cubicBezTo>
                  <a:cubicBezTo>
                    <a:pt x="34838" y="20242"/>
                    <a:pt x="33925" y="21991"/>
                    <a:pt x="32803" y="23609"/>
                  </a:cubicBezTo>
                  <a:cubicBezTo>
                    <a:pt x="34969" y="18964"/>
                    <a:pt x="34107" y="12857"/>
                    <a:pt x="29984" y="9595"/>
                  </a:cubicBezTo>
                  <a:cubicBezTo>
                    <a:pt x="28158" y="8175"/>
                    <a:pt x="25928" y="7433"/>
                    <a:pt x="23663" y="7433"/>
                  </a:cubicBezTo>
                  <a:cubicBezTo>
                    <a:pt x="22723" y="7433"/>
                    <a:pt x="21777" y="7561"/>
                    <a:pt x="20851" y="7821"/>
                  </a:cubicBezTo>
                  <a:cubicBezTo>
                    <a:pt x="18111" y="8578"/>
                    <a:pt x="15892" y="10691"/>
                    <a:pt x="14431" y="13066"/>
                  </a:cubicBezTo>
                  <a:cubicBezTo>
                    <a:pt x="13648" y="14345"/>
                    <a:pt x="13100" y="15754"/>
                    <a:pt x="12813" y="17215"/>
                  </a:cubicBezTo>
                  <a:cubicBezTo>
                    <a:pt x="12865" y="15441"/>
                    <a:pt x="13100" y="13666"/>
                    <a:pt x="13544" y="11944"/>
                  </a:cubicBezTo>
                  <a:cubicBezTo>
                    <a:pt x="13674" y="11396"/>
                    <a:pt x="13831" y="10848"/>
                    <a:pt x="14014" y="10326"/>
                  </a:cubicBezTo>
                  <a:cubicBezTo>
                    <a:pt x="15475" y="7716"/>
                    <a:pt x="17537" y="5655"/>
                    <a:pt x="20329" y="4533"/>
                  </a:cubicBezTo>
                  <a:cubicBezTo>
                    <a:pt x="21656" y="4024"/>
                    <a:pt x="23059" y="3768"/>
                    <a:pt x="24461" y="3768"/>
                  </a:cubicBezTo>
                  <a:close/>
                  <a:moveTo>
                    <a:pt x="33220" y="14814"/>
                  </a:moveTo>
                  <a:cubicBezTo>
                    <a:pt x="33533" y="15937"/>
                    <a:pt x="33690" y="17085"/>
                    <a:pt x="33690" y="18233"/>
                  </a:cubicBezTo>
                  <a:cubicBezTo>
                    <a:pt x="30532" y="21495"/>
                    <a:pt x="26879" y="24235"/>
                    <a:pt x="23251" y="26949"/>
                  </a:cubicBezTo>
                  <a:cubicBezTo>
                    <a:pt x="22860" y="25670"/>
                    <a:pt x="22469" y="24418"/>
                    <a:pt x="22077" y="23165"/>
                  </a:cubicBezTo>
                  <a:cubicBezTo>
                    <a:pt x="25783" y="20399"/>
                    <a:pt x="29567" y="17685"/>
                    <a:pt x="33220" y="14841"/>
                  </a:cubicBezTo>
                  <a:lnTo>
                    <a:pt x="33220" y="14814"/>
                  </a:lnTo>
                  <a:close/>
                  <a:moveTo>
                    <a:pt x="33690" y="18598"/>
                  </a:moveTo>
                  <a:cubicBezTo>
                    <a:pt x="33638" y="20425"/>
                    <a:pt x="33194" y="22226"/>
                    <a:pt x="32411" y="23870"/>
                  </a:cubicBezTo>
                  <a:lnTo>
                    <a:pt x="32411" y="23844"/>
                  </a:lnTo>
                  <a:cubicBezTo>
                    <a:pt x="32176" y="24313"/>
                    <a:pt x="31889" y="24783"/>
                    <a:pt x="31576" y="25201"/>
                  </a:cubicBezTo>
                  <a:cubicBezTo>
                    <a:pt x="30793" y="26114"/>
                    <a:pt x="29906" y="26949"/>
                    <a:pt x="28940" y="27706"/>
                  </a:cubicBezTo>
                  <a:cubicBezTo>
                    <a:pt x="27505" y="28880"/>
                    <a:pt x="26044" y="30028"/>
                    <a:pt x="24582" y="31150"/>
                  </a:cubicBezTo>
                  <a:cubicBezTo>
                    <a:pt x="24295" y="30289"/>
                    <a:pt x="24008" y="29402"/>
                    <a:pt x="23747" y="28515"/>
                  </a:cubicBezTo>
                  <a:cubicBezTo>
                    <a:pt x="23617" y="28071"/>
                    <a:pt x="23460" y="27654"/>
                    <a:pt x="23330" y="27210"/>
                  </a:cubicBezTo>
                  <a:cubicBezTo>
                    <a:pt x="23356" y="27184"/>
                    <a:pt x="23356" y="27184"/>
                    <a:pt x="23382" y="27184"/>
                  </a:cubicBezTo>
                  <a:cubicBezTo>
                    <a:pt x="26957" y="24496"/>
                    <a:pt x="30558" y="21808"/>
                    <a:pt x="33690" y="18598"/>
                  </a:cubicBezTo>
                  <a:close/>
                  <a:moveTo>
                    <a:pt x="14875" y="28463"/>
                  </a:moveTo>
                  <a:cubicBezTo>
                    <a:pt x="15266" y="29741"/>
                    <a:pt x="15632" y="30994"/>
                    <a:pt x="16049" y="32246"/>
                  </a:cubicBezTo>
                  <a:lnTo>
                    <a:pt x="15997" y="32273"/>
                  </a:lnTo>
                  <a:cubicBezTo>
                    <a:pt x="11352" y="35587"/>
                    <a:pt x="6681" y="38875"/>
                    <a:pt x="1957" y="42059"/>
                  </a:cubicBezTo>
                  <a:cubicBezTo>
                    <a:pt x="1409" y="40989"/>
                    <a:pt x="861" y="39893"/>
                    <a:pt x="287" y="38823"/>
                  </a:cubicBezTo>
                  <a:cubicBezTo>
                    <a:pt x="2140" y="37805"/>
                    <a:pt x="3836" y="36448"/>
                    <a:pt x="5559" y="35248"/>
                  </a:cubicBezTo>
                  <a:lnTo>
                    <a:pt x="5559" y="35221"/>
                  </a:lnTo>
                  <a:cubicBezTo>
                    <a:pt x="8690" y="33003"/>
                    <a:pt x="11795" y="30733"/>
                    <a:pt x="14875" y="28463"/>
                  </a:cubicBezTo>
                  <a:close/>
                  <a:moveTo>
                    <a:pt x="16127" y="32507"/>
                  </a:moveTo>
                  <a:cubicBezTo>
                    <a:pt x="16545" y="33812"/>
                    <a:pt x="16988" y="35117"/>
                    <a:pt x="17406" y="36422"/>
                  </a:cubicBezTo>
                  <a:cubicBezTo>
                    <a:pt x="12891" y="39632"/>
                    <a:pt x="8246" y="42607"/>
                    <a:pt x="3784" y="45869"/>
                  </a:cubicBezTo>
                  <a:cubicBezTo>
                    <a:pt x="3236" y="44668"/>
                    <a:pt x="2662" y="43494"/>
                    <a:pt x="2088" y="42319"/>
                  </a:cubicBezTo>
                  <a:lnTo>
                    <a:pt x="2114" y="42293"/>
                  </a:lnTo>
                  <a:cubicBezTo>
                    <a:pt x="6811" y="39084"/>
                    <a:pt x="11482" y="35822"/>
                    <a:pt x="16127" y="32507"/>
                  </a:cubicBezTo>
                  <a:close/>
                  <a:moveTo>
                    <a:pt x="17693" y="9752"/>
                  </a:moveTo>
                  <a:cubicBezTo>
                    <a:pt x="19441" y="15884"/>
                    <a:pt x="21425" y="21965"/>
                    <a:pt x="23330" y="28045"/>
                  </a:cubicBezTo>
                  <a:cubicBezTo>
                    <a:pt x="23669" y="29167"/>
                    <a:pt x="24034" y="30263"/>
                    <a:pt x="24374" y="31385"/>
                  </a:cubicBezTo>
                  <a:cubicBezTo>
                    <a:pt x="24374" y="31411"/>
                    <a:pt x="24400" y="31411"/>
                    <a:pt x="24400" y="31438"/>
                  </a:cubicBezTo>
                  <a:cubicBezTo>
                    <a:pt x="25365" y="34569"/>
                    <a:pt x="26383" y="37727"/>
                    <a:pt x="27401" y="40858"/>
                  </a:cubicBezTo>
                  <a:cubicBezTo>
                    <a:pt x="28236" y="43416"/>
                    <a:pt x="29019" y="46051"/>
                    <a:pt x="30089" y="48504"/>
                  </a:cubicBezTo>
                  <a:cubicBezTo>
                    <a:pt x="30089" y="48530"/>
                    <a:pt x="30089" y="48556"/>
                    <a:pt x="30115" y="48583"/>
                  </a:cubicBezTo>
                  <a:cubicBezTo>
                    <a:pt x="28993" y="49104"/>
                    <a:pt x="27897" y="49652"/>
                    <a:pt x="26827" y="50200"/>
                  </a:cubicBezTo>
                  <a:cubicBezTo>
                    <a:pt x="24400" y="43389"/>
                    <a:pt x="22077" y="36526"/>
                    <a:pt x="19885" y="29637"/>
                  </a:cubicBezTo>
                  <a:cubicBezTo>
                    <a:pt x="18085" y="23948"/>
                    <a:pt x="16127" y="18155"/>
                    <a:pt x="15318" y="12257"/>
                  </a:cubicBezTo>
                  <a:cubicBezTo>
                    <a:pt x="15736" y="11683"/>
                    <a:pt x="16180" y="11161"/>
                    <a:pt x="16675" y="10665"/>
                  </a:cubicBezTo>
                  <a:cubicBezTo>
                    <a:pt x="16988" y="10326"/>
                    <a:pt x="17354" y="10039"/>
                    <a:pt x="17693" y="9752"/>
                  </a:cubicBezTo>
                  <a:close/>
                  <a:moveTo>
                    <a:pt x="15110" y="12544"/>
                  </a:moveTo>
                  <a:cubicBezTo>
                    <a:pt x="15945" y="18390"/>
                    <a:pt x="17876" y="24078"/>
                    <a:pt x="19650" y="29689"/>
                  </a:cubicBezTo>
                  <a:cubicBezTo>
                    <a:pt x="21842" y="36604"/>
                    <a:pt x="24191" y="43468"/>
                    <a:pt x="26592" y="50279"/>
                  </a:cubicBezTo>
                  <a:cubicBezTo>
                    <a:pt x="26592" y="50305"/>
                    <a:pt x="26618" y="50305"/>
                    <a:pt x="26618" y="50305"/>
                  </a:cubicBezTo>
                  <a:cubicBezTo>
                    <a:pt x="25417" y="50931"/>
                    <a:pt x="24243" y="51557"/>
                    <a:pt x="23095" y="52184"/>
                  </a:cubicBezTo>
                  <a:cubicBezTo>
                    <a:pt x="21686" y="47747"/>
                    <a:pt x="20016" y="43389"/>
                    <a:pt x="18528" y="38953"/>
                  </a:cubicBezTo>
                  <a:cubicBezTo>
                    <a:pt x="18241" y="38118"/>
                    <a:pt x="17980" y="37283"/>
                    <a:pt x="17693" y="36448"/>
                  </a:cubicBezTo>
                  <a:cubicBezTo>
                    <a:pt x="16910" y="34099"/>
                    <a:pt x="16153" y="31751"/>
                    <a:pt x="15449" y="29376"/>
                  </a:cubicBezTo>
                  <a:cubicBezTo>
                    <a:pt x="15318" y="29011"/>
                    <a:pt x="15214" y="28645"/>
                    <a:pt x="15110" y="28280"/>
                  </a:cubicBezTo>
                  <a:cubicBezTo>
                    <a:pt x="15110" y="28254"/>
                    <a:pt x="15110" y="28228"/>
                    <a:pt x="15083" y="28202"/>
                  </a:cubicBezTo>
                  <a:cubicBezTo>
                    <a:pt x="14301" y="25670"/>
                    <a:pt x="13492" y="23061"/>
                    <a:pt x="13074" y="20451"/>
                  </a:cubicBezTo>
                  <a:cubicBezTo>
                    <a:pt x="12996" y="20008"/>
                    <a:pt x="12944" y="19564"/>
                    <a:pt x="12918" y="19120"/>
                  </a:cubicBezTo>
                  <a:cubicBezTo>
                    <a:pt x="12918" y="19120"/>
                    <a:pt x="12918" y="19120"/>
                    <a:pt x="12918" y="19094"/>
                  </a:cubicBezTo>
                  <a:cubicBezTo>
                    <a:pt x="12970" y="16746"/>
                    <a:pt x="13753" y="14475"/>
                    <a:pt x="15110" y="12544"/>
                  </a:cubicBezTo>
                  <a:close/>
                  <a:moveTo>
                    <a:pt x="25970" y="1"/>
                  </a:moveTo>
                  <a:cubicBezTo>
                    <a:pt x="22901" y="1"/>
                    <a:pt x="19823" y="1219"/>
                    <a:pt x="17641" y="3489"/>
                  </a:cubicBezTo>
                  <a:cubicBezTo>
                    <a:pt x="13883" y="7403"/>
                    <a:pt x="12343" y="13484"/>
                    <a:pt x="12604" y="18807"/>
                  </a:cubicBezTo>
                  <a:cubicBezTo>
                    <a:pt x="12604" y="18885"/>
                    <a:pt x="12604" y="18990"/>
                    <a:pt x="12630" y="19094"/>
                  </a:cubicBezTo>
                  <a:cubicBezTo>
                    <a:pt x="12839" y="21834"/>
                    <a:pt x="13727" y="24522"/>
                    <a:pt x="14483" y="27132"/>
                  </a:cubicBezTo>
                  <a:cubicBezTo>
                    <a:pt x="14588" y="27497"/>
                    <a:pt x="14718" y="27836"/>
                    <a:pt x="14823" y="28202"/>
                  </a:cubicBezTo>
                  <a:cubicBezTo>
                    <a:pt x="11743" y="30446"/>
                    <a:pt x="8664" y="32690"/>
                    <a:pt x="5559" y="34908"/>
                  </a:cubicBezTo>
                  <a:cubicBezTo>
                    <a:pt x="3784" y="36187"/>
                    <a:pt x="1983" y="37596"/>
                    <a:pt x="52" y="38666"/>
                  </a:cubicBezTo>
                  <a:cubicBezTo>
                    <a:pt x="52" y="38666"/>
                    <a:pt x="26" y="38692"/>
                    <a:pt x="26" y="38692"/>
                  </a:cubicBezTo>
                  <a:cubicBezTo>
                    <a:pt x="0" y="38744"/>
                    <a:pt x="0" y="38797"/>
                    <a:pt x="26" y="38823"/>
                  </a:cubicBezTo>
                  <a:cubicBezTo>
                    <a:pt x="1305" y="41223"/>
                    <a:pt x="2531" y="43650"/>
                    <a:pt x="3654" y="46129"/>
                  </a:cubicBezTo>
                  <a:cubicBezTo>
                    <a:pt x="3673" y="46168"/>
                    <a:pt x="3720" y="46192"/>
                    <a:pt x="3764" y="46192"/>
                  </a:cubicBezTo>
                  <a:cubicBezTo>
                    <a:pt x="3780" y="46192"/>
                    <a:pt x="3796" y="46189"/>
                    <a:pt x="3810" y="46182"/>
                  </a:cubicBezTo>
                  <a:lnTo>
                    <a:pt x="3836" y="46182"/>
                  </a:lnTo>
                  <a:cubicBezTo>
                    <a:pt x="8299" y="42920"/>
                    <a:pt x="12970" y="39919"/>
                    <a:pt x="17484" y="36709"/>
                  </a:cubicBezTo>
                  <a:cubicBezTo>
                    <a:pt x="17484" y="36735"/>
                    <a:pt x="17510" y="36761"/>
                    <a:pt x="17510" y="36787"/>
                  </a:cubicBezTo>
                  <a:cubicBezTo>
                    <a:pt x="19154" y="41719"/>
                    <a:pt x="20955" y="46625"/>
                    <a:pt x="22625" y="51557"/>
                  </a:cubicBezTo>
                  <a:cubicBezTo>
                    <a:pt x="22703" y="51844"/>
                    <a:pt x="22808" y="52132"/>
                    <a:pt x="22886" y="52419"/>
                  </a:cubicBezTo>
                  <a:cubicBezTo>
                    <a:pt x="22886" y="52419"/>
                    <a:pt x="22886" y="52445"/>
                    <a:pt x="22886" y="52445"/>
                  </a:cubicBezTo>
                  <a:cubicBezTo>
                    <a:pt x="22924" y="52483"/>
                    <a:pt x="22963" y="52507"/>
                    <a:pt x="23001" y="52507"/>
                  </a:cubicBezTo>
                  <a:cubicBezTo>
                    <a:pt x="23015" y="52507"/>
                    <a:pt x="23029" y="52504"/>
                    <a:pt x="23043" y="52497"/>
                  </a:cubicBezTo>
                  <a:cubicBezTo>
                    <a:pt x="25444" y="51166"/>
                    <a:pt x="27844" y="49913"/>
                    <a:pt x="30297" y="48739"/>
                  </a:cubicBezTo>
                  <a:cubicBezTo>
                    <a:pt x="30350" y="48739"/>
                    <a:pt x="30402" y="48687"/>
                    <a:pt x="30402" y="48635"/>
                  </a:cubicBezTo>
                  <a:cubicBezTo>
                    <a:pt x="30402" y="48635"/>
                    <a:pt x="30402" y="48609"/>
                    <a:pt x="30402" y="48583"/>
                  </a:cubicBezTo>
                  <a:cubicBezTo>
                    <a:pt x="29306" y="46260"/>
                    <a:pt x="28601" y="43676"/>
                    <a:pt x="27818" y="41250"/>
                  </a:cubicBezTo>
                  <a:cubicBezTo>
                    <a:pt x="26748" y="37988"/>
                    <a:pt x="25704" y="34699"/>
                    <a:pt x="24661" y="31438"/>
                  </a:cubicBezTo>
                  <a:cubicBezTo>
                    <a:pt x="27140" y="29559"/>
                    <a:pt x="29749" y="27732"/>
                    <a:pt x="31785" y="25383"/>
                  </a:cubicBezTo>
                  <a:cubicBezTo>
                    <a:pt x="31785" y="25383"/>
                    <a:pt x="31811" y="25383"/>
                    <a:pt x="31811" y="25357"/>
                  </a:cubicBezTo>
                  <a:lnTo>
                    <a:pt x="31837" y="25331"/>
                  </a:lnTo>
                  <a:cubicBezTo>
                    <a:pt x="31967" y="25174"/>
                    <a:pt x="32098" y="25044"/>
                    <a:pt x="32202" y="24887"/>
                  </a:cubicBezTo>
                  <a:cubicBezTo>
                    <a:pt x="33951" y="22669"/>
                    <a:pt x="35282" y="20164"/>
                    <a:pt x="36117" y="17502"/>
                  </a:cubicBezTo>
                  <a:cubicBezTo>
                    <a:pt x="37004" y="14919"/>
                    <a:pt x="37291" y="12179"/>
                    <a:pt x="36952" y="9491"/>
                  </a:cubicBezTo>
                  <a:cubicBezTo>
                    <a:pt x="36508" y="6646"/>
                    <a:pt x="34995" y="4089"/>
                    <a:pt x="32724" y="2314"/>
                  </a:cubicBezTo>
                  <a:cubicBezTo>
                    <a:pt x="30766" y="746"/>
                    <a:pt x="28371" y="1"/>
                    <a:pt x="25970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4090500" y="1886775"/>
              <a:ext cx="221200" cy="79575"/>
            </a:xfrm>
            <a:custGeom>
              <a:rect b="b" l="l" r="r" t="t"/>
              <a:pathLst>
                <a:path extrusionOk="0" h="3183" w="8848">
                  <a:moveTo>
                    <a:pt x="7004" y="1"/>
                  </a:moveTo>
                  <a:cubicBezTo>
                    <a:pt x="4351" y="1"/>
                    <a:pt x="1786" y="1141"/>
                    <a:pt x="1" y="3182"/>
                  </a:cubicBezTo>
                  <a:lnTo>
                    <a:pt x="27" y="3182"/>
                  </a:lnTo>
                  <a:cubicBezTo>
                    <a:pt x="1175" y="2060"/>
                    <a:pt x="2532" y="1225"/>
                    <a:pt x="4046" y="677"/>
                  </a:cubicBezTo>
                  <a:cubicBezTo>
                    <a:pt x="5138" y="307"/>
                    <a:pt x="6282" y="173"/>
                    <a:pt x="7423" y="173"/>
                  </a:cubicBezTo>
                  <a:cubicBezTo>
                    <a:pt x="7891" y="173"/>
                    <a:pt x="8358" y="195"/>
                    <a:pt x="8821" y="233"/>
                  </a:cubicBezTo>
                  <a:cubicBezTo>
                    <a:pt x="8847" y="233"/>
                    <a:pt x="8847" y="181"/>
                    <a:pt x="8821" y="181"/>
                  </a:cubicBezTo>
                  <a:cubicBezTo>
                    <a:pt x="8216" y="60"/>
                    <a:pt x="7608" y="1"/>
                    <a:pt x="700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4320150" y="1892100"/>
              <a:ext cx="18950" cy="5725"/>
            </a:xfrm>
            <a:custGeom>
              <a:rect b="b" l="l" r="r" t="t"/>
              <a:pathLst>
                <a:path extrusionOk="0" h="229" w="758">
                  <a:moveTo>
                    <a:pt x="173" y="1"/>
                  </a:moveTo>
                  <a:cubicBezTo>
                    <a:pt x="111" y="1"/>
                    <a:pt x="53" y="7"/>
                    <a:pt x="0" y="20"/>
                  </a:cubicBezTo>
                  <a:cubicBezTo>
                    <a:pt x="131" y="72"/>
                    <a:pt x="235" y="125"/>
                    <a:pt x="366" y="177"/>
                  </a:cubicBezTo>
                  <a:cubicBezTo>
                    <a:pt x="470" y="203"/>
                    <a:pt x="601" y="229"/>
                    <a:pt x="731" y="229"/>
                  </a:cubicBezTo>
                  <a:cubicBezTo>
                    <a:pt x="757" y="203"/>
                    <a:pt x="757" y="177"/>
                    <a:pt x="731" y="177"/>
                  </a:cubicBezTo>
                  <a:cubicBezTo>
                    <a:pt x="627" y="98"/>
                    <a:pt x="496" y="46"/>
                    <a:pt x="366" y="20"/>
                  </a:cubicBezTo>
                  <a:cubicBezTo>
                    <a:pt x="301" y="7"/>
                    <a:pt x="235" y="1"/>
                    <a:pt x="173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4230775" y="2361675"/>
              <a:ext cx="149150" cy="463000"/>
            </a:xfrm>
            <a:custGeom>
              <a:rect b="b" l="l" r="r" t="t"/>
              <a:pathLst>
                <a:path extrusionOk="0" h="18520" w="5966">
                  <a:moveTo>
                    <a:pt x="0" y="0"/>
                  </a:moveTo>
                  <a:lnTo>
                    <a:pt x="0" y="0"/>
                  </a:lnTo>
                  <a:cubicBezTo>
                    <a:pt x="1070" y="3314"/>
                    <a:pt x="2088" y="6628"/>
                    <a:pt x="3132" y="9943"/>
                  </a:cubicBezTo>
                  <a:cubicBezTo>
                    <a:pt x="4019" y="12813"/>
                    <a:pt x="4854" y="15710"/>
                    <a:pt x="5898" y="18502"/>
                  </a:cubicBezTo>
                  <a:cubicBezTo>
                    <a:pt x="5909" y="18513"/>
                    <a:pt x="5924" y="18519"/>
                    <a:pt x="5936" y="18519"/>
                  </a:cubicBezTo>
                  <a:cubicBezTo>
                    <a:pt x="5954" y="18519"/>
                    <a:pt x="5965" y="18507"/>
                    <a:pt x="5950" y="18476"/>
                  </a:cubicBezTo>
                  <a:cubicBezTo>
                    <a:pt x="5141" y="15605"/>
                    <a:pt x="4202" y="12761"/>
                    <a:pt x="3288" y="9917"/>
                  </a:cubicBezTo>
                  <a:cubicBezTo>
                    <a:pt x="2245" y="6602"/>
                    <a:pt x="1175" y="3288"/>
                    <a:pt x="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4382125" y="2833350"/>
              <a:ext cx="7200" cy="18125"/>
            </a:xfrm>
            <a:custGeom>
              <a:rect b="b" l="l" r="r" t="t"/>
              <a:pathLst>
                <a:path extrusionOk="0" h="725" w="288">
                  <a:moveTo>
                    <a:pt x="1" y="0"/>
                  </a:moveTo>
                  <a:lnTo>
                    <a:pt x="1" y="0"/>
                  </a:lnTo>
                  <a:cubicBezTo>
                    <a:pt x="27" y="235"/>
                    <a:pt x="131" y="470"/>
                    <a:pt x="262" y="705"/>
                  </a:cubicBezTo>
                  <a:cubicBezTo>
                    <a:pt x="262" y="718"/>
                    <a:pt x="268" y="725"/>
                    <a:pt x="275" y="725"/>
                  </a:cubicBezTo>
                  <a:cubicBezTo>
                    <a:pt x="281" y="725"/>
                    <a:pt x="288" y="718"/>
                    <a:pt x="288" y="705"/>
                  </a:cubicBezTo>
                  <a:cubicBezTo>
                    <a:pt x="235" y="444"/>
                    <a:pt x="131" y="209"/>
                    <a:pt x="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3809975" y="2675950"/>
              <a:ext cx="215700" cy="148950"/>
            </a:xfrm>
            <a:custGeom>
              <a:rect b="b" l="l" r="r" t="t"/>
              <a:pathLst>
                <a:path extrusionOk="0" h="5958" w="8628">
                  <a:moveTo>
                    <a:pt x="8601" y="0"/>
                  </a:moveTo>
                  <a:cubicBezTo>
                    <a:pt x="8596" y="0"/>
                    <a:pt x="8591" y="2"/>
                    <a:pt x="8586" y="7"/>
                  </a:cubicBezTo>
                  <a:cubicBezTo>
                    <a:pt x="5663" y="1860"/>
                    <a:pt x="2819" y="3896"/>
                    <a:pt x="1" y="5931"/>
                  </a:cubicBezTo>
                  <a:lnTo>
                    <a:pt x="1" y="5957"/>
                  </a:lnTo>
                  <a:cubicBezTo>
                    <a:pt x="3002" y="4183"/>
                    <a:pt x="5872" y="2199"/>
                    <a:pt x="8586" y="33"/>
                  </a:cubicBezTo>
                  <a:cubicBezTo>
                    <a:pt x="8628" y="33"/>
                    <a:pt x="8619" y="0"/>
                    <a:pt x="860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4031125" y="2661125"/>
              <a:ext cx="15050" cy="11100"/>
            </a:xfrm>
            <a:custGeom>
              <a:rect b="b" l="l" r="r" t="t"/>
              <a:pathLst>
                <a:path extrusionOk="0" h="444" w="602">
                  <a:moveTo>
                    <a:pt x="601" y="0"/>
                  </a:moveTo>
                  <a:cubicBezTo>
                    <a:pt x="366" y="52"/>
                    <a:pt x="184" y="287"/>
                    <a:pt x="1" y="444"/>
                  </a:cubicBezTo>
                  <a:cubicBezTo>
                    <a:pt x="236" y="365"/>
                    <a:pt x="445" y="235"/>
                    <a:pt x="601" y="26"/>
                  </a:cubicBezTo>
                  <a:cubicBezTo>
                    <a:pt x="601" y="0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28"/>
          <p:cNvSpPr txBox="1"/>
          <p:nvPr>
            <p:ph type="title"/>
          </p:nvPr>
        </p:nvSpPr>
        <p:spPr>
          <a:xfrm>
            <a:off x="3117450" y="4000925"/>
            <a:ext cx="29091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75% at risk of burnout</a:t>
            </a:r>
            <a:endParaRPr sz="3000"/>
          </a:p>
        </p:txBody>
      </p:sp>
      <p:sp>
        <p:nvSpPr>
          <p:cNvPr id="753" name="Google Shape;753;p28"/>
          <p:cNvSpPr txBox="1"/>
          <p:nvPr>
            <p:ph type="title"/>
          </p:nvPr>
        </p:nvSpPr>
        <p:spPr>
          <a:xfrm>
            <a:off x="1180150" y="1256450"/>
            <a:ext cx="29091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Disengaged</a:t>
            </a:r>
            <a:endParaRPr sz="3000"/>
          </a:p>
        </p:txBody>
      </p:sp>
      <p:sp>
        <p:nvSpPr>
          <p:cNvPr id="754" name="Google Shape;754;p28"/>
          <p:cNvSpPr txBox="1"/>
          <p:nvPr>
            <p:ph type="title"/>
          </p:nvPr>
        </p:nvSpPr>
        <p:spPr>
          <a:xfrm>
            <a:off x="4616250" y="1256450"/>
            <a:ext cx="29091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Exhausted</a:t>
            </a:r>
            <a:endParaRPr sz="3000"/>
          </a:p>
        </p:txBody>
      </p:sp>
      <p:sp>
        <p:nvSpPr>
          <p:cNvPr id="755" name="Google Shape;755;p28"/>
          <p:cNvSpPr txBox="1"/>
          <p:nvPr>
            <p:ph type="title"/>
          </p:nvPr>
        </p:nvSpPr>
        <p:spPr>
          <a:xfrm>
            <a:off x="714300" y="667675"/>
            <a:ext cx="77154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(we chose this topic)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(we want to achieve)</a:t>
            </a:r>
            <a:endParaRPr/>
          </a:p>
        </p:txBody>
      </p:sp>
      <p:sp>
        <p:nvSpPr>
          <p:cNvPr id="761" name="Google Shape;761;p29"/>
          <p:cNvSpPr txBox="1"/>
          <p:nvPr>
            <p:ph idx="2" type="title"/>
          </p:nvPr>
        </p:nvSpPr>
        <p:spPr>
          <a:xfrm>
            <a:off x="866700" y="2709125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endParaRPr/>
          </a:p>
        </p:txBody>
      </p:sp>
      <p:sp>
        <p:nvSpPr>
          <p:cNvPr id="762" name="Google Shape;762;p29"/>
          <p:cNvSpPr txBox="1"/>
          <p:nvPr>
            <p:ph idx="4" type="title"/>
          </p:nvPr>
        </p:nvSpPr>
        <p:spPr>
          <a:xfrm>
            <a:off x="3538800" y="2709125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Wellbeing</a:t>
            </a:r>
            <a:endParaRPr/>
          </a:p>
        </p:txBody>
      </p:sp>
      <p:sp>
        <p:nvSpPr>
          <p:cNvPr id="763" name="Google Shape;763;p29"/>
          <p:cNvSpPr txBox="1"/>
          <p:nvPr>
            <p:ph idx="6" type="title"/>
          </p:nvPr>
        </p:nvSpPr>
        <p:spPr>
          <a:xfrm>
            <a:off x="6363300" y="2709125"/>
            <a:ext cx="20664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</a:t>
            </a: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1435500" y="1688864"/>
            <a:ext cx="928800" cy="928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29"/>
          <p:cNvGrpSpPr/>
          <p:nvPr/>
        </p:nvGrpSpPr>
        <p:grpSpPr>
          <a:xfrm>
            <a:off x="1689829" y="1884059"/>
            <a:ext cx="420143" cy="537809"/>
            <a:chOff x="2486988" y="1794664"/>
            <a:chExt cx="365851" cy="468312"/>
          </a:xfrm>
        </p:grpSpPr>
        <p:sp>
          <p:nvSpPr>
            <p:cNvPr id="766" name="Google Shape;766;p29"/>
            <p:cNvSpPr/>
            <p:nvPr/>
          </p:nvSpPr>
          <p:spPr>
            <a:xfrm>
              <a:off x="2495787" y="1804057"/>
              <a:ext cx="347680" cy="449824"/>
            </a:xfrm>
            <a:custGeom>
              <a:rect b="b" l="l" r="r" t="t"/>
              <a:pathLst>
                <a:path extrusionOk="0" h="22750" w="17584">
                  <a:moveTo>
                    <a:pt x="8792" y="0"/>
                  </a:moveTo>
                  <a:cubicBezTo>
                    <a:pt x="8525" y="0"/>
                    <a:pt x="8258" y="111"/>
                    <a:pt x="8065" y="334"/>
                  </a:cubicBezTo>
                  <a:cubicBezTo>
                    <a:pt x="7062" y="1535"/>
                    <a:pt x="5625" y="2161"/>
                    <a:pt x="4167" y="2161"/>
                  </a:cubicBezTo>
                  <a:cubicBezTo>
                    <a:pt x="3213" y="2161"/>
                    <a:pt x="2250" y="1893"/>
                    <a:pt x="1394" y="1342"/>
                  </a:cubicBezTo>
                  <a:cubicBezTo>
                    <a:pt x="1243" y="1256"/>
                    <a:pt x="1084" y="1217"/>
                    <a:pt x="929" y="1217"/>
                  </a:cubicBezTo>
                  <a:cubicBezTo>
                    <a:pt x="444" y="1217"/>
                    <a:pt x="0" y="1603"/>
                    <a:pt x="0" y="2142"/>
                  </a:cubicBezTo>
                  <a:lnTo>
                    <a:pt x="0" y="11571"/>
                  </a:lnTo>
                  <a:cubicBezTo>
                    <a:pt x="0" y="13528"/>
                    <a:pt x="623" y="15456"/>
                    <a:pt x="1809" y="17057"/>
                  </a:cubicBezTo>
                  <a:cubicBezTo>
                    <a:pt x="3647" y="19459"/>
                    <a:pt x="6049" y="21416"/>
                    <a:pt x="8777" y="22750"/>
                  </a:cubicBezTo>
                  <a:cubicBezTo>
                    <a:pt x="11535" y="21416"/>
                    <a:pt x="13936" y="19488"/>
                    <a:pt x="15775" y="17057"/>
                  </a:cubicBezTo>
                  <a:cubicBezTo>
                    <a:pt x="16961" y="15456"/>
                    <a:pt x="17584" y="13528"/>
                    <a:pt x="17584" y="11571"/>
                  </a:cubicBezTo>
                  <a:lnTo>
                    <a:pt x="17584" y="2142"/>
                  </a:lnTo>
                  <a:cubicBezTo>
                    <a:pt x="17584" y="1606"/>
                    <a:pt x="17145" y="1204"/>
                    <a:pt x="16663" y="1204"/>
                  </a:cubicBezTo>
                  <a:cubicBezTo>
                    <a:pt x="16505" y="1204"/>
                    <a:pt x="16343" y="1247"/>
                    <a:pt x="16190" y="1342"/>
                  </a:cubicBezTo>
                  <a:cubicBezTo>
                    <a:pt x="15334" y="1893"/>
                    <a:pt x="14371" y="2161"/>
                    <a:pt x="13417" y="2161"/>
                  </a:cubicBezTo>
                  <a:cubicBezTo>
                    <a:pt x="11959" y="2161"/>
                    <a:pt x="10522" y="1535"/>
                    <a:pt x="9518" y="334"/>
                  </a:cubicBezTo>
                  <a:cubicBezTo>
                    <a:pt x="9326" y="111"/>
                    <a:pt x="9059" y="0"/>
                    <a:pt x="8792" y="0"/>
                  </a:cubicBezTo>
                  <a:close/>
                </a:path>
              </a:pathLst>
            </a:custGeom>
            <a:solidFill>
              <a:srgbClr val="5CB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2532129" y="1848170"/>
              <a:ext cx="274996" cy="364684"/>
            </a:xfrm>
            <a:custGeom>
              <a:rect b="b" l="l" r="r" t="t"/>
              <a:pathLst>
                <a:path extrusionOk="0" h="18444" w="13908">
                  <a:moveTo>
                    <a:pt x="6939" y="0"/>
                  </a:moveTo>
                  <a:cubicBezTo>
                    <a:pt x="5660" y="1177"/>
                    <a:pt x="4007" y="1785"/>
                    <a:pt x="2320" y="1785"/>
                  </a:cubicBezTo>
                  <a:cubicBezTo>
                    <a:pt x="1543" y="1785"/>
                    <a:pt x="758" y="1656"/>
                    <a:pt x="1" y="1394"/>
                  </a:cubicBezTo>
                  <a:lnTo>
                    <a:pt x="1" y="9340"/>
                  </a:lnTo>
                  <a:cubicBezTo>
                    <a:pt x="1" y="10912"/>
                    <a:pt x="505" y="12454"/>
                    <a:pt x="1454" y="13729"/>
                  </a:cubicBezTo>
                  <a:cubicBezTo>
                    <a:pt x="2936" y="15656"/>
                    <a:pt x="4804" y="17257"/>
                    <a:pt x="6939" y="18443"/>
                  </a:cubicBezTo>
                  <a:cubicBezTo>
                    <a:pt x="9104" y="17257"/>
                    <a:pt x="10972" y="15656"/>
                    <a:pt x="12454" y="13699"/>
                  </a:cubicBezTo>
                  <a:cubicBezTo>
                    <a:pt x="13403" y="12454"/>
                    <a:pt x="13907" y="10912"/>
                    <a:pt x="13877" y="9340"/>
                  </a:cubicBezTo>
                  <a:lnTo>
                    <a:pt x="13877" y="1394"/>
                  </a:lnTo>
                  <a:cubicBezTo>
                    <a:pt x="13129" y="1656"/>
                    <a:pt x="12351" y="1785"/>
                    <a:pt x="11577" y="1785"/>
                  </a:cubicBezTo>
                  <a:cubicBezTo>
                    <a:pt x="9898" y="1785"/>
                    <a:pt x="8238" y="1177"/>
                    <a:pt x="6939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2587237" y="1937287"/>
              <a:ext cx="164764" cy="164764"/>
            </a:xfrm>
            <a:custGeom>
              <a:rect b="b" l="l" r="r" t="t"/>
              <a:pathLst>
                <a:path extrusionOk="0" h="8333" w="8333">
                  <a:moveTo>
                    <a:pt x="2788" y="0"/>
                  </a:moveTo>
                  <a:lnTo>
                    <a:pt x="2788" y="2788"/>
                  </a:lnTo>
                  <a:lnTo>
                    <a:pt x="1" y="2788"/>
                  </a:lnTo>
                  <a:lnTo>
                    <a:pt x="1" y="5575"/>
                  </a:lnTo>
                  <a:lnTo>
                    <a:pt x="2788" y="5575"/>
                  </a:lnTo>
                  <a:lnTo>
                    <a:pt x="2788" y="8332"/>
                  </a:lnTo>
                  <a:lnTo>
                    <a:pt x="5546" y="8332"/>
                  </a:lnTo>
                  <a:lnTo>
                    <a:pt x="5546" y="5575"/>
                  </a:lnTo>
                  <a:lnTo>
                    <a:pt x="8333" y="5575"/>
                  </a:lnTo>
                  <a:lnTo>
                    <a:pt x="8333" y="2788"/>
                  </a:lnTo>
                  <a:lnTo>
                    <a:pt x="5546" y="2788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rgbClr val="EB5E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2523924" y="1965009"/>
              <a:ext cx="21117" cy="18033"/>
            </a:xfrm>
            <a:custGeom>
              <a:rect b="b" l="l" r="r" t="t"/>
              <a:pathLst>
                <a:path extrusionOk="0" h="912" w="1068">
                  <a:moveTo>
                    <a:pt x="448" y="1"/>
                  </a:moveTo>
                  <a:cubicBezTo>
                    <a:pt x="217" y="1"/>
                    <a:pt x="1" y="186"/>
                    <a:pt x="1" y="466"/>
                  </a:cubicBezTo>
                  <a:cubicBezTo>
                    <a:pt x="1" y="704"/>
                    <a:pt x="208" y="911"/>
                    <a:pt x="445" y="911"/>
                  </a:cubicBezTo>
                  <a:cubicBezTo>
                    <a:pt x="860" y="911"/>
                    <a:pt x="1068" y="437"/>
                    <a:pt x="771" y="140"/>
                  </a:cubicBezTo>
                  <a:cubicBezTo>
                    <a:pt x="675" y="44"/>
                    <a:pt x="560" y="1"/>
                    <a:pt x="448" y="1"/>
                  </a:cubicBezTo>
                  <a:close/>
                </a:path>
              </a:pathLst>
            </a:custGeom>
            <a:solidFill>
              <a:srgbClr val="2E0E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2578458" y="1928448"/>
              <a:ext cx="182935" cy="182975"/>
            </a:xfrm>
            <a:custGeom>
              <a:rect b="b" l="l" r="r" t="t"/>
              <a:pathLst>
                <a:path extrusionOk="0" h="9254" w="9252">
                  <a:moveTo>
                    <a:pt x="5545" y="922"/>
                  </a:moveTo>
                  <a:lnTo>
                    <a:pt x="5545" y="3235"/>
                  </a:lnTo>
                  <a:cubicBezTo>
                    <a:pt x="5545" y="3501"/>
                    <a:pt x="5752" y="3709"/>
                    <a:pt x="6019" y="3709"/>
                  </a:cubicBezTo>
                  <a:lnTo>
                    <a:pt x="8332" y="3709"/>
                  </a:lnTo>
                  <a:lnTo>
                    <a:pt x="8332" y="5547"/>
                  </a:lnTo>
                  <a:lnTo>
                    <a:pt x="6019" y="5547"/>
                  </a:lnTo>
                  <a:cubicBezTo>
                    <a:pt x="5752" y="5547"/>
                    <a:pt x="5545" y="5755"/>
                    <a:pt x="5545" y="6022"/>
                  </a:cubicBezTo>
                  <a:lnTo>
                    <a:pt x="5545" y="8335"/>
                  </a:lnTo>
                  <a:lnTo>
                    <a:pt x="3677" y="8335"/>
                  </a:lnTo>
                  <a:lnTo>
                    <a:pt x="3677" y="6022"/>
                  </a:lnTo>
                  <a:cubicBezTo>
                    <a:pt x="3677" y="5755"/>
                    <a:pt x="3469" y="5547"/>
                    <a:pt x="3232" y="5547"/>
                  </a:cubicBezTo>
                  <a:lnTo>
                    <a:pt x="919" y="5547"/>
                  </a:lnTo>
                  <a:lnTo>
                    <a:pt x="919" y="3709"/>
                  </a:lnTo>
                  <a:lnTo>
                    <a:pt x="3232" y="3709"/>
                  </a:lnTo>
                  <a:cubicBezTo>
                    <a:pt x="3469" y="3709"/>
                    <a:pt x="3677" y="3501"/>
                    <a:pt x="3677" y="3235"/>
                  </a:cubicBezTo>
                  <a:lnTo>
                    <a:pt x="3677" y="922"/>
                  </a:lnTo>
                  <a:close/>
                  <a:moveTo>
                    <a:pt x="6060" y="0"/>
                  </a:moveTo>
                  <a:cubicBezTo>
                    <a:pt x="6046" y="0"/>
                    <a:pt x="6033" y="1"/>
                    <a:pt x="6019" y="3"/>
                  </a:cubicBezTo>
                  <a:lnTo>
                    <a:pt x="3232" y="3"/>
                  </a:lnTo>
                  <a:cubicBezTo>
                    <a:pt x="2965" y="3"/>
                    <a:pt x="2758" y="210"/>
                    <a:pt x="2758" y="447"/>
                  </a:cubicBezTo>
                  <a:lnTo>
                    <a:pt x="2758" y="2760"/>
                  </a:lnTo>
                  <a:lnTo>
                    <a:pt x="445" y="2760"/>
                  </a:lnTo>
                  <a:cubicBezTo>
                    <a:pt x="208" y="2760"/>
                    <a:pt x="0" y="2968"/>
                    <a:pt x="0" y="3235"/>
                  </a:cubicBezTo>
                  <a:lnTo>
                    <a:pt x="0" y="6022"/>
                  </a:lnTo>
                  <a:cubicBezTo>
                    <a:pt x="0" y="6259"/>
                    <a:pt x="208" y="6467"/>
                    <a:pt x="445" y="6467"/>
                  </a:cubicBezTo>
                  <a:lnTo>
                    <a:pt x="2758" y="6467"/>
                  </a:lnTo>
                  <a:lnTo>
                    <a:pt x="2758" y="8779"/>
                  </a:lnTo>
                  <a:cubicBezTo>
                    <a:pt x="2758" y="9046"/>
                    <a:pt x="2965" y="9254"/>
                    <a:pt x="3232" y="9254"/>
                  </a:cubicBezTo>
                  <a:lnTo>
                    <a:pt x="6019" y="9254"/>
                  </a:lnTo>
                  <a:cubicBezTo>
                    <a:pt x="6257" y="9254"/>
                    <a:pt x="6464" y="9046"/>
                    <a:pt x="6464" y="8779"/>
                  </a:cubicBezTo>
                  <a:lnTo>
                    <a:pt x="6464" y="6467"/>
                  </a:lnTo>
                  <a:lnTo>
                    <a:pt x="8777" y="6467"/>
                  </a:lnTo>
                  <a:cubicBezTo>
                    <a:pt x="9044" y="6467"/>
                    <a:pt x="9251" y="6259"/>
                    <a:pt x="9251" y="6022"/>
                  </a:cubicBezTo>
                  <a:lnTo>
                    <a:pt x="9251" y="3235"/>
                  </a:lnTo>
                  <a:cubicBezTo>
                    <a:pt x="9251" y="2968"/>
                    <a:pt x="9044" y="2790"/>
                    <a:pt x="8777" y="2790"/>
                  </a:cubicBezTo>
                  <a:lnTo>
                    <a:pt x="6464" y="2790"/>
                  </a:lnTo>
                  <a:lnTo>
                    <a:pt x="6464" y="447"/>
                  </a:lnTo>
                  <a:cubicBezTo>
                    <a:pt x="6464" y="224"/>
                    <a:pt x="6280" y="0"/>
                    <a:pt x="6060" y="0"/>
                  </a:cubicBezTo>
                  <a:close/>
                </a:path>
              </a:pathLst>
            </a:custGeom>
            <a:solidFill>
              <a:srgbClr val="2E0E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2486988" y="1794664"/>
              <a:ext cx="365851" cy="468312"/>
            </a:xfrm>
            <a:custGeom>
              <a:rect b="b" l="l" r="r" t="t"/>
              <a:pathLst>
                <a:path extrusionOk="0" h="23685" w="18503">
                  <a:moveTo>
                    <a:pt x="9248" y="927"/>
                  </a:moveTo>
                  <a:cubicBezTo>
                    <a:pt x="9385" y="927"/>
                    <a:pt x="9519" y="987"/>
                    <a:pt x="9608" y="1105"/>
                  </a:cubicBezTo>
                  <a:cubicBezTo>
                    <a:pt x="10700" y="2413"/>
                    <a:pt x="12269" y="3093"/>
                    <a:pt x="13857" y="3093"/>
                  </a:cubicBezTo>
                  <a:cubicBezTo>
                    <a:pt x="14897" y="3093"/>
                    <a:pt x="15945" y="2801"/>
                    <a:pt x="16872" y="2202"/>
                  </a:cubicBezTo>
                  <a:cubicBezTo>
                    <a:pt x="16948" y="2161"/>
                    <a:pt x="17026" y="2142"/>
                    <a:pt x="17101" y="2142"/>
                  </a:cubicBezTo>
                  <a:cubicBezTo>
                    <a:pt x="17345" y="2142"/>
                    <a:pt x="17554" y="2345"/>
                    <a:pt x="17554" y="2617"/>
                  </a:cubicBezTo>
                  <a:lnTo>
                    <a:pt x="17554" y="12046"/>
                  </a:lnTo>
                  <a:cubicBezTo>
                    <a:pt x="17584" y="13915"/>
                    <a:pt x="16961" y="15753"/>
                    <a:pt x="15864" y="17265"/>
                  </a:cubicBezTo>
                  <a:cubicBezTo>
                    <a:pt x="14085" y="19548"/>
                    <a:pt x="11831" y="21416"/>
                    <a:pt x="9252" y="22691"/>
                  </a:cubicBezTo>
                  <a:cubicBezTo>
                    <a:pt x="6642" y="21416"/>
                    <a:pt x="4389" y="19548"/>
                    <a:pt x="2639" y="17265"/>
                  </a:cubicBezTo>
                  <a:cubicBezTo>
                    <a:pt x="1513" y="15753"/>
                    <a:pt x="920" y="13915"/>
                    <a:pt x="920" y="12046"/>
                  </a:cubicBezTo>
                  <a:lnTo>
                    <a:pt x="920" y="2617"/>
                  </a:lnTo>
                  <a:cubicBezTo>
                    <a:pt x="920" y="2345"/>
                    <a:pt x="1146" y="2142"/>
                    <a:pt x="1385" y="2142"/>
                  </a:cubicBezTo>
                  <a:cubicBezTo>
                    <a:pt x="1458" y="2142"/>
                    <a:pt x="1532" y="2161"/>
                    <a:pt x="1602" y="2202"/>
                  </a:cubicBezTo>
                  <a:cubicBezTo>
                    <a:pt x="2527" y="2811"/>
                    <a:pt x="3572" y="3106"/>
                    <a:pt x="4610" y="3106"/>
                  </a:cubicBezTo>
                  <a:cubicBezTo>
                    <a:pt x="6200" y="3106"/>
                    <a:pt x="7772" y="2415"/>
                    <a:pt x="8866" y="1105"/>
                  </a:cubicBezTo>
                  <a:cubicBezTo>
                    <a:pt x="8970" y="987"/>
                    <a:pt x="9111" y="927"/>
                    <a:pt x="9248" y="927"/>
                  </a:cubicBezTo>
                  <a:close/>
                  <a:moveTo>
                    <a:pt x="9237" y="1"/>
                  </a:moveTo>
                  <a:cubicBezTo>
                    <a:pt x="8837" y="1"/>
                    <a:pt x="8436" y="171"/>
                    <a:pt x="8155" y="512"/>
                  </a:cubicBezTo>
                  <a:cubicBezTo>
                    <a:pt x="7258" y="1606"/>
                    <a:pt x="5949" y="2180"/>
                    <a:pt x="4621" y="2180"/>
                  </a:cubicBezTo>
                  <a:cubicBezTo>
                    <a:pt x="3754" y="2180"/>
                    <a:pt x="2879" y="1935"/>
                    <a:pt x="2106" y="1431"/>
                  </a:cubicBezTo>
                  <a:cubicBezTo>
                    <a:pt x="1874" y="1289"/>
                    <a:pt x="1626" y="1225"/>
                    <a:pt x="1384" y="1225"/>
                  </a:cubicBezTo>
                  <a:cubicBezTo>
                    <a:pt x="664" y="1225"/>
                    <a:pt x="0" y="1797"/>
                    <a:pt x="0" y="2617"/>
                  </a:cubicBezTo>
                  <a:lnTo>
                    <a:pt x="0" y="12046"/>
                  </a:lnTo>
                  <a:cubicBezTo>
                    <a:pt x="0" y="14122"/>
                    <a:pt x="653" y="16138"/>
                    <a:pt x="1898" y="17799"/>
                  </a:cubicBezTo>
                  <a:cubicBezTo>
                    <a:pt x="3766" y="20290"/>
                    <a:pt x="6227" y="22306"/>
                    <a:pt x="9074" y="23640"/>
                  </a:cubicBezTo>
                  <a:cubicBezTo>
                    <a:pt x="9118" y="23670"/>
                    <a:pt x="9178" y="23685"/>
                    <a:pt x="9241" y="23685"/>
                  </a:cubicBezTo>
                  <a:cubicBezTo>
                    <a:pt x="9304" y="23685"/>
                    <a:pt x="9370" y="23670"/>
                    <a:pt x="9430" y="23640"/>
                  </a:cubicBezTo>
                  <a:cubicBezTo>
                    <a:pt x="12246" y="22306"/>
                    <a:pt x="14708" y="20290"/>
                    <a:pt x="16605" y="17799"/>
                  </a:cubicBezTo>
                  <a:cubicBezTo>
                    <a:pt x="17821" y="16138"/>
                    <a:pt x="18503" y="14122"/>
                    <a:pt x="18503" y="12046"/>
                  </a:cubicBezTo>
                  <a:lnTo>
                    <a:pt x="18503" y="2617"/>
                  </a:lnTo>
                  <a:cubicBezTo>
                    <a:pt x="18503" y="1797"/>
                    <a:pt x="17839" y="1225"/>
                    <a:pt x="17107" y="1225"/>
                  </a:cubicBezTo>
                  <a:cubicBezTo>
                    <a:pt x="16861" y="1225"/>
                    <a:pt x="16607" y="1289"/>
                    <a:pt x="16368" y="1431"/>
                  </a:cubicBezTo>
                  <a:cubicBezTo>
                    <a:pt x="15595" y="1935"/>
                    <a:pt x="14725" y="2180"/>
                    <a:pt x="13861" y="2180"/>
                  </a:cubicBezTo>
                  <a:cubicBezTo>
                    <a:pt x="12539" y="2180"/>
                    <a:pt x="11234" y="1606"/>
                    <a:pt x="10319" y="512"/>
                  </a:cubicBezTo>
                  <a:cubicBezTo>
                    <a:pt x="10037" y="171"/>
                    <a:pt x="9637" y="1"/>
                    <a:pt x="9237" y="1"/>
                  </a:cubicBezTo>
                  <a:close/>
                </a:path>
              </a:pathLst>
            </a:custGeom>
            <a:solidFill>
              <a:srgbClr val="2E0E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2523330" y="1839075"/>
              <a:ext cx="292574" cy="382578"/>
            </a:xfrm>
            <a:custGeom>
              <a:rect b="b" l="l" r="r" t="t"/>
              <a:pathLst>
                <a:path extrusionOk="0" h="19349" w="14797">
                  <a:moveTo>
                    <a:pt x="7399" y="1"/>
                  </a:moveTo>
                  <a:cubicBezTo>
                    <a:pt x="7288" y="1"/>
                    <a:pt x="7176" y="45"/>
                    <a:pt x="7088" y="134"/>
                  </a:cubicBezTo>
                  <a:cubicBezTo>
                    <a:pt x="5891" y="1209"/>
                    <a:pt x="4347" y="1785"/>
                    <a:pt x="2779" y="1785"/>
                  </a:cubicBezTo>
                  <a:cubicBezTo>
                    <a:pt x="2055" y="1785"/>
                    <a:pt x="1326" y="1662"/>
                    <a:pt x="624" y="1409"/>
                  </a:cubicBezTo>
                  <a:cubicBezTo>
                    <a:pt x="571" y="1388"/>
                    <a:pt x="519" y="1378"/>
                    <a:pt x="467" y="1378"/>
                  </a:cubicBezTo>
                  <a:cubicBezTo>
                    <a:pt x="374" y="1378"/>
                    <a:pt x="285" y="1411"/>
                    <a:pt x="208" y="1468"/>
                  </a:cubicBezTo>
                  <a:cubicBezTo>
                    <a:pt x="90" y="1557"/>
                    <a:pt x="1" y="1676"/>
                    <a:pt x="1" y="1824"/>
                  </a:cubicBezTo>
                  <a:lnTo>
                    <a:pt x="1" y="4967"/>
                  </a:lnTo>
                  <a:cubicBezTo>
                    <a:pt x="1" y="5279"/>
                    <a:pt x="231" y="5434"/>
                    <a:pt x="460" y="5434"/>
                  </a:cubicBezTo>
                  <a:cubicBezTo>
                    <a:pt x="690" y="5434"/>
                    <a:pt x="920" y="5279"/>
                    <a:pt x="920" y="4967"/>
                  </a:cubicBezTo>
                  <a:lnTo>
                    <a:pt x="920" y="2477"/>
                  </a:lnTo>
                  <a:cubicBezTo>
                    <a:pt x="1532" y="2628"/>
                    <a:pt x="2150" y="2702"/>
                    <a:pt x="2762" y="2702"/>
                  </a:cubicBezTo>
                  <a:cubicBezTo>
                    <a:pt x="4436" y="2702"/>
                    <a:pt x="6068" y="2147"/>
                    <a:pt x="7414" y="1083"/>
                  </a:cubicBezTo>
                  <a:cubicBezTo>
                    <a:pt x="8738" y="2147"/>
                    <a:pt x="10380" y="2702"/>
                    <a:pt x="12049" y="2702"/>
                  </a:cubicBezTo>
                  <a:cubicBezTo>
                    <a:pt x="12660" y="2702"/>
                    <a:pt x="13274" y="2628"/>
                    <a:pt x="13878" y="2477"/>
                  </a:cubicBezTo>
                  <a:lnTo>
                    <a:pt x="13878" y="9800"/>
                  </a:lnTo>
                  <a:cubicBezTo>
                    <a:pt x="13878" y="11253"/>
                    <a:pt x="13403" y="12706"/>
                    <a:pt x="12543" y="13892"/>
                  </a:cubicBezTo>
                  <a:cubicBezTo>
                    <a:pt x="11150" y="15701"/>
                    <a:pt x="9400" y="17243"/>
                    <a:pt x="7414" y="18370"/>
                  </a:cubicBezTo>
                  <a:cubicBezTo>
                    <a:pt x="5427" y="17243"/>
                    <a:pt x="3678" y="15701"/>
                    <a:pt x="2284" y="13892"/>
                  </a:cubicBezTo>
                  <a:cubicBezTo>
                    <a:pt x="1394" y="12706"/>
                    <a:pt x="920" y="11253"/>
                    <a:pt x="920" y="9800"/>
                  </a:cubicBezTo>
                  <a:lnTo>
                    <a:pt x="920" y="8674"/>
                  </a:lnTo>
                  <a:cubicBezTo>
                    <a:pt x="920" y="8362"/>
                    <a:pt x="690" y="8207"/>
                    <a:pt x="460" y="8207"/>
                  </a:cubicBezTo>
                  <a:cubicBezTo>
                    <a:pt x="231" y="8207"/>
                    <a:pt x="1" y="8362"/>
                    <a:pt x="1" y="8674"/>
                  </a:cubicBezTo>
                  <a:lnTo>
                    <a:pt x="1" y="9800"/>
                  </a:lnTo>
                  <a:cubicBezTo>
                    <a:pt x="1" y="11461"/>
                    <a:pt x="535" y="13092"/>
                    <a:pt x="1543" y="14456"/>
                  </a:cubicBezTo>
                  <a:cubicBezTo>
                    <a:pt x="3055" y="16442"/>
                    <a:pt x="4982" y="18103"/>
                    <a:pt x="7176" y="19289"/>
                  </a:cubicBezTo>
                  <a:cubicBezTo>
                    <a:pt x="7265" y="19348"/>
                    <a:pt x="7325" y="19348"/>
                    <a:pt x="7414" y="19348"/>
                  </a:cubicBezTo>
                  <a:cubicBezTo>
                    <a:pt x="7473" y="19348"/>
                    <a:pt x="7562" y="19348"/>
                    <a:pt x="7621" y="19289"/>
                  </a:cubicBezTo>
                  <a:cubicBezTo>
                    <a:pt x="9815" y="18103"/>
                    <a:pt x="11743" y="16442"/>
                    <a:pt x="13285" y="14456"/>
                  </a:cubicBezTo>
                  <a:cubicBezTo>
                    <a:pt x="14263" y="13092"/>
                    <a:pt x="14797" y="11461"/>
                    <a:pt x="14797" y="9800"/>
                  </a:cubicBezTo>
                  <a:lnTo>
                    <a:pt x="14797" y="1854"/>
                  </a:lnTo>
                  <a:cubicBezTo>
                    <a:pt x="14797" y="1706"/>
                    <a:pt x="14738" y="1557"/>
                    <a:pt x="14619" y="1468"/>
                  </a:cubicBezTo>
                  <a:cubicBezTo>
                    <a:pt x="14523" y="1411"/>
                    <a:pt x="14428" y="1378"/>
                    <a:pt x="14332" y="1378"/>
                  </a:cubicBezTo>
                  <a:cubicBezTo>
                    <a:pt x="14279" y="1378"/>
                    <a:pt x="14227" y="1388"/>
                    <a:pt x="14174" y="1409"/>
                  </a:cubicBezTo>
                  <a:cubicBezTo>
                    <a:pt x="13472" y="1662"/>
                    <a:pt x="12743" y="1785"/>
                    <a:pt x="12019" y="1785"/>
                  </a:cubicBezTo>
                  <a:cubicBezTo>
                    <a:pt x="10451" y="1785"/>
                    <a:pt x="8907" y="1209"/>
                    <a:pt x="7710" y="134"/>
                  </a:cubicBezTo>
                  <a:cubicBezTo>
                    <a:pt x="7621" y="45"/>
                    <a:pt x="7510" y="1"/>
                    <a:pt x="7399" y="1"/>
                  </a:cubicBezTo>
                  <a:close/>
                </a:path>
              </a:pathLst>
            </a:custGeom>
            <a:solidFill>
              <a:srgbClr val="2E0E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29"/>
          <p:cNvSpPr/>
          <p:nvPr/>
        </p:nvSpPr>
        <p:spPr>
          <a:xfrm>
            <a:off x="4107600" y="1688864"/>
            <a:ext cx="928800" cy="928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6932100" y="1688864"/>
            <a:ext cx="928800" cy="928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29"/>
          <p:cNvGrpSpPr/>
          <p:nvPr/>
        </p:nvGrpSpPr>
        <p:grpSpPr>
          <a:xfrm>
            <a:off x="7152106" y="1884072"/>
            <a:ext cx="488788" cy="537784"/>
            <a:chOff x="2456498" y="4363017"/>
            <a:chExt cx="425662" cy="468371"/>
          </a:xfrm>
        </p:grpSpPr>
        <p:sp>
          <p:nvSpPr>
            <p:cNvPr id="776" name="Google Shape;776;p29"/>
            <p:cNvSpPr/>
            <p:nvPr/>
          </p:nvSpPr>
          <p:spPr>
            <a:xfrm>
              <a:off x="2467056" y="4372568"/>
              <a:ext cx="405139" cy="449884"/>
            </a:xfrm>
            <a:custGeom>
              <a:rect b="b" l="l" r="r" t="t"/>
              <a:pathLst>
                <a:path extrusionOk="0" h="22753" w="20490">
                  <a:moveTo>
                    <a:pt x="10497" y="2767"/>
                  </a:moveTo>
                  <a:cubicBezTo>
                    <a:pt x="11742" y="2767"/>
                    <a:pt x="12899" y="3449"/>
                    <a:pt x="13462" y="4576"/>
                  </a:cubicBezTo>
                  <a:cubicBezTo>
                    <a:pt x="13225" y="7600"/>
                    <a:pt x="10438" y="9943"/>
                    <a:pt x="10260" y="10121"/>
                  </a:cubicBezTo>
                  <a:cubicBezTo>
                    <a:pt x="8036" y="7808"/>
                    <a:pt x="7146" y="6325"/>
                    <a:pt x="7028" y="4576"/>
                  </a:cubicBezTo>
                  <a:cubicBezTo>
                    <a:pt x="7591" y="3449"/>
                    <a:pt x="8747" y="2767"/>
                    <a:pt x="9993" y="2767"/>
                  </a:cubicBezTo>
                  <a:close/>
                  <a:moveTo>
                    <a:pt x="10267" y="0"/>
                  </a:moveTo>
                  <a:cubicBezTo>
                    <a:pt x="7857" y="0"/>
                    <a:pt x="5506" y="1439"/>
                    <a:pt x="4596" y="3983"/>
                  </a:cubicBezTo>
                  <a:cubicBezTo>
                    <a:pt x="4211" y="5050"/>
                    <a:pt x="4181" y="6207"/>
                    <a:pt x="4507" y="7304"/>
                  </a:cubicBezTo>
                  <a:cubicBezTo>
                    <a:pt x="4893" y="8905"/>
                    <a:pt x="5990" y="10447"/>
                    <a:pt x="7799" y="12493"/>
                  </a:cubicBezTo>
                  <a:lnTo>
                    <a:pt x="7739" y="12522"/>
                  </a:lnTo>
                  <a:lnTo>
                    <a:pt x="0" y="19994"/>
                  </a:lnTo>
                  <a:lnTo>
                    <a:pt x="2728" y="22722"/>
                  </a:lnTo>
                  <a:lnTo>
                    <a:pt x="10200" y="15102"/>
                  </a:lnTo>
                  <a:cubicBezTo>
                    <a:pt x="12157" y="17118"/>
                    <a:pt x="14648" y="19579"/>
                    <a:pt x="17761" y="22752"/>
                  </a:cubicBezTo>
                  <a:lnTo>
                    <a:pt x="20489" y="20024"/>
                  </a:lnTo>
                  <a:cubicBezTo>
                    <a:pt x="17198" y="16881"/>
                    <a:pt x="14648" y="14509"/>
                    <a:pt x="12691" y="12611"/>
                  </a:cubicBezTo>
                  <a:lnTo>
                    <a:pt x="12691" y="12582"/>
                  </a:lnTo>
                  <a:cubicBezTo>
                    <a:pt x="13936" y="11366"/>
                    <a:pt x="14915" y="9913"/>
                    <a:pt x="15597" y="8282"/>
                  </a:cubicBezTo>
                  <a:cubicBezTo>
                    <a:pt x="16516" y="5999"/>
                    <a:pt x="16131" y="3301"/>
                    <a:pt x="14352" y="1611"/>
                  </a:cubicBezTo>
                  <a:cubicBezTo>
                    <a:pt x="13165" y="513"/>
                    <a:pt x="11706" y="0"/>
                    <a:pt x="10267" y="0"/>
                  </a:cubicBezTo>
                  <a:close/>
                </a:path>
              </a:pathLst>
            </a:custGeom>
            <a:solidFill>
              <a:srgbClr val="EB5E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2456498" y="4363017"/>
              <a:ext cx="425662" cy="468371"/>
            </a:xfrm>
            <a:custGeom>
              <a:rect b="b" l="l" r="r" t="t"/>
              <a:pathLst>
                <a:path extrusionOk="0" h="23688" w="21528">
                  <a:moveTo>
                    <a:pt x="10794" y="937"/>
                  </a:moveTo>
                  <a:cubicBezTo>
                    <a:pt x="12306" y="937"/>
                    <a:pt x="13195" y="2183"/>
                    <a:pt x="13462" y="3665"/>
                  </a:cubicBezTo>
                  <a:cubicBezTo>
                    <a:pt x="12780" y="3102"/>
                    <a:pt x="11920" y="2776"/>
                    <a:pt x="11031" y="2776"/>
                  </a:cubicBezTo>
                  <a:lnTo>
                    <a:pt x="10527" y="2776"/>
                  </a:lnTo>
                  <a:cubicBezTo>
                    <a:pt x="9637" y="2776"/>
                    <a:pt x="8777" y="3102"/>
                    <a:pt x="8095" y="3665"/>
                  </a:cubicBezTo>
                  <a:cubicBezTo>
                    <a:pt x="8362" y="2212"/>
                    <a:pt x="9193" y="937"/>
                    <a:pt x="10794" y="937"/>
                  </a:cubicBezTo>
                  <a:close/>
                  <a:moveTo>
                    <a:pt x="10449" y="3723"/>
                  </a:moveTo>
                  <a:cubicBezTo>
                    <a:pt x="10475" y="3723"/>
                    <a:pt x="10501" y="3724"/>
                    <a:pt x="10527" y="3725"/>
                  </a:cubicBezTo>
                  <a:lnTo>
                    <a:pt x="11031" y="3725"/>
                  </a:lnTo>
                  <a:cubicBezTo>
                    <a:pt x="12069" y="3725"/>
                    <a:pt x="13018" y="4258"/>
                    <a:pt x="13522" y="5177"/>
                  </a:cubicBezTo>
                  <a:cubicBezTo>
                    <a:pt x="13344" y="6744"/>
                    <a:pt x="12430" y="8428"/>
                    <a:pt x="10809" y="9966"/>
                  </a:cubicBezTo>
                  <a:lnTo>
                    <a:pt x="10809" y="9966"/>
                  </a:lnTo>
                  <a:cubicBezTo>
                    <a:pt x="8922" y="7929"/>
                    <a:pt x="8184" y="6627"/>
                    <a:pt x="8036" y="5148"/>
                  </a:cubicBezTo>
                  <a:cubicBezTo>
                    <a:pt x="8528" y="4281"/>
                    <a:pt x="9442" y="3723"/>
                    <a:pt x="10449" y="3723"/>
                  </a:cubicBezTo>
                  <a:close/>
                  <a:moveTo>
                    <a:pt x="13788" y="1797"/>
                  </a:moveTo>
                  <a:lnTo>
                    <a:pt x="13788" y="1797"/>
                  </a:lnTo>
                  <a:cubicBezTo>
                    <a:pt x="14055" y="1975"/>
                    <a:pt x="14322" y="2183"/>
                    <a:pt x="14589" y="2420"/>
                  </a:cubicBezTo>
                  <a:cubicBezTo>
                    <a:pt x="16161" y="3902"/>
                    <a:pt x="16635" y="6334"/>
                    <a:pt x="15716" y="8587"/>
                  </a:cubicBezTo>
                  <a:cubicBezTo>
                    <a:pt x="15123" y="10011"/>
                    <a:pt x="14293" y="11315"/>
                    <a:pt x="13225" y="12412"/>
                  </a:cubicBezTo>
                  <a:cubicBezTo>
                    <a:pt x="12513" y="11730"/>
                    <a:pt x="11950" y="11137"/>
                    <a:pt x="11446" y="10633"/>
                  </a:cubicBezTo>
                  <a:cubicBezTo>
                    <a:pt x="13107" y="9032"/>
                    <a:pt x="14470" y="6927"/>
                    <a:pt x="14470" y="4614"/>
                  </a:cubicBezTo>
                  <a:cubicBezTo>
                    <a:pt x="14500" y="3636"/>
                    <a:pt x="14263" y="2657"/>
                    <a:pt x="13788" y="1797"/>
                  </a:cubicBezTo>
                  <a:close/>
                  <a:moveTo>
                    <a:pt x="8303" y="13658"/>
                  </a:moveTo>
                  <a:cubicBezTo>
                    <a:pt x="8807" y="14191"/>
                    <a:pt x="9400" y="14814"/>
                    <a:pt x="10112" y="15555"/>
                  </a:cubicBezTo>
                  <a:lnTo>
                    <a:pt x="3233" y="22553"/>
                  </a:lnTo>
                  <a:lnTo>
                    <a:pt x="1187" y="20477"/>
                  </a:lnTo>
                  <a:lnTo>
                    <a:pt x="8303" y="13658"/>
                  </a:lnTo>
                  <a:close/>
                  <a:moveTo>
                    <a:pt x="7799" y="1827"/>
                  </a:moveTo>
                  <a:lnTo>
                    <a:pt x="7799" y="1827"/>
                  </a:lnTo>
                  <a:cubicBezTo>
                    <a:pt x="7325" y="2687"/>
                    <a:pt x="7087" y="3636"/>
                    <a:pt x="7087" y="4614"/>
                  </a:cubicBezTo>
                  <a:cubicBezTo>
                    <a:pt x="7087" y="8558"/>
                    <a:pt x="10438" y="10959"/>
                    <a:pt x="20401" y="20507"/>
                  </a:cubicBezTo>
                  <a:lnTo>
                    <a:pt x="18325" y="22553"/>
                  </a:lnTo>
                  <a:cubicBezTo>
                    <a:pt x="10201" y="14251"/>
                    <a:pt x="6346" y="10959"/>
                    <a:pt x="5486" y="7668"/>
                  </a:cubicBezTo>
                  <a:cubicBezTo>
                    <a:pt x="5190" y="6660"/>
                    <a:pt x="5219" y="5593"/>
                    <a:pt x="5575" y="4584"/>
                  </a:cubicBezTo>
                  <a:cubicBezTo>
                    <a:pt x="5990" y="3458"/>
                    <a:pt x="6761" y="2479"/>
                    <a:pt x="7799" y="1827"/>
                  </a:cubicBezTo>
                  <a:close/>
                  <a:moveTo>
                    <a:pt x="10797" y="1"/>
                  </a:moveTo>
                  <a:cubicBezTo>
                    <a:pt x="8205" y="1"/>
                    <a:pt x="5666" y="1550"/>
                    <a:pt x="4686" y="4288"/>
                  </a:cubicBezTo>
                  <a:cubicBezTo>
                    <a:pt x="4300" y="5444"/>
                    <a:pt x="4270" y="6719"/>
                    <a:pt x="4597" y="7905"/>
                  </a:cubicBezTo>
                  <a:cubicBezTo>
                    <a:pt x="4982" y="9418"/>
                    <a:pt x="5901" y="10900"/>
                    <a:pt x="7680" y="12976"/>
                  </a:cubicBezTo>
                  <a:lnTo>
                    <a:pt x="208" y="20151"/>
                  </a:lnTo>
                  <a:cubicBezTo>
                    <a:pt x="1" y="20329"/>
                    <a:pt x="1" y="20626"/>
                    <a:pt x="208" y="20804"/>
                  </a:cubicBezTo>
                  <a:lnTo>
                    <a:pt x="2936" y="23532"/>
                  </a:lnTo>
                  <a:lnTo>
                    <a:pt x="2906" y="23532"/>
                  </a:lnTo>
                  <a:cubicBezTo>
                    <a:pt x="3010" y="23635"/>
                    <a:pt x="3136" y="23687"/>
                    <a:pt x="3259" y="23687"/>
                  </a:cubicBezTo>
                  <a:cubicBezTo>
                    <a:pt x="3381" y="23687"/>
                    <a:pt x="3499" y="23635"/>
                    <a:pt x="3588" y="23532"/>
                  </a:cubicBezTo>
                  <a:lnTo>
                    <a:pt x="10734" y="16208"/>
                  </a:lnTo>
                  <a:cubicBezTo>
                    <a:pt x="12632" y="18165"/>
                    <a:pt x="15064" y="20537"/>
                    <a:pt x="17999" y="23532"/>
                  </a:cubicBezTo>
                  <a:cubicBezTo>
                    <a:pt x="18088" y="23635"/>
                    <a:pt x="18207" y="23687"/>
                    <a:pt x="18325" y="23687"/>
                  </a:cubicBezTo>
                  <a:cubicBezTo>
                    <a:pt x="18444" y="23687"/>
                    <a:pt x="18562" y="23635"/>
                    <a:pt x="18651" y="23532"/>
                  </a:cubicBezTo>
                  <a:lnTo>
                    <a:pt x="21379" y="20804"/>
                  </a:lnTo>
                  <a:cubicBezTo>
                    <a:pt x="21468" y="20715"/>
                    <a:pt x="21527" y="20596"/>
                    <a:pt x="21527" y="20477"/>
                  </a:cubicBezTo>
                  <a:cubicBezTo>
                    <a:pt x="21498" y="20359"/>
                    <a:pt x="21468" y="20240"/>
                    <a:pt x="21379" y="20151"/>
                  </a:cubicBezTo>
                  <a:cubicBezTo>
                    <a:pt x="18266" y="17186"/>
                    <a:pt x="15805" y="14903"/>
                    <a:pt x="13907" y="13065"/>
                  </a:cubicBezTo>
                  <a:cubicBezTo>
                    <a:pt x="15034" y="11849"/>
                    <a:pt x="15953" y="10455"/>
                    <a:pt x="16576" y="8943"/>
                  </a:cubicBezTo>
                  <a:cubicBezTo>
                    <a:pt x="17554" y="6482"/>
                    <a:pt x="17169" y="3576"/>
                    <a:pt x="15212" y="1768"/>
                  </a:cubicBezTo>
                  <a:cubicBezTo>
                    <a:pt x="13941" y="563"/>
                    <a:pt x="12359" y="1"/>
                    <a:pt x="10797" y="1"/>
                  </a:cubicBezTo>
                  <a:close/>
                </a:path>
              </a:pathLst>
            </a:custGeom>
            <a:solidFill>
              <a:srgbClr val="2E0E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29"/>
          <p:cNvGrpSpPr/>
          <p:nvPr/>
        </p:nvGrpSpPr>
        <p:grpSpPr>
          <a:xfrm>
            <a:off x="4279798" y="1909599"/>
            <a:ext cx="584405" cy="486730"/>
            <a:chOff x="3730513" y="4385064"/>
            <a:chExt cx="508930" cy="423907"/>
          </a:xfrm>
        </p:grpSpPr>
        <p:sp>
          <p:nvSpPr>
            <p:cNvPr id="779" name="Google Shape;779;p29"/>
            <p:cNvSpPr/>
            <p:nvPr/>
          </p:nvSpPr>
          <p:spPr>
            <a:xfrm>
              <a:off x="3739312" y="4595548"/>
              <a:ext cx="188214" cy="201699"/>
            </a:xfrm>
            <a:custGeom>
              <a:rect b="b" l="l" r="r" t="t"/>
              <a:pathLst>
                <a:path extrusionOk="0" h="10201" w="9519">
                  <a:moveTo>
                    <a:pt x="1" y="0"/>
                  </a:moveTo>
                  <a:lnTo>
                    <a:pt x="1" y="5574"/>
                  </a:lnTo>
                  <a:cubicBezTo>
                    <a:pt x="1" y="8124"/>
                    <a:pt x="2225" y="10200"/>
                    <a:pt x="4775" y="10200"/>
                  </a:cubicBezTo>
                  <a:cubicBezTo>
                    <a:pt x="7295" y="10200"/>
                    <a:pt x="9519" y="8124"/>
                    <a:pt x="9519" y="5574"/>
                  </a:cubicBezTo>
                  <a:lnTo>
                    <a:pt x="9519" y="0"/>
                  </a:lnTo>
                  <a:close/>
                </a:path>
              </a:pathLst>
            </a:custGeom>
            <a:solidFill>
              <a:srgbClr val="DB3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3739312" y="4394437"/>
              <a:ext cx="188214" cy="201699"/>
            </a:xfrm>
            <a:custGeom>
              <a:rect b="b" l="l" r="r" t="t"/>
              <a:pathLst>
                <a:path extrusionOk="0" h="10201" w="9519">
                  <a:moveTo>
                    <a:pt x="4775" y="1"/>
                  </a:moveTo>
                  <a:cubicBezTo>
                    <a:pt x="2225" y="1"/>
                    <a:pt x="1" y="2076"/>
                    <a:pt x="1" y="4626"/>
                  </a:cubicBezTo>
                  <a:lnTo>
                    <a:pt x="1" y="10201"/>
                  </a:lnTo>
                  <a:lnTo>
                    <a:pt x="9519" y="10201"/>
                  </a:lnTo>
                  <a:lnTo>
                    <a:pt x="9519" y="4626"/>
                  </a:lnTo>
                  <a:cubicBezTo>
                    <a:pt x="9519" y="2076"/>
                    <a:pt x="7325" y="1"/>
                    <a:pt x="4775" y="1"/>
                  </a:cubicBezTo>
                  <a:close/>
                </a:path>
              </a:pathLst>
            </a:custGeom>
            <a:solidFill>
              <a:srgbClr val="5CB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3926523" y="4575023"/>
              <a:ext cx="262500" cy="224892"/>
            </a:xfrm>
            <a:custGeom>
              <a:rect b="b" l="l" r="r" t="t"/>
              <a:pathLst>
                <a:path extrusionOk="0" h="11374" w="13276">
                  <a:moveTo>
                    <a:pt x="7575" y="0"/>
                  </a:moveTo>
                  <a:cubicBezTo>
                    <a:pt x="2500" y="0"/>
                    <a:pt x="0" y="6117"/>
                    <a:pt x="3579" y="9696"/>
                  </a:cubicBezTo>
                  <a:cubicBezTo>
                    <a:pt x="4738" y="10855"/>
                    <a:pt x="6160" y="11374"/>
                    <a:pt x="7554" y="11374"/>
                  </a:cubicBezTo>
                  <a:cubicBezTo>
                    <a:pt x="10476" y="11374"/>
                    <a:pt x="13275" y="9096"/>
                    <a:pt x="13275" y="5664"/>
                  </a:cubicBezTo>
                  <a:cubicBezTo>
                    <a:pt x="13216" y="2550"/>
                    <a:pt x="10725" y="30"/>
                    <a:pt x="7582" y="0"/>
                  </a:cubicBezTo>
                  <a:lnTo>
                    <a:pt x="7612" y="0"/>
                  </a:lnTo>
                  <a:cubicBezTo>
                    <a:pt x="7600" y="0"/>
                    <a:pt x="7587" y="0"/>
                    <a:pt x="7575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3876517" y="4531641"/>
              <a:ext cx="21117" cy="18606"/>
            </a:xfrm>
            <a:custGeom>
              <a:rect b="b" l="l" r="r" t="t"/>
              <a:pathLst>
                <a:path extrusionOk="0" h="941" w="1068">
                  <a:moveTo>
                    <a:pt x="623" y="0"/>
                  </a:moveTo>
                  <a:cubicBezTo>
                    <a:pt x="208" y="0"/>
                    <a:pt x="0" y="504"/>
                    <a:pt x="297" y="801"/>
                  </a:cubicBezTo>
                  <a:cubicBezTo>
                    <a:pt x="393" y="897"/>
                    <a:pt x="508" y="940"/>
                    <a:pt x="620" y="940"/>
                  </a:cubicBezTo>
                  <a:cubicBezTo>
                    <a:pt x="852" y="940"/>
                    <a:pt x="1068" y="755"/>
                    <a:pt x="1068" y="474"/>
                  </a:cubicBezTo>
                  <a:cubicBezTo>
                    <a:pt x="1068" y="208"/>
                    <a:pt x="860" y="0"/>
                    <a:pt x="623" y="0"/>
                  </a:cubicBezTo>
                  <a:close/>
                </a:path>
              </a:pathLst>
            </a:custGeom>
            <a:solidFill>
              <a:srgbClr val="2E0E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3730513" y="4385064"/>
              <a:ext cx="206405" cy="420957"/>
            </a:xfrm>
            <a:custGeom>
              <a:rect b="b" l="l" r="r" t="t"/>
              <a:pathLst>
                <a:path extrusionOk="0" h="21290" w="10439">
                  <a:moveTo>
                    <a:pt x="5220" y="949"/>
                  </a:moveTo>
                  <a:cubicBezTo>
                    <a:pt x="7532" y="949"/>
                    <a:pt x="9460" y="2787"/>
                    <a:pt x="9519" y="5100"/>
                  </a:cubicBezTo>
                  <a:lnTo>
                    <a:pt x="9519" y="10200"/>
                  </a:lnTo>
                  <a:lnTo>
                    <a:pt x="920" y="10200"/>
                  </a:lnTo>
                  <a:lnTo>
                    <a:pt x="920" y="5100"/>
                  </a:lnTo>
                  <a:cubicBezTo>
                    <a:pt x="979" y="2787"/>
                    <a:pt x="2907" y="949"/>
                    <a:pt x="5220" y="949"/>
                  </a:cubicBezTo>
                  <a:close/>
                  <a:moveTo>
                    <a:pt x="9519" y="11119"/>
                  </a:moveTo>
                  <a:lnTo>
                    <a:pt x="9519" y="16219"/>
                  </a:lnTo>
                  <a:cubicBezTo>
                    <a:pt x="9519" y="18562"/>
                    <a:pt x="7473" y="20371"/>
                    <a:pt x="5220" y="20371"/>
                  </a:cubicBezTo>
                  <a:cubicBezTo>
                    <a:pt x="2907" y="20371"/>
                    <a:pt x="979" y="18532"/>
                    <a:pt x="920" y="16219"/>
                  </a:cubicBezTo>
                  <a:lnTo>
                    <a:pt x="920" y="11119"/>
                  </a:lnTo>
                  <a:close/>
                  <a:moveTo>
                    <a:pt x="5220" y="0"/>
                  </a:moveTo>
                  <a:cubicBezTo>
                    <a:pt x="2432" y="0"/>
                    <a:pt x="1" y="2254"/>
                    <a:pt x="1" y="5071"/>
                  </a:cubicBezTo>
                  <a:lnTo>
                    <a:pt x="1" y="16190"/>
                  </a:lnTo>
                  <a:cubicBezTo>
                    <a:pt x="1" y="19036"/>
                    <a:pt x="2432" y="21290"/>
                    <a:pt x="5220" y="21290"/>
                  </a:cubicBezTo>
                  <a:cubicBezTo>
                    <a:pt x="8007" y="21290"/>
                    <a:pt x="10438" y="19036"/>
                    <a:pt x="10438" y="16190"/>
                  </a:cubicBezTo>
                  <a:lnTo>
                    <a:pt x="10438" y="5071"/>
                  </a:lnTo>
                  <a:cubicBezTo>
                    <a:pt x="10438" y="2254"/>
                    <a:pt x="8007" y="0"/>
                    <a:pt x="5220" y="0"/>
                  </a:cubicBezTo>
                  <a:close/>
                </a:path>
              </a:pathLst>
            </a:custGeom>
            <a:solidFill>
              <a:srgbClr val="2E0E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839284" y="4425144"/>
              <a:ext cx="58349" cy="88185"/>
            </a:xfrm>
            <a:custGeom>
              <a:rect b="b" l="l" r="r" t="t"/>
              <a:pathLst>
                <a:path extrusionOk="0" h="4460" w="2951">
                  <a:moveTo>
                    <a:pt x="680" y="1"/>
                  </a:moveTo>
                  <a:cubicBezTo>
                    <a:pt x="209" y="1"/>
                    <a:pt x="1" y="691"/>
                    <a:pt x="490" y="909"/>
                  </a:cubicBezTo>
                  <a:cubicBezTo>
                    <a:pt x="1409" y="1235"/>
                    <a:pt x="2031" y="2095"/>
                    <a:pt x="2031" y="3073"/>
                  </a:cubicBezTo>
                  <a:lnTo>
                    <a:pt x="2031" y="3992"/>
                  </a:lnTo>
                  <a:cubicBezTo>
                    <a:pt x="2031" y="4304"/>
                    <a:pt x="2261" y="4459"/>
                    <a:pt x="2491" y="4459"/>
                  </a:cubicBezTo>
                  <a:cubicBezTo>
                    <a:pt x="2721" y="4459"/>
                    <a:pt x="2951" y="4304"/>
                    <a:pt x="2951" y="3992"/>
                  </a:cubicBezTo>
                  <a:lnTo>
                    <a:pt x="2951" y="3073"/>
                  </a:lnTo>
                  <a:cubicBezTo>
                    <a:pt x="2951" y="1709"/>
                    <a:pt x="2091" y="494"/>
                    <a:pt x="816" y="19"/>
                  </a:cubicBezTo>
                  <a:cubicBezTo>
                    <a:pt x="769" y="7"/>
                    <a:pt x="723" y="1"/>
                    <a:pt x="680" y="1"/>
                  </a:cubicBezTo>
                  <a:close/>
                </a:path>
              </a:pathLst>
            </a:custGeom>
            <a:solidFill>
              <a:srgbClr val="2E0E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3955668" y="4565335"/>
              <a:ext cx="283775" cy="243637"/>
            </a:xfrm>
            <a:custGeom>
              <a:rect b="b" l="l" r="r" t="t"/>
              <a:pathLst>
                <a:path extrusionOk="0" h="12322" w="14352">
                  <a:moveTo>
                    <a:pt x="6138" y="935"/>
                  </a:moveTo>
                  <a:cubicBezTo>
                    <a:pt x="9014" y="994"/>
                    <a:pt x="11327" y="3307"/>
                    <a:pt x="11386" y="6183"/>
                  </a:cubicBezTo>
                  <a:lnTo>
                    <a:pt x="11357" y="6154"/>
                  </a:lnTo>
                  <a:cubicBezTo>
                    <a:pt x="11357" y="7399"/>
                    <a:pt x="10912" y="8585"/>
                    <a:pt x="10111" y="9504"/>
                  </a:cubicBezTo>
                  <a:lnTo>
                    <a:pt x="2817" y="2180"/>
                  </a:lnTo>
                  <a:cubicBezTo>
                    <a:pt x="3736" y="1409"/>
                    <a:pt x="4922" y="965"/>
                    <a:pt x="6138" y="935"/>
                  </a:cubicBezTo>
                  <a:close/>
                  <a:moveTo>
                    <a:pt x="2165" y="2833"/>
                  </a:moveTo>
                  <a:lnTo>
                    <a:pt x="9459" y="10157"/>
                  </a:lnTo>
                  <a:cubicBezTo>
                    <a:pt x="8540" y="10957"/>
                    <a:pt x="7354" y="11402"/>
                    <a:pt x="6138" y="11402"/>
                  </a:cubicBezTo>
                  <a:cubicBezTo>
                    <a:pt x="3262" y="11372"/>
                    <a:pt x="949" y="9059"/>
                    <a:pt x="919" y="6183"/>
                  </a:cubicBezTo>
                  <a:cubicBezTo>
                    <a:pt x="919" y="4968"/>
                    <a:pt x="1334" y="3781"/>
                    <a:pt x="2165" y="2833"/>
                  </a:cubicBezTo>
                  <a:close/>
                  <a:moveTo>
                    <a:pt x="6174" y="0"/>
                  </a:moveTo>
                  <a:cubicBezTo>
                    <a:pt x="3018" y="0"/>
                    <a:pt x="0" y="2448"/>
                    <a:pt x="0" y="6154"/>
                  </a:cubicBezTo>
                  <a:cubicBezTo>
                    <a:pt x="30" y="9534"/>
                    <a:pt x="2758" y="12262"/>
                    <a:pt x="6138" y="12321"/>
                  </a:cubicBezTo>
                  <a:cubicBezTo>
                    <a:pt x="11623" y="12321"/>
                    <a:pt x="14351" y="5679"/>
                    <a:pt x="10497" y="1825"/>
                  </a:cubicBezTo>
                  <a:cubicBezTo>
                    <a:pt x="9237" y="564"/>
                    <a:pt x="7690" y="0"/>
                    <a:pt x="6174" y="0"/>
                  </a:cubicBezTo>
                  <a:close/>
                </a:path>
              </a:pathLst>
            </a:custGeom>
            <a:solidFill>
              <a:srgbClr val="2E0E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(did we go about our solution)</a:t>
            </a:r>
            <a:endParaRPr/>
          </a:p>
        </p:txBody>
      </p:sp>
      <p:pic>
        <p:nvPicPr>
          <p:cNvPr id="791" name="Google Shape;7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3075"/>
            <a:ext cx="4255375" cy="23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200" y="1739700"/>
            <a:ext cx="2908725" cy="31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1"/>
          <p:cNvSpPr txBox="1"/>
          <p:nvPr>
            <p:ph type="title"/>
          </p:nvPr>
        </p:nvSpPr>
        <p:spPr>
          <a:xfrm>
            <a:off x="714300" y="2466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798" name="Google Shape;798;p31"/>
          <p:cNvSpPr txBox="1"/>
          <p:nvPr/>
        </p:nvSpPr>
        <p:spPr>
          <a:xfrm>
            <a:off x="106550" y="2741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1"/>
          <p:cNvSpPr txBox="1"/>
          <p:nvPr>
            <p:ph type="title"/>
          </p:nvPr>
        </p:nvSpPr>
        <p:spPr>
          <a:xfrm>
            <a:off x="106550" y="1755150"/>
            <a:ext cx="4806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Market Cap → </a:t>
            </a:r>
            <a:r>
              <a:rPr lang="en" sz="2800"/>
              <a:t>$28 billion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00" name="Google Shape;800;p31"/>
          <p:cNvSpPr txBox="1"/>
          <p:nvPr>
            <p:ph type="title"/>
          </p:nvPr>
        </p:nvSpPr>
        <p:spPr>
          <a:xfrm>
            <a:off x="106550" y="2973075"/>
            <a:ext cx="4806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Access to Open Source a Key Priority</a:t>
            </a:r>
            <a:endParaRPr sz="2800"/>
          </a:p>
        </p:txBody>
      </p:sp>
      <p:sp>
        <p:nvSpPr>
          <p:cNvPr id="801" name="Google Shape;801;p31"/>
          <p:cNvSpPr txBox="1"/>
          <p:nvPr>
            <p:ph type="title"/>
          </p:nvPr>
        </p:nvSpPr>
        <p:spPr>
          <a:xfrm>
            <a:off x="4036675" y="2273250"/>
            <a:ext cx="4806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Web Deployment Scalability &amp; </a:t>
            </a:r>
            <a:r>
              <a:rPr lang="en" sz="2800"/>
              <a:t>Accessibility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02" name="Google Shape;802;p31"/>
          <p:cNvSpPr txBox="1"/>
          <p:nvPr>
            <p:ph type="title"/>
          </p:nvPr>
        </p:nvSpPr>
        <p:spPr>
          <a:xfrm>
            <a:off x="4278825" y="916250"/>
            <a:ext cx="4806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HealthCare Provider Partnerships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03" name="Google Shape;803;p31"/>
          <p:cNvSpPr txBox="1"/>
          <p:nvPr>
            <p:ph type="title"/>
          </p:nvPr>
        </p:nvSpPr>
        <p:spPr>
          <a:xfrm>
            <a:off x="4278825" y="3658900"/>
            <a:ext cx="4806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Governments of Developing Countries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04" name="Google Shape;804;p31"/>
          <p:cNvSpPr/>
          <p:nvPr/>
        </p:nvSpPr>
        <p:spPr>
          <a:xfrm rot="5400000">
            <a:off x="2883650" y="2446050"/>
            <a:ext cx="930000" cy="48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AB9EB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>
            <a:off x="4036675" y="916250"/>
            <a:ext cx="930000" cy="93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5AB9EB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1"/>
          <p:cNvSpPr/>
          <p:nvPr/>
        </p:nvSpPr>
        <p:spPr>
          <a:xfrm flipH="1" rot="10800000">
            <a:off x="4036675" y="3733800"/>
            <a:ext cx="930000" cy="93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5AB9EB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1"/>
          <p:cNvSpPr/>
          <p:nvPr/>
        </p:nvSpPr>
        <p:spPr>
          <a:xfrm rot="-5400000">
            <a:off x="1141550" y="2446050"/>
            <a:ext cx="930000" cy="48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AB9EB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1"/>
          <p:cNvSpPr/>
          <p:nvPr/>
        </p:nvSpPr>
        <p:spPr>
          <a:xfrm rot="5400000">
            <a:off x="6510800" y="3372825"/>
            <a:ext cx="5688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AB9EB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1"/>
          <p:cNvSpPr/>
          <p:nvPr/>
        </p:nvSpPr>
        <p:spPr>
          <a:xfrm rot="-5400000">
            <a:off x="6510800" y="2007800"/>
            <a:ext cx="5688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AB9EB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2"/>
          <p:cNvSpPr txBox="1"/>
          <p:nvPr>
            <p:ph type="title"/>
          </p:nvPr>
        </p:nvSpPr>
        <p:spPr>
          <a:xfrm>
            <a:off x="1826250" y="1425150"/>
            <a:ext cx="5491500" cy="22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815" name="Google Shape;815;p32"/>
          <p:cNvGrpSpPr/>
          <p:nvPr/>
        </p:nvGrpSpPr>
        <p:grpSpPr>
          <a:xfrm flipH="1" rot="591087">
            <a:off x="6164309" y="2695379"/>
            <a:ext cx="2974985" cy="2566372"/>
            <a:chOff x="-4421110" y="447626"/>
            <a:chExt cx="2677553" cy="2309793"/>
          </a:xfrm>
        </p:grpSpPr>
        <p:sp>
          <p:nvSpPr>
            <p:cNvPr id="816" name="Google Shape;816;p32"/>
            <p:cNvSpPr/>
            <p:nvPr/>
          </p:nvSpPr>
          <p:spPr>
            <a:xfrm rot="1770609">
              <a:off x="-3925425" y="1734516"/>
              <a:ext cx="628051" cy="309027"/>
            </a:xfrm>
            <a:custGeom>
              <a:rect b="b" l="l" r="r" t="t"/>
              <a:pathLst>
                <a:path extrusionOk="0" h="9862" w="20043">
                  <a:moveTo>
                    <a:pt x="1149" y="1"/>
                  </a:moveTo>
                  <a:cubicBezTo>
                    <a:pt x="1143" y="1"/>
                    <a:pt x="1136" y="7"/>
                    <a:pt x="1123" y="20"/>
                  </a:cubicBezTo>
                  <a:cubicBezTo>
                    <a:pt x="1123" y="20"/>
                    <a:pt x="1123" y="46"/>
                    <a:pt x="1123" y="46"/>
                  </a:cubicBezTo>
                  <a:cubicBezTo>
                    <a:pt x="1488" y="907"/>
                    <a:pt x="1097" y="1769"/>
                    <a:pt x="679" y="2499"/>
                  </a:cubicBezTo>
                  <a:cubicBezTo>
                    <a:pt x="1" y="3647"/>
                    <a:pt x="27" y="4509"/>
                    <a:pt x="732" y="5292"/>
                  </a:cubicBezTo>
                  <a:cubicBezTo>
                    <a:pt x="992" y="5579"/>
                    <a:pt x="1280" y="5813"/>
                    <a:pt x="1619" y="6048"/>
                  </a:cubicBezTo>
                  <a:lnTo>
                    <a:pt x="1619" y="6074"/>
                  </a:lnTo>
                  <a:cubicBezTo>
                    <a:pt x="2219" y="6440"/>
                    <a:pt x="2871" y="6727"/>
                    <a:pt x="3550" y="6936"/>
                  </a:cubicBezTo>
                  <a:cubicBezTo>
                    <a:pt x="4594" y="7197"/>
                    <a:pt x="5690" y="7327"/>
                    <a:pt x="6760" y="7327"/>
                  </a:cubicBezTo>
                  <a:lnTo>
                    <a:pt x="7229" y="7327"/>
                  </a:lnTo>
                  <a:cubicBezTo>
                    <a:pt x="8717" y="7405"/>
                    <a:pt x="10204" y="7692"/>
                    <a:pt x="11614" y="8214"/>
                  </a:cubicBezTo>
                  <a:cubicBezTo>
                    <a:pt x="12162" y="8397"/>
                    <a:pt x="12683" y="8606"/>
                    <a:pt x="13205" y="8814"/>
                  </a:cubicBezTo>
                  <a:cubicBezTo>
                    <a:pt x="13884" y="9102"/>
                    <a:pt x="14588" y="9389"/>
                    <a:pt x="15293" y="9597"/>
                  </a:cubicBezTo>
                  <a:cubicBezTo>
                    <a:pt x="15880" y="9773"/>
                    <a:pt x="16423" y="9862"/>
                    <a:pt x="16918" y="9862"/>
                  </a:cubicBezTo>
                  <a:cubicBezTo>
                    <a:pt x="17743" y="9862"/>
                    <a:pt x="18434" y="9617"/>
                    <a:pt x="18973" y="9128"/>
                  </a:cubicBezTo>
                  <a:cubicBezTo>
                    <a:pt x="19494" y="8658"/>
                    <a:pt x="20042" y="7953"/>
                    <a:pt x="19703" y="7223"/>
                  </a:cubicBezTo>
                  <a:cubicBezTo>
                    <a:pt x="19494" y="6805"/>
                    <a:pt x="19181" y="6466"/>
                    <a:pt x="18790" y="6231"/>
                  </a:cubicBezTo>
                  <a:cubicBezTo>
                    <a:pt x="18712" y="6205"/>
                    <a:pt x="18659" y="6153"/>
                    <a:pt x="18581" y="6127"/>
                  </a:cubicBezTo>
                  <a:lnTo>
                    <a:pt x="18503" y="6127"/>
                  </a:lnTo>
                  <a:lnTo>
                    <a:pt x="18320" y="6153"/>
                  </a:lnTo>
                  <a:cubicBezTo>
                    <a:pt x="17966" y="6198"/>
                    <a:pt x="17613" y="6219"/>
                    <a:pt x="17262" y="6219"/>
                  </a:cubicBezTo>
                  <a:cubicBezTo>
                    <a:pt x="15210" y="6219"/>
                    <a:pt x="13260" y="5509"/>
                    <a:pt x="11901" y="4952"/>
                  </a:cubicBezTo>
                  <a:cubicBezTo>
                    <a:pt x="10465" y="4352"/>
                    <a:pt x="9082" y="3621"/>
                    <a:pt x="7699" y="2943"/>
                  </a:cubicBezTo>
                  <a:cubicBezTo>
                    <a:pt x="6290" y="2212"/>
                    <a:pt x="4829" y="1455"/>
                    <a:pt x="3315" y="829"/>
                  </a:cubicBezTo>
                  <a:cubicBezTo>
                    <a:pt x="2689" y="568"/>
                    <a:pt x="1984" y="307"/>
                    <a:pt x="1175" y="20"/>
                  </a:cubicBezTo>
                  <a:cubicBezTo>
                    <a:pt x="1162" y="7"/>
                    <a:pt x="1156" y="1"/>
                    <a:pt x="1149" y="1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1770609">
              <a:off x="-4152678" y="755125"/>
              <a:ext cx="1525051" cy="1208722"/>
            </a:xfrm>
            <a:custGeom>
              <a:rect b="b" l="l" r="r" t="t"/>
              <a:pathLst>
                <a:path extrusionOk="0" h="38574" w="48669">
                  <a:moveTo>
                    <a:pt x="24297" y="0"/>
                  </a:moveTo>
                  <a:cubicBezTo>
                    <a:pt x="23304" y="0"/>
                    <a:pt x="22349" y="128"/>
                    <a:pt x="21451" y="386"/>
                  </a:cubicBezTo>
                  <a:cubicBezTo>
                    <a:pt x="19155" y="1117"/>
                    <a:pt x="17093" y="2447"/>
                    <a:pt x="15553" y="4300"/>
                  </a:cubicBezTo>
                  <a:cubicBezTo>
                    <a:pt x="13831" y="6231"/>
                    <a:pt x="12709" y="8502"/>
                    <a:pt x="11535" y="11033"/>
                  </a:cubicBezTo>
                  <a:cubicBezTo>
                    <a:pt x="10595" y="13016"/>
                    <a:pt x="9395" y="15313"/>
                    <a:pt x="7620" y="17322"/>
                  </a:cubicBezTo>
                  <a:cubicBezTo>
                    <a:pt x="6420" y="18679"/>
                    <a:pt x="5115" y="19906"/>
                    <a:pt x="3706" y="21054"/>
                  </a:cubicBezTo>
                  <a:cubicBezTo>
                    <a:pt x="2662" y="21889"/>
                    <a:pt x="1357" y="22959"/>
                    <a:pt x="653" y="24316"/>
                  </a:cubicBezTo>
                  <a:cubicBezTo>
                    <a:pt x="313" y="24968"/>
                    <a:pt x="0" y="25934"/>
                    <a:pt x="496" y="26795"/>
                  </a:cubicBezTo>
                  <a:cubicBezTo>
                    <a:pt x="783" y="27239"/>
                    <a:pt x="1149" y="27630"/>
                    <a:pt x="1618" y="27917"/>
                  </a:cubicBezTo>
                  <a:cubicBezTo>
                    <a:pt x="1827" y="28048"/>
                    <a:pt x="2062" y="28178"/>
                    <a:pt x="2297" y="28309"/>
                  </a:cubicBezTo>
                  <a:cubicBezTo>
                    <a:pt x="3941" y="29117"/>
                    <a:pt x="5820" y="29431"/>
                    <a:pt x="7620" y="29744"/>
                  </a:cubicBezTo>
                  <a:cubicBezTo>
                    <a:pt x="8325" y="29848"/>
                    <a:pt x="9056" y="29979"/>
                    <a:pt x="9786" y="30135"/>
                  </a:cubicBezTo>
                  <a:cubicBezTo>
                    <a:pt x="13518" y="30892"/>
                    <a:pt x="17171" y="32040"/>
                    <a:pt x="20668" y="33528"/>
                  </a:cubicBezTo>
                  <a:cubicBezTo>
                    <a:pt x="21921" y="34050"/>
                    <a:pt x="23121" y="34676"/>
                    <a:pt x="24296" y="35302"/>
                  </a:cubicBezTo>
                  <a:cubicBezTo>
                    <a:pt x="25835" y="36137"/>
                    <a:pt x="27427" y="36894"/>
                    <a:pt x="29045" y="37546"/>
                  </a:cubicBezTo>
                  <a:cubicBezTo>
                    <a:pt x="30396" y="38053"/>
                    <a:pt x="32030" y="38573"/>
                    <a:pt x="33735" y="38573"/>
                  </a:cubicBezTo>
                  <a:cubicBezTo>
                    <a:pt x="34401" y="38573"/>
                    <a:pt x="35077" y="38494"/>
                    <a:pt x="35752" y="38303"/>
                  </a:cubicBezTo>
                  <a:cubicBezTo>
                    <a:pt x="38126" y="37651"/>
                    <a:pt x="40423" y="35641"/>
                    <a:pt x="41884" y="32980"/>
                  </a:cubicBezTo>
                  <a:cubicBezTo>
                    <a:pt x="42693" y="31466"/>
                    <a:pt x="43137" y="29822"/>
                    <a:pt x="43554" y="28204"/>
                  </a:cubicBezTo>
                  <a:cubicBezTo>
                    <a:pt x="44128" y="26038"/>
                    <a:pt x="44702" y="23794"/>
                    <a:pt x="46242" y="21993"/>
                  </a:cubicBezTo>
                  <a:lnTo>
                    <a:pt x="46373" y="21811"/>
                  </a:lnTo>
                  <a:cubicBezTo>
                    <a:pt x="47390" y="20610"/>
                    <a:pt x="48669" y="19097"/>
                    <a:pt x="48147" y="17479"/>
                  </a:cubicBezTo>
                  <a:cubicBezTo>
                    <a:pt x="47834" y="16487"/>
                    <a:pt x="47103" y="15678"/>
                    <a:pt x="46451" y="15000"/>
                  </a:cubicBezTo>
                  <a:cubicBezTo>
                    <a:pt x="45929" y="14452"/>
                    <a:pt x="45381" y="13930"/>
                    <a:pt x="44833" y="13408"/>
                  </a:cubicBezTo>
                  <a:cubicBezTo>
                    <a:pt x="44415" y="13042"/>
                    <a:pt x="43998" y="12651"/>
                    <a:pt x="43606" y="12233"/>
                  </a:cubicBezTo>
                  <a:cubicBezTo>
                    <a:pt x="43032" y="11685"/>
                    <a:pt x="42458" y="11111"/>
                    <a:pt x="41884" y="10537"/>
                  </a:cubicBezTo>
                  <a:cubicBezTo>
                    <a:pt x="39275" y="7928"/>
                    <a:pt x="36561" y="5214"/>
                    <a:pt x="33481" y="3178"/>
                  </a:cubicBezTo>
                  <a:cubicBezTo>
                    <a:pt x="32098" y="2239"/>
                    <a:pt x="30611" y="1482"/>
                    <a:pt x="29045" y="882"/>
                  </a:cubicBezTo>
                  <a:cubicBezTo>
                    <a:pt x="27420" y="298"/>
                    <a:pt x="25814" y="0"/>
                    <a:pt x="24297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1770609">
              <a:off x="-3158858" y="1623224"/>
              <a:ext cx="381882" cy="610064"/>
            </a:xfrm>
            <a:custGeom>
              <a:rect b="b" l="l" r="r" t="t"/>
              <a:pathLst>
                <a:path extrusionOk="0" h="19469" w="12187">
                  <a:moveTo>
                    <a:pt x="10087" y="1"/>
                  </a:moveTo>
                  <a:cubicBezTo>
                    <a:pt x="9889" y="1"/>
                    <a:pt x="9692" y="24"/>
                    <a:pt x="9499" y="71"/>
                  </a:cubicBezTo>
                  <a:cubicBezTo>
                    <a:pt x="9473" y="71"/>
                    <a:pt x="9473" y="97"/>
                    <a:pt x="9447" y="97"/>
                  </a:cubicBezTo>
                  <a:cubicBezTo>
                    <a:pt x="9212" y="1297"/>
                    <a:pt x="8273" y="2419"/>
                    <a:pt x="7542" y="3306"/>
                  </a:cubicBezTo>
                  <a:lnTo>
                    <a:pt x="7490" y="3359"/>
                  </a:lnTo>
                  <a:cubicBezTo>
                    <a:pt x="6733" y="4246"/>
                    <a:pt x="6133" y="5264"/>
                    <a:pt x="5715" y="6360"/>
                  </a:cubicBezTo>
                  <a:cubicBezTo>
                    <a:pt x="5350" y="7351"/>
                    <a:pt x="5063" y="8395"/>
                    <a:pt x="4854" y="9413"/>
                  </a:cubicBezTo>
                  <a:cubicBezTo>
                    <a:pt x="4619" y="10300"/>
                    <a:pt x="4410" y="11240"/>
                    <a:pt x="4097" y="12127"/>
                  </a:cubicBezTo>
                  <a:cubicBezTo>
                    <a:pt x="3523" y="13797"/>
                    <a:pt x="2636" y="15337"/>
                    <a:pt x="1462" y="16667"/>
                  </a:cubicBezTo>
                  <a:cubicBezTo>
                    <a:pt x="1018" y="17163"/>
                    <a:pt x="548" y="17607"/>
                    <a:pt x="26" y="18051"/>
                  </a:cubicBezTo>
                  <a:cubicBezTo>
                    <a:pt x="0" y="18051"/>
                    <a:pt x="0" y="18077"/>
                    <a:pt x="26" y="18103"/>
                  </a:cubicBezTo>
                  <a:cubicBezTo>
                    <a:pt x="261" y="18364"/>
                    <a:pt x="522" y="18625"/>
                    <a:pt x="835" y="18807"/>
                  </a:cubicBezTo>
                  <a:cubicBezTo>
                    <a:pt x="1523" y="19232"/>
                    <a:pt x="2320" y="19469"/>
                    <a:pt x="3130" y="19469"/>
                  </a:cubicBezTo>
                  <a:cubicBezTo>
                    <a:pt x="3365" y="19469"/>
                    <a:pt x="3601" y="19449"/>
                    <a:pt x="3836" y="19408"/>
                  </a:cubicBezTo>
                  <a:cubicBezTo>
                    <a:pt x="3862" y="19408"/>
                    <a:pt x="3862" y="19408"/>
                    <a:pt x="3862" y="19381"/>
                  </a:cubicBezTo>
                  <a:cubicBezTo>
                    <a:pt x="3862" y="19381"/>
                    <a:pt x="3862" y="19355"/>
                    <a:pt x="3862" y="19355"/>
                  </a:cubicBezTo>
                  <a:cubicBezTo>
                    <a:pt x="3784" y="19199"/>
                    <a:pt x="3706" y="19042"/>
                    <a:pt x="3654" y="18860"/>
                  </a:cubicBezTo>
                  <a:cubicBezTo>
                    <a:pt x="3184" y="17737"/>
                    <a:pt x="3549" y="16485"/>
                    <a:pt x="3967" y="15441"/>
                  </a:cubicBezTo>
                  <a:cubicBezTo>
                    <a:pt x="4071" y="15180"/>
                    <a:pt x="4176" y="14893"/>
                    <a:pt x="4306" y="14632"/>
                  </a:cubicBezTo>
                  <a:cubicBezTo>
                    <a:pt x="4436" y="14267"/>
                    <a:pt x="4619" y="13875"/>
                    <a:pt x="4776" y="13484"/>
                  </a:cubicBezTo>
                  <a:cubicBezTo>
                    <a:pt x="5037" y="12727"/>
                    <a:pt x="5219" y="11944"/>
                    <a:pt x="5350" y="11161"/>
                  </a:cubicBezTo>
                  <a:cubicBezTo>
                    <a:pt x="5376" y="10952"/>
                    <a:pt x="5402" y="10718"/>
                    <a:pt x="5454" y="10509"/>
                  </a:cubicBezTo>
                  <a:cubicBezTo>
                    <a:pt x="5715" y="8943"/>
                    <a:pt x="6002" y="7351"/>
                    <a:pt x="6681" y="5890"/>
                  </a:cubicBezTo>
                  <a:lnTo>
                    <a:pt x="6707" y="5864"/>
                  </a:lnTo>
                  <a:cubicBezTo>
                    <a:pt x="8090" y="3045"/>
                    <a:pt x="9917" y="1480"/>
                    <a:pt x="12161" y="1245"/>
                  </a:cubicBezTo>
                  <a:lnTo>
                    <a:pt x="12187" y="1245"/>
                  </a:lnTo>
                  <a:cubicBezTo>
                    <a:pt x="12187" y="1219"/>
                    <a:pt x="12187" y="1193"/>
                    <a:pt x="12187" y="1193"/>
                  </a:cubicBezTo>
                  <a:cubicBezTo>
                    <a:pt x="11978" y="879"/>
                    <a:pt x="11717" y="619"/>
                    <a:pt x="11430" y="410"/>
                  </a:cubicBezTo>
                  <a:cubicBezTo>
                    <a:pt x="11026" y="134"/>
                    <a:pt x="10557" y="1"/>
                    <a:pt x="10087" y="1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1770609">
              <a:off x="-3137375" y="1850917"/>
              <a:ext cx="951053" cy="666843"/>
            </a:xfrm>
            <a:custGeom>
              <a:rect b="b" l="l" r="r" t="t"/>
              <a:pathLst>
                <a:path extrusionOk="0" h="21281" w="30351">
                  <a:moveTo>
                    <a:pt x="9355" y="1"/>
                  </a:moveTo>
                  <a:cubicBezTo>
                    <a:pt x="8951" y="1"/>
                    <a:pt x="8546" y="43"/>
                    <a:pt x="8143" y="137"/>
                  </a:cubicBezTo>
                  <a:cubicBezTo>
                    <a:pt x="6238" y="554"/>
                    <a:pt x="4698" y="2016"/>
                    <a:pt x="3445" y="4547"/>
                  </a:cubicBezTo>
                  <a:cubicBezTo>
                    <a:pt x="2950" y="5643"/>
                    <a:pt x="2610" y="6791"/>
                    <a:pt x="2428" y="7992"/>
                  </a:cubicBezTo>
                  <a:cubicBezTo>
                    <a:pt x="2349" y="8305"/>
                    <a:pt x="2297" y="8644"/>
                    <a:pt x="2245" y="8957"/>
                  </a:cubicBezTo>
                  <a:cubicBezTo>
                    <a:pt x="2062" y="10236"/>
                    <a:pt x="1749" y="11515"/>
                    <a:pt x="1306" y="12741"/>
                  </a:cubicBezTo>
                  <a:cubicBezTo>
                    <a:pt x="1227" y="12924"/>
                    <a:pt x="1123" y="13133"/>
                    <a:pt x="1045" y="13341"/>
                  </a:cubicBezTo>
                  <a:cubicBezTo>
                    <a:pt x="549" y="14437"/>
                    <a:pt x="1" y="15690"/>
                    <a:pt x="210" y="16864"/>
                  </a:cubicBezTo>
                  <a:cubicBezTo>
                    <a:pt x="288" y="17256"/>
                    <a:pt x="444" y="17647"/>
                    <a:pt x="627" y="17986"/>
                  </a:cubicBezTo>
                  <a:lnTo>
                    <a:pt x="653" y="18013"/>
                  </a:lnTo>
                  <a:cubicBezTo>
                    <a:pt x="679" y="18039"/>
                    <a:pt x="705" y="18065"/>
                    <a:pt x="705" y="18117"/>
                  </a:cubicBezTo>
                  <a:cubicBezTo>
                    <a:pt x="1149" y="18848"/>
                    <a:pt x="1775" y="19474"/>
                    <a:pt x="2506" y="19944"/>
                  </a:cubicBezTo>
                  <a:cubicBezTo>
                    <a:pt x="2819" y="20152"/>
                    <a:pt x="3132" y="20309"/>
                    <a:pt x="3472" y="20466"/>
                  </a:cubicBezTo>
                  <a:cubicBezTo>
                    <a:pt x="4868" y="20995"/>
                    <a:pt x="6331" y="21281"/>
                    <a:pt x="7820" y="21281"/>
                  </a:cubicBezTo>
                  <a:cubicBezTo>
                    <a:pt x="7945" y="21281"/>
                    <a:pt x="8070" y="21279"/>
                    <a:pt x="8195" y="21275"/>
                  </a:cubicBezTo>
                  <a:cubicBezTo>
                    <a:pt x="9552" y="21275"/>
                    <a:pt x="10935" y="21144"/>
                    <a:pt x="12266" y="21014"/>
                  </a:cubicBezTo>
                  <a:lnTo>
                    <a:pt x="12944" y="20961"/>
                  </a:lnTo>
                  <a:cubicBezTo>
                    <a:pt x="14014" y="20857"/>
                    <a:pt x="15136" y="20831"/>
                    <a:pt x="16206" y="20805"/>
                  </a:cubicBezTo>
                  <a:cubicBezTo>
                    <a:pt x="16728" y="20779"/>
                    <a:pt x="17276" y="20779"/>
                    <a:pt x="17824" y="20753"/>
                  </a:cubicBezTo>
                  <a:cubicBezTo>
                    <a:pt x="21869" y="20570"/>
                    <a:pt x="25549" y="19239"/>
                    <a:pt x="28445" y="16917"/>
                  </a:cubicBezTo>
                  <a:cubicBezTo>
                    <a:pt x="29463" y="16081"/>
                    <a:pt x="30350" y="14672"/>
                    <a:pt x="29854" y="13185"/>
                  </a:cubicBezTo>
                  <a:cubicBezTo>
                    <a:pt x="29437" y="11984"/>
                    <a:pt x="28419" y="11202"/>
                    <a:pt x="27558" y="10627"/>
                  </a:cubicBezTo>
                  <a:cubicBezTo>
                    <a:pt x="27140" y="10366"/>
                    <a:pt x="26697" y="10106"/>
                    <a:pt x="26253" y="9845"/>
                  </a:cubicBezTo>
                  <a:cubicBezTo>
                    <a:pt x="26044" y="9740"/>
                    <a:pt x="25836" y="9610"/>
                    <a:pt x="25627" y="9479"/>
                  </a:cubicBezTo>
                  <a:lnTo>
                    <a:pt x="24505" y="8827"/>
                  </a:lnTo>
                  <a:cubicBezTo>
                    <a:pt x="23487" y="8227"/>
                    <a:pt x="22443" y="7574"/>
                    <a:pt x="21425" y="6922"/>
                  </a:cubicBezTo>
                  <a:cubicBezTo>
                    <a:pt x="20982" y="6635"/>
                    <a:pt x="20590" y="6374"/>
                    <a:pt x="20199" y="6087"/>
                  </a:cubicBezTo>
                  <a:cubicBezTo>
                    <a:pt x="19494" y="5565"/>
                    <a:pt x="18816" y="5017"/>
                    <a:pt x="18137" y="4469"/>
                  </a:cubicBezTo>
                  <a:cubicBezTo>
                    <a:pt x="17250" y="3738"/>
                    <a:pt x="16311" y="2981"/>
                    <a:pt x="15319" y="2329"/>
                  </a:cubicBezTo>
                  <a:lnTo>
                    <a:pt x="15189" y="2225"/>
                  </a:lnTo>
                  <a:cubicBezTo>
                    <a:pt x="13669" y="1234"/>
                    <a:pt x="11536" y="1"/>
                    <a:pt x="9355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1770609">
              <a:off x="-4185602" y="877088"/>
              <a:ext cx="1525866" cy="1078055"/>
            </a:xfrm>
            <a:custGeom>
              <a:rect b="b" l="l" r="r" t="t"/>
              <a:pathLst>
                <a:path extrusionOk="0" h="34404" w="48695">
                  <a:moveTo>
                    <a:pt x="15658" y="1"/>
                  </a:moveTo>
                  <a:cubicBezTo>
                    <a:pt x="15647" y="18"/>
                    <a:pt x="15637" y="34"/>
                    <a:pt x="15626" y="51"/>
                  </a:cubicBezTo>
                  <a:lnTo>
                    <a:pt x="15626" y="51"/>
                  </a:lnTo>
                  <a:cubicBezTo>
                    <a:pt x="15638" y="37"/>
                    <a:pt x="15648" y="21"/>
                    <a:pt x="15658" y="1"/>
                  </a:cubicBezTo>
                  <a:close/>
                  <a:moveTo>
                    <a:pt x="15626" y="51"/>
                  </a:moveTo>
                  <a:cubicBezTo>
                    <a:pt x="15608" y="73"/>
                    <a:pt x="15585" y="89"/>
                    <a:pt x="15553" y="105"/>
                  </a:cubicBezTo>
                  <a:cubicBezTo>
                    <a:pt x="13857" y="2062"/>
                    <a:pt x="12735" y="4307"/>
                    <a:pt x="11535" y="6838"/>
                  </a:cubicBezTo>
                  <a:cubicBezTo>
                    <a:pt x="10621" y="8821"/>
                    <a:pt x="9421" y="11118"/>
                    <a:pt x="7646" y="13153"/>
                  </a:cubicBezTo>
                  <a:cubicBezTo>
                    <a:pt x="6446" y="14510"/>
                    <a:pt x="5141" y="15737"/>
                    <a:pt x="3732" y="16859"/>
                  </a:cubicBezTo>
                  <a:cubicBezTo>
                    <a:pt x="2688" y="17720"/>
                    <a:pt x="1357" y="18790"/>
                    <a:pt x="653" y="20147"/>
                  </a:cubicBezTo>
                  <a:cubicBezTo>
                    <a:pt x="339" y="20799"/>
                    <a:pt x="0" y="21765"/>
                    <a:pt x="522" y="22626"/>
                  </a:cubicBezTo>
                  <a:cubicBezTo>
                    <a:pt x="783" y="23070"/>
                    <a:pt x="1175" y="23461"/>
                    <a:pt x="1618" y="23722"/>
                  </a:cubicBezTo>
                  <a:cubicBezTo>
                    <a:pt x="1853" y="23879"/>
                    <a:pt x="2062" y="24009"/>
                    <a:pt x="2297" y="24113"/>
                  </a:cubicBezTo>
                  <a:cubicBezTo>
                    <a:pt x="3967" y="24922"/>
                    <a:pt x="5820" y="25236"/>
                    <a:pt x="7620" y="25549"/>
                  </a:cubicBezTo>
                  <a:cubicBezTo>
                    <a:pt x="8351" y="25679"/>
                    <a:pt x="9082" y="25784"/>
                    <a:pt x="9786" y="25940"/>
                  </a:cubicBezTo>
                  <a:cubicBezTo>
                    <a:pt x="13518" y="26723"/>
                    <a:pt x="17171" y="27845"/>
                    <a:pt x="20668" y="29359"/>
                  </a:cubicBezTo>
                  <a:cubicBezTo>
                    <a:pt x="21921" y="29881"/>
                    <a:pt x="23121" y="30507"/>
                    <a:pt x="24322" y="31133"/>
                  </a:cubicBezTo>
                  <a:cubicBezTo>
                    <a:pt x="25861" y="31942"/>
                    <a:pt x="27427" y="32699"/>
                    <a:pt x="29071" y="33351"/>
                  </a:cubicBezTo>
                  <a:cubicBezTo>
                    <a:pt x="30405" y="33878"/>
                    <a:pt x="32051" y="34404"/>
                    <a:pt x="33754" y="34404"/>
                  </a:cubicBezTo>
                  <a:cubicBezTo>
                    <a:pt x="34416" y="34404"/>
                    <a:pt x="35087" y="34324"/>
                    <a:pt x="35751" y="34134"/>
                  </a:cubicBezTo>
                  <a:cubicBezTo>
                    <a:pt x="38126" y="33456"/>
                    <a:pt x="40449" y="31472"/>
                    <a:pt x="41910" y="28811"/>
                  </a:cubicBezTo>
                  <a:cubicBezTo>
                    <a:pt x="42719" y="27323"/>
                    <a:pt x="43163" y="25653"/>
                    <a:pt x="43580" y="24035"/>
                  </a:cubicBezTo>
                  <a:cubicBezTo>
                    <a:pt x="44154" y="21869"/>
                    <a:pt x="44728" y="19625"/>
                    <a:pt x="46268" y="17798"/>
                  </a:cubicBezTo>
                  <a:lnTo>
                    <a:pt x="46399" y="17642"/>
                  </a:lnTo>
                  <a:cubicBezTo>
                    <a:pt x="47416" y="16441"/>
                    <a:pt x="48695" y="14928"/>
                    <a:pt x="48173" y="13284"/>
                  </a:cubicBezTo>
                  <a:cubicBezTo>
                    <a:pt x="48043" y="12892"/>
                    <a:pt x="47860" y="12527"/>
                    <a:pt x="47625" y="12188"/>
                  </a:cubicBezTo>
                  <a:cubicBezTo>
                    <a:pt x="47625" y="12736"/>
                    <a:pt x="47573" y="13310"/>
                    <a:pt x="47469" y="13858"/>
                  </a:cubicBezTo>
                  <a:cubicBezTo>
                    <a:pt x="47077" y="15737"/>
                    <a:pt x="45094" y="17120"/>
                    <a:pt x="43893" y="18451"/>
                  </a:cubicBezTo>
                  <a:cubicBezTo>
                    <a:pt x="41362" y="21321"/>
                    <a:pt x="41310" y="25549"/>
                    <a:pt x="38492" y="28237"/>
                  </a:cubicBezTo>
                  <a:cubicBezTo>
                    <a:pt x="37051" y="29619"/>
                    <a:pt x="35165" y="30223"/>
                    <a:pt x="33251" y="30223"/>
                  </a:cubicBezTo>
                  <a:cubicBezTo>
                    <a:pt x="31698" y="30223"/>
                    <a:pt x="30126" y="29825"/>
                    <a:pt x="28758" y="29124"/>
                  </a:cubicBezTo>
                  <a:cubicBezTo>
                    <a:pt x="27088" y="28263"/>
                    <a:pt x="25600" y="27036"/>
                    <a:pt x="24034" y="25992"/>
                  </a:cubicBezTo>
                  <a:cubicBezTo>
                    <a:pt x="22417" y="24922"/>
                    <a:pt x="20616" y="24140"/>
                    <a:pt x="18711" y="23722"/>
                  </a:cubicBezTo>
                  <a:cubicBezTo>
                    <a:pt x="15240" y="22887"/>
                    <a:pt x="11561" y="23409"/>
                    <a:pt x="8142" y="22469"/>
                  </a:cubicBezTo>
                  <a:cubicBezTo>
                    <a:pt x="6837" y="22104"/>
                    <a:pt x="5272" y="21165"/>
                    <a:pt x="5298" y="19651"/>
                  </a:cubicBezTo>
                  <a:cubicBezTo>
                    <a:pt x="5298" y="18529"/>
                    <a:pt x="6263" y="17459"/>
                    <a:pt x="6942" y="16650"/>
                  </a:cubicBezTo>
                  <a:cubicBezTo>
                    <a:pt x="7829" y="15580"/>
                    <a:pt x="8821" y="14588"/>
                    <a:pt x="9630" y="13466"/>
                  </a:cubicBezTo>
                  <a:cubicBezTo>
                    <a:pt x="10699" y="11901"/>
                    <a:pt x="11535" y="10178"/>
                    <a:pt x="12109" y="8378"/>
                  </a:cubicBezTo>
                  <a:cubicBezTo>
                    <a:pt x="13042" y="5474"/>
                    <a:pt x="14027" y="2596"/>
                    <a:pt x="15626" y="51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 rot="1770609">
              <a:off x="-3138145" y="1850719"/>
              <a:ext cx="951053" cy="666655"/>
            </a:xfrm>
            <a:custGeom>
              <a:rect b="b" l="l" r="r" t="t"/>
              <a:pathLst>
                <a:path extrusionOk="0" h="21275" w="30351">
                  <a:moveTo>
                    <a:pt x="9247" y="0"/>
                  </a:moveTo>
                  <a:cubicBezTo>
                    <a:pt x="8882" y="0"/>
                    <a:pt x="8525" y="41"/>
                    <a:pt x="8169" y="130"/>
                  </a:cubicBezTo>
                  <a:cubicBezTo>
                    <a:pt x="6238" y="547"/>
                    <a:pt x="4698" y="2009"/>
                    <a:pt x="3445" y="4540"/>
                  </a:cubicBezTo>
                  <a:cubicBezTo>
                    <a:pt x="2976" y="5636"/>
                    <a:pt x="2636" y="6784"/>
                    <a:pt x="2428" y="7985"/>
                  </a:cubicBezTo>
                  <a:cubicBezTo>
                    <a:pt x="2375" y="8298"/>
                    <a:pt x="2323" y="8637"/>
                    <a:pt x="2271" y="8950"/>
                  </a:cubicBezTo>
                  <a:cubicBezTo>
                    <a:pt x="2088" y="10255"/>
                    <a:pt x="1775" y="11508"/>
                    <a:pt x="1306" y="12734"/>
                  </a:cubicBezTo>
                  <a:cubicBezTo>
                    <a:pt x="1227" y="12943"/>
                    <a:pt x="1149" y="13126"/>
                    <a:pt x="1045" y="13334"/>
                  </a:cubicBezTo>
                  <a:cubicBezTo>
                    <a:pt x="549" y="14430"/>
                    <a:pt x="1" y="15683"/>
                    <a:pt x="236" y="16857"/>
                  </a:cubicBezTo>
                  <a:cubicBezTo>
                    <a:pt x="314" y="17249"/>
                    <a:pt x="444" y="17640"/>
                    <a:pt x="653" y="17979"/>
                  </a:cubicBezTo>
                  <a:lnTo>
                    <a:pt x="653" y="18006"/>
                  </a:lnTo>
                  <a:cubicBezTo>
                    <a:pt x="705" y="18032"/>
                    <a:pt x="731" y="18084"/>
                    <a:pt x="705" y="18110"/>
                  </a:cubicBezTo>
                  <a:cubicBezTo>
                    <a:pt x="1175" y="18841"/>
                    <a:pt x="1775" y="19467"/>
                    <a:pt x="2506" y="19963"/>
                  </a:cubicBezTo>
                  <a:cubicBezTo>
                    <a:pt x="2819" y="20145"/>
                    <a:pt x="3158" y="20328"/>
                    <a:pt x="3498" y="20485"/>
                  </a:cubicBezTo>
                  <a:cubicBezTo>
                    <a:pt x="4861" y="21011"/>
                    <a:pt x="6312" y="21274"/>
                    <a:pt x="7791" y="21274"/>
                  </a:cubicBezTo>
                  <a:cubicBezTo>
                    <a:pt x="7925" y="21274"/>
                    <a:pt x="8060" y="21272"/>
                    <a:pt x="8195" y="21268"/>
                  </a:cubicBezTo>
                  <a:cubicBezTo>
                    <a:pt x="9552" y="21268"/>
                    <a:pt x="10909" y="21137"/>
                    <a:pt x="12240" y="21033"/>
                  </a:cubicBezTo>
                  <a:lnTo>
                    <a:pt x="12918" y="20980"/>
                  </a:lnTo>
                  <a:cubicBezTo>
                    <a:pt x="14014" y="20876"/>
                    <a:pt x="15110" y="20850"/>
                    <a:pt x="16180" y="20824"/>
                  </a:cubicBezTo>
                  <a:cubicBezTo>
                    <a:pt x="16728" y="20824"/>
                    <a:pt x="17250" y="20772"/>
                    <a:pt x="17798" y="20746"/>
                  </a:cubicBezTo>
                  <a:cubicBezTo>
                    <a:pt x="21869" y="20589"/>
                    <a:pt x="25549" y="19258"/>
                    <a:pt x="28419" y="16910"/>
                  </a:cubicBezTo>
                  <a:cubicBezTo>
                    <a:pt x="29463" y="16101"/>
                    <a:pt x="30350" y="14691"/>
                    <a:pt x="29854" y="13204"/>
                  </a:cubicBezTo>
                  <a:cubicBezTo>
                    <a:pt x="29776" y="12995"/>
                    <a:pt x="29698" y="12812"/>
                    <a:pt x="29619" y="12656"/>
                  </a:cubicBezTo>
                  <a:lnTo>
                    <a:pt x="29619" y="12656"/>
                  </a:lnTo>
                  <a:cubicBezTo>
                    <a:pt x="29646" y="13204"/>
                    <a:pt x="29515" y="13778"/>
                    <a:pt x="29228" y="14274"/>
                  </a:cubicBezTo>
                  <a:cubicBezTo>
                    <a:pt x="27923" y="16675"/>
                    <a:pt x="24661" y="17510"/>
                    <a:pt x="22182" y="17875"/>
                  </a:cubicBezTo>
                  <a:cubicBezTo>
                    <a:pt x="21258" y="18011"/>
                    <a:pt x="20329" y="18047"/>
                    <a:pt x="19398" y="18047"/>
                  </a:cubicBezTo>
                  <a:cubicBezTo>
                    <a:pt x="18311" y="18047"/>
                    <a:pt x="17222" y="17997"/>
                    <a:pt x="16135" y="17997"/>
                  </a:cubicBezTo>
                  <a:cubicBezTo>
                    <a:pt x="15286" y="17997"/>
                    <a:pt x="14439" y="18028"/>
                    <a:pt x="13597" y="18136"/>
                  </a:cubicBezTo>
                  <a:cubicBezTo>
                    <a:pt x="11637" y="18376"/>
                    <a:pt x="9795" y="18905"/>
                    <a:pt x="7904" y="18905"/>
                  </a:cubicBezTo>
                  <a:cubicBezTo>
                    <a:pt x="7126" y="18905"/>
                    <a:pt x="6339" y="18815"/>
                    <a:pt x="5533" y="18580"/>
                  </a:cubicBezTo>
                  <a:cubicBezTo>
                    <a:pt x="4228" y="18188"/>
                    <a:pt x="2897" y="17170"/>
                    <a:pt x="2845" y="15709"/>
                  </a:cubicBezTo>
                  <a:cubicBezTo>
                    <a:pt x="2793" y="14535"/>
                    <a:pt x="3628" y="13334"/>
                    <a:pt x="3915" y="12186"/>
                  </a:cubicBezTo>
                  <a:cubicBezTo>
                    <a:pt x="4489" y="9942"/>
                    <a:pt x="3941" y="7619"/>
                    <a:pt x="4698" y="5401"/>
                  </a:cubicBezTo>
                  <a:cubicBezTo>
                    <a:pt x="5951" y="1852"/>
                    <a:pt x="6890" y="600"/>
                    <a:pt x="9761" y="25"/>
                  </a:cubicBezTo>
                  <a:cubicBezTo>
                    <a:pt x="9587" y="9"/>
                    <a:pt x="9416" y="0"/>
                    <a:pt x="9247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 rot="1770609">
              <a:off x="-3732054" y="909652"/>
              <a:ext cx="1012376" cy="672766"/>
            </a:xfrm>
            <a:custGeom>
              <a:rect b="b" l="l" r="r" t="t"/>
              <a:pathLst>
                <a:path extrusionOk="0" h="21470" w="32308">
                  <a:moveTo>
                    <a:pt x="12046" y="1"/>
                  </a:moveTo>
                  <a:cubicBezTo>
                    <a:pt x="8695" y="1"/>
                    <a:pt x="6595" y="1537"/>
                    <a:pt x="5455" y="5239"/>
                  </a:cubicBezTo>
                  <a:cubicBezTo>
                    <a:pt x="4933" y="6961"/>
                    <a:pt x="4724" y="8553"/>
                    <a:pt x="3680" y="10041"/>
                  </a:cubicBezTo>
                  <a:cubicBezTo>
                    <a:pt x="1149" y="13720"/>
                    <a:pt x="1" y="17061"/>
                    <a:pt x="6707" y="18130"/>
                  </a:cubicBezTo>
                  <a:cubicBezTo>
                    <a:pt x="8090" y="18339"/>
                    <a:pt x="9499" y="18444"/>
                    <a:pt x="10909" y="18444"/>
                  </a:cubicBezTo>
                  <a:cubicBezTo>
                    <a:pt x="12318" y="18444"/>
                    <a:pt x="13753" y="18548"/>
                    <a:pt x="15162" y="18731"/>
                  </a:cubicBezTo>
                  <a:cubicBezTo>
                    <a:pt x="17041" y="19018"/>
                    <a:pt x="18763" y="19775"/>
                    <a:pt x="20512" y="20531"/>
                  </a:cubicBezTo>
                  <a:cubicBezTo>
                    <a:pt x="21986" y="21156"/>
                    <a:pt x="23435" y="21469"/>
                    <a:pt x="24835" y="21469"/>
                  </a:cubicBezTo>
                  <a:cubicBezTo>
                    <a:pt x="26361" y="21469"/>
                    <a:pt x="27827" y="21097"/>
                    <a:pt x="29202" y="20349"/>
                  </a:cubicBezTo>
                  <a:cubicBezTo>
                    <a:pt x="30715" y="19566"/>
                    <a:pt x="31942" y="18261"/>
                    <a:pt x="32098" y="16513"/>
                  </a:cubicBezTo>
                  <a:cubicBezTo>
                    <a:pt x="32307" y="14738"/>
                    <a:pt x="31498" y="12911"/>
                    <a:pt x="30507" y="11267"/>
                  </a:cubicBezTo>
                  <a:cubicBezTo>
                    <a:pt x="28549" y="8031"/>
                    <a:pt x="25470" y="5526"/>
                    <a:pt x="22208" y="3465"/>
                  </a:cubicBezTo>
                  <a:cubicBezTo>
                    <a:pt x="19807" y="1951"/>
                    <a:pt x="17093" y="672"/>
                    <a:pt x="14353" y="203"/>
                  </a:cubicBezTo>
                  <a:cubicBezTo>
                    <a:pt x="13526" y="70"/>
                    <a:pt x="12758" y="1"/>
                    <a:pt x="1204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 rot="1770609">
              <a:off x="-2935501" y="1974401"/>
              <a:ext cx="647666" cy="380346"/>
            </a:xfrm>
            <a:custGeom>
              <a:rect b="b" l="l" r="r" t="t"/>
              <a:pathLst>
                <a:path extrusionOk="0" h="12138" w="20669">
                  <a:moveTo>
                    <a:pt x="4866" y="1"/>
                  </a:moveTo>
                  <a:cubicBezTo>
                    <a:pt x="4339" y="1"/>
                    <a:pt x="3817" y="90"/>
                    <a:pt x="3315" y="295"/>
                  </a:cubicBezTo>
                  <a:cubicBezTo>
                    <a:pt x="1071" y="1183"/>
                    <a:pt x="1" y="3479"/>
                    <a:pt x="131" y="5775"/>
                  </a:cubicBezTo>
                  <a:cubicBezTo>
                    <a:pt x="288" y="8098"/>
                    <a:pt x="1592" y="9481"/>
                    <a:pt x="3654" y="10316"/>
                  </a:cubicBezTo>
                  <a:cubicBezTo>
                    <a:pt x="6211" y="11334"/>
                    <a:pt x="9004" y="11751"/>
                    <a:pt x="11718" y="11934"/>
                  </a:cubicBezTo>
                  <a:cubicBezTo>
                    <a:pt x="12731" y="12017"/>
                    <a:pt x="13870" y="12138"/>
                    <a:pt x="14993" y="12138"/>
                  </a:cubicBezTo>
                  <a:cubicBezTo>
                    <a:pt x="15981" y="12138"/>
                    <a:pt x="16957" y="12045"/>
                    <a:pt x="17824" y="11751"/>
                  </a:cubicBezTo>
                  <a:cubicBezTo>
                    <a:pt x="20668" y="10812"/>
                    <a:pt x="19677" y="9064"/>
                    <a:pt x="16154" y="6793"/>
                  </a:cubicBezTo>
                  <a:cubicBezTo>
                    <a:pt x="15006" y="6036"/>
                    <a:pt x="13936" y="5149"/>
                    <a:pt x="12840" y="4340"/>
                  </a:cubicBezTo>
                  <a:cubicBezTo>
                    <a:pt x="11300" y="3218"/>
                    <a:pt x="9839" y="1913"/>
                    <a:pt x="8169" y="974"/>
                  </a:cubicBezTo>
                  <a:cubicBezTo>
                    <a:pt x="7168" y="420"/>
                    <a:pt x="6008" y="1"/>
                    <a:pt x="48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 rot="1770609">
              <a:off x="-3547570" y="1491114"/>
              <a:ext cx="311033" cy="179550"/>
            </a:xfrm>
            <a:custGeom>
              <a:rect b="b" l="l" r="r" t="t"/>
              <a:pathLst>
                <a:path extrusionOk="0" h="5730" w="9926">
                  <a:moveTo>
                    <a:pt x="2416" y="1"/>
                  </a:moveTo>
                  <a:cubicBezTo>
                    <a:pt x="0" y="1"/>
                    <a:pt x="1222" y="2223"/>
                    <a:pt x="2332" y="3332"/>
                  </a:cubicBezTo>
                  <a:cubicBezTo>
                    <a:pt x="3088" y="4141"/>
                    <a:pt x="4002" y="4819"/>
                    <a:pt x="4993" y="5315"/>
                  </a:cubicBezTo>
                  <a:cubicBezTo>
                    <a:pt x="5521" y="5579"/>
                    <a:pt x="6082" y="5729"/>
                    <a:pt x="6643" y="5729"/>
                  </a:cubicBezTo>
                  <a:cubicBezTo>
                    <a:pt x="7191" y="5729"/>
                    <a:pt x="7739" y="5585"/>
                    <a:pt x="8255" y="5263"/>
                  </a:cubicBezTo>
                  <a:cubicBezTo>
                    <a:pt x="9090" y="4741"/>
                    <a:pt x="9925" y="3671"/>
                    <a:pt x="9273" y="2679"/>
                  </a:cubicBezTo>
                  <a:cubicBezTo>
                    <a:pt x="8934" y="2184"/>
                    <a:pt x="8229" y="1844"/>
                    <a:pt x="7707" y="1583"/>
                  </a:cubicBezTo>
                  <a:cubicBezTo>
                    <a:pt x="6872" y="1192"/>
                    <a:pt x="6037" y="853"/>
                    <a:pt x="5202" y="540"/>
                  </a:cubicBezTo>
                  <a:cubicBezTo>
                    <a:pt x="4811" y="435"/>
                    <a:pt x="4445" y="331"/>
                    <a:pt x="4054" y="226"/>
                  </a:cubicBezTo>
                  <a:cubicBezTo>
                    <a:pt x="3381" y="70"/>
                    <a:pt x="2842" y="1"/>
                    <a:pt x="24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 rot="1770609">
              <a:off x="-3275354" y="1669899"/>
              <a:ext cx="136339" cy="101119"/>
            </a:xfrm>
            <a:custGeom>
              <a:rect b="b" l="l" r="r" t="t"/>
              <a:pathLst>
                <a:path extrusionOk="0" h="3227" w="4351">
                  <a:moveTo>
                    <a:pt x="1377" y="0"/>
                  </a:moveTo>
                  <a:cubicBezTo>
                    <a:pt x="549" y="0"/>
                    <a:pt x="0" y="563"/>
                    <a:pt x="384" y="1840"/>
                  </a:cubicBezTo>
                  <a:cubicBezTo>
                    <a:pt x="610" y="2570"/>
                    <a:pt x="1127" y="3226"/>
                    <a:pt x="1865" y="3226"/>
                  </a:cubicBezTo>
                  <a:cubicBezTo>
                    <a:pt x="1893" y="3226"/>
                    <a:pt x="1921" y="3225"/>
                    <a:pt x="1949" y="3224"/>
                  </a:cubicBezTo>
                  <a:cubicBezTo>
                    <a:pt x="4350" y="3015"/>
                    <a:pt x="4324" y="1188"/>
                    <a:pt x="2550" y="301"/>
                  </a:cubicBezTo>
                  <a:cubicBezTo>
                    <a:pt x="2141" y="105"/>
                    <a:pt x="1733" y="0"/>
                    <a:pt x="137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 rot="1770609">
              <a:off x="-3012891" y="2168633"/>
              <a:ext cx="190549" cy="91937"/>
            </a:xfrm>
            <a:custGeom>
              <a:rect b="b" l="l" r="r" t="t"/>
              <a:pathLst>
                <a:path extrusionOk="0" h="2934" w="6081">
                  <a:moveTo>
                    <a:pt x="2455" y="0"/>
                  </a:moveTo>
                  <a:cubicBezTo>
                    <a:pt x="1885" y="0"/>
                    <a:pt x="1356" y="180"/>
                    <a:pt x="992" y="689"/>
                  </a:cubicBezTo>
                  <a:cubicBezTo>
                    <a:pt x="0" y="2046"/>
                    <a:pt x="1409" y="2908"/>
                    <a:pt x="2557" y="2934"/>
                  </a:cubicBezTo>
                  <a:cubicBezTo>
                    <a:pt x="3471" y="2882"/>
                    <a:pt x="4384" y="2647"/>
                    <a:pt x="5219" y="2229"/>
                  </a:cubicBezTo>
                  <a:cubicBezTo>
                    <a:pt x="5585" y="2020"/>
                    <a:pt x="6080" y="1603"/>
                    <a:pt x="5715" y="1159"/>
                  </a:cubicBezTo>
                  <a:cubicBezTo>
                    <a:pt x="5167" y="507"/>
                    <a:pt x="3967" y="246"/>
                    <a:pt x="3210" y="89"/>
                  </a:cubicBezTo>
                  <a:cubicBezTo>
                    <a:pt x="2957" y="34"/>
                    <a:pt x="2702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 rot="1770609">
              <a:off x="-2964780" y="2083053"/>
              <a:ext cx="64488" cy="53144"/>
            </a:xfrm>
            <a:custGeom>
              <a:rect b="b" l="l" r="r" t="t"/>
              <a:pathLst>
                <a:path extrusionOk="0" h="1696" w="2058">
                  <a:moveTo>
                    <a:pt x="717" y="1"/>
                  </a:moveTo>
                  <a:cubicBezTo>
                    <a:pt x="341" y="1"/>
                    <a:pt x="100" y="335"/>
                    <a:pt x="53" y="690"/>
                  </a:cubicBezTo>
                  <a:cubicBezTo>
                    <a:pt x="1" y="1160"/>
                    <a:pt x="288" y="1577"/>
                    <a:pt x="732" y="1655"/>
                  </a:cubicBezTo>
                  <a:cubicBezTo>
                    <a:pt x="822" y="1683"/>
                    <a:pt x="910" y="1695"/>
                    <a:pt x="994" y="1695"/>
                  </a:cubicBezTo>
                  <a:cubicBezTo>
                    <a:pt x="1638" y="1695"/>
                    <a:pt x="2057" y="963"/>
                    <a:pt x="1619" y="455"/>
                  </a:cubicBezTo>
                  <a:cubicBezTo>
                    <a:pt x="1410" y="220"/>
                    <a:pt x="1123" y="64"/>
                    <a:pt x="836" y="11"/>
                  </a:cubicBezTo>
                  <a:cubicBezTo>
                    <a:pt x="795" y="4"/>
                    <a:pt x="755" y="1"/>
                    <a:pt x="71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 rot="1770609">
              <a:off x="-3153251" y="1605310"/>
              <a:ext cx="296023" cy="606774"/>
            </a:xfrm>
            <a:custGeom>
              <a:rect b="b" l="l" r="r" t="t"/>
              <a:pathLst>
                <a:path extrusionOk="0" h="19364" w="9447">
                  <a:moveTo>
                    <a:pt x="9447" y="1"/>
                  </a:moveTo>
                  <a:cubicBezTo>
                    <a:pt x="9212" y="1201"/>
                    <a:pt x="8273" y="2297"/>
                    <a:pt x="7516" y="3210"/>
                  </a:cubicBezTo>
                  <a:lnTo>
                    <a:pt x="7464" y="3263"/>
                  </a:lnTo>
                  <a:cubicBezTo>
                    <a:pt x="6707" y="4150"/>
                    <a:pt x="6107" y="5168"/>
                    <a:pt x="5715" y="6264"/>
                  </a:cubicBezTo>
                  <a:cubicBezTo>
                    <a:pt x="5350" y="7255"/>
                    <a:pt x="5063" y="8273"/>
                    <a:pt x="4828" y="9317"/>
                  </a:cubicBezTo>
                  <a:cubicBezTo>
                    <a:pt x="4619" y="10204"/>
                    <a:pt x="4384" y="11144"/>
                    <a:pt x="4097" y="12031"/>
                  </a:cubicBezTo>
                  <a:cubicBezTo>
                    <a:pt x="3523" y="13701"/>
                    <a:pt x="2610" y="15241"/>
                    <a:pt x="1436" y="16545"/>
                  </a:cubicBezTo>
                  <a:cubicBezTo>
                    <a:pt x="992" y="17041"/>
                    <a:pt x="522" y="17511"/>
                    <a:pt x="0" y="17955"/>
                  </a:cubicBezTo>
                  <a:cubicBezTo>
                    <a:pt x="0" y="17955"/>
                    <a:pt x="0" y="17981"/>
                    <a:pt x="0" y="18007"/>
                  </a:cubicBezTo>
                  <a:cubicBezTo>
                    <a:pt x="235" y="18268"/>
                    <a:pt x="496" y="18503"/>
                    <a:pt x="809" y="18711"/>
                  </a:cubicBezTo>
                  <a:cubicBezTo>
                    <a:pt x="1383" y="19103"/>
                    <a:pt x="2062" y="19312"/>
                    <a:pt x="2766" y="19364"/>
                  </a:cubicBezTo>
                  <a:cubicBezTo>
                    <a:pt x="2297" y="19233"/>
                    <a:pt x="1879" y="18920"/>
                    <a:pt x="1592" y="18503"/>
                  </a:cubicBezTo>
                  <a:cubicBezTo>
                    <a:pt x="914" y="17459"/>
                    <a:pt x="2375" y="16023"/>
                    <a:pt x="2949" y="15241"/>
                  </a:cubicBezTo>
                  <a:cubicBezTo>
                    <a:pt x="4410" y="13153"/>
                    <a:pt x="4750" y="10439"/>
                    <a:pt x="5480" y="8038"/>
                  </a:cubicBezTo>
                  <a:cubicBezTo>
                    <a:pt x="5846" y="6681"/>
                    <a:pt x="6446" y="5402"/>
                    <a:pt x="7229" y="4228"/>
                  </a:cubicBezTo>
                  <a:cubicBezTo>
                    <a:pt x="7725" y="3524"/>
                    <a:pt x="8273" y="2845"/>
                    <a:pt x="8742" y="2114"/>
                  </a:cubicBezTo>
                  <a:cubicBezTo>
                    <a:pt x="9134" y="1462"/>
                    <a:pt x="9395" y="757"/>
                    <a:pt x="9447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 rot="1770609">
              <a:off x="-3900537" y="1725805"/>
              <a:ext cx="569987" cy="226522"/>
            </a:xfrm>
            <a:custGeom>
              <a:rect b="b" l="l" r="r" t="t"/>
              <a:pathLst>
                <a:path extrusionOk="0" h="7229" w="18190">
                  <a:moveTo>
                    <a:pt x="1123" y="0"/>
                  </a:moveTo>
                  <a:cubicBezTo>
                    <a:pt x="1097" y="26"/>
                    <a:pt x="1097" y="26"/>
                    <a:pt x="1123" y="52"/>
                  </a:cubicBezTo>
                  <a:cubicBezTo>
                    <a:pt x="1488" y="887"/>
                    <a:pt x="1097" y="1775"/>
                    <a:pt x="679" y="2505"/>
                  </a:cubicBezTo>
                  <a:cubicBezTo>
                    <a:pt x="1" y="3653"/>
                    <a:pt x="27" y="4515"/>
                    <a:pt x="706" y="5271"/>
                  </a:cubicBezTo>
                  <a:cubicBezTo>
                    <a:pt x="966" y="5558"/>
                    <a:pt x="1254" y="5819"/>
                    <a:pt x="1593" y="6054"/>
                  </a:cubicBezTo>
                  <a:cubicBezTo>
                    <a:pt x="2193" y="6420"/>
                    <a:pt x="2845" y="6707"/>
                    <a:pt x="3524" y="6915"/>
                  </a:cubicBezTo>
                  <a:cubicBezTo>
                    <a:pt x="4124" y="7072"/>
                    <a:pt x="4750" y="7203"/>
                    <a:pt x="5377" y="7229"/>
                  </a:cubicBezTo>
                  <a:cubicBezTo>
                    <a:pt x="3524" y="6602"/>
                    <a:pt x="1645" y="5558"/>
                    <a:pt x="2089" y="3993"/>
                  </a:cubicBezTo>
                  <a:cubicBezTo>
                    <a:pt x="2358" y="3122"/>
                    <a:pt x="3468" y="2745"/>
                    <a:pt x="4384" y="2745"/>
                  </a:cubicBezTo>
                  <a:cubicBezTo>
                    <a:pt x="4621" y="2745"/>
                    <a:pt x="4845" y="2770"/>
                    <a:pt x="5037" y="2818"/>
                  </a:cubicBezTo>
                  <a:cubicBezTo>
                    <a:pt x="6655" y="3184"/>
                    <a:pt x="8143" y="4045"/>
                    <a:pt x="9630" y="4776"/>
                  </a:cubicBezTo>
                  <a:cubicBezTo>
                    <a:pt x="11336" y="5609"/>
                    <a:pt x="13771" y="6691"/>
                    <a:pt x="15926" y="6691"/>
                  </a:cubicBezTo>
                  <a:cubicBezTo>
                    <a:pt x="16738" y="6691"/>
                    <a:pt x="17511" y="6537"/>
                    <a:pt x="18190" y="6159"/>
                  </a:cubicBezTo>
                  <a:lnTo>
                    <a:pt x="18190" y="6159"/>
                  </a:lnTo>
                  <a:cubicBezTo>
                    <a:pt x="17884" y="6192"/>
                    <a:pt x="17579" y="6208"/>
                    <a:pt x="17276" y="6208"/>
                  </a:cubicBezTo>
                  <a:cubicBezTo>
                    <a:pt x="15223" y="6208"/>
                    <a:pt x="13265" y="5501"/>
                    <a:pt x="11901" y="4932"/>
                  </a:cubicBezTo>
                  <a:cubicBezTo>
                    <a:pt x="10465" y="4358"/>
                    <a:pt x="9056" y="3627"/>
                    <a:pt x="7699" y="2923"/>
                  </a:cubicBezTo>
                  <a:cubicBezTo>
                    <a:pt x="6290" y="2192"/>
                    <a:pt x="4803" y="1435"/>
                    <a:pt x="3315" y="835"/>
                  </a:cubicBezTo>
                  <a:cubicBezTo>
                    <a:pt x="2663" y="574"/>
                    <a:pt x="1958" y="287"/>
                    <a:pt x="1149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 rot="1770609">
              <a:off x="-4240637" y="931073"/>
              <a:ext cx="2316608" cy="1342900"/>
            </a:xfrm>
            <a:custGeom>
              <a:rect b="b" l="l" r="r" t="t"/>
              <a:pathLst>
                <a:path extrusionOk="0" h="42856" w="73930">
                  <a:moveTo>
                    <a:pt x="49267" y="18992"/>
                  </a:moveTo>
                  <a:cubicBezTo>
                    <a:pt x="50103" y="18992"/>
                    <a:pt x="50888" y="19423"/>
                    <a:pt x="51331" y="20162"/>
                  </a:cubicBezTo>
                  <a:cubicBezTo>
                    <a:pt x="48695" y="20449"/>
                    <a:pt x="46947" y="22536"/>
                    <a:pt x="45851" y="24807"/>
                  </a:cubicBezTo>
                  <a:cubicBezTo>
                    <a:pt x="45068" y="26477"/>
                    <a:pt x="44807" y="28304"/>
                    <a:pt x="44494" y="30104"/>
                  </a:cubicBezTo>
                  <a:cubicBezTo>
                    <a:pt x="44389" y="30887"/>
                    <a:pt x="44181" y="31644"/>
                    <a:pt x="43946" y="32401"/>
                  </a:cubicBezTo>
                  <a:cubicBezTo>
                    <a:pt x="43685" y="33053"/>
                    <a:pt x="43398" y="33705"/>
                    <a:pt x="43137" y="34358"/>
                  </a:cubicBezTo>
                  <a:cubicBezTo>
                    <a:pt x="42693" y="35454"/>
                    <a:pt x="42354" y="36680"/>
                    <a:pt x="42797" y="37829"/>
                  </a:cubicBezTo>
                  <a:cubicBezTo>
                    <a:pt x="42850" y="37985"/>
                    <a:pt x="42928" y="38142"/>
                    <a:pt x="43032" y="38298"/>
                  </a:cubicBezTo>
                  <a:cubicBezTo>
                    <a:pt x="42767" y="38352"/>
                    <a:pt x="42501" y="38379"/>
                    <a:pt x="42236" y="38379"/>
                  </a:cubicBezTo>
                  <a:cubicBezTo>
                    <a:pt x="41092" y="38379"/>
                    <a:pt x="39985" y="37888"/>
                    <a:pt x="39222" y="37020"/>
                  </a:cubicBezTo>
                  <a:cubicBezTo>
                    <a:pt x="39744" y="36576"/>
                    <a:pt x="40214" y="36132"/>
                    <a:pt x="40658" y="35637"/>
                  </a:cubicBezTo>
                  <a:cubicBezTo>
                    <a:pt x="41832" y="34306"/>
                    <a:pt x="42745" y="32766"/>
                    <a:pt x="43319" y="31070"/>
                  </a:cubicBezTo>
                  <a:cubicBezTo>
                    <a:pt x="43972" y="29191"/>
                    <a:pt x="44233" y="27182"/>
                    <a:pt x="44937" y="25329"/>
                  </a:cubicBezTo>
                  <a:cubicBezTo>
                    <a:pt x="45355" y="24233"/>
                    <a:pt x="45929" y="23215"/>
                    <a:pt x="46686" y="22328"/>
                  </a:cubicBezTo>
                  <a:cubicBezTo>
                    <a:pt x="47469" y="21388"/>
                    <a:pt x="48434" y="20292"/>
                    <a:pt x="48669" y="19066"/>
                  </a:cubicBezTo>
                  <a:cubicBezTo>
                    <a:pt x="48869" y="19016"/>
                    <a:pt x="49069" y="18992"/>
                    <a:pt x="49267" y="18992"/>
                  </a:cubicBezTo>
                  <a:close/>
                  <a:moveTo>
                    <a:pt x="24583" y="270"/>
                  </a:moveTo>
                  <a:cubicBezTo>
                    <a:pt x="26185" y="270"/>
                    <a:pt x="27791" y="610"/>
                    <a:pt x="29306" y="1164"/>
                  </a:cubicBezTo>
                  <a:cubicBezTo>
                    <a:pt x="35125" y="3278"/>
                    <a:pt x="39509" y="8262"/>
                    <a:pt x="43815" y="12490"/>
                  </a:cubicBezTo>
                  <a:cubicBezTo>
                    <a:pt x="44755" y="13429"/>
                    <a:pt x="45772" y="14290"/>
                    <a:pt x="46686" y="15256"/>
                  </a:cubicBezTo>
                  <a:cubicBezTo>
                    <a:pt x="47364" y="15960"/>
                    <a:pt x="48069" y="16743"/>
                    <a:pt x="48356" y="17709"/>
                  </a:cubicBezTo>
                  <a:cubicBezTo>
                    <a:pt x="48904" y="19405"/>
                    <a:pt x="47469" y="20997"/>
                    <a:pt x="46477" y="22171"/>
                  </a:cubicBezTo>
                  <a:cubicBezTo>
                    <a:pt x="43789" y="25355"/>
                    <a:pt x="44024" y="29661"/>
                    <a:pt x="42093" y="33184"/>
                  </a:cubicBezTo>
                  <a:cubicBezTo>
                    <a:pt x="40814" y="35532"/>
                    <a:pt x="38596" y="37750"/>
                    <a:pt x="35986" y="38507"/>
                  </a:cubicBezTo>
                  <a:cubicBezTo>
                    <a:pt x="35353" y="38686"/>
                    <a:pt x="34708" y="38763"/>
                    <a:pt x="34062" y="38763"/>
                  </a:cubicBezTo>
                  <a:cubicBezTo>
                    <a:pt x="32448" y="38763"/>
                    <a:pt x="30823" y="38283"/>
                    <a:pt x="29332" y="37724"/>
                  </a:cubicBezTo>
                  <a:cubicBezTo>
                    <a:pt x="26435" y="36628"/>
                    <a:pt x="23774" y="34958"/>
                    <a:pt x="20955" y="33705"/>
                  </a:cubicBezTo>
                  <a:cubicBezTo>
                    <a:pt x="17432" y="32218"/>
                    <a:pt x="13779" y="31096"/>
                    <a:pt x="10047" y="30313"/>
                  </a:cubicBezTo>
                  <a:cubicBezTo>
                    <a:pt x="7568" y="29765"/>
                    <a:pt x="4880" y="29608"/>
                    <a:pt x="2584" y="28486"/>
                  </a:cubicBezTo>
                  <a:cubicBezTo>
                    <a:pt x="1853" y="28173"/>
                    <a:pt x="1227" y="27651"/>
                    <a:pt x="809" y="26999"/>
                  </a:cubicBezTo>
                  <a:cubicBezTo>
                    <a:pt x="340" y="26216"/>
                    <a:pt x="548" y="25329"/>
                    <a:pt x="940" y="24572"/>
                  </a:cubicBezTo>
                  <a:cubicBezTo>
                    <a:pt x="1644" y="23241"/>
                    <a:pt x="2871" y="22223"/>
                    <a:pt x="3993" y="21310"/>
                  </a:cubicBezTo>
                  <a:cubicBezTo>
                    <a:pt x="5402" y="20188"/>
                    <a:pt x="6707" y="18935"/>
                    <a:pt x="7907" y="17578"/>
                  </a:cubicBezTo>
                  <a:cubicBezTo>
                    <a:pt x="9578" y="15699"/>
                    <a:pt x="10752" y="13533"/>
                    <a:pt x="11822" y="11263"/>
                  </a:cubicBezTo>
                  <a:cubicBezTo>
                    <a:pt x="12944" y="8888"/>
                    <a:pt x="14092" y="6540"/>
                    <a:pt x="15841" y="4556"/>
                  </a:cubicBezTo>
                  <a:cubicBezTo>
                    <a:pt x="17380" y="2730"/>
                    <a:pt x="19442" y="1373"/>
                    <a:pt x="21712" y="668"/>
                  </a:cubicBezTo>
                  <a:cubicBezTo>
                    <a:pt x="22654" y="393"/>
                    <a:pt x="23618" y="270"/>
                    <a:pt x="24583" y="270"/>
                  </a:cubicBezTo>
                  <a:close/>
                  <a:moveTo>
                    <a:pt x="51944" y="20378"/>
                  </a:moveTo>
                  <a:cubicBezTo>
                    <a:pt x="54078" y="20378"/>
                    <a:pt x="56211" y="21545"/>
                    <a:pt x="57933" y="22693"/>
                  </a:cubicBezTo>
                  <a:cubicBezTo>
                    <a:pt x="59629" y="23841"/>
                    <a:pt x="61143" y="25250"/>
                    <a:pt x="62813" y="26451"/>
                  </a:cubicBezTo>
                  <a:cubicBezTo>
                    <a:pt x="64535" y="27730"/>
                    <a:pt x="66414" y="28773"/>
                    <a:pt x="68241" y="29869"/>
                  </a:cubicBezTo>
                  <a:cubicBezTo>
                    <a:pt x="69781" y="30783"/>
                    <a:pt x="71842" y="31748"/>
                    <a:pt x="72442" y="33549"/>
                  </a:cubicBezTo>
                  <a:cubicBezTo>
                    <a:pt x="72886" y="34958"/>
                    <a:pt x="72077" y="36367"/>
                    <a:pt x="71007" y="37228"/>
                  </a:cubicBezTo>
                  <a:cubicBezTo>
                    <a:pt x="68006" y="39655"/>
                    <a:pt x="64222" y="40882"/>
                    <a:pt x="60412" y="41065"/>
                  </a:cubicBezTo>
                  <a:cubicBezTo>
                    <a:pt x="58768" y="41117"/>
                    <a:pt x="57150" y="41117"/>
                    <a:pt x="55506" y="41273"/>
                  </a:cubicBezTo>
                  <a:cubicBezTo>
                    <a:pt x="53888" y="41404"/>
                    <a:pt x="52349" y="41560"/>
                    <a:pt x="50783" y="41586"/>
                  </a:cubicBezTo>
                  <a:cubicBezTo>
                    <a:pt x="50658" y="41590"/>
                    <a:pt x="50533" y="41592"/>
                    <a:pt x="50408" y="41592"/>
                  </a:cubicBezTo>
                  <a:cubicBezTo>
                    <a:pt x="48919" y="41592"/>
                    <a:pt x="47458" y="41307"/>
                    <a:pt x="46086" y="40777"/>
                  </a:cubicBezTo>
                  <a:cubicBezTo>
                    <a:pt x="44963" y="40308"/>
                    <a:pt x="43998" y="39473"/>
                    <a:pt x="43346" y="38429"/>
                  </a:cubicBezTo>
                  <a:cubicBezTo>
                    <a:pt x="43346" y="38377"/>
                    <a:pt x="43319" y="38324"/>
                    <a:pt x="43267" y="38298"/>
                  </a:cubicBezTo>
                  <a:cubicBezTo>
                    <a:pt x="43058" y="37959"/>
                    <a:pt x="42928" y="37568"/>
                    <a:pt x="42850" y="37176"/>
                  </a:cubicBezTo>
                  <a:cubicBezTo>
                    <a:pt x="42563" y="35819"/>
                    <a:pt x="43424" y="34306"/>
                    <a:pt x="43920" y="33079"/>
                  </a:cubicBezTo>
                  <a:cubicBezTo>
                    <a:pt x="44572" y="31566"/>
                    <a:pt x="44755" y="29948"/>
                    <a:pt x="45042" y="28330"/>
                  </a:cubicBezTo>
                  <a:cubicBezTo>
                    <a:pt x="45251" y="27155"/>
                    <a:pt x="45590" y="26007"/>
                    <a:pt x="46086" y="24911"/>
                  </a:cubicBezTo>
                  <a:cubicBezTo>
                    <a:pt x="47077" y="22928"/>
                    <a:pt x="48512" y="21023"/>
                    <a:pt x="50783" y="20501"/>
                  </a:cubicBezTo>
                  <a:cubicBezTo>
                    <a:pt x="51168" y="20417"/>
                    <a:pt x="51556" y="20378"/>
                    <a:pt x="51944" y="20378"/>
                  </a:cubicBezTo>
                  <a:close/>
                  <a:moveTo>
                    <a:pt x="17928" y="32818"/>
                  </a:moveTo>
                  <a:cubicBezTo>
                    <a:pt x="18633" y="33079"/>
                    <a:pt x="19363" y="33340"/>
                    <a:pt x="20068" y="33627"/>
                  </a:cubicBezTo>
                  <a:cubicBezTo>
                    <a:pt x="23017" y="34828"/>
                    <a:pt x="25731" y="36524"/>
                    <a:pt x="28654" y="37750"/>
                  </a:cubicBezTo>
                  <a:cubicBezTo>
                    <a:pt x="30356" y="38449"/>
                    <a:pt x="32168" y="39020"/>
                    <a:pt x="34014" y="39020"/>
                  </a:cubicBezTo>
                  <a:cubicBezTo>
                    <a:pt x="34374" y="39020"/>
                    <a:pt x="34736" y="38998"/>
                    <a:pt x="35099" y="38951"/>
                  </a:cubicBezTo>
                  <a:lnTo>
                    <a:pt x="35334" y="38899"/>
                  </a:lnTo>
                  <a:cubicBezTo>
                    <a:pt x="35804" y="39160"/>
                    <a:pt x="36169" y="39525"/>
                    <a:pt x="36430" y="39995"/>
                  </a:cubicBezTo>
                  <a:cubicBezTo>
                    <a:pt x="36769" y="40699"/>
                    <a:pt x="36221" y="41404"/>
                    <a:pt x="35726" y="41847"/>
                  </a:cubicBezTo>
                  <a:cubicBezTo>
                    <a:pt x="35127" y="42386"/>
                    <a:pt x="34417" y="42581"/>
                    <a:pt x="33689" y="42581"/>
                  </a:cubicBezTo>
                  <a:cubicBezTo>
                    <a:pt x="33148" y="42581"/>
                    <a:pt x="32596" y="42473"/>
                    <a:pt x="32072" y="42317"/>
                  </a:cubicBezTo>
                  <a:cubicBezTo>
                    <a:pt x="30846" y="41952"/>
                    <a:pt x="29645" y="41352"/>
                    <a:pt x="28393" y="40934"/>
                  </a:cubicBezTo>
                  <a:cubicBezTo>
                    <a:pt x="26983" y="40412"/>
                    <a:pt x="25496" y="40125"/>
                    <a:pt x="23982" y="40047"/>
                  </a:cubicBezTo>
                  <a:cubicBezTo>
                    <a:pt x="22730" y="39995"/>
                    <a:pt x="21555" y="39995"/>
                    <a:pt x="20329" y="39655"/>
                  </a:cubicBezTo>
                  <a:cubicBezTo>
                    <a:pt x="19259" y="39368"/>
                    <a:pt x="18294" y="38820"/>
                    <a:pt x="17511" y="38037"/>
                  </a:cubicBezTo>
                  <a:cubicBezTo>
                    <a:pt x="16728" y="37150"/>
                    <a:pt x="16937" y="36237"/>
                    <a:pt x="17485" y="35297"/>
                  </a:cubicBezTo>
                  <a:cubicBezTo>
                    <a:pt x="17928" y="34514"/>
                    <a:pt x="18294" y="33653"/>
                    <a:pt x="17928" y="32818"/>
                  </a:cubicBezTo>
                  <a:close/>
                  <a:moveTo>
                    <a:pt x="24740" y="0"/>
                  </a:moveTo>
                  <a:cubicBezTo>
                    <a:pt x="20642" y="0"/>
                    <a:pt x="17086" y="2322"/>
                    <a:pt x="14614" y="5626"/>
                  </a:cubicBezTo>
                  <a:cubicBezTo>
                    <a:pt x="13100" y="7688"/>
                    <a:pt x="12135" y="10063"/>
                    <a:pt x="11039" y="12333"/>
                  </a:cubicBezTo>
                  <a:cubicBezTo>
                    <a:pt x="9812" y="14864"/>
                    <a:pt x="8142" y="17135"/>
                    <a:pt x="6133" y="19092"/>
                  </a:cubicBezTo>
                  <a:cubicBezTo>
                    <a:pt x="4802" y="20370"/>
                    <a:pt x="3288" y="21440"/>
                    <a:pt x="2010" y="22771"/>
                  </a:cubicBezTo>
                  <a:cubicBezTo>
                    <a:pt x="1253" y="23476"/>
                    <a:pt x="679" y="24363"/>
                    <a:pt x="366" y="25381"/>
                  </a:cubicBezTo>
                  <a:cubicBezTo>
                    <a:pt x="0" y="26868"/>
                    <a:pt x="1070" y="27990"/>
                    <a:pt x="2271" y="28643"/>
                  </a:cubicBezTo>
                  <a:cubicBezTo>
                    <a:pt x="4332" y="29739"/>
                    <a:pt x="6759" y="29948"/>
                    <a:pt x="9029" y="30365"/>
                  </a:cubicBezTo>
                  <a:cubicBezTo>
                    <a:pt x="11926" y="30965"/>
                    <a:pt x="14771" y="31722"/>
                    <a:pt x="17589" y="32688"/>
                  </a:cubicBezTo>
                  <a:cubicBezTo>
                    <a:pt x="18398" y="34019"/>
                    <a:pt x="17041" y="35062"/>
                    <a:pt x="16754" y="36289"/>
                  </a:cubicBezTo>
                  <a:cubicBezTo>
                    <a:pt x="16545" y="37176"/>
                    <a:pt x="17067" y="37985"/>
                    <a:pt x="17693" y="38559"/>
                  </a:cubicBezTo>
                  <a:cubicBezTo>
                    <a:pt x="18581" y="39342"/>
                    <a:pt x="19755" y="39786"/>
                    <a:pt x="20903" y="40073"/>
                  </a:cubicBezTo>
                  <a:cubicBezTo>
                    <a:pt x="22364" y="40412"/>
                    <a:pt x="23826" y="40229"/>
                    <a:pt x="25313" y="40438"/>
                  </a:cubicBezTo>
                  <a:cubicBezTo>
                    <a:pt x="26957" y="40699"/>
                    <a:pt x="28575" y="41169"/>
                    <a:pt x="30089" y="41847"/>
                  </a:cubicBezTo>
                  <a:cubicBezTo>
                    <a:pt x="31183" y="42276"/>
                    <a:pt x="32408" y="42856"/>
                    <a:pt x="33625" y="42856"/>
                  </a:cubicBezTo>
                  <a:cubicBezTo>
                    <a:pt x="33742" y="42856"/>
                    <a:pt x="33860" y="42851"/>
                    <a:pt x="33977" y="42839"/>
                  </a:cubicBezTo>
                  <a:cubicBezTo>
                    <a:pt x="35125" y="42761"/>
                    <a:pt x="36300" y="42056"/>
                    <a:pt x="36743" y="40934"/>
                  </a:cubicBezTo>
                  <a:cubicBezTo>
                    <a:pt x="37056" y="40073"/>
                    <a:pt x="36404" y="39316"/>
                    <a:pt x="35726" y="38846"/>
                  </a:cubicBezTo>
                  <a:cubicBezTo>
                    <a:pt x="36952" y="38533"/>
                    <a:pt x="38074" y="37985"/>
                    <a:pt x="39040" y="37176"/>
                  </a:cubicBezTo>
                  <a:cubicBezTo>
                    <a:pt x="39863" y="38126"/>
                    <a:pt x="41061" y="38649"/>
                    <a:pt x="42289" y="38649"/>
                  </a:cubicBezTo>
                  <a:cubicBezTo>
                    <a:pt x="42580" y="38649"/>
                    <a:pt x="42873" y="38619"/>
                    <a:pt x="43163" y="38559"/>
                  </a:cubicBezTo>
                  <a:cubicBezTo>
                    <a:pt x="43789" y="39551"/>
                    <a:pt x="44650" y="40334"/>
                    <a:pt x="45694" y="40856"/>
                  </a:cubicBezTo>
                  <a:cubicBezTo>
                    <a:pt x="47198" y="41638"/>
                    <a:pt x="48918" y="41856"/>
                    <a:pt x="50646" y="41856"/>
                  </a:cubicBezTo>
                  <a:cubicBezTo>
                    <a:pt x="51916" y="41856"/>
                    <a:pt x="53190" y="41738"/>
                    <a:pt x="54384" y="41639"/>
                  </a:cubicBezTo>
                  <a:cubicBezTo>
                    <a:pt x="56002" y="41482"/>
                    <a:pt x="57672" y="41378"/>
                    <a:pt x="59316" y="41352"/>
                  </a:cubicBezTo>
                  <a:cubicBezTo>
                    <a:pt x="61065" y="41299"/>
                    <a:pt x="62787" y="41221"/>
                    <a:pt x="64483" y="40777"/>
                  </a:cubicBezTo>
                  <a:cubicBezTo>
                    <a:pt x="66205" y="40308"/>
                    <a:pt x="67849" y="39603"/>
                    <a:pt x="69363" y="38690"/>
                  </a:cubicBezTo>
                  <a:cubicBezTo>
                    <a:pt x="70563" y="37985"/>
                    <a:pt x="71868" y="37124"/>
                    <a:pt x="72495" y="35819"/>
                  </a:cubicBezTo>
                  <a:cubicBezTo>
                    <a:pt x="73930" y="32818"/>
                    <a:pt x="70459" y="30913"/>
                    <a:pt x="68371" y="29661"/>
                  </a:cubicBezTo>
                  <a:cubicBezTo>
                    <a:pt x="66519" y="28539"/>
                    <a:pt x="64666" y="27495"/>
                    <a:pt x="62943" y="26242"/>
                  </a:cubicBezTo>
                  <a:cubicBezTo>
                    <a:pt x="61273" y="25042"/>
                    <a:pt x="59760" y="23632"/>
                    <a:pt x="58037" y="22484"/>
                  </a:cubicBezTo>
                  <a:cubicBezTo>
                    <a:pt x="56285" y="21283"/>
                    <a:pt x="54101" y="20129"/>
                    <a:pt x="51922" y="20129"/>
                  </a:cubicBezTo>
                  <a:cubicBezTo>
                    <a:pt x="51829" y="20129"/>
                    <a:pt x="51737" y="20131"/>
                    <a:pt x="51644" y="20136"/>
                  </a:cubicBezTo>
                  <a:cubicBezTo>
                    <a:pt x="51158" y="19253"/>
                    <a:pt x="50244" y="18725"/>
                    <a:pt x="49279" y="18725"/>
                  </a:cubicBezTo>
                  <a:cubicBezTo>
                    <a:pt x="49102" y="18725"/>
                    <a:pt x="48925" y="18742"/>
                    <a:pt x="48747" y="18779"/>
                  </a:cubicBezTo>
                  <a:cubicBezTo>
                    <a:pt x="48800" y="18361"/>
                    <a:pt x="48747" y="17917"/>
                    <a:pt x="48591" y="17526"/>
                  </a:cubicBezTo>
                  <a:cubicBezTo>
                    <a:pt x="48225" y="16456"/>
                    <a:pt x="47443" y="15595"/>
                    <a:pt x="46634" y="14812"/>
                  </a:cubicBezTo>
                  <a:cubicBezTo>
                    <a:pt x="45433" y="13612"/>
                    <a:pt x="44154" y="12463"/>
                    <a:pt x="42954" y="11237"/>
                  </a:cubicBezTo>
                  <a:cubicBezTo>
                    <a:pt x="38309" y="6670"/>
                    <a:pt x="33168" y="1138"/>
                    <a:pt x="26357" y="120"/>
                  </a:cubicBezTo>
                  <a:cubicBezTo>
                    <a:pt x="25810" y="39"/>
                    <a:pt x="25270" y="0"/>
                    <a:pt x="24740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 rot="1770609">
              <a:off x="-3224877" y="908804"/>
              <a:ext cx="386645" cy="135211"/>
            </a:xfrm>
            <a:custGeom>
              <a:rect b="b" l="l" r="r" t="t"/>
              <a:pathLst>
                <a:path extrusionOk="0" h="4315" w="12339">
                  <a:moveTo>
                    <a:pt x="2171" y="1"/>
                  </a:moveTo>
                  <a:cubicBezTo>
                    <a:pt x="1442" y="1"/>
                    <a:pt x="714" y="82"/>
                    <a:pt x="0" y="263"/>
                  </a:cubicBezTo>
                  <a:lnTo>
                    <a:pt x="0" y="289"/>
                  </a:lnTo>
                  <a:cubicBezTo>
                    <a:pt x="594" y="186"/>
                    <a:pt x="1179" y="139"/>
                    <a:pt x="1757" y="139"/>
                  </a:cubicBezTo>
                  <a:cubicBezTo>
                    <a:pt x="5603" y="139"/>
                    <a:pt x="9112" y="2243"/>
                    <a:pt x="12266" y="4307"/>
                  </a:cubicBezTo>
                  <a:cubicBezTo>
                    <a:pt x="12275" y="4312"/>
                    <a:pt x="12284" y="4315"/>
                    <a:pt x="12292" y="4315"/>
                  </a:cubicBezTo>
                  <a:cubicBezTo>
                    <a:pt x="12326" y="4315"/>
                    <a:pt x="12339" y="4276"/>
                    <a:pt x="12318" y="4255"/>
                  </a:cubicBezTo>
                  <a:cubicBezTo>
                    <a:pt x="10595" y="2794"/>
                    <a:pt x="8638" y="1646"/>
                    <a:pt x="6524" y="863"/>
                  </a:cubicBezTo>
                  <a:cubicBezTo>
                    <a:pt x="5142" y="338"/>
                    <a:pt x="3654" y="1"/>
                    <a:pt x="217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 rot="1770609">
              <a:off x="-2897490" y="1145049"/>
              <a:ext cx="24316" cy="18362"/>
            </a:xfrm>
            <a:custGeom>
              <a:rect b="b" l="l" r="r" t="t"/>
              <a:pathLst>
                <a:path extrusionOk="0" h="586" w="776">
                  <a:moveTo>
                    <a:pt x="23" y="0"/>
                  </a:moveTo>
                  <a:cubicBezTo>
                    <a:pt x="8" y="0"/>
                    <a:pt x="0" y="19"/>
                    <a:pt x="19" y="37"/>
                  </a:cubicBezTo>
                  <a:cubicBezTo>
                    <a:pt x="202" y="246"/>
                    <a:pt x="436" y="429"/>
                    <a:pt x="697" y="585"/>
                  </a:cubicBezTo>
                  <a:cubicBezTo>
                    <a:pt x="724" y="585"/>
                    <a:pt x="776" y="585"/>
                    <a:pt x="750" y="533"/>
                  </a:cubicBezTo>
                  <a:cubicBezTo>
                    <a:pt x="593" y="272"/>
                    <a:pt x="332" y="90"/>
                    <a:pt x="45" y="11"/>
                  </a:cubicBezTo>
                  <a:cubicBezTo>
                    <a:pt x="37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 rot="1770609">
              <a:off x="-3769048" y="1929558"/>
              <a:ext cx="230627" cy="55244"/>
            </a:xfrm>
            <a:custGeom>
              <a:rect b="b" l="l" r="r" t="t"/>
              <a:pathLst>
                <a:path extrusionOk="0" h="1763" w="7360">
                  <a:moveTo>
                    <a:pt x="1309" y="0"/>
                  </a:moveTo>
                  <a:cubicBezTo>
                    <a:pt x="877" y="0"/>
                    <a:pt x="448" y="30"/>
                    <a:pt x="27" y="93"/>
                  </a:cubicBezTo>
                  <a:cubicBezTo>
                    <a:pt x="1" y="119"/>
                    <a:pt x="1" y="119"/>
                    <a:pt x="27" y="145"/>
                  </a:cubicBezTo>
                  <a:cubicBezTo>
                    <a:pt x="1201" y="145"/>
                    <a:pt x="2375" y="249"/>
                    <a:pt x="3550" y="458"/>
                  </a:cubicBezTo>
                  <a:cubicBezTo>
                    <a:pt x="4855" y="745"/>
                    <a:pt x="6055" y="1293"/>
                    <a:pt x="7308" y="1763"/>
                  </a:cubicBezTo>
                  <a:cubicBezTo>
                    <a:pt x="7334" y="1763"/>
                    <a:pt x="7360" y="1711"/>
                    <a:pt x="7334" y="1685"/>
                  </a:cubicBezTo>
                  <a:cubicBezTo>
                    <a:pt x="5561" y="690"/>
                    <a:pt x="3395" y="0"/>
                    <a:pt x="1309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 rot="1770609">
              <a:off x="-3564293" y="2047938"/>
              <a:ext cx="16388" cy="8022"/>
            </a:xfrm>
            <a:custGeom>
              <a:rect b="b" l="l" r="r" t="t"/>
              <a:pathLst>
                <a:path extrusionOk="0" h="256" w="523">
                  <a:moveTo>
                    <a:pt x="117" y="0"/>
                  </a:moveTo>
                  <a:cubicBezTo>
                    <a:pt x="78" y="0"/>
                    <a:pt x="39" y="5"/>
                    <a:pt x="1" y="16"/>
                  </a:cubicBezTo>
                  <a:cubicBezTo>
                    <a:pt x="1" y="16"/>
                    <a:pt x="1" y="16"/>
                    <a:pt x="1" y="42"/>
                  </a:cubicBezTo>
                  <a:cubicBezTo>
                    <a:pt x="115" y="179"/>
                    <a:pt x="268" y="256"/>
                    <a:pt x="427" y="256"/>
                  </a:cubicBezTo>
                  <a:cubicBezTo>
                    <a:pt x="450" y="256"/>
                    <a:pt x="473" y="254"/>
                    <a:pt x="497" y="251"/>
                  </a:cubicBezTo>
                  <a:cubicBezTo>
                    <a:pt x="497" y="251"/>
                    <a:pt x="523" y="225"/>
                    <a:pt x="497" y="199"/>
                  </a:cubicBezTo>
                  <a:cubicBezTo>
                    <a:pt x="414" y="75"/>
                    <a:pt x="266" y="0"/>
                    <a:pt x="117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 rot="1770609">
              <a:off x="-2761174" y="2439945"/>
              <a:ext cx="366339" cy="127158"/>
            </a:xfrm>
            <a:custGeom>
              <a:rect b="b" l="l" r="r" t="t"/>
              <a:pathLst>
                <a:path extrusionOk="0" h="4058" w="11691">
                  <a:moveTo>
                    <a:pt x="11691" y="1"/>
                  </a:moveTo>
                  <a:lnTo>
                    <a:pt x="11691" y="1"/>
                  </a:lnTo>
                  <a:cubicBezTo>
                    <a:pt x="8507" y="2689"/>
                    <a:pt x="4149" y="3811"/>
                    <a:pt x="52" y="3941"/>
                  </a:cubicBezTo>
                  <a:cubicBezTo>
                    <a:pt x="0" y="3941"/>
                    <a:pt x="0" y="3993"/>
                    <a:pt x="52" y="3993"/>
                  </a:cubicBezTo>
                  <a:cubicBezTo>
                    <a:pt x="412" y="4038"/>
                    <a:pt x="775" y="4058"/>
                    <a:pt x="1141" y="4058"/>
                  </a:cubicBezTo>
                  <a:cubicBezTo>
                    <a:pt x="2709" y="4058"/>
                    <a:pt x="4307" y="3686"/>
                    <a:pt x="5767" y="3263"/>
                  </a:cubicBezTo>
                  <a:cubicBezTo>
                    <a:pt x="7933" y="2663"/>
                    <a:pt x="10177" y="1723"/>
                    <a:pt x="116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 rot="1770609">
              <a:off x="-2797329" y="2453813"/>
              <a:ext cx="22906" cy="3917"/>
            </a:xfrm>
            <a:custGeom>
              <a:rect b="b" l="l" r="r" t="t"/>
              <a:pathLst>
                <a:path extrusionOk="0" h="125" w="731">
                  <a:moveTo>
                    <a:pt x="379" y="1"/>
                  </a:moveTo>
                  <a:cubicBezTo>
                    <a:pt x="261" y="1"/>
                    <a:pt x="144" y="20"/>
                    <a:pt x="26" y="59"/>
                  </a:cubicBezTo>
                  <a:cubicBezTo>
                    <a:pt x="0" y="59"/>
                    <a:pt x="0" y="85"/>
                    <a:pt x="26" y="85"/>
                  </a:cubicBezTo>
                  <a:cubicBezTo>
                    <a:pt x="144" y="112"/>
                    <a:pt x="261" y="125"/>
                    <a:pt x="379" y="125"/>
                  </a:cubicBezTo>
                  <a:cubicBezTo>
                    <a:pt x="496" y="125"/>
                    <a:pt x="613" y="112"/>
                    <a:pt x="731" y="85"/>
                  </a:cubicBezTo>
                  <a:lnTo>
                    <a:pt x="731" y="59"/>
                  </a:lnTo>
                  <a:cubicBezTo>
                    <a:pt x="613" y="20"/>
                    <a:pt x="496" y="1"/>
                    <a:pt x="379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 rot="1770609">
              <a:off x="-3250761" y="1909466"/>
              <a:ext cx="120076" cy="171153"/>
            </a:xfrm>
            <a:custGeom>
              <a:rect b="b" l="l" r="r" t="t"/>
              <a:pathLst>
                <a:path extrusionOk="0" h="5462" w="3832">
                  <a:moveTo>
                    <a:pt x="3806" y="1"/>
                  </a:moveTo>
                  <a:cubicBezTo>
                    <a:pt x="2971" y="2114"/>
                    <a:pt x="1614" y="3811"/>
                    <a:pt x="22" y="5403"/>
                  </a:cubicBezTo>
                  <a:cubicBezTo>
                    <a:pt x="1" y="5424"/>
                    <a:pt x="31" y="5462"/>
                    <a:pt x="57" y="5462"/>
                  </a:cubicBezTo>
                  <a:cubicBezTo>
                    <a:pt x="63" y="5462"/>
                    <a:pt x="69" y="5460"/>
                    <a:pt x="74" y="5455"/>
                  </a:cubicBezTo>
                  <a:cubicBezTo>
                    <a:pt x="1822" y="4098"/>
                    <a:pt x="3336" y="2219"/>
                    <a:pt x="3832" y="27"/>
                  </a:cubicBezTo>
                  <a:cubicBezTo>
                    <a:pt x="3832" y="1"/>
                    <a:pt x="3806" y="1"/>
                    <a:pt x="3806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 rot="1770609">
              <a:off x="-4112774" y="1359550"/>
              <a:ext cx="302290" cy="71413"/>
            </a:xfrm>
            <a:custGeom>
              <a:rect b="b" l="l" r="r" t="t"/>
              <a:pathLst>
                <a:path extrusionOk="0" h="2279" w="9647">
                  <a:moveTo>
                    <a:pt x="123" y="0"/>
                  </a:moveTo>
                  <a:cubicBezTo>
                    <a:pt x="82" y="0"/>
                    <a:pt x="41" y="1"/>
                    <a:pt x="1" y="1"/>
                  </a:cubicBezTo>
                  <a:lnTo>
                    <a:pt x="1" y="27"/>
                  </a:lnTo>
                  <a:cubicBezTo>
                    <a:pt x="3341" y="314"/>
                    <a:pt x="6394" y="1384"/>
                    <a:pt x="9604" y="2271"/>
                  </a:cubicBezTo>
                  <a:cubicBezTo>
                    <a:pt x="9609" y="2276"/>
                    <a:pt x="9614" y="2278"/>
                    <a:pt x="9618" y="2278"/>
                  </a:cubicBezTo>
                  <a:cubicBezTo>
                    <a:pt x="9637" y="2278"/>
                    <a:pt x="9646" y="2240"/>
                    <a:pt x="9604" y="2219"/>
                  </a:cubicBezTo>
                  <a:cubicBezTo>
                    <a:pt x="6666" y="1008"/>
                    <a:pt x="3322" y="0"/>
                    <a:pt x="123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2"/>
          <p:cNvGrpSpPr/>
          <p:nvPr/>
        </p:nvGrpSpPr>
        <p:grpSpPr>
          <a:xfrm rot="-2700000">
            <a:off x="8215711" y="1749371"/>
            <a:ext cx="427971" cy="409446"/>
            <a:chOff x="4058550" y="928275"/>
            <a:chExt cx="427975" cy="409450"/>
          </a:xfrm>
        </p:grpSpPr>
        <p:sp>
          <p:nvSpPr>
            <p:cNvPr id="840" name="Google Shape;840;p32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2"/>
          <p:cNvSpPr/>
          <p:nvPr/>
        </p:nvSpPr>
        <p:spPr>
          <a:xfrm>
            <a:off x="5773792" y="4507851"/>
            <a:ext cx="192900" cy="193200"/>
          </a:xfrm>
          <a:prstGeom prst="star4">
            <a:avLst>
              <a:gd fmla="val 1822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4" name="Google Shape;844;p32"/>
          <p:cNvGrpSpPr/>
          <p:nvPr/>
        </p:nvGrpSpPr>
        <p:grpSpPr>
          <a:xfrm>
            <a:off x="360635" y="2459806"/>
            <a:ext cx="1598452" cy="2374140"/>
            <a:chOff x="671377" y="1400176"/>
            <a:chExt cx="1938458" cy="2879141"/>
          </a:xfrm>
        </p:grpSpPr>
        <p:sp>
          <p:nvSpPr>
            <p:cNvPr id="845" name="Google Shape;845;p32"/>
            <p:cNvSpPr/>
            <p:nvPr/>
          </p:nvSpPr>
          <p:spPr>
            <a:xfrm>
              <a:off x="1720618" y="1455747"/>
              <a:ext cx="116514" cy="311009"/>
            </a:xfrm>
            <a:custGeom>
              <a:rect b="b" l="l" r="r" t="t"/>
              <a:pathLst>
                <a:path extrusionOk="0" h="6134" w="2298">
                  <a:moveTo>
                    <a:pt x="1827" y="1"/>
                  </a:moveTo>
                  <a:cubicBezTo>
                    <a:pt x="1697" y="392"/>
                    <a:pt x="1566" y="758"/>
                    <a:pt x="1488" y="1149"/>
                  </a:cubicBezTo>
                  <a:cubicBezTo>
                    <a:pt x="1436" y="1358"/>
                    <a:pt x="1384" y="1567"/>
                    <a:pt x="1332" y="1749"/>
                  </a:cubicBezTo>
                  <a:lnTo>
                    <a:pt x="392" y="4698"/>
                  </a:lnTo>
                  <a:cubicBezTo>
                    <a:pt x="340" y="4855"/>
                    <a:pt x="288" y="5011"/>
                    <a:pt x="210" y="5194"/>
                  </a:cubicBezTo>
                  <a:cubicBezTo>
                    <a:pt x="131" y="5351"/>
                    <a:pt x="53" y="5559"/>
                    <a:pt x="1" y="5742"/>
                  </a:cubicBezTo>
                  <a:cubicBezTo>
                    <a:pt x="1" y="5768"/>
                    <a:pt x="27" y="5794"/>
                    <a:pt x="27" y="5794"/>
                  </a:cubicBezTo>
                  <a:cubicBezTo>
                    <a:pt x="131" y="5925"/>
                    <a:pt x="236" y="6055"/>
                    <a:pt x="392" y="6133"/>
                  </a:cubicBezTo>
                  <a:lnTo>
                    <a:pt x="418" y="6133"/>
                  </a:lnTo>
                  <a:cubicBezTo>
                    <a:pt x="444" y="6133"/>
                    <a:pt x="444" y="6133"/>
                    <a:pt x="444" y="6107"/>
                  </a:cubicBezTo>
                  <a:lnTo>
                    <a:pt x="2297" y="314"/>
                  </a:lnTo>
                  <a:cubicBezTo>
                    <a:pt x="2297" y="288"/>
                    <a:pt x="2297" y="262"/>
                    <a:pt x="2271" y="262"/>
                  </a:cubicBezTo>
                  <a:cubicBezTo>
                    <a:pt x="2141" y="184"/>
                    <a:pt x="2010" y="105"/>
                    <a:pt x="1906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1744449" y="1472986"/>
              <a:ext cx="125742" cy="310958"/>
            </a:xfrm>
            <a:custGeom>
              <a:rect b="b" l="l" r="r" t="t"/>
              <a:pathLst>
                <a:path extrusionOk="0" h="6133" w="2480">
                  <a:moveTo>
                    <a:pt x="1879" y="0"/>
                  </a:moveTo>
                  <a:cubicBezTo>
                    <a:pt x="1879" y="0"/>
                    <a:pt x="1879" y="0"/>
                    <a:pt x="1853" y="26"/>
                  </a:cubicBezTo>
                  <a:lnTo>
                    <a:pt x="27" y="5820"/>
                  </a:lnTo>
                  <a:cubicBezTo>
                    <a:pt x="0" y="5846"/>
                    <a:pt x="27" y="5872"/>
                    <a:pt x="27" y="5872"/>
                  </a:cubicBezTo>
                  <a:cubicBezTo>
                    <a:pt x="209" y="5976"/>
                    <a:pt x="392" y="6054"/>
                    <a:pt x="601" y="6133"/>
                  </a:cubicBezTo>
                  <a:lnTo>
                    <a:pt x="627" y="6133"/>
                  </a:lnTo>
                  <a:cubicBezTo>
                    <a:pt x="627" y="6133"/>
                    <a:pt x="627" y="6107"/>
                    <a:pt x="627" y="6107"/>
                  </a:cubicBezTo>
                  <a:lnTo>
                    <a:pt x="2480" y="287"/>
                  </a:lnTo>
                  <a:cubicBezTo>
                    <a:pt x="2480" y="261"/>
                    <a:pt x="2480" y="261"/>
                    <a:pt x="2453" y="235"/>
                  </a:cubicBezTo>
                  <a:lnTo>
                    <a:pt x="2271" y="157"/>
                  </a:lnTo>
                  <a:cubicBezTo>
                    <a:pt x="2166" y="105"/>
                    <a:pt x="2036" y="52"/>
                    <a:pt x="1905" y="0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1780194" y="1487537"/>
              <a:ext cx="125742" cy="309640"/>
            </a:xfrm>
            <a:custGeom>
              <a:rect b="b" l="l" r="r" t="t"/>
              <a:pathLst>
                <a:path extrusionOk="0" h="6107" w="2480">
                  <a:moveTo>
                    <a:pt x="1853" y="0"/>
                  </a:moveTo>
                  <a:cubicBezTo>
                    <a:pt x="1853" y="0"/>
                    <a:pt x="1853" y="26"/>
                    <a:pt x="1853" y="26"/>
                  </a:cubicBezTo>
                  <a:lnTo>
                    <a:pt x="0" y="5846"/>
                  </a:lnTo>
                  <a:cubicBezTo>
                    <a:pt x="0" y="5872"/>
                    <a:pt x="0" y="5898"/>
                    <a:pt x="26" y="5898"/>
                  </a:cubicBezTo>
                  <a:lnTo>
                    <a:pt x="235" y="5976"/>
                  </a:lnTo>
                  <a:cubicBezTo>
                    <a:pt x="365" y="6028"/>
                    <a:pt x="470" y="6054"/>
                    <a:pt x="574" y="6107"/>
                  </a:cubicBezTo>
                  <a:lnTo>
                    <a:pt x="574" y="6081"/>
                  </a:lnTo>
                  <a:lnTo>
                    <a:pt x="600" y="6081"/>
                  </a:lnTo>
                  <a:cubicBezTo>
                    <a:pt x="626" y="6081"/>
                    <a:pt x="626" y="6081"/>
                    <a:pt x="626" y="6054"/>
                  </a:cubicBezTo>
                  <a:lnTo>
                    <a:pt x="2479" y="287"/>
                  </a:lnTo>
                  <a:cubicBezTo>
                    <a:pt x="2479" y="261"/>
                    <a:pt x="2479" y="235"/>
                    <a:pt x="2453" y="235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1814570" y="1502089"/>
              <a:ext cx="125742" cy="308322"/>
            </a:xfrm>
            <a:custGeom>
              <a:rect b="b" l="l" r="r" t="t"/>
              <a:pathLst>
                <a:path extrusionOk="0" h="6081" w="2480">
                  <a:moveTo>
                    <a:pt x="1853" y="0"/>
                  </a:moveTo>
                  <a:cubicBezTo>
                    <a:pt x="1853" y="0"/>
                    <a:pt x="1853" y="26"/>
                    <a:pt x="1853" y="26"/>
                  </a:cubicBezTo>
                  <a:lnTo>
                    <a:pt x="1" y="5820"/>
                  </a:lnTo>
                  <a:cubicBezTo>
                    <a:pt x="1" y="5820"/>
                    <a:pt x="1" y="5846"/>
                    <a:pt x="27" y="5872"/>
                  </a:cubicBezTo>
                  <a:lnTo>
                    <a:pt x="366" y="6002"/>
                  </a:lnTo>
                  <a:lnTo>
                    <a:pt x="601" y="6081"/>
                  </a:lnTo>
                  <a:lnTo>
                    <a:pt x="627" y="6081"/>
                  </a:lnTo>
                  <a:cubicBezTo>
                    <a:pt x="627" y="6081"/>
                    <a:pt x="627" y="6055"/>
                    <a:pt x="627" y="6055"/>
                  </a:cubicBezTo>
                  <a:lnTo>
                    <a:pt x="2480" y="287"/>
                  </a:lnTo>
                  <a:cubicBezTo>
                    <a:pt x="2480" y="261"/>
                    <a:pt x="2480" y="235"/>
                    <a:pt x="2454" y="235"/>
                  </a:cubicBezTo>
                  <a:lnTo>
                    <a:pt x="1906" y="0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1848997" y="1515627"/>
              <a:ext cx="125742" cy="308018"/>
            </a:xfrm>
            <a:custGeom>
              <a:rect b="b" l="l" r="r" t="t"/>
              <a:pathLst>
                <a:path extrusionOk="0" h="6075" w="2480">
                  <a:moveTo>
                    <a:pt x="1866" y="1"/>
                  </a:moveTo>
                  <a:cubicBezTo>
                    <a:pt x="1859" y="1"/>
                    <a:pt x="1853" y="7"/>
                    <a:pt x="1853" y="20"/>
                  </a:cubicBezTo>
                  <a:lnTo>
                    <a:pt x="1827" y="20"/>
                  </a:lnTo>
                  <a:lnTo>
                    <a:pt x="0" y="5814"/>
                  </a:lnTo>
                  <a:cubicBezTo>
                    <a:pt x="0" y="5840"/>
                    <a:pt x="0" y="5840"/>
                    <a:pt x="26" y="5866"/>
                  </a:cubicBezTo>
                  <a:lnTo>
                    <a:pt x="183" y="5918"/>
                  </a:lnTo>
                  <a:lnTo>
                    <a:pt x="574" y="6075"/>
                  </a:lnTo>
                  <a:lnTo>
                    <a:pt x="626" y="6075"/>
                  </a:lnTo>
                  <a:cubicBezTo>
                    <a:pt x="626" y="6075"/>
                    <a:pt x="626" y="6048"/>
                    <a:pt x="626" y="6048"/>
                  </a:cubicBezTo>
                  <a:lnTo>
                    <a:pt x="2479" y="281"/>
                  </a:lnTo>
                  <a:cubicBezTo>
                    <a:pt x="2479" y="255"/>
                    <a:pt x="2453" y="229"/>
                    <a:pt x="2453" y="229"/>
                  </a:cubicBezTo>
                  <a:lnTo>
                    <a:pt x="2270" y="151"/>
                  </a:lnTo>
                  <a:lnTo>
                    <a:pt x="1879" y="20"/>
                  </a:lnTo>
                  <a:cubicBezTo>
                    <a:pt x="1879" y="7"/>
                    <a:pt x="1872" y="1"/>
                    <a:pt x="1866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1883374" y="1528556"/>
              <a:ext cx="125742" cy="308322"/>
            </a:xfrm>
            <a:custGeom>
              <a:rect b="b" l="l" r="r" t="t"/>
              <a:pathLst>
                <a:path extrusionOk="0" h="6081" w="2480">
                  <a:moveTo>
                    <a:pt x="1853" y="0"/>
                  </a:moveTo>
                  <a:cubicBezTo>
                    <a:pt x="1853" y="26"/>
                    <a:pt x="1853" y="26"/>
                    <a:pt x="1827" y="26"/>
                  </a:cubicBezTo>
                  <a:lnTo>
                    <a:pt x="1" y="5820"/>
                  </a:lnTo>
                  <a:cubicBezTo>
                    <a:pt x="1" y="5846"/>
                    <a:pt x="1" y="5846"/>
                    <a:pt x="27" y="5872"/>
                  </a:cubicBezTo>
                  <a:lnTo>
                    <a:pt x="183" y="5924"/>
                  </a:lnTo>
                  <a:lnTo>
                    <a:pt x="601" y="6081"/>
                  </a:lnTo>
                  <a:lnTo>
                    <a:pt x="627" y="6081"/>
                  </a:lnTo>
                  <a:cubicBezTo>
                    <a:pt x="627" y="6054"/>
                    <a:pt x="627" y="6054"/>
                    <a:pt x="653" y="6054"/>
                  </a:cubicBezTo>
                  <a:lnTo>
                    <a:pt x="2480" y="261"/>
                  </a:lnTo>
                  <a:cubicBezTo>
                    <a:pt x="2480" y="235"/>
                    <a:pt x="2480" y="235"/>
                    <a:pt x="2454" y="209"/>
                  </a:cubicBezTo>
                  <a:lnTo>
                    <a:pt x="1879" y="0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1917801" y="1541790"/>
              <a:ext cx="125742" cy="307004"/>
            </a:xfrm>
            <a:custGeom>
              <a:rect b="b" l="l" r="r" t="t"/>
              <a:pathLst>
                <a:path extrusionOk="0" h="6055" w="2480">
                  <a:moveTo>
                    <a:pt x="1853" y="0"/>
                  </a:moveTo>
                  <a:cubicBezTo>
                    <a:pt x="1853" y="0"/>
                    <a:pt x="1853" y="26"/>
                    <a:pt x="1853" y="26"/>
                  </a:cubicBezTo>
                  <a:lnTo>
                    <a:pt x="0" y="5793"/>
                  </a:lnTo>
                  <a:cubicBezTo>
                    <a:pt x="0" y="5820"/>
                    <a:pt x="0" y="5846"/>
                    <a:pt x="26" y="5846"/>
                  </a:cubicBezTo>
                  <a:lnTo>
                    <a:pt x="600" y="6054"/>
                  </a:lnTo>
                  <a:lnTo>
                    <a:pt x="626" y="6054"/>
                  </a:lnTo>
                  <a:cubicBezTo>
                    <a:pt x="626" y="6054"/>
                    <a:pt x="652" y="6028"/>
                    <a:pt x="652" y="6028"/>
                  </a:cubicBezTo>
                  <a:lnTo>
                    <a:pt x="2479" y="261"/>
                  </a:lnTo>
                  <a:cubicBezTo>
                    <a:pt x="2479" y="235"/>
                    <a:pt x="2479" y="209"/>
                    <a:pt x="2453" y="209"/>
                  </a:cubicBezTo>
                  <a:lnTo>
                    <a:pt x="1905" y="0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1952177" y="1555023"/>
              <a:ext cx="127060" cy="305685"/>
            </a:xfrm>
            <a:custGeom>
              <a:rect b="b" l="l" r="r" t="t"/>
              <a:pathLst>
                <a:path extrusionOk="0" h="6029" w="2506">
                  <a:moveTo>
                    <a:pt x="1853" y="0"/>
                  </a:moveTo>
                  <a:lnTo>
                    <a:pt x="27" y="5793"/>
                  </a:lnTo>
                  <a:cubicBezTo>
                    <a:pt x="1" y="5819"/>
                    <a:pt x="27" y="5819"/>
                    <a:pt x="53" y="5846"/>
                  </a:cubicBezTo>
                  <a:lnTo>
                    <a:pt x="288" y="5924"/>
                  </a:lnTo>
                  <a:lnTo>
                    <a:pt x="601" y="6028"/>
                  </a:lnTo>
                  <a:lnTo>
                    <a:pt x="653" y="6028"/>
                  </a:lnTo>
                  <a:cubicBezTo>
                    <a:pt x="653" y="6028"/>
                    <a:pt x="653" y="6028"/>
                    <a:pt x="679" y="6002"/>
                  </a:cubicBezTo>
                  <a:lnTo>
                    <a:pt x="2506" y="235"/>
                  </a:lnTo>
                  <a:cubicBezTo>
                    <a:pt x="2506" y="209"/>
                    <a:pt x="2506" y="183"/>
                    <a:pt x="2480" y="183"/>
                  </a:cubicBezTo>
                  <a:lnTo>
                    <a:pt x="1906" y="0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1987923" y="1565924"/>
              <a:ext cx="127060" cy="307206"/>
            </a:xfrm>
            <a:custGeom>
              <a:rect b="b" l="l" r="r" t="t"/>
              <a:pathLst>
                <a:path extrusionOk="0" h="6059" w="2506">
                  <a:moveTo>
                    <a:pt x="1879" y="0"/>
                  </a:moveTo>
                  <a:cubicBezTo>
                    <a:pt x="1872" y="0"/>
                    <a:pt x="1866" y="7"/>
                    <a:pt x="1853" y="20"/>
                  </a:cubicBezTo>
                  <a:cubicBezTo>
                    <a:pt x="1853" y="20"/>
                    <a:pt x="1853" y="20"/>
                    <a:pt x="1853" y="46"/>
                  </a:cubicBezTo>
                  <a:lnTo>
                    <a:pt x="0" y="5813"/>
                  </a:lnTo>
                  <a:cubicBezTo>
                    <a:pt x="0" y="5839"/>
                    <a:pt x="0" y="5865"/>
                    <a:pt x="26" y="5865"/>
                  </a:cubicBezTo>
                  <a:lnTo>
                    <a:pt x="365" y="5970"/>
                  </a:lnTo>
                  <a:lnTo>
                    <a:pt x="600" y="6048"/>
                  </a:lnTo>
                  <a:cubicBezTo>
                    <a:pt x="608" y="6056"/>
                    <a:pt x="616" y="6059"/>
                    <a:pt x="623" y="6059"/>
                  </a:cubicBezTo>
                  <a:cubicBezTo>
                    <a:pt x="639" y="6059"/>
                    <a:pt x="652" y="6040"/>
                    <a:pt x="652" y="6022"/>
                  </a:cubicBezTo>
                  <a:lnTo>
                    <a:pt x="2479" y="255"/>
                  </a:lnTo>
                  <a:cubicBezTo>
                    <a:pt x="2505" y="229"/>
                    <a:pt x="2479" y="203"/>
                    <a:pt x="2453" y="203"/>
                  </a:cubicBezTo>
                  <a:lnTo>
                    <a:pt x="1905" y="20"/>
                  </a:lnTo>
                  <a:cubicBezTo>
                    <a:pt x="1892" y="7"/>
                    <a:pt x="1886" y="0"/>
                    <a:pt x="1879" y="0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2022299" y="1577839"/>
              <a:ext cx="127060" cy="306649"/>
            </a:xfrm>
            <a:custGeom>
              <a:rect b="b" l="l" r="r" t="t"/>
              <a:pathLst>
                <a:path extrusionOk="0" h="6048" w="2506">
                  <a:moveTo>
                    <a:pt x="1893" y="0"/>
                  </a:moveTo>
                  <a:cubicBezTo>
                    <a:pt x="1886" y="0"/>
                    <a:pt x="1879" y="7"/>
                    <a:pt x="1879" y="20"/>
                  </a:cubicBezTo>
                  <a:lnTo>
                    <a:pt x="1853" y="20"/>
                  </a:lnTo>
                  <a:lnTo>
                    <a:pt x="27" y="5813"/>
                  </a:lnTo>
                  <a:cubicBezTo>
                    <a:pt x="1" y="5839"/>
                    <a:pt x="27" y="5839"/>
                    <a:pt x="53" y="5865"/>
                  </a:cubicBezTo>
                  <a:lnTo>
                    <a:pt x="131" y="5891"/>
                  </a:lnTo>
                  <a:lnTo>
                    <a:pt x="627" y="6048"/>
                  </a:lnTo>
                  <a:lnTo>
                    <a:pt x="653" y="6048"/>
                  </a:lnTo>
                  <a:cubicBezTo>
                    <a:pt x="653" y="6048"/>
                    <a:pt x="653" y="6022"/>
                    <a:pt x="653" y="6022"/>
                  </a:cubicBezTo>
                  <a:lnTo>
                    <a:pt x="2506" y="255"/>
                  </a:lnTo>
                  <a:cubicBezTo>
                    <a:pt x="2506" y="229"/>
                    <a:pt x="2506" y="202"/>
                    <a:pt x="2480" y="202"/>
                  </a:cubicBezTo>
                  <a:lnTo>
                    <a:pt x="1906" y="20"/>
                  </a:lnTo>
                  <a:cubicBezTo>
                    <a:pt x="1906" y="7"/>
                    <a:pt x="1899" y="0"/>
                    <a:pt x="1893" y="0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2058045" y="1589400"/>
              <a:ext cx="127060" cy="306243"/>
            </a:xfrm>
            <a:custGeom>
              <a:rect b="b" l="l" r="r" t="t"/>
              <a:pathLst>
                <a:path extrusionOk="0" h="6040" w="2506">
                  <a:moveTo>
                    <a:pt x="1905" y="1"/>
                  </a:moveTo>
                  <a:cubicBezTo>
                    <a:pt x="1879" y="1"/>
                    <a:pt x="1853" y="1"/>
                    <a:pt x="1853" y="27"/>
                  </a:cubicBezTo>
                  <a:lnTo>
                    <a:pt x="0" y="5820"/>
                  </a:lnTo>
                  <a:cubicBezTo>
                    <a:pt x="0" y="5820"/>
                    <a:pt x="0" y="5846"/>
                    <a:pt x="26" y="5872"/>
                  </a:cubicBezTo>
                  <a:lnTo>
                    <a:pt x="418" y="5977"/>
                  </a:lnTo>
                  <a:lnTo>
                    <a:pt x="600" y="6029"/>
                  </a:lnTo>
                  <a:cubicBezTo>
                    <a:pt x="608" y="6036"/>
                    <a:pt x="616" y="6040"/>
                    <a:pt x="623" y="6040"/>
                  </a:cubicBezTo>
                  <a:cubicBezTo>
                    <a:pt x="640" y="6040"/>
                    <a:pt x="653" y="6021"/>
                    <a:pt x="653" y="6003"/>
                  </a:cubicBezTo>
                  <a:lnTo>
                    <a:pt x="2479" y="235"/>
                  </a:lnTo>
                  <a:cubicBezTo>
                    <a:pt x="2505" y="235"/>
                    <a:pt x="2505" y="209"/>
                    <a:pt x="2479" y="209"/>
                  </a:cubicBezTo>
                  <a:cubicBezTo>
                    <a:pt x="2479" y="183"/>
                    <a:pt x="2479" y="183"/>
                    <a:pt x="2453" y="183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2093739" y="1600706"/>
              <a:ext cx="125742" cy="306294"/>
            </a:xfrm>
            <a:custGeom>
              <a:rect b="b" l="l" r="r" t="t"/>
              <a:pathLst>
                <a:path extrusionOk="0" h="6041" w="2480">
                  <a:moveTo>
                    <a:pt x="1860" y="1"/>
                  </a:moveTo>
                  <a:cubicBezTo>
                    <a:pt x="1851" y="1"/>
                    <a:pt x="1845" y="12"/>
                    <a:pt x="1827" y="12"/>
                  </a:cubicBezTo>
                  <a:lnTo>
                    <a:pt x="1" y="5806"/>
                  </a:lnTo>
                  <a:cubicBezTo>
                    <a:pt x="1" y="5806"/>
                    <a:pt x="1" y="5832"/>
                    <a:pt x="1" y="5832"/>
                  </a:cubicBezTo>
                  <a:cubicBezTo>
                    <a:pt x="1" y="5858"/>
                    <a:pt x="27" y="5858"/>
                    <a:pt x="27" y="5858"/>
                  </a:cubicBezTo>
                  <a:lnTo>
                    <a:pt x="601" y="6041"/>
                  </a:lnTo>
                  <a:cubicBezTo>
                    <a:pt x="627" y="6041"/>
                    <a:pt x="627" y="6041"/>
                    <a:pt x="653" y="6015"/>
                  </a:cubicBezTo>
                  <a:lnTo>
                    <a:pt x="2480" y="221"/>
                  </a:lnTo>
                  <a:cubicBezTo>
                    <a:pt x="2480" y="221"/>
                    <a:pt x="2480" y="195"/>
                    <a:pt x="2480" y="195"/>
                  </a:cubicBezTo>
                  <a:cubicBezTo>
                    <a:pt x="2480" y="195"/>
                    <a:pt x="2480" y="169"/>
                    <a:pt x="2454" y="169"/>
                  </a:cubicBezTo>
                  <a:lnTo>
                    <a:pt x="1880" y="12"/>
                  </a:lnTo>
                  <a:cubicBezTo>
                    <a:pt x="1871" y="4"/>
                    <a:pt x="1865" y="1"/>
                    <a:pt x="1860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2129485" y="1612622"/>
              <a:ext cx="125742" cy="304976"/>
            </a:xfrm>
            <a:custGeom>
              <a:rect b="b" l="l" r="r" t="t"/>
              <a:pathLst>
                <a:path extrusionOk="0" h="6015" w="2480">
                  <a:moveTo>
                    <a:pt x="1854" y="1"/>
                  </a:moveTo>
                  <a:cubicBezTo>
                    <a:pt x="1839" y="1"/>
                    <a:pt x="1827" y="12"/>
                    <a:pt x="1827" y="12"/>
                  </a:cubicBezTo>
                  <a:lnTo>
                    <a:pt x="0" y="5806"/>
                  </a:lnTo>
                  <a:cubicBezTo>
                    <a:pt x="0" y="5806"/>
                    <a:pt x="0" y="5832"/>
                    <a:pt x="0" y="5832"/>
                  </a:cubicBezTo>
                  <a:lnTo>
                    <a:pt x="26" y="5832"/>
                  </a:lnTo>
                  <a:lnTo>
                    <a:pt x="522" y="5988"/>
                  </a:lnTo>
                  <a:lnTo>
                    <a:pt x="601" y="6014"/>
                  </a:lnTo>
                  <a:cubicBezTo>
                    <a:pt x="627" y="6014"/>
                    <a:pt x="653" y="6014"/>
                    <a:pt x="653" y="5988"/>
                  </a:cubicBezTo>
                  <a:lnTo>
                    <a:pt x="2479" y="221"/>
                  </a:lnTo>
                  <a:cubicBezTo>
                    <a:pt x="2479" y="221"/>
                    <a:pt x="2479" y="195"/>
                    <a:pt x="2479" y="195"/>
                  </a:cubicBezTo>
                  <a:cubicBezTo>
                    <a:pt x="2479" y="169"/>
                    <a:pt x="2453" y="169"/>
                    <a:pt x="2453" y="169"/>
                  </a:cubicBezTo>
                  <a:lnTo>
                    <a:pt x="1879" y="12"/>
                  </a:lnTo>
                  <a:cubicBezTo>
                    <a:pt x="1871" y="4"/>
                    <a:pt x="1862" y="1"/>
                    <a:pt x="1854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163861" y="1622458"/>
              <a:ext cx="127111" cy="305736"/>
            </a:xfrm>
            <a:custGeom>
              <a:rect b="b" l="l" r="r" t="t"/>
              <a:pathLst>
                <a:path extrusionOk="0" h="6030" w="2507">
                  <a:moveTo>
                    <a:pt x="1906" y="1"/>
                  </a:moveTo>
                  <a:cubicBezTo>
                    <a:pt x="1880" y="1"/>
                    <a:pt x="1854" y="1"/>
                    <a:pt x="1854" y="27"/>
                  </a:cubicBezTo>
                  <a:lnTo>
                    <a:pt x="27" y="5820"/>
                  </a:lnTo>
                  <a:cubicBezTo>
                    <a:pt x="1" y="5820"/>
                    <a:pt x="1" y="5820"/>
                    <a:pt x="27" y="5846"/>
                  </a:cubicBezTo>
                  <a:lnTo>
                    <a:pt x="53" y="5846"/>
                  </a:lnTo>
                  <a:lnTo>
                    <a:pt x="53" y="5873"/>
                  </a:lnTo>
                  <a:lnTo>
                    <a:pt x="575" y="6029"/>
                  </a:lnTo>
                  <a:lnTo>
                    <a:pt x="627" y="6029"/>
                  </a:lnTo>
                  <a:cubicBezTo>
                    <a:pt x="627" y="6029"/>
                    <a:pt x="653" y="6029"/>
                    <a:pt x="679" y="6003"/>
                  </a:cubicBezTo>
                  <a:lnTo>
                    <a:pt x="2506" y="210"/>
                  </a:lnTo>
                  <a:cubicBezTo>
                    <a:pt x="2506" y="210"/>
                    <a:pt x="2506" y="184"/>
                    <a:pt x="2506" y="184"/>
                  </a:cubicBezTo>
                  <a:cubicBezTo>
                    <a:pt x="2506" y="184"/>
                    <a:pt x="2480" y="158"/>
                    <a:pt x="2480" y="158"/>
                  </a:cubicBezTo>
                  <a:lnTo>
                    <a:pt x="2349" y="131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2199607" y="1632497"/>
              <a:ext cx="127060" cy="305483"/>
            </a:xfrm>
            <a:custGeom>
              <a:rect b="b" l="l" r="r" t="t"/>
              <a:pathLst>
                <a:path extrusionOk="0" h="6025" w="2506">
                  <a:moveTo>
                    <a:pt x="1883" y="1"/>
                  </a:moveTo>
                  <a:cubicBezTo>
                    <a:pt x="1866" y="1"/>
                    <a:pt x="1853" y="19"/>
                    <a:pt x="1853" y="38"/>
                  </a:cubicBezTo>
                  <a:lnTo>
                    <a:pt x="27" y="5805"/>
                  </a:lnTo>
                  <a:cubicBezTo>
                    <a:pt x="0" y="5831"/>
                    <a:pt x="0" y="5831"/>
                    <a:pt x="27" y="5831"/>
                  </a:cubicBezTo>
                  <a:cubicBezTo>
                    <a:pt x="27" y="5857"/>
                    <a:pt x="27" y="5857"/>
                    <a:pt x="27" y="5857"/>
                  </a:cubicBezTo>
                  <a:lnTo>
                    <a:pt x="627" y="6014"/>
                  </a:lnTo>
                  <a:cubicBezTo>
                    <a:pt x="627" y="6021"/>
                    <a:pt x="629" y="6025"/>
                    <a:pt x="632" y="6025"/>
                  </a:cubicBezTo>
                  <a:cubicBezTo>
                    <a:pt x="640" y="6025"/>
                    <a:pt x="653" y="6006"/>
                    <a:pt x="653" y="5988"/>
                  </a:cubicBezTo>
                  <a:lnTo>
                    <a:pt x="2506" y="221"/>
                  </a:lnTo>
                  <a:cubicBezTo>
                    <a:pt x="2506" y="194"/>
                    <a:pt x="2506" y="194"/>
                    <a:pt x="2506" y="194"/>
                  </a:cubicBezTo>
                  <a:cubicBezTo>
                    <a:pt x="2506" y="168"/>
                    <a:pt x="2480" y="168"/>
                    <a:pt x="2480" y="168"/>
                  </a:cubicBezTo>
                  <a:lnTo>
                    <a:pt x="1958" y="12"/>
                  </a:lnTo>
                  <a:lnTo>
                    <a:pt x="1905" y="12"/>
                  </a:lnTo>
                  <a:cubicBezTo>
                    <a:pt x="1898" y="4"/>
                    <a:pt x="1890" y="1"/>
                    <a:pt x="1883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2235352" y="1643652"/>
              <a:ext cx="127060" cy="304367"/>
            </a:xfrm>
            <a:custGeom>
              <a:rect b="b" l="l" r="r" t="t"/>
              <a:pathLst>
                <a:path extrusionOk="0" h="6003" w="2506">
                  <a:moveTo>
                    <a:pt x="1905" y="1"/>
                  </a:moveTo>
                  <a:cubicBezTo>
                    <a:pt x="1879" y="1"/>
                    <a:pt x="1853" y="1"/>
                    <a:pt x="1853" y="27"/>
                  </a:cubicBezTo>
                  <a:lnTo>
                    <a:pt x="26" y="5794"/>
                  </a:lnTo>
                  <a:cubicBezTo>
                    <a:pt x="0" y="5820"/>
                    <a:pt x="0" y="5820"/>
                    <a:pt x="26" y="5846"/>
                  </a:cubicBezTo>
                  <a:lnTo>
                    <a:pt x="78" y="5872"/>
                  </a:lnTo>
                  <a:cubicBezTo>
                    <a:pt x="261" y="5924"/>
                    <a:pt x="444" y="5976"/>
                    <a:pt x="626" y="6003"/>
                  </a:cubicBezTo>
                  <a:cubicBezTo>
                    <a:pt x="626" y="6003"/>
                    <a:pt x="652" y="6003"/>
                    <a:pt x="652" y="5976"/>
                  </a:cubicBezTo>
                  <a:lnTo>
                    <a:pt x="2505" y="209"/>
                  </a:lnTo>
                  <a:cubicBezTo>
                    <a:pt x="2505" y="183"/>
                    <a:pt x="2505" y="183"/>
                    <a:pt x="2505" y="183"/>
                  </a:cubicBezTo>
                  <a:cubicBezTo>
                    <a:pt x="2505" y="157"/>
                    <a:pt x="2479" y="157"/>
                    <a:pt x="2479" y="15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2271047" y="1651612"/>
              <a:ext cx="127060" cy="305685"/>
            </a:xfrm>
            <a:custGeom>
              <a:rect b="b" l="l" r="r" t="t"/>
              <a:pathLst>
                <a:path extrusionOk="0" h="6029" w="2506">
                  <a:moveTo>
                    <a:pt x="1906" y="0"/>
                  </a:moveTo>
                  <a:cubicBezTo>
                    <a:pt x="1880" y="0"/>
                    <a:pt x="1853" y="26"/>
                    <a:pt x="1853" y="26"/>
                  </a:cubicBezTo>
                  <a:lnTo>
                    <a:pt x="27" y="5819"/>
                  </a:lnTo>
                  <a:cubicBezTo>
                    <a:pt x="1" y="5819"/>
                    <a:pt x="1" y="5846"/>
                    <a:pt x="27" y="5846"/>
                  </a:cubicBezTo>
                  <a:cubicBezTo>
                    <a:pt x="27" y="5846"/>
                    <a:pt x="27" y="5872"/>
                    <a:pt x="27" y="5872"/>
                  </a:cubicBezTo>
                  <a:lnTo>
                    <a:pt x="627" y="6028"/>
                  </a:lnTo>
                  <a:cubicBezTo>
                    <a:pt x="627" y="6028"/>
                    <a:pt x="653" y="6002"/>
                    <a:pt x="679" y="6002"/>
                  </a:cubicBezTo>
                  <a:lnTo>
                    <a:pt x="2506" y="209"/>
                  </a:lnTo>
                  <a:cubicBezTo>
                    <a:pt x="2506" y="209"/>
                    <a:pt x="2506" y="183"/>
                    <a:pt x="2506" y="183"/>
                  </a:cubicBezTo>
                  <a:cubicBezTo>
                    <a:pt x="2506" y="157"/>
                    <a:pt x="2480" y="157"/>
                    <a:pt x="2480" y="157"/>
                  </a:cubicBezTo>
                  <a:lnTo>
                    <a:pt x="2323" y="131"/>
                  </a:lnTo>
                  <a:lnTo>
                    <a:pt x="2010" y="5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2308110" y="1660840"/>
              <a:ext cx="127060" cy="304367"/>
            </a:xfrm>
            <a:custGeom>
              <a:rect b="b" l="l" r="r" t="t"/>
              <a:pathLst>
                <a:path extrusionOk="0" h="6003" w="2506">
                  <a:moveTo>
                    <a:pt x="1879" y="1"/>
                  </a:moveTo>
                  <a:cubicBezTo>
                    <a:pt x="1853" y="1"/>
                    <a:pt x="1827" y="27"/>
                    <a:pt x="1827" y="27"/>
                  </a:cubicBezTo>
                  <a:lnTo>
                    <a:pt x="0" y="5820"/>
                  </a:lnTo>
                  <a:cubicBezTo>
                    <a:pt x="0" y="5820"/>
                    <a:pt x="0" y="5846"/>
                    <a:pt x="0" y="5846"/>
                  </a:cubicBezTo>
                  <a:cubicBezTo>
                    <a:pt x="0" y="5846"/>
                    <a:pt x="0" y="5872"/>
                    <a:pt x="26" y="5872"/>
                  </a:cubicBezTo>
                  <a:lnTo>
                    <a:pt x="548" y="6003"/>
                  </a:lnTo>
                  <a:lnTo>
                    <a:pt x="600" y="6003"/>
                  </a:lnTo>
                  <a:cubicBezTo>
                    <a:pt x="627" y="6003"/>
                    <a:pt x="653" y="6003"/>
                    <a:pt x="653" y="5977"/>
                  </a:cubicBezTo>
                  <a:lnTo>
                    <a:pt x="2479" y="210"/>
                  </a:lnTo>
                  <a:cubicBezTo>
                    <a:pt x="2505" y="183"/>
                    <a:pt x="2479" y="157"/>
                    <a:pt x="2453" y="157"/>
                  </a:cubicBezTo>
                  <a:lnTo>
                    <a:pt x="1879" y="1"/>
                  </a:ln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2342487" y="1670879"/>
              <a:ext cx="127060" cy="303607"/>
            </a:xfrm>
            <a:custGeom>
              <a:rect b="b" l="l" r="r" t="t"/>
              <a:pathLst>
                <a:path extrusionOk="0" h="5988" w="2506">
                  <a:moveTo>
                    <a:pt x="1884" y="1"/>
                  </a:moveTo>
                  <a:cubicBezTo>
                    <a:pt x="1867" y="1"/>
                    <a:pt x="1854" y="19"/>
                    <a:pt x="1854" y="38"/>
                  </a:cubicBezTo>
                  <a:lnTo>
                    <a:pt x="27" y="5805"/>
                  </a:lnTo>
                  <a:cubicBezTo>
                    <a:pt x="1" y="5831"/>
                    <a:pt x="1" y="5831"/>
                    <a:pt x="27" y="5831"/>
                  </a:cubicBezTo>
                  <a:lnTo>
                    <a:pt x="262" y="5909"/>
                  </a:lnTo>
                  <a:cubicBezTo>
                    <a:pt x="366" y="5935"/>
                    <a:pt x="471" y="5961"/>
                    <a:pt x="601" y="5987"/>
                  </a:cubicBezTo>
                  <a:lnTo>
                    <a:pt x="653" y="5987"/>
                  </a:lnTo>
                  <a:cubicBezTo>
                    <a:pt x="653" y="5987"/>
                    <a:pt x="679" y="5987"/>
                    <a:pt x="679" y="5961"/>
                  </a:cubicBezTo>
                  <a:lnTo>
                    <a:pt x="2506" y="168"/>
                  </a:lnTo>
                  <a:cubicBezTo>
                    <a:pt x="2506" y="168"/>
                    <a:pt x="2506" y="142"/>
                    <a:pt x="2506" y="142"/>
                  </a:cubicBezTo>
                  <a:cubicBezTo>
                    <a:pt x="2506" y="116"/>
                    <a:pt x="2506" y="116"/>
                    <a:pt x="2480" y="116"/>
                  </a:cubicBezTo>
                  <a:lnTo>
                    <a:pt x="2428" y="116"/>
                  </a:lnTo>
                  <a:lnTo>
                    <a:pt x="2036" y="38"/>
                  </a:lnTo>
                  <a:lnTo>
                    <a:pt x="1906" y="12"/>
                  </a:lnTo>
                  <a:cubicBezTo>
                    <a:pt x="1898" y="4"/>
                    <a:pt x="1890" y="1"/>
                    <a:pt x="1884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2379550" y="1678079"/>
              <a:ext cx="127060" cy="302998"/>
            </a:xfrm>
            <a:custGeom>
              <a:rect b="b" l="l" r="r" t="t"/>
              <a:pathLst>
                <a:path extrusionOk="0" h="5976" w="2506">
                  <a:moveTo>
                    <a:pt x="1905" y="0"/>
                  </a:moveTo>
                  <a:cubicBezTo>
                    <a:pt x="1879" y="0"/>
                    <a:pt x="1853" y="0"/>
                    <a:pt x="1853" y="26"/>
                  </a:cubicBezTo>
                  <a:lnTo>
                    <a:pt x="0" y="5819"/>
                  </a:lnTo>
                  <a:cubicBezTo>
                    <a:pt x="0" y="5845"/>
                    <a:pt x="0" y="5845"/>
                    <a:pt x="0" y="5845"/>
                  </a:cubicBezTo>
                  <a:cubicBezTo>
                    <a:pt x="0" y="5872"/>
                    <a:pt x="27" y="5872"/>
                    <a:pt x="27" y="5872"/>
                  </a:cubicBezTo>
                  <a:cubicBezTo>
                    <a:pt x="235" y="5924"/>
                    <a:pt x="418" y="5950"/>
                    <a:pt x="627" y="5976"/>
                  </a:cubicBezTo>
                  <a:cubicBezTo>
                    <a:pt x="653" y="5976"/>
                    <a:pt x="653" y="5976"/>
                    <a:pt x="653" y="5950"/>
                  </a:cubicBezTo>
                  <a:lnTo>
                    <a:pt x="2506" y="183"/>
                  </a:lnTo>
                  <a:cubicBezTo>
                    <a:pt x="2506" y="157"/>
                    <a:pt x="2506" y="157"/>
                    <a:pt x="2506" y="130"/>
                  </a:cubicBezTo>
                  <a:lnTo>
                    <a:pt x="2480" y="130"/>
                  </a:lnTo>
                  <a:cubicBezTo>
                    <a:pt x="2297" y="104"/>
                    <a:pt x="2114" y="52"/>
                    <a:pt x="1932" y="0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416614" y="1684671"/>
              <a:ext cx="119100" cy="297776"/>
            </a:xfrm>
            <a:custGeom>
              <a:rect b="b" l="l" r="r" t="t"/>
              <a:pathLst>
                <a:path extrusionOk="0" h="5873" w="2349">
                  <a:moveTo>
                    <a:pt x="1879" y="0"/>
                  </a:moveTo>
                  <a:cubicBezTo>
                    <a:pt x="1853" y="0"/>
                    <a:pt x="1853" y="27"/>
                    <a:pt x="1827" y="27"/>
                  </a:cubicBezTo>
                  <a:lnTo>
                    <a:pt x="0" y="5846"/>
                  </a:lnTo>
                  <a:cubicBezTo>
                    <a:pt x="0" y="5846"/>
                    <a:pt x="0" y="5846"/>
                    <a:pt x="0" y="5872"/>
                  </a:cubicBezTo>
                  <a:lnTo>
                    <a:pt x="26" y="5872"/>
                  </a:lnTo>
                  <a:cubicBezTo>
                    <a:pt x="183" y="5872"/>
                    <a:pt x="339" y="5846"/>
                    <a:pt x="496" y="5820"/>
                  </a:cubicBezTo>
                  <a:cubicBezTo>
                    <a:pt x="496" y="5820"/>
                    <a:pt x="522" y="5794"/>
                    <a:pt x="522" y="5794"/>
                  </a:cubicBezTo>
                  <a:cubicBezTo>
                    <a:pt x="679" y="5324"/>
                    <a:pt x="835" y="4828"/>
                    <a:pt x="966" y="4359"/>
                  </a:cubicBezTo>
                  <a:cubicBezTo>
                    <a:pt x="1044" y="4071"/>
                    <a:pt x="1148" y="3810"/>
                    <a:pt x="1227" y="3550"/>
                  </a:cubicBezTo>
                  <a:lnTo>
                    <a:pt x="2166" y="627"/>
                  </a:lnTo>
                  <a:lnTo>
                    <a:pt x="2244" y="366"/>
                  </a:lnTo>
                  <a:cubicBezTo>
                    <a:pt x="2270" y="261"/>
                    <a:pt x="2323" y="157"/>
                    <a:pt x="2349" y="53"/>
                  </a:cubicBezTo>
                  <a:cubicBezTo>
                    <a:pt x="2349" y="27"/>
                    <a:pt x="2349" y="27"/>
                    <a:pt x="2349" y="0"/>
                  </a:cubicBezTo>
                  <a:lnTo>
                    <a:pt x="2323" y="0"/>
                  </a:lnTo>
                  <a:cubicBezTo>
                    <a:pt x="2244" y="14"/>
                    <a:pt x="2166" y="20"/>
                    <a:pt x="2091" y="20"/>
                  </a:cubicBezTo>
                  <a:cubicBezTo>
                    <a:pt x="2016" y="20"/>
                    <a:pt x="1944" y="14"/>
                    <a:pt x="1879" y="0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1819843" y="1410874"/>
              <a:ext cx="722511" cy="265428"/>
            </a:xfrm>
            <a:custGeom>
              <a:rect b="b" l="l" r="r" t="t"/>
              <a:pathLst>
                <a:path extrusionOk="0" h="5235" w="14250">
                  <a:moveTo>
                    <a:pt x="1103" y="1"/>
                  </a:moveTo>
                  <a:cubicBezTo>
                    <a:pt x="779" y="1"/>
                    <a:pt x="482" y="65"/>
                    <a:pt x="288" y="260"/>
                  </a:cubicBezTo>
                  <a:cubicBezTo>
                    <a:pt x="184" y="364"/>
                    <a:pt x="79" y="521"/>
                    <a:pt x="1" y="651"/>
                  </a:cubicBezTo>
                  <a:cubicBezTo>
                    <a:pt x="1" y="677"/>
                    <a:pt x="1" y="677"/>
                    <a:pt x="1" y="703"/>
                  </a:cubicBezTo>
                  <a:cubicBezTo>
                    <a:pt x="314" y="1095"/>
                    <a:pt x="888" y="1303"/>
                    <a:pt x="1384" y="1486"/>
                  </a:cubicBezTo>
                  <a:lnTo>
                    <a:pt x="1749" y="1617"/>
                  </a:lnTo>
                  <a:cubicBezTo>
                    <a:pt x="2297" y="1825"/>
                    <a:pt x="2845" y="2034"/>
                    <a:pt x="3367" y="2243"/>
                  </a:cubicBezTo>
                  <a:cubicBezTo>
                    <a:pt x="4516" y="2660"/>
                    <a:pt x="5716" y="3078"/>
                    <a:pt x="6890" y="3443"/>
                  </a:cubicBezTo>
                  <a:lnTo>
                    <a:pt x="7047" y="3495"/>
                  </a:lnTo>
                  <a:cubicBezTo>
                    <a:pt x="8482" y="3939"/>
                    <a:pt x="9682" y="4278"/>
                    <a:pt x="10805" y="4592"/>
                  </a:cubicBezTo>
                  <a:cubicBezTo>
                    <a:pt x="11274" y="4696"/>
                    <a:pt x="11875" y="4852"/>
                    <a:pt x="12501" y="5009"/>
                  </a:cubicBezTo>
                  <a:lnTo>
                    <a:pt x="12814" y="5087"/>
                  </a:lnTo>
                  <a:cubicBezTo>
                    <a:pt x="13098" y="5188"/>
                    <a:pt x="13394" y="5234"/>
                    <a:pt x="13693" y="5234"/>
                  </a:cubicBezTo>
                  <a:cubicBezTo>
                    <a:pt x="13860" y="5234"/>
                    <a:pt x="14028" y="5220"/>
                    <a:pt x="14197" y="5192"/>
                  </a:cubicBezTo>
                  <a:cubicBezTo>
                    <a:pt x="14197" y="5192"/>
                    <a:pt x="14223" y="5192"/>
                    <a:pt x="14223" y="5166"/>
                  </a:cubicBezTo>
                  <a:cubicBezTo>
                    <a:pt x="14249" y="5061"/>
                    <a:pt x="14249" y="4983"/>
                    <a:pt x="14249" y="4879"/>
                  </a:cubicBezTo>
                  <a:cubicBezTo>
                    <a:pt x="14223" y="4409"/>
                    <a:pt x="13884" y="4148"/>
                    <a:pt x="13492" y="3913"/>
                  </a:cubicBezTo>
                  <a:cubicBezTo>
                    <a:pt x="11692" y="2921"/>
                    <a:pt x="9787" y="2139"/>
                    <a:pt x="7830" y="1538"/>
                  </a:cubicBezTo>
                  <a:lnTo>
                    <a:pt x="7229" y="1356"/>
                  </a:lnTo>
                  <a:cubicBezTo>
                    <a:pt x="5690" y="860"/>
                    <a:pt x="4124" y="494"/>
                    <a:pt x="2558" y="207"/>
                  </a:cubicBezTo>
                  <a:lnTo>
                    <a:pt x="2219" y="155"/>
                  </a:lnTo>
                  <a:cubicBezTo>
                    <a:pt x="1884" y="86"/>
                    <a:pt x="1475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1708703" y="1760066"/>
              <a:ext cx="727784" cy="289815"/>
            </a:xfrm>
            <a:custGeom>
              <a:rect b="b" l="l" r="r" t="t"/>
              <a:pathLst>
                <a:path extrusionOk="0" h="5716" w="14354">
                  <a:moveTo>
                    <a:pt x="184" y="1"/>
                  </a:moveTo>
                  <a:cubicBezTo>
                    <a:pt x="157" y="1"/>
                    <a:pt x="157" y="1"/>
                    <a:pt x="157" y="27"/>
                  </a:cubicBezTo>
                  <a:cubicBezTo>
                    <a:pt x="1" y="392"/>
                    <a:pt x="1" y="836"/>
                    <a:pt x="157" y="1201"/>
                  </a:cubicBezTo>
                  <a:cubicBezTo>
                    <a:pt x="705" y="2271"/>
                    <a:pt x="2167" y="2793"/>
                    <a:pt x="3341" y="3211"/>
                  </a:cubicBezTo>
                  <a:lnTo>
                    <a:pt x="3837" y="3367"/>
                  </a:lnTo>
                  <a:cubicBezTo>
                    <a:pt x="4750" y="3733"/>
                    <a:pt x="5690" y="4046"/>
                    <a:pt x="6629" y="4359"/>
                  </a:cubicBezTo>
                  <a:lnTo>
                    <a:pt x="6577" y="4307"/>
                  </a:lnTo>
                  <a:lnTo>
                    <a:pt x="6577" y="4307"/>
                  </a:lnTo>
                  <a:cubicBezTo>
                    <a:pt x="7073" y="4463"/>
                    <a:pt x="7595" y="4620"/>
                    <a:pt x="8091" y="4750"/>
                  </a:cubicBezTo>
                  <a:lnTo>
                    <a:pt x="8743" y="4959"/>
                  </a:lnTo>
                  <a:cubicBezTo>
                    <a:pt x="9891" y="5298"/>
                    <a:pt x="11118" y="5664"/>
                    <a:pt x="12292" y="5716"/>
                  </a:cubicBezTo>
                  <a:cubicBezTo>
                    <a:pt x="13101" y="5716"/>
                    <a:pt x="13936" y="5690"/>
                    <a:pt x="14275" y="4750"/>
                  </a:cubicBezTo>
                  <a:lnTo>
                    <a:pt x="14354" y="4568"/>
                  </a:lnTo>
                  <a:cubicBezTo>
                    <a:pt x="14354" y="4542"/>
                    <a:pt x="14354" y="4516"/>
                    <a:pt x="14354" y="4516"/>
                  </a:cubicBezTo>
                  <a:lnTo>
                    <a:pt x="14327" y="4516"/>
                  </a:lnTo>
                  <a:cubicBezTo>
                    <a:pt x="14265" y="4520"/>
                    <a:pt x="14201" y="4522"/>
                    <a:pt x="14137" y="4522"/>
                  </a:cubicBezTo>
                  <a:cubicBezTo>
                    <a:pt x="13829" y="4522"/>
                    <a:pt x="13508" y="4472"/>
                    <a:pt x="13205" y="4385"/>
                  </a:cubicBezTo>
                  <a:lnTo>
                    <a:pt x="12997" y="4333"/>
                  </a:lnTo>
                  <a:cubicBezTo>
                    <a:pt x="12396" y="4202"/>
                    <a:pt x="11796" y="4072"/>
                    <a:pt x="11196" y="3915"/>
                  </a:cubicBezTo>
                  <a:cubicBezTo>
                    <a:pt x="9917" y="3576"/>
                    <a:pt x="8586" y="3185"/>
                    <a:pt x="7282" y="2767"/>
                  </a:cubicBezTo>
                  <a:lnTo>
                    <a:pt x="6890" y="2637"/>
                  </a:lnTo>
                  <a:cubicBezTo>
                    <a:pt x="5272" y="2115"/>
                    <a:pt x="3967" y="1671"/>
                    <a:pt x="2767" y="1201"/>
                  </a:cubicBezTo>
                  <a:cubicBezTo>
                    <a:pt x="2271" y="1019"/>
                    <a:pt x="1723" y="784"/>
                    <a:pt x="1149" y="549"/>
                  </a:cubicBezTo>
                  <a:lnTo>
                    <a:pt x="1097" y="523"/>
                  </a:lnTo>
                  <a:cubicBezTo>
                    <a:pt x="758" y="392"/>
                    <a:pt x="471" y="210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685928" y="1887128"/>
              <a:ext cx="1904031" cy="2380837"/>
            </a:xfrm>
            <a:custGeom>
              <a:rect b="b" l="l" r="r" t="t"/>
              <a:pathLst>
                <a:path extrusionOk="0" h="46957" w="37553">
                  <a:moveTo>
                    <a:pt x="12425" y="10559"/>
                  </a:moveTo>
                  <a:cubicBezTo>
                    <a:pt x="13253" y="10559"/>
                    <a:pt x="14139" y="10745"/>
                    <a:pt x="14902" y="10908"/>
                  </a:cubicBezTo>
                  <a:lnTo>
                    <a:pt x="15162" y="10960"/>
                  </a:lnTo>
                  <a:cubicBezTo>
                    <a:pt x="17850" y="11508"/>
                    <a:pt x="20512" y="12239"/>
                    <a:pt x="23148" y="13074"/>
                  </a:cubicBezTo>
                  <a:cubicBezTo>
                    <a:pt x="25836" y="13909"/>
                    <a:pt x="28471" y="14901"/>
                    <a:pt x="31081" y="16023"/>
                  </a:cubicBezTo>
                  <a:lnTo>
                    <a:pt x="31394" y="16154"/>
                  </a:lnTo>
                  <a:cubicBezTo>
                    <a:pt x="32986" y="16858"/>
                    <a:pt x="35387" y="17902"/>
                    <a:pt x="34787" y="19990"/>
                  </a:cubicBezTo>
                  <a:cubicBezTo>
                    <a:pt x="34108" y="22338"/>
                    <a:pt x="33325" y="24739"/>
                    <a:pt x="32568" y="27036"/>
                  </a:cubicBezTo>
                  <a:cubicBezTo>
                    <a:pt x="32203" y="28184"/>
                    <a:pt x="31812" y="29332"/>
                    <a:pt x="31446" y="30480"/>
                  </a:cubicBezTo>
                  <a:lnTo>
                    <a:pt x="27871" y="41754"/>
                  </a:lnTo>
                  <a:cubicBezTo>
                    <a:pt x="27610" y="42563"/>
                    <a:pt x="27271" y="43189"/>
                    <a:pt x="26514" y="43528"/>
                  </a:cubicBezTo>
                  <a:cubicBezTo>
                    <a:pt x="26123" y="43691"/>
                    <a:pt x="25695" y="43750"/>
                    <a:pt x="25254" y="43750"/>
                  </a:cubicBezTo>
                  <a:cubicBezTo>
                    <a:pt x="24636" y="43750"/>
                    <a:pt x="23992" y="43635"/>
                    <a:pt x="23383" y="43528"/>
                  </a:cubicBezTo>
                  <a:lnTo>
                    <a:pt x="23122" y="43476"/>
                  </a:lnTo>
                  <a:cubicBezTo>
                    <a:pt x="20225" y="42902"/>
                    <a:pt x="17381" y="42171"/>
                    <a:pt x="14588" y="41258"/>
                  </a:cubicBezTo>
                  <a:lnTo>
                    <a:pt x="14301" y="41153"/>
                  </a:lnTo>
                  <a:cubicBezTo>
                    <a:pt x="11561" y="40318"/>
                    <a:pt x="8847" y="39301"/>
                    <a:pt x="6212" y="38152"/>
                  </a:cubicBezTo>
                  <a:lnTo>
                    <a:pt x="5794" y="37970"/>
                  </a:lnTo>
                  <a:cubicBezTo>
                    <a:pt x="4855" y="37552"/>
                    <a:pt x="3811" y="37082"/>
                    <a:pt x="3158" y="36273"/>
                  </a:cubicBezTo>
                  <a:cubicBezTo>
                    <a:pt x="2663" y="35621"/>
                    <a:pt x="2584" y="34916"/>
                    <a:pt x="2871" y="33951"/>
                  </a:cubicBezTo>
                  <a:cubicBezTo>
                    <a:pt x="5194" y="26696"/>
                    <a:pt x="7490" y="19468"/>
                    <a:pt x="9787" y="12213"/>
                  </a:cubicBezTo>
                  <a:cubicBezTo>
                    <a:pt x="10228" y="10921"/>
                    <a:pt x="11270" y="10559"/>
                    <a:pt x="12425" y="10559"/>
                  </a:cubicBezTo>
                  <a:close/>
                  <a:moveTo>
                    <a:pt x="21478" y="0"/>
                  </a:moveTo>
                  <a:cubicBezTo>
                    <a:pt x="21478" y="0"/>
                    <a:pt x="21452" y="26"/>
                    <a:pt x="21452" y="26"/>
                  </a:cubicBezTo>
                  <a:cubicBezTo>
                    <a:pt x="21373" y="261"/>
                    <a:pt x="21295" y="522"/>
                    <a:pt x="21243" y="757"/>
                  </a:cubicBezTo>
                  <a:cubicBezTo>
                    <a:pt x="21034" y="1618"/>
                    <a:pt x="20669" y="2453"/>
                    <a:pt x="20173" y="3210"/>
                  </a:cubicBezTo>
                  <a:cubicBezTo>
                    <a:pt x="19677" y="3915"/>
                    <a:pt x="18999" y="4463"/>
                    <a:pt x="18190" y="4802"/>
                  </a:cubicBezTo>
                  <a:cubicBezTo>
                    <a:pt x="17120" y="5245"/>
                    <a:pt x="15998" y="5532"/>
                    <a:pt x="14823" y="5715"/>
                  </a:cubicBezTo>
                  <a:cubicBezTo>
                    <a:pt x="14536" y="5767"/>
                    <a:pt x="14223" y="5820"/>
                    <a:pt x="13884" y="5846"/>
                  </a:cubicBezTo>
                  <a:cubicBezTo>
                    <a:pt x="12788" y="6002"/>
                    <a:pt x="11666" y="6159"/>
                    <a:pt x="10700" y="6707"/>
                  </a:cubicBezTo>
                  <a:cubicBezTo>
                    <a:pt x="9317" y="7490"/>
                    <a:pt x="8873" y="8951"/>
                    <a:pt x="8430" y="10386"/>
                  </a:cubicBezTo>
                  <a:lnTo>
                    <a:pt x="8299" y="10726"/>
                  </a:lnTo>
                  <a:lnTo>
                    <a:pt x="2323" y="29462"/>
                  </a:lnTo>
                  <a:lnTo>
                    <a:pt x="679" y="34682"/>
                  </a:lnTo>
                  <a:cubicBezTo>
                    <a:pt x="262" y="35934"/>
                    <a:pt x="1" y="37239"/>
                    <a:pt x="784" y="38335"/>
                  </a:cubicBezTo>
                  <a:cubicBezTo>
                    <a:pt x="1514" y="39405"/>
                    <a:pt x="2741" y="40031"/>
                    <a:pt x="3863" y="40605"/>
                  </a:cubicBezTo>
                  <a:lnTo>
                    <a:pt x="3915" y="40631"/>
                  </a:lnTo>
                  <a:cubicBezTo>
                    <a:pt x="6577" y="41962"/>
                    <a:pt x="9343" y="43084"/>
                    <a:pt x="12188" y="43998"/>
                  </a:cubicBezTo>
                  <a:lnTo>
                    <a:pt x="13414" y="44389"/>
                  </a:lnTo>
                  <a:lnTo>
                    <a:pt x="13388" y="44363"/>
                  </a:lnTo>
                  <a:lnTo>
                    <a:pt x="13388" y="44363"/>
                  </a:lnTo>
                  <a:cubicBezTo>
                    <a:pt x="15919" y="45198"/>
                    <a:pt x="18503" y="45851"/>
                    <a:pt x="21112" y="46373"/>
                  </a:cubicBezTo>
                  <a:lnTo>
                    <a:pt x="21713" y="46503"/>
                  </a:lnTo>
                  <a:cubicBezTo>
                    <a:pt x="22744" y="46714"/>
                    <a:pt x="23948" y="46956"/>
                    <a:pt x="25086" y="46956"/>
                  </a:cubicBezTo>
                  <a:cubicBezTo>
                    <a:pt x="26482" y="46956"/>
                    <a:pt x="27776" y="46591"/>
                    <a:pt x="28524" y="45355"/>
                  </a:cubicBezTo>
                  <a:cubicBezTo>
                    <a:pt x="28889" y="44650"/>
                    <a:pt x="29176" y="43920"/>
                    <a:pt x="29359" y="43163"/>
                  </a:cubicBezTo>
                  <a:lnTo>
                    <a:pt x="29515" y="42667"/>
                  </a:lnTo>
                  <a:lnTo>
                    <a:pt x="30376" y="40005"/>
                  </a:lnTo>
                  <a:cubicBezTo>
                    <a:pt x="31707" y="35752"/>
                    <a:pt x="33064" y="31498"/>
                    <a:pt x="34421" y="27244"/>
                  </a:cubicBezTo>
                  <a:lnTo>
                    <a:pt x="36509" y="20616"/>
                  </a:lnTo>
                  <a:cubicBezTo>
                    <a:pt x="36587" y="20355"/>
                    <a:pt x="36692" y="20068"/>
                    <a:pt x="36796" y="19781"/>
                  </a:cubicBezTo>
                  <a:cubicBezTo>
                    <a:pt x="37135" y="18815"/>
                    <a:pt x="37474" y="17798"/>
                    <a:pt x="37501" y="16806"/>
                  </a:cubicBezTo>
                  <a:cubicBezTo>
                    <a:pt x="37553" y="15240"/>
                    <a:pt x="36587" y="14092"/>
                    <a:pt x="35726" y="13257"/>
                  </a:cubicBezTo>
                  <a:cubicBezTo>
                    <a:pt x="35517" y="13048"/>
                    <a:pt x="35308" y="12839"/>
                    <a:pt x="35100" y="12631"/>
                  </a:cubicBezTo>
                  <a:cubicBezTo>
                    <a:pt x="34160" y="11769"/>
                    <a:pt x="33299" y="10830"/>
                    <a:pt x="32542" y="9838"/>
                  </a:cubicBezTo>
                  <a:cubicBezTo>
                    <a:pt x="31916" y="9055"/>
                    <a:pt x="31551" y="8142"/>
                    <a:pt x="31446" y="7150"/>
                  </a:cubicBezTo>
                  <a:cubicBezTo>
                    <a:pt x="31368" y="6054"/>
                    <a:pt x="31681" y="5115"/>
                    <a:pt x="32020" y="4097"/>
                  </a:cubicBezTo>
                  <a:cubicBezTo>
                    <a:pt x="32099" y="3888"/>
                    <a:pt x="32151" y="3654"/>
                    <a:pt x="32229" y="3419"/>
                  </a:cubicBezTo>
                  <a:cubicBezTo>
                    <a:pt x="32229" y="3419"/>
                    <a:pt x="32229" y="3393"/>
                    <a:pt x="32229" y="3393"/>
                  </a:cubicBezTo>
                  <a:lnTo>
                    <a:pt x="32203" y="3393"/>
                  </a:lnTo>
                  <a:cubicBezTo>
                    <a:pt x="31577" y="3314"/>
                    <a:pt x="30950" y="3210"/>
                    <a:pt x="30350" y="3027"/>
                  </a:cubicBezTo>
                  <a:cubicBezTo>
                    <a:pt x="28889" y="2688"/>
                    <a:pt x="27610" y="2323"/>
                    <a:pt x="26410" y="1931"/>
                  </a:cubicBezTo>
                  <a:cubicBezTo>
                    <a:pt x="25027" y="1514"/>
                    <a:pt x="23670" y="992"/>
                    <a:pt x="22313" y="392"/>
                  </a:cubicBezTo>
                  <a:cubicBezTo>
                    <a:pt x="22104" y="313"/>
                    <a:pt x="21817" y="157"/>
                    <a:pt x="21504" y="0"/>
                  </a:cubicBezTo>
                  <a:close/>
                </a:path>
              </a:pathLst>
            </a:custGeom>
            <a:solidFill>
              <a:srgbClr val="D5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1597563" y="2231350"/>
              <a:ext cx="553114" cy="235209"/>
            </a:xfrm>
            <a:custGeom>
              <a:rect b="b" l="l" r="r" t="t"/>
              <a:pathLst>
                <a:path extrusionOk="0" h="4639" w="10909">
                  <a:moveTo>
                    <a:pt x="3037" y="0"/>
                  </a:moveTo>
                  <a:cubicBezTo>
                    <a:pt x="1996" y="0"/>
                    <a:pt x="1008" y="270"/>
                    <a:pt x="184" y="1066"/>
                  </a:cubicBezTo>
                  <a:cubicBezTo>
                    <a:pt x="27" y="1197"/>
                    <a:pt x="1" y="1431"/>
                    <a:pt x="157" y="1588"/>
                  </a:cubicBezTo>
                  <a:cubicBezTo>
                    <a:pt x="1462" y="2788"/>
                    <a:pt x="2976" y="3128"/>
                    <a:pt x="4646" y="3623"/>
                  </a:cubicBezTo>
                  <a:cubicBezTo>
                    <a:pt x="5664" y="3910"/>
                    <a:pt x="6655" y="4302"/>
                    <a:pt x="7699" y="4537"/>
                  </a:cubicBezTo>
                  <a:cubicBezTo>
                    <a:pt x="8039" y="4610"/>
                    <a:pt x="8350" y="4639"/>
                    <a:pt x="8651" y="4639"/>
                  </a:cubicBezTo>
                  <a:cubicBezTo>
                    <a:pt x="9205" y="4639"/>
                    <a:pt x="9726" y="4543"/>
                    <a:pt x="10335" y="4458"/>
                  </a:cubicBezTo>
                  <a:cubicBezTo>
                    <a:pt x="10700" y="4380"/>
                    <a:pt x="10909" y="3963"/>
                    <a:pt x="10726" y="3623"/>
                  </a:cubicBezTo>
                  <a:cubicBezTo>
                    <a:pt x="10230" y="2867"/>
                    <a:pt x="9839" y="2214"/>
                    <a:pt x="9030" y="1718"/>
                  </a:cubicBezTo>
                  <a:cubicBezTo>
                    <a:pt x="7986" y="1092"/>
                    <a:pt x="6864" y="675"/>
                    <a:pt x="5690" y="414"/>
                  </a:cubicBezTo>
                  <a:cubicBezTo>
                    <a:pt x="4811" y="188"/>
                    <a:pt x="3905" y="0"/>
                    <a:pt x="3037" y="0"/>
                  </a:cubicBezTo>
                  <a:close/>
                </a:path>
              </a:pathLst>
            </a:custGeom>
            <a:solidFill>
              <a:srgbClr val="E8E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1163598" y="2814181"/>
              <a:ext cx="968570" cy="897434"/>
            </a:xfrm>
            <a:custGeom>
              <a:rect b="b" l="l" r="r" t="t"/>
              <a:pathLst>
                <a:path extrusionOk="0" h="17700" w="19103">
                  <a:moveTo>
                    <a:pt x="9301" y="2922"/>
                  </a:moveTo>
                  <a:cubicBezTo>
                    <a:pt x="9315" y="2922"/>
                    <a:pt x="9329" y="2925"/>
                    <a:pt x="9343" y="2932"/>
                  </a:cubicBezTo>
                  <a:cubicBezTo>
                    <a:pt x="9917" y="3115"/>
                    <a:pt x="10491" y="3297"/>
                    <a:pt x="11091" y="3480"/>
                  </a:cubicBezTo>
                  <a:lnTo>
                    <a:pt x="12813" y="4028"/>
                  </a:lnTo>
                  <a:cubicBezTo>
                    <a:pt x="12840" y="4028"/>
                    <a:pt x="12866" y="4080"/>
                    <a:pt x="12866" y="4133"/>
                  </a:cubicBezTo>
                  <a:lnTo>
                    <a:pt x="11770" y="7603"/>
                  </a:lnTo>
                  <a:cubicBezTo>
                    <a:pt x="11770" y="7629"/>
                    <a:pt x="11770" y="7629"/>
                    <a:pt x="11796" y="7655"/>
                  </a:cubicBezTo>
                  <a:lnTo>
                    <a:pt x="15240" y="8752"/>
                  </a:lnTo>
                  <a:cubicBezTo>
                    <a:pt x="15266" y="8752"/>
                    <a:pt x="15293" y="8778"/>
                    <a:pt x="15293" y="8804"/>
                  </a:cubicBezTo>
                  <a:cubicBezTo>
                    <a:pt x="15319" y="8830"/>
                    <a:pt x="15319" y="8830"/>
                    <a:pt x="15293" y="8856"/>
                  </a:cubicBezTo>
                  <a:cubicBezTo>
                    <a:pt x="14927" y="10004"/>
                    <a:pt x="14562" y="11178"/>
                    <a:pt x="14197" y="12327"/>
                  </a:cubicBezTo>
                  <a:cubicBezTo>
                    <a:pt x="14197" y="12353"/>
                    <a:pt x="14170" y="12353"/>
                    <a:pt x="14170" y="12379"/>
                  </a:cubicBezTo>
                  <a:lnTo>
                    <a:pt x="14092" y="12379"/>
                  </a:lnTo>
                  <a:lnTo>
                    <a:pt x="10621" y="11283"/>
                  </a:lnTo>
                  <a:cubicBezTo>
                    <a:pt x="10614" y="11275"/>
                    <a:pt x="10608" y="11272"/>
                    <a:pt x="10604" y="11272"/>
                  </a:cubicBezTo>
                  <a:cubicBezTo>
                    <a:pt x="10593" y="11272"/>
                    <a:pt x="10588" y="11290"/>
                    <a:pt x="10569" y="11309"/>
                  </a:cubicBezTo>
                  <a:lnTo>
                    <a:pt x="9473" y="14754"/>
                  </a:lnTo>
                  <a:cubicBezTo>
                    <a:pt x="9473" y="14792"/>
                    <a:pt x="9445" y="14816"/>
                    <a:pt x="9410" y="14816"/>
                  </a:cubicBezTo>
                  <a:cubicBezTo>
                    <a:pt x="9397" y="14816"/>
                    <a:pt x="9383" y="14813"/>
                    <a:pt x="9369" y="14806"/>
                  </a:cubicBezTo>
                  <a:lnTo>
                    <a:pt x="7568" y="14258"/>
                  </a:lnTo>
                  <a:lnTo>
                    <a:pt x="5898" y="13710"/>
                  </a:lnTo>
                  <a:cubicBezTo>
                    <a:pt x="5872" y="13710"/>
                    <a:pt x="5846" y="13684"/>
                    <a:pt x="5846" y="13684"/>
                  </a:cubicBezTo>
                  <a:cubicBezTo>
                    <a:pt x="5846" y="13658"/>
                    <a:pt x="5846" y="13631"/>
                    <a:pt x="5846" y="13605"/>
                  </a:cubicBezTo>
                  <a:lnTo>
                    <a:pt x="6942" y="10135"/>
                  </a:lnTo>
                  <a:cubicBezTo>
                    <a:pt x="6942" y="10108"/>
                    <a:pt x="6942" y="10108"/>
                    <a:pt x="6942" y="10108"/>
                  </a:cubicBezTo>
                  <a:cubicBezTo>
                    <a:pt x="6942" y="10082"/>
                    <a:pt x="6916" y="10082"/>
                    <a:pt x="6916" y="10082"/>
                  </a:cubicBezTo>
                  <a:lnTo>
                    <a:pt x="3445" y="8986"/>
                  </a:lnTo>
                  <a:cubicBezTo>
                    <a:pt x="3419" y="8960"/>
                    <a:pt x="3419" y="8960"/>
                    <a:pt x="3393" y="8934"/>
                  </a:cubicBezTo>
                  <a:cubicBezTo>
                    <a:pt x="3393" y="8908"/>
                    <a:pt x="3393" y="8882"/>
                    <a:pt x="3393" y="8856"/>
                  </a:cubicBezTo>
                  <a:cubicBezTo>
                    <a:pt x="3810" y="7629"/>
                    <a:pt x="4176" y="6507"/>
                    <a:pt x="4515" y="5411"/>
                  </a:cubicBezTo>
                  <a:cubicBezTo>
                    <a:pt x="4515" y="5385"/>
                    <a:pt x="4515" y="5359"/>
                    <a:pt x="4541" y="5359"/>
                  </a:cubicBezTo>
                  <a:cubicBezTo>
                    <a:pt x="4554" y="5346"/>
                    <a:pt x="4567" y="5339"/>
                    <a:pt x="4580" y="5339"/>
                  </a:cubicBezTo>
                  <a:cubicBezTo>
                    <a:pt x="4593" y="5339"/>
                    <a:pt x="4606" y="5346"/>
                    <a:pt x="4619" y="5359"/>
                  </a:cubicBezTo>
                  <a:lnTo>
                    <a:pt x="8090" y="6455"/>
                  </a:lnTo>
                  <a:lnTo>
                    <a:pt x="8116" y="6455"/>
                  </a:lnTo>
                  <a:cubicBezTo>
                    <a:pt x="8116" y="6455"/>
                    <a:pt x="8116" y="6429"/>
                    <a:pt x="8116" y="6429"/>
                  </a:cubicBezTo>
                  <a:lnTo>
                    <a:pt x="9212" y="2984"/>
                  </a:lnTo>
                  <a:cubicBezTo>
                    <a:pt x="9231" y="2946"/>
                    <a:pt x="9264" y="2922"/>
                    <a:pt x="9301" y="2922"/>
                  </a:cubicBezTo>
                  <a:close/>
                  <a:moveTo>
                    <a:pt x="9420" y="0"/>
                  </a:moveTo>
                  <a:cubicBezTo>
                    <a:pt x="9020" y="0"/>
                    <a:pt x="8619" y="30"/>
                    <a:pt x="8221" y="88"/>
                  </a:cubicBezTo>
                  <a:cubicBezTo>
                    <a:pt x="4463" y="583"/>
                    <a:pt x="1410" y="3402"/>
                    <a:pt x="653" y="7134"/>
                  </a:cubicBezTo>
                  <a:cubicBezTo>
                    <a:pt x="0" y="10865"/>
                    <a:pt x="1697" y="14597"/>
                    <a:pt x="4933" y="16528"/>
                  </a:cubicBezTo>
                  <a:cubicBezTo>
                    <a:pt x="5481" y="16841"/>
                    <a:pt x="6029" y="17076"/>
                    <a:pt x="6603" y="17259"/>
                  </a:cubicBezTo>
                  <a:cubicBezTo>
                    <a:pt x="7507" y="17555"/>
                    <a:pt x="8442" y="17700"/>
                    <a:pt x="9371" y="17700"/>
                  </a:cubicBezTo>
                  <a:cubicBezTo>
                    <a:pt x="11310" y="17700"/>
                    <a:pt x="13226" y="17067"/>
                    <a:pt x="14797" y="15850"/>
                  </a:cubicBezTo>
                  <a:cubicBezTo>
                    <a:pt x="17980" y="13266"/>
                    <a:pt x="19103" y="8934"/>
                    <a:pt x="17459" y="5359"/>
                  </a:cubicBezTo>
                  <a:cubicBezTo>
                    <a:pt x="16389" y="3010"/>
                    <a:pt x="14405" y="1210"/>
                    <a:pt x="11926" y="401"/>
                  </a:cubicBezTo>
                  <a:cubicBezTo>
                    <a:pt x="11126" y="134"/>
                    <a:pt x="10276" y="0"/>
                    <a:pt x="9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1347497" y="2972070"/>
              <a:ext cx="580899" cy="582217"/>
            </a:xfrm>
            <a:custGeom>
              <a:rect b="b" l="l" r="r" t="t"/>
              <a:pathLst>
                <a:path extrusionOk="0" h="11483" w="11457">
                  <a:moveTo>
                    <a:pt x="5742" y="1"/>
                  </a:moveTo>
                  <a:cubicBezTo>
                    <a:pt x="5742" y="1"/>
                    <a:pt x="5742" y="27"/>
                    <a:pt x="5742" y="27"/>
                  </a:cubicBezTo>
                  <a:lnTo>
                    <a:pt x="4646" y="3498"/>
                  </a:lnTo>
                  <a:cubicBezTo>
                    <a:pt x="4625" y="3519"/>
                    <a:pt x="4586" y="3557"/>
                    <a:pt x="4545" y="3557"/>
                  </a:cubicBezTo>
                  <a:cubicBezTo>
                    <a:pt x="4535" y="3557"/>
                    <a:pt x="4525" y="3555"/>
                    <a:pt x="4515" y="3550"/>
                  </a:cubicBezTo>
                  <a:lnTo>
                    <a:pt x="1071" y="2454"/>
                  </a:lnTo>
                  <a:lnTo>
                    <a:pt x="1018" y="2454"/>
                  </a:lnTo>
                  <a:cubicBezTo>
                    <a:pt x="1018" y="2454"/>
                    <a:pt x="1018" y="2454"/>
                    <a:pt x="1018" y="2480"/>
                  </a:cubicBezTo>
                  <a:cubicBezTo>
                    <a:pt x="705" y="3498"/>
                    <a:pt x="366" y="4541"/>
                    <a:pt x="1" y="5690"/>
                  </a:cubicBezTo>
                  <a:cubicBezTo>
                    <a:pt x="1" y="5690"/>
                    <a:pt x="1" y="5716"/>
                    <a:pt x="1" y="5716"/>
                  </a:cubicBezTo>
                  <a:cubicBezTo>
                    <a:pt x="1" y="5716"/>
                    <a:pt x="1" y="5742"/>
                    <a:pt x="1" y="5742"/>
                  </a:cubicBezTo>
                  <a:lnTo>
                    <a:pt x="3471" y="6838"/>
                  </a:lnTo>
                  <a:cubicBezTo>
                    <a:pt x="3524" y="6864"/>
                    <a:pt x="3550" y="6916"/>
                    <a:pt x="3524" y="6942"/>
                  </a:cubicBezTo>
                  <a:lnTo>
                    <a:pt x="2428" y="10413"/>
                  </a:lnTo>
                  <a:cubicBezTo>
                    <a:pt x="2428" y="10413"/>
                    <a:pt x="2428" y="10439"/>
                    <a:pt x="2428" y="10439"/>
                  </a:cubicBezTo>
                  <a:cubicBezTo>
                    <a:pt x="2428" y="10439"/>
                    <a:pt x="2454" y="10465"/>
                    <a:pt x="2454" y="10465"/>
                  </a:cubicBezTo>
                  <a:lnTo>
                    <a:pt x="4019" y="10961"/>
                  </a:lnTo>
                  <a:cubicBezTo>
                    <a:pt x="4567" y="11144"/>
                    <a:pt x="5116" y="11326"/>
                    <a:pt x="5664" y="11483"/>
                  </a:cubicBezTo>
                  <a:lnTo>
                    <a:pt x="5716" y="11483"/>
                  </a:lnTo>
                  <a:cubicBezTo>
                    <a:pt x="5716" y="11483"/>
                    <a:pt x="5716" y="11483"/>
                    <a:pt x="5716" y="11457"/>
                  </a:cubicBezTo>
                  <a:lnTo>
                    <a:pt x="6812" y="8012"/>
                  </a:lnTo>
                  <a:cubicBezTo>
                    <a:pt x="6838" y="7960"/>
                    <a:pt x="6890" y="7934"/>
                    <a:pt x="6942" y="7934"/>
                  </a:cubicBezTo>
                  <a:lnTo>
                    <a:pt x="10387" y="9030"/>
                  </a:lnTo>
                  <a:lnTo>
                    <a:pt x="10413" y="9030"/>
                  </a:lnTo>
                  <a:cubicBezTo>
                    <a:pt x="10413" y="9030"/>
                    <a:pt x="10439" y="9030"/>
                    <a:pt x="10439" y="9004"/>
                  </a:cubicBezTo>
                  <a:cubicBezTo>
                    <a:pt x="10778" y="7934"/>
                    <a:pt x="11118" y="6864"/>
                    <a:pt x="11457" y="5794"/>
                  </a:cubicBezTo>
                  <a:cubicBezTo>
                    <a:pt x="11457" y="5794"/>
                    <a:pt x="11457" y="5768"/>
                    <a:pt x="11457" y="5768"/>
                  </a:cubicBezTo>
                  <a:cubicBezTo>
                    <a:pt x="11457" y="5768"/>
                    <a:pt x="11457" y="5742"/>
                    <a:pt x="11431" y="5742"/>
                  </a:cubicBezTo>
                  <a:lnTo>
                    <a:pt x="7986" y="4646"/>
                  </a:lnTo>
                  <a:cubicBezTo>
                    <a:pt x="7934" y="4646"/>
                    <a:pt x="7908" y="4594"/>
                    <a:pt x="7908" y="4541"/>
                  </a:cubicBezTo>
                  <a:lnTo>
                    <a:pt x="9030" y="1071"/>
                  </a:lnTo>
                  <a:cubicBezTo>
                    <a:pt x="9030" y="1071"/>
                    <a:pt x="9030" y="1071"/>
                    <a:pt x="9030" y="1045"/>
                  </a:cubicBezTo>
                  <a:lnTo>
                    <a:pt x="9004" y="1045"/>
                  </a:lnTo>
                  <a:lnTo>
                    <a:pt x="7412" y="523"/>
                  </a:lnTo>
                  <a:cubicBezTo>
                    <a:pt x="6864" y="366"/>
                    <a:pt x="6316" y="183"/>
                    <a:pt x="5794" y="1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1122580" y="2751360"/>
              <a:ext cx="1078391" cy="1023785"/>
            </a:xfrm>
            <a:custGeom>
              <a:rect b="b" l="l" r="r" t="t"/>
              <a:pathLst>
                <a:path extrusionOk="0" h="20192" w="21269">
                  <a:moveTo>
                    <a:pt x="10203" y="1058"/>
                  </a:moveTo>
                  <a:cubicBezTo>
                    <a:pt x="11098" y="1058"/>
                    <a:pt x="11995" y="1189"/>
                    <a:pt x="12866" y="1457"/>
                  </a:cubicBezTo>
                  <a:cubicBezTo>
                    <a:pt x="13283" y="1588"/>
                    <a:pt x="13649" y="1744"/>
                    <a:pt x="14040" y="1927"/>
                  </a:cubicBezTo>
                  <a:cubicBezTo>
                    <a:pt x="18320" y="3988"/>
                    <a:pt x="20303" y="8999"/>
                    <a:pt x="18528" y="13435"/>
                  </a:cubicBezTo>
                  <a:cubicBezTo>
                    <a:pt x="17140" y="16937"/>
                    <a:pt x="13777" y="19106"/>
                    <a:pt x="10177" y="19106"/>
                  </a:cubicBezTo>
                  <a:cubicBezTo>
                    <a:pt x="9244" y="19106"/>
                    <a:pt x="8294" y="18961"/>
                    <a:pt x="7359" y="18654"/>
                  </a:cubicBezTo>
                  <a:cubicBezTo>
                    <a:pt x="3863" y="17558"/>
                    <a:pt x="1384" y="14427"/>
                    <a:pt x="1123" y="10773"/>
                  </a:cubicBezTo>
                  <a:cubicBezTo>
                    <a:pt x="914" y="7642"/>
                    <a:pt x="2323" y="4615"/>
                    <a:pt x="4854" y="2762"/>
                  </a:cubicBezTo>
                  <a:cubicBezTo>
                    <a:pt x="6432" y="1645"/>
                    <a:pt x="8310" y="1058"/>
                    <a:pt x="10203" y="1058"/>
                  </a:cubicBezTo>
                  <a:close/>
                  <a:moveTo>
                    <a:pt x="10117" y="0"/>
                  </a:moveTo>
                  <a:cubicBezTo>
                    <a:pt x="8676" y="0"/>
                    <a:pt x="7243" y="314"/>
                    <a:pt x="5924" y="935"/>
                  </a:cubicBezTo>
                  <a:cubicBezTo>
                    <a:pt x="2427" y="2579"/>
                    <a:pt x="131" y="6050"/>
                    <a:pt x="53" y="9756"/>
                  </a:cubicBezTo>
                  <a:cubicBezTo>
                    <a:pt x="0" y="13487"/>
                    <a:pt x="1932" y="16932"/>
                    <a:pt x="5141" y="18863"/>
                  </a:cubicBezTo>
                  <a:cubicBezTo>
                    <a:pt x="5742" y="19202"/>
                    <a:pt x="6394" y="19489"/>
                    <a:pt x="7072" y="19698"/>
                  </a:cubicBezTo>
                  <a:cubicBezTo>
                    <a:pt x="8085" y="20028"/>
                    <a:pt x="9129" y="20191"/>
                    <a:pt x="10171" y="20191"/>
                  </a:cubicBezTo>
                  <a:cubicBezTo>
                    <a:pt x="11601" y="20191"/>
                    <a:pt x="13025" y="19884"/>
                    <a:pt x="14353" y="19281"/>
                  </a:cubicBezTo>
                  <a:cubicBezTo>
                    <a:pt x="17145" y="17950"/>
                    <a:pt x="19285" y="15392"/>
                    <a:pt x="19964" y="12548"/>
                  </a:cubicBezTo>
                  <a:cubicBezTo>
                    <a:pt x="21269" y="7381"/>
                    <a:pt x="18294" y="2083"/>
                    <a:pt x="13205" y="492"/>
                  </a:cubicBezTo>
                  <a:cubicBezTo>
                    <a:pt x="12199" y="163"/>
                    <a:pt x="11156" y="0"/>
                    <a:pt x="10117" y="0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824854" y="2433199"/>
              <a:ext cx="1642051" cy="1663296"/>
            </a:xfrm>
            <a:custGeom>
              <a:rect b="b" l="l" r="r" t="t"/>
              <a:pathLst>
                <a:path extrusionOk="0" h="32805" w="32386">
                  <a:moveTo>
                    <a:pt x="16006" y="6107"/>
                  </a:moveTo>
                  <a:cubicBezTo>
                    <a:pt x="17089" y="6107"/>
                    <a:pt x="18170" y="6270"/>
                    <a:pt x="19207" y="6610"/>
                  </a:cubicBezTo>
                  <a:cubicBezTo>
                    <a:pt x="20773" y="7106"/>
                    <a:pt x="22208" y="7993"/>
                    <a:pt x="23357" y="9194"/>
                  </a:cubicBezTo>
                  <a:cubicBezTo>
                    <a:pt x="25653" y="11594"/>
                    <a:pt x="26697" y="14909"/>
                    <a:pt x="26149" y="18197"/>
                  </a:cubicBezTo>
                  <a:cubicBezTo>
                    <a:pt x="25249" y="23209"/>
                    <a:pt x="20868" y="26639"/>
                    <a:pt x="16051" y="26639"/>
                  </a:cubicBezTo>
                  <a:cubicBezTo>
                    <a:pt x="14999" y="26639"/>
                    <a:pt x="13927" y="26476"/>
                    <a:pt x="12866" y="26130"/>
                  </a:cubicBezTo>
                  <a:cubicBezTo>
                    <a:pt x="12188" y="25895"/>
                    <a:pt x="11535" y="25608"/>
                    <a:pt x="10909" y="25269"/>
                  </a:cubicBezTo>
                  <a:cubicBezTo>
                    <a:pt x="7177" y="23077"/>
                    <a:pt x="5194" y="18849"/>
                    <a:pt x="5899" y="14595"/>
                  </a:cubicBezTo>
                  <a:cubicBezTo>
                    <a:pt x="6655" y="10316"/>
                    <a:pt x="10022" y="7001"/>
                    <a:pt x="14275" y="6245"/>
                  </a:cubicBezTo>
                  <a:cubicBezTo>
                    <a:pt x="14848" y="6154"/>
                    <a:pt x="15427" y="6107"/>
                    <a:pt x="16006" y="6107"/>
                  </a:cubicBezTo>
                  <a:close/>
                  <a:moveTo>
                    <a:pt x="9642" y="0"/>
                  </a:moveTo>
                  <a:cubicBezTo>
                    <a:pt x="8596" y="0"/>
                    <a:pt x="7652" y="324"/>
                    <a:pt x="7256" y="1495"/>
                  </a:cubicBezTo>
                  <a:lnTo>
                    <a:pt x="549" y="22555"/>
                  </a:lnTo>
                  <a:cubicBezTo>
                    <a:pt x="523" y="22659"/>
                    <a:pt x="471" y="22763"/>
                    <a:pt x="444" y="22868"/>
                  </a:cubicBezTo>
                  <a:cubicBezTo>
                    <a:pt x="236" y="23468"/>
                    <a:pt x="1" y="24146"/>
                    <a:pt x="236" y="24747"/>
                  </a:cubicBezTo>
                  <a:cubicBezTo>
                    <a:pt x="627" y="25947"/>
                    <a:pt x="2036" y="26547"/>
                    <a:pt x="3158" y="27043"/>
                  </a:cubicBezTo>
                  <a:lnTo>
                    <a:pt x="3524" y="27200"/>
                  </a:lnTo>
                  <a:cubicBezTo>
                    <a:pt x="6107" y="28348"/>
                    <a:pt x="8743" y="29340"/>
                    <a:pt x="11457" y="30175"/>
                  </a:cubicBezTo>
                  <a:lnTo>
                    <a:pt x="11927" y="30331"/>
                  </a:lnTo>
                  <a:cubicBezTo>
                    <a:pt x="14745" y="31245"/>
                    <a:pt x="17589" y="31975"/>
                    <a:pt x="20460" y="32523"/>
                  </a:cubicBezTo>
                  <a:lnTo>
                    <a:pt x="20747" y="32575"/>
                  </a:lnTo>
                  <a:cubicBezTo>
                    <a:pt x="21280" y="32682"/>
                    <a:pt x="21935" y="32805"/>
                    <a:pt x="22569" y="32805"/>
                  </a:cubicBezTo>
                  <a:cubicBezTo>
                    <a:pt x="23332" y="32805"/>
                    <a:pt x="24063" y="32626"/>
                    <a:pt x="24505" y="32027"/>
                  </a:cubicBezTo>
                  <a:cubicBezTo>
                    <a:pt x="24792" y="31584"/>
                    <a:pt x="24975" y="31088"/>
                    <a:pt x="25105" y="30566"/>
                  </a:cubicBezTo>
                  <a:cubicBezTo>
                    <a:pt x="25131" y="30436"/>
                    <a:pt x="25183" y="30331"/>
                    <a:pt x="25209" y="30201"/>
                  </a:cubicBezTo>
                  <a:lnTo>
                    <a:pt x="31055" y="11829"/>
                  </a:lnTo>
                  <a:cubicBezTo>
                    <a:pt x="31133" y="11620"/>
                    <a:pt x="31211" y="11359"/>
                    <a:pt x="31316" y="11099"/>
                  </a:cubicBezTo>
                  <a:cubicBezTo>
                    <a:pt x="31786" y="9820"/>
                    <a:pt x="32386" y="8254"/>
                    <a:pt x="31446" y="7262"/>
                  </a:cubicBezTo>
                  <a:cubicBezTo>
                    <a:pt x="30611" y="6401"/>
                    <a:pt x="29359" y="5879"/>
                    <a:pt x="28263" y="5410"/>
                  </a:cubicBezTo>
                  <a:lnTo>
                    <a:pt x="27897" y="5253"/>
                  </a:lnTo>
                  <a:cubicBezTo>
                    <a:pt x="26619" y="4705"/>
                    <a:pt x="25314" y="4183"/>
                    <a:pt x="23826" y="3661"/>
                  </a:cubicBezTo>
                  <a:cubicBezTo>
                    <a:pt x="22652" y="3244"/>
                    <a:pt x="21452" y="2852"/>
                    <a:pt x="20330" y="2487"/>
                  </a:cubicBezTo>
                  <a:cubicBezTo>
                    <a:pt x="18425" y="1887"/>
                    <a:pt x="16572" y="1365"/>
                    <a:pt x="14771" y="921"/>
                  </a:cubicBezTo>
                  <a:cubicBezTo>
                    <a:pt x="13545" y="608"/>
                    <a:pt x="12214" y="295"/>
                    <a:pt x="10857" y="112"/>
                  </a:cubicBezTo>
                  <a:cubicBezTo>
                    <a:pt x="10454" y="47"/>
                    <a:pt x="10040" y="0"/>
                    <a:pt x="9642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1347497" y="3171890"/>
              <a:ext cx="554432" cy="382398"/>
            </a:xfrm>
            <a:custGeom>
              <a:rect b="b" l="l" r="r" t="t"/>
              <a:pathLst>
                <a:path extrusionOk="0" h="7542" w="10935">
                  <a:moveTo>
                    <a:pt x="549" y="0"/>
                  </a:moveTo>
                  <a:cubicBezTo>
                    <a:pt x="366" y="574"/>
                    <a:pt x="183" y="1148"/>
                    <a:pt x="1" y="1749"/>
                  </a:cubicBezTo>
                  <a:cubicBezTo>
                    <a:pt x="1" y="1749"/>
                    <a:pt x="1" y="1775"/>
                    <a:pt x="1" y="1775"/>
                  </a:cubicBezTo>
                  <a:cubicBezTo>
                    <a:pt x="1" y="1801"/>
                    <a:pt x="1" y="1801"/>
                    <a:pt x="1" y="1801"/>
                  </a:cubicBezTo>
                  <a:lnTo>
                    <a:pt x="3471" y="2897"/>
                  </a:lnTo>
                  <a:cubicBezTo>
                    <a:pt x="3524" y="2923"/>
                    <a:pt x="3550" y="2975"/>
                    <a:pt x="3524" y="3027"/>
                  </a:cubicBezTo>
                  <a:lnTo>
                    <a:pt x="2428" y="6472"/>
                  </a:lnTo>
                  <a:cubicBezTo>
                    <a:pt x="2428" y="6472"/>
                    <a:pt x="2428" y="6498"/>
                    <a:pt x="2428" y="6498"/>
                  </a:cubicBezTo>
                  <a:cubicBezTo>
                    <a:pt x="2428" y="6524"/>
                    <a:pt x="2454" y="6524"/>
                    <a:pt x="2454" y="6524"/>
                  </a:cubicBezTo>
                  <a:lnTo>
                    <a:pt x="4019" y="7020"/>
                  </a:lnTo>
                  <a:cubicBezTo>
                    <a:pt x="4567" y="7203"/>
                    <a:pt x="5116" y="7359"/>
                    <a:pt x="5664" y="7542"/>
                  </a:cubicBezTo>
                  <a:lnTo>
                    <a:pt x="5716" y="7542"/>
                  </a:lnTo>
                  <a:cubicBezTo>
                    <a:pt x="5716" y="7542"/>
                    <a:pt x="5716" y="7542"/>
                    <a:pt x="5716" y="7516"/>
                  </a:cubicBezTo>
                  <a:lnTo>
                    <a:pt x="6812" y="4071"/>
                  </a:lnTo>
                  <a:cubicBezTo>
                    <a:pt x="6838" y="4019"/>
                    <a:pt x="6890" y="3993"/>
                    <a:pt x="6942" y="3993"/>
                  </a:cubicBezTo>
                  <a:lnTo>
                    <a:pt x="10387" y="5115"/>
                  </a:lnTo>
                  <a:lnTo>
                    <a:pt x="10439" y="5115"/>
                  </a:lnTo>
                  <a:cubicBezTo>
                    <a:pt x="10439" y="5089"/>
                    <a:pt x="10439" y="5089"/>
                    <a:pt x="10439" y="5089"/>
                  </a:cubicBezTo>
                  <a:cubicBezTo>
                    <a:pt x="10622" y="4541"/>
                    <a:pt x="10778" y="4019"/>
                    <a:pt x="10935" y="3497"/>
                  </a:cubicBezTo>
                  <a:cubicBezTo>
                    <a:pt x="10622" y="3080"/>
                    <a:pt x="10230" y="2740"/>
                    <a:pt x="9813" y="2453"/>
                  </a:cubicBezTo>
                  <a:cubicBezTo>
                    <a:pt x="8909" y="1856"/>
                    <a:pt x="7843" y="1726"/>
                    <a:pt x="6768" y="1726"/>
                  </a:cubicBezTo>
                  <a:cubicBezTo>
                    <a:pt x="6012" y="1726"/>
                    <a:pt x="5252" y="1790"/>
                    <a:pt x="4541" y="1801"/>
                  </a:cubicBezTo>
                  <a:cubicBezTo>
                    <a:pt x="4401" y="1812"/>
                    <a:pt x="4260" y="1817"/>
                    <a:pt x="4120" y="1817"/>
                  </a:cubicBezTo>
                  <a:cubicBezTo>
                    <a:pt x="3244" y="1817"/>
                    <a:pt x="2376" y="1609"/>
                    <a:pt x="1566" y="1227"/>
                  </a:cubicBezTo>
                  <a:cubicBezTo>
                    <a:pt x="1097" y="966"/>
                    <a:pt x="731" y="522"/>
                    <a:pt x="549" y="0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824854" y="2432641"/>
              <a:ext cx="1640733" cy="1663853"/>
            </a:xfrm>
            <a:custGeom>
              <a:rect b="b" l="l" r="r" t="t"/>
              <a:pathLst>
                <a:path extrusionOk="0" h="32816" w="32360">
                  <a:moveTo>
                    <a:pt x="9655" y="1"/>
                  </a:moveTo>
                  <a:cubicBezTo>
                    <a:pt x="8600" y="1"/>
                    <a:pt x="7657" y="315"/>
                    <a:pt x="7256" y="1480"/>
                  </a:cubicBezTo>
                  <a:lnTo>
                    <a:pt x="549" y="22540"/>
                  </a:lnTo>
                  <a:cubicBezTo>
                    <a:pt x="523" y="22644"/>
                    <a:pt x="471" y="22774"/>
                    <a:pt x="444" y="22879"/>
                  </a:cubicBezTo>
                  <a:cubicBezTo>
                    <a:pt x="236" y="23479"/>
                    <a:pt x="1" y="24131"/>
                    <a:pt x="236" y="24758"/>
                  </a:cubicBezTo>
                  <a:cubicBezTo>
                    <a:pt x="653" y="25932"/>
                    <a:pt x="2062" y="26558"/>
                    <a:pt x="3158" y="27028"/>
                  </a:cubicBezTo>
                  <a:lnTo>
                    <a:pt x="3524" y="27185"/>
                  </a:lnTo>
                  <a:cubicBezTo>
                    <a:pt x="6107" y="28333"/>
                    <a:pt x="8769" y="29324"/>
                    <a:pt x="11457" y="30160"/>
                  </a:cubicBezTo>
                  <a:lnTo>
                    <a:pt x="11901" y="30316"/>
                  </a:lnTo>
                  <a:cubicBezTo>
                    <a:pt x="14693" y="31229"/>
                    <a:pt x="17563" y="31986"/>
                    <a:pt x="20434" y="32534"/>
                  </a:cubicBezTo>
                  <a:lnTo>
                    <a:pt x="20721" y="32586"/>
                  </a:lnTo>
                  <a:cubicBezTo>
                    <a:pt x="21253" y="32693"/>
                    <a:pt x="21909" y="32816"/>
                    <a:pt x="22543" y="32816"/>
                  </a:cubicBezTo>
                  <a:cubicBezTo>
                    <a:pt x="23306" y="32816"/>
                    <a:pt x="24037" y="32637"/>
                    <a:pt x="24479" y="32038"/>
                  </a:cubicBezTo>
                  <a:cubicBezTo>
                    <a:pt x="24740" y="31595"/>
                    <a:pt x="24948" y="31099"/>
                    <a:pt x="25079" y="30577"/>
                  </a:cubicBezTo>
                  <a:cubicBezTo>
                    <a:pt x="25105" y="30473"/>
                    <a:pt x="25157" y="30342"/>
                    <a:pt x="25183" y="30212"/>
                  </a:cubicBezTo>
                  <a:lnTo>
                    <a:pt x="31029" y="11866"/>
                  </a:lnTo>
                  <a:cubicBezTo>
                    <a:pt x="31107" y="11631"/>
                    <a:pt x="31185" y="11370"/>
                    <a:pt x="31290" y="11110"/>
                  </a:cubicBezTo>
                  <a:cubicBezTo>
                    <a:pt x="31759" y="9831"/>
                    <a:pt x="32360" y="8239"/>
                    <a:pt x="31420" y="7273"/>
                  </a:cubicBezTo>
                  <a:cubicBezTo>
                    <a:pt x="31081" y="6934"/>
                    <a:pt x="30690" y="6621"/>
                    <a:pt x="30246" y="6386"/>
                  </a:cubicBezTo>
                  <a:lnTo>
                    <a:pt x="30246" y="6386"/>
                  </a:lnTo>
                  <a:cubicBezTo>
                    <a:pt x="30690" y="7221"/>
                    <a:pt x="30872" y="8161"/>
                    <a:pt x="30768" y="9100"/>
                  </a:cubicBezTo>
                  <a:cubicBezTo>
                    <a:pt x="30611" y="10066"/>
                    <a:pt x="30376" y="11005"/>
                    <a:pt x="30089" y="11945"/>
                  </a:cubicBezTo>
                  <a:cubicBezTo>
                    <a:pt x="29385" y="14424"/>
                    <a:pt x="28576" y="16851"/>
                    <a:pt x="27767" y="19278"/>
                  </a:cubicBezTo>
                  <a:cubicBezTo>
                    <a:pt x="27062" y="21391"/>
                    <a:pt x="26332" y="23505"/>
                    <a:pt x="25549" y="25593"/>
                  </a:cubicBezTo>
                  <a:cubicBezTo>
                    <a:pt x="25209" y="26402"/>
                    <a:pt x="24844" y="27211"/>
                    <a:pt x="24453" y="28020"/>
                  </a:cubicBezTo>
                  <a:cubicBezTo>
                    <a:pt x="23826" y="29272"/>
                    <a:pt x="23017" y="30681"/>
                    <a:pt x="21530" y="30890"/>
                  </a:cubicBezTo>
                  <a:cubicBezTo>
                    <a:pt x="21240" y="30934"/>
                    <a:pt x="20947" y="30954"/>
                    <a:pt x="20653" y="30954"/>
                  </a:cubicBezTo>
                  <a:cubicBezTo>
                    <a:pt x="19198" y="30954"/>
                    <a:pt x="17704" y="30476"/>
                    <a:pt x="16337" y="30107"/>
                  </a:cubicBezTo>
                  <a:cubicBezTo>
                    <a:pt x="14406" y="29585"/>
                    <a:pt x="12501" y="29063"/>
                    <a:pt x="10596" y="28463"/>
                  </a:cubicBezTo>
                  <a:cubicBezTo>
                    <a:pt x="8691" y="27889"/>
                    <a:pt x="6707" y="27315"/>
                    <a:pt x="4907" y="26402"/>
                  </a:cubicBezTo>
                  <a:cubicBezTo>
                    <a:pt x="3341" y="25645"/>
                    <a:pt x="2089" y="24627"/>
                    <a:pt x="2062" y="22774"/>
                  </a:cubicBezTo>
                  <a:cubicBezTo>
                    <a:pt x="2062" y="21052"/>
                    <a:pt x="2689" y="19251"/>
                    <a:pt x="3185" y="17633"/>
                  </a:cubicBezTo>
                  <a:cubicBezTo>
                    <a:pt x="3811" y="15598"/>
                    <a:pt x="4515" y="13589"/>
                    <a:pt x="5142" y="11553"/>
                  </a:cubicBezTo>
                  <a:cubicBezTo>
                    <a:pt x="5716" y="9622"/>
                    <a:pt x="6238" y="7691"/>
                    <a:pt x="6864" y="5760"/>
                  </a:cubicBezTo>
                  <a:cubicBezTo>
                    <a:pt x="7334" y="4351"/>
                    <a:pt x="7830" y="2915"/>
                    <a:pt x="8691" y="1689"/>
                  </a:cubicBezTo>
                  <a:cubicBezTo>
                    <a:pt x="9187" y="984"/>
                    <a:pt x="9865" y="436"/>
                    <a:pt x="10622" y="71"/>
                  </a:cubicBezTo>
                  <a:cubicBezTo>
                    <a:pt x="10297" y="29"/>
                    <a:pt x="9971" y="1"/>
                    <a:pt x="9655" y="1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1111983" y="2720127"/>
              <a:ext cx="1070482" cy="942661"/>
            </a:xfrm>
            <a:custGeom>
              <a:rect b="b" l="l" r="r" t="t"/>
              <a:pathLst>
                <a:path extrusionOk="0" h="18592" w="21113">
                  <a:moveTo>
                    <a:pt x="10404" y="0"/>
                  </a:moveTo>
                  <a:cubicBezTo>
                    <a:pt x="5395" y="0"/>
                    <a:pt x="1019" y="3626"/>
                    <a:pt x="157" y="8702"/>
                  </a:cubicBezTo>
                  <a:cubicBezTo>
                    <a:pt x="1" y="9537"/>
                    <a:pt x="1" y="10424"/>
                    <a:pt x="105" y="11285"/>
                  </a:cubicBezTo>
                  <a:cubicBezTo>
                    <a:pt x="53" y="10502"/>
                    <a:pt x="105" y="9719"/>
                    <a:pt x="236" y="8936"/>
                  </a:cubicBezTo>
                  <a:cubicBezTo>
                    <a:pt x="992" y="4683"/>
                    <a:pt x="4333" y="1342"/>
                    <a:pt x="8612" y="586"/>
                  </a:cubicBezTo>
                  <a:cubicBezTo>
                    <a:pt x="9185" y="495"/>
                    <a:pt x="9764" y="448"/>
                    <a:pt x="10343" y="448"/>
                  </a:cubicBezTo>
                  <a:cubicBezTo>
                    <a:pt x="11426" y="448"/>
                    <a:pt x="12507" y="611"/>
                    <a:pt x="13544" y="951"/>
                  </a:cubicBezTo>
                  <a:cubicBezTo>
                    <a:pt x="15136" y="1447"/>
                    <a:pt x="16572" y="2334"/>
                    <a:pt x="17720" y="3535"/>
                  </a:cubicBezTo>
                  <a:cubicBezTo>
                    <a:pt x="20016" y="5935"/>
                    <a:pt x="21060" y="9276"/>
                    <a:pt x="20512" y="12538"/>
                  </a:cubicBezTo>
                  <a:cubicBezTo>
                    <a:pt x="20068" y="14912"/>
                    <a:pt x="18842" y="17052"/>
                    <a:pt x="16989" y="18592"/>
                  </a:cubicBezTo>
                  <a:cubicBezTo>
                    <a:pt x="17641" y="18148"/>
                    <a:pt x="18242" y="17626"/>
                    <a:pt x="18764" y="17078"/>
                  </a:cubicBezTo>
                  <a:cubicBezTo>
                    <a:pt x="20434" y="15304"/>
                    <a:pt x="21112" y="12642"/>
                    <a:pt x="21086" y="10267"/>
                  </a:cubicBezTo>
                  <a:cubicBezTo>
                    <a:pt x="21034" y="4918"/>
                    <a:pt x="16963" y="768"/>
                    <a:pt x="11770" y="90"/>
                  </a:cubicBezTo>
                  <a:cubicBezTo>
                    <a:pt x="11311" y="30"/>
                    <a:pt x="10855" y="0"/>
                    <a:pt x="10404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2199607" y="1733599"/>
              <a:ext cx="97957" cy="204382"/>
            </a:xfrm>
            <a:custGeom>
              <a:rect b="b" l="l" r="r" t="t"/>
              <a:pathLst>
                <a:path extrusionOk="0" h="4031" w="1932">
                  <a:moveTo>
                    <a:pt x="1927" y="1"/>
                  </a:moveTo>
                  <a:cubicBezTo>
                    <a:pt x="1700" y="1"/>
                    <a:pt x="0" y="3811"/>
                    <a:pt x="0" y="3811"/>
                  </a:cubicBezTo>
                  <a:cubicBezTo>
                    <a:pt x="0" y="3837"/>
                    <a:pt x="0" y="3837"/>
                    <a:pt x="0" y="3837"/>
                  </a:cubicBezTo>
                  <a:cubicBezTo>
                    <a:pt x="27" y="3863"/>
                    <a:pt x="27" y="3863"/>
                    <a:pt x="27" y="3863"/>
                  </a:cubicBezTo>
                  <a:lnTo>
                    <a:pt x="601" y="4020"/>
                  </a:lnTo>
                  <a:cubicBezTo>
                    <a:pt x="608" y="4027"/>
                    <a:pt x="616" y="4031"/>
                    <a:pt x="623" y="4031"/>
                  </a:cubicBezTo>
                  <a:cubicBezTo>
                    <a:pt x="640" y="4031"/>
                    <a:pt x="653" y="4012"/>
                    <a:pt x="653" y="3994"/>
                  </a:cubicBezTo>
                  <a:lnTo>
                    <a:pt x="1932" y="1"/>
                  </a:lnTo>
                  <a:cubicBezTo>
                    <a:pt x="1930" y="1"/>
                    <a:pt x="1929" y="1"/>
                    <a:pt x="1927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271047" y="1752106"/>
              <a:ext cx="97957" cy="205193"/>
            </a:xfrm>
            <a:custGeom>
              <a:rect b="b" l="l" r="r" t="t"/>
              <a:pathLst>
                <a:path extrusionOk="0" h="4047" w="1932">
                  <a:moveTo>
                    <a:pt x="1927" y="1"/>
                  </a:moveTo>
                  <a:cubicBezTo>
                    <a:pt x="1700" y="1"/>
                    <a:pt x="27" y="3837"/>
                    <a:pt x="27" y="3837"/>
                  </a:cubicBezTo>
                  <a:cubicBezTo>
                    <a:pt x="1" y="3837"/>
                    <a:pt x="1" y="3864"/>
                    <a:pt x="27" y="3864"/>
                  </a:cubicBezTo>
                  <a:cubicBezTo>
                    <a:pt x="27" y="3890"/>
                    <a:pt x="27" y="3890"/>
                    <a:pt x="27" y="3890"/>
                  </a:cubicBezTo>
                  <a:lnTo>
                    <a:pt x="627" y="4046"/>
                  </a:lnTo>
                  <a:cubicBezTo>
                    <a:pt x="627" y="4046"/>
                    <a:pt x="653" y="4020"/>
                    <a:pt x="679" y="4020"/>
                  </a:cubicBezTo>
                  <a:lnTo>
                    <a:pt x="1932" y="1"/>
                  </a:lnTo>
                  <a:cubicBezTo>
                    <a:pt x="1930" y="1"/>
                    <a:pt x="1929" y="1"/>
                    <a:pt x="1927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2235352" y="1741559"/>
              <a:ext cx="97957" cy="205142"/>
            </a:xfrm>
            <a:custGeom>
              <a:rect b="b" l="l" r="r" t="t"/>
              <a:pathLst>
                <a:path extrusionOk="0" h="4046" w="1932">
                  <a:moveTo>
                    <a:pt x="1929" y="0"/>
                  </a:moveTo>
                  <a:cubicBezTo>
                    <a:pt x="1711" y="0"/>
                    <a:pt x="0" y="3863"/>
                    <a:pt x="0" y="3863"/>
                  </a:cubicBezTo>
                  <a:cubicBezTo>
                    <a:pt x="0" y="3863"/>
                    <a:pt x="0" y="3889"/>
                    <a:pt x="0" y="3889"/>
                  </a:cubicBezTo>
                  <a:lnTo>
                    <a:pt x="52" y="3889"/>
                  </a:lnTo>
                  <a:cubicBezTo>
                    <a:pt x="235" y="3941"/>
                    <a:pt x="418" y="3993"/>
                    <a:pt x="626" y="4045"/>
                  </a:cubicBezTo>
                  <a:cubicBezTo>
                    <a:pt x="626" y="4045"/>
                    <a:pt x="652" y="4019"/>
                    <a:pt x="652" y="4019"/>
                  </a:cubicBezTo>
                  <a:lnTo>
                    <a:pt x="1931" y="1"/>
                  </a:lnTo>
                  <a:cubicBezTo>
                    <a:pt x="1930" y="1"/>
                    <a:pt x="1930" y="0"/>
                    <a:pt x="1929" y="0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2343805" y="1766708"/>
              <a:ext cx="99326" cy="206461"/>
            </a:xfrm>
            <a:custGeom>
              <a:rect b="b" l="l" r="r" t="t"/>
              <a:pathLst>
                <a:path extrusionOk="0" h="4072" w="1959">
                  <a:moveTo>
                    <a:pt x="1956" y="0"/>
                  </a:moveTo>
                  <a:cubicBezTo>
                    <a:pt x="1712" y="0"/>
                    <a:pt x="1" y="3915"/>
                    <a:pt x="1" y="3915"/>
                  </a:cubicBezTo>
                  <a:cubicBezTo>
                    <a:pt x="1" y="3915"/>
                    <a:pt x="1" y="3915"/>
                    <a:pt x="1" y="3941"/>
                  </a:cubicBezTo>
                  <a:lnTo>
                    <a:pt x="27" y="3941"/>
                  </a:lnTo>
                  <a:lnTo>
                    <a:pt x="236" y="3993"/>
                  </a:lnTo>
                  <a:cubicBezTo>
                    <a:pt x="340" y="4019"/>
                    <a:pt x="471" y="4045"/>
                    <a:pt x="575" y="4071"/>
                  </a:cubicBezTo>
                  <a:lnTo>
                    <a:pt x="627" y="4071"/>
                  </a:lnTo>
                  <a:cubicBezTo>
                    <a:pt x="653" y="4071"/>
                    <a:pt x="653" y="4071"/>
                    <a:pt x="679" y="4045"/>
                  </a:cubicBezTo>
                  <a:lnTo>
                    <a:pt x="1958" y="0"/>
                  </a:lnTo>
                  <a:cubicBezTo>
                    <a:pt x="1957" y="0"/>
                    <a:pt x="1956" y="0"/>
                    <a:pt x="1956" y="0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306792" y="1760066"/>
              <a:ext cx="99275" cy="205142"/>
            </a:xfrm>
            <a:custGeom>
              <a:rect b="b" l="l" r="r" t="t"/>
              <a:pathLst>
                <a:path extrusionOk="0" h="4046" w="1958">
                  <a:moveTo>
                    <a:pt x="1953" y="0"/>
                  </a:moveTo>
                  <a:cubicBezTo>
                    <a:pt x="1700" y="0"/>
                    <a:pt x="26" y="3863"/>
                    <a:pt x="26" y="3863"/>
                  </a:cubicBezTo>
                  <a:cubicBezTo>
                    <a:pt x="0" y="3863"/>
                    <a:pt x="0" y="3889"/>
                    <a:pt x="26" y="3889"/>
                  </a:cubicBezTo>
                  <a:cubicBezTo>
                    <a:pt x="26" y="3889"/>
                    <a:pt x="26" y="3915"/>
                    <a:pt x="52" y="3915"/>
                  </a:cubicBezTo>
                  <a:lnTo>
                    <a:pt x="574" y="4046"/>
                  </a:lnTo>
                  <a:lnTo>
                    <a:pt x="626" y="4046"/>
                  </a:lnTo>
                  <a:cubicBezTo>
                    <a:pt x="653" y="4046"/>
                    <a:pt x="679" y="4046"/>
                    <a:pt x="679" y="4020"/>
                  </a:cubicBezTo>
                  <a:lnTo>
                    <a:pt x="1957" y="1"/>
                  </a:lnTo>
                  <a:cubicBezTo>
                    <a:pt x="1956" y="1"/>
                    <a:pt x="1954" y="0"/>
                    <a:pt x="1953" y="0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2093739" y="1704495"/>
              <a:ext cx="96639" cy="202506"/>
            </a:xfrm>
            <a:custGeom>
              <a:rect b="b" l="l" r="r" t="t"/>
              <a:pathLst>
                <a:path extrusionOk="0" h="3994" w="1906">
                  <a:moveTo>
                    <a:pt x="1901" y="0"/>
                  </a:moveTo>
                  <a:cubicBezTo>
                    <a:pt x="1674" y="0"/>
                    <a:pt x="1" y="3759"/>
                    <a:pt x="1" y="3759"/>
                  </a:cubicBezTo>
                  <a:cubicBezTo>
                    <a:pt x="1" y="3759"/>
                    <a:pt x="1" y="3785"/>
                    <a:pt x="1" y="3785"/>
                  </a:cubicBezTo>
                  <a:cubicBezTo>
                    <a:pt x="1" y="3811"/>
                    <a:pt x="27" y="3811"/>
                    <a:pt x="27" y="3811"/>
                  </a:cubicBezTo>
                  <a:lnTo>
                    <a:pt x="601" y="3994"/>
                  </a:lnTo>
                  <a:cubicBezTo>
                    <a:pt x="627" y="3994"/>
                    <a:pt x="653" y="3994"/>
                    <a:pt x="653" y="3968"/>
                  </a:cubicBezTo>
                  <a:lnTo>
                    <a:pt x="1906" y="1"/>
                  </a:lnTo>
                  <a:cubicBezTo>
                    <a:pt x="1904" y="1"/>
                    <a:pt x="1903" y="0"/>
                    <a:pt x="1901" y="0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2023618" y="1684620"/>
              <a:ext cx="95321" cy="199869"/>
            </a:xfrm>
            <a:custGeom>
              <a:rect b="b" l="l" r="r" t="t"/>
              <a:pathLst>
                <a:path extrusionOk="0" h="3942" w="1880">
                  <a:moveTo>
                    <a:pt x="1875" y="1"/>
                  </a:moveTo>
                  <a:cubicBezTo>
                    <a:pt x="1648" y="1"/>
                    <a:pt x="1" y="3707"/>
                    <a:pt x="1" y="3707"/>
                  </a:cubicBezTo>
                  <a:cubicBezTo>
                    <a:pt x="1" y="3733"/>
                    <a:pt x="1" y="3733"/>
                    <a:pt x="27" y="3759"/>
                  </a:cubicBezTo>
                  <a:lnTo>
                    <a:pt x="105" y="3785"/>
                  </a:lnTo>
                  <a:lnTo>
                    <a:pt x="601" y="3942"/>
                  </a:lnTo>
                  <a:lnTo>
                    <a:pt x="627" y="3942"/>
                  </a:lnTo>
                  <a:cubicBezTo>
                    <a:pt x="627" y="3942"/>
                    <a:pt x="627" y="3916"/>
                    <a:pt x="627" y="3916"/>
                  </a:cubicBezTo>
                  <a:lnTo>
                    <a:pt x="1880" y="1"/>
                  </a:lnTo>
                  <a:cubicBezTo>
                    <a:pt x="1878" y="1"/>
                    <a:pt x="1877" y="1"/>
                    <a:pt x="1875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2058045" y="1693898"/>
              <a:ext cx="96639" cy="202506"/>
            </a:xfrm>
            <a:custGeom>
              <a:rect b="b" l="l" r="r" t="t"/>
              <a:pathLst>
                <a:path extrusionOk="0" h="3994" w="1906">
                  <a:moveTo>
                    <a:pt x="1901" y="1"/>
                  </a:moveTo>
                  <a:cubicBezTo>
                    <a:pt x="1673" y="1"/>
                    <a:pt x="0" y="3759"/>
                    <a:pt x="0" y="3759"/>
                  </a:cubicBezTo>
                  <a:cubicBezTo>
                    <a:pt x="0" y="3759"/>
                    <a:pt x="0" y="3785"/>
                    <a:pt x="26" y="3811"/>
                  </a:cubicBezTo>
                  <a:lnTo>
                    <a:pt x="418" y="3916"/>
                  </a:lnTo>
                  <a:lnTo>
                    <a:pt x="600" y="3994"/>
                  </a:lnTo>
                  <a:cubicBezTo>
                    <a:pt x="626" y="3994"/>
                    <a:pt x="653" y="3968"/>
                    <a:pt x="653" y="3968"/>
                  </a:cubicBezTo>
                  <a:lnTo>
                    <a:pt x="1905" y="1"/>
                  </a:lnTo>
                  <a:cubicBezTo>
                    <a:pt x="1904" y="1"/>
                    <a:pt x="1902" y="1"/>
                    <a:pt x="1901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2163861" y="1724320"/>
              <a:ext cx="97957" cy="202556"/>
            </a:xfrm>
            <a:custGeom>
              <a:rect b="b" l="l" r="r" t="t"/>
              <a:pathLst>
                <a:path extrusionOk="0" h="3995" w="1932">
                  <a:moveTo>
                    <a:pt x="1927" y="1"/>
                  </a:moveTo>
                  <a:cubicBezTo>
                    <a:pt x="1674" y="1"/>
                    <a:pt x="1" y="3811"/>
                    <a:pt x="1" y="3811"/>
                  </a:cubicBezTo>
                  <a:cubicBezTo>
                    <a:pt x="1" y="3811"/>
                    <a:pt x="1" y="3811"/>
                    <a:pt x="1" y="3837"/>
                  </a:cubicBezTo>
                  <a:lnTo>
                    <a:pt x="53" y="3837"/>
                  </a:lnTo>
                  <a:lnTo>
                    <a:pt x="575" y="3994"/>
                  </a:lnTo>
                  <a:lnTo>
                    <a:pt x="627" y="3994"/>
                  </a:lnTo>
                  <a:cubicBezTo>
                    <a:pt x="627" y="3994"/>
                    <a:pt x="653" y="3994"/>
                    <a:pt x="679" y="3968"/>
                  </a:cubicBezTo>
                  <a:lnTo>
                    <a:pt x="1932" y="1"/>
                  </a:lnTo>
                  <a:cubicBezTo>
                    <a:pt x="1930" y="1"/>
                    <a:pt x="1929" y="1"/>
                    <a:pt x="1927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2379550" y="1774618"/>
              <a:ext cx="99275" cy="207069"/>
            </a:xfrm>
            <a:custGeom>
              <a:rect b="b" l="l" r="r" t="t"/>
              <a:pathLst>
                <a:path extrusionOk="0" h="4084" w="1958">
                  <a:moveTo>
                    <a:pt x="1955" y="1"/>
                  </a:moveTo>
                  <a:cubicBezTo>
                    <a:pt x="1711" y="1"/>
                    <a:pt x="0" y="3915"/>
                    <a:pt x="0" y="3915"/>
                  </a:cubicBezTo>
                  <a:cubicBezTo>
                    <a:pt x="0" y="3941"/>
                    <a:pt x="0" y="3941"/>
                    <a:pt x="0" y="3941"/>
                  </a:cubicBezTo>
                  <a:cubicBezTo>
                    <a:pt x="0" y="3968"/>
                    <a:pt x="27" y="3968"/>
                    <a:pt x="27" y="3968"/>
                  </a:cubicBezTo>
                  <a:cubicBezTo>
                    <a:pt x="235" y="4020"/>
                    <a:pt x="418" y="4072"/>
                    <a:pt x="627" y="4072"/>
                  </a:cubicBezTo>
                  <a:cubicBezTo>
                    <a:pt x="635" y="4081"/>
                    <a:pt x="641" y="4084"/>
                    <a:pt x="645" y="4084"/>
                  </a:cubicBezTo>
                  <a:cubicBezTo>
                    <a:pt x="653" y="4084"/>
                    <a:pt x="653" y="4072"/>
                    <a:pt x="653" y="4072"/>
                  </a:cubicBezTo>
                  <a:lnTo>
                    <a:pt x="1958" y="1"/>
                  </a:lnTo>
                  <a:cubicBezTo>
                    <a:pt x="1957" y="1"/>
                    <a:pt x="1956" y="1"/>
                    <a:pt x="1955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2129485" y="1713774"/>
              <a:ext cx="96639" cy="203824"/>
            </a:xfrm>
            <a:custGeom>
              <a:rect b="b" l="l" r="r" t="t"/>
              <a:pathLst>
                <a:path extrusionOk="0" h="4020" w="1906">
                  <a:moveTo>
                    <a:pt x="1904" y="0"/>
                  </a:moveTo>
                  <a:cubicBezTo>
                    <a:pt x="1763" y="0"/>
                    <a:pt x="0" y="3785"/>
                    <a:pt x="0" y="3785"/>
                  </a:cubicBezTo>
                  <a:cubicBezTo>
                    <a:pt x="0" y="3811"/>
                    <a:pt x="0" y="3811"/>
                    <a:pt x="0" y="3837"/>
                  </a:cubicBezTo>
                  <a:lnTo>
                    <a:pt x="26" y="3837"/>
                  </a:lnTo>
                  <a:lnTo>
                    <a:pt x="522" y="3993"/>
                  </a:lnTo>
                  <a:lnTo>
                    <a:pt x="601" y="4019"/>
                  </a:lnTo>
                  <a:cubicBezTo>
                    <a:pt x="601" y="4019"/>
                    <a:pt x="653" y="4019"/>
                    <a:pt x="653" y="3993"/>
                  </a:cubicBezTo>
                  <a:lnTo>
                    <a:pt x="1905" y="1"/>
                  </a:lnTo>
                  <a:cubicBezTo>
                    <a:pt x="1905" y="1"/>
                    <a:pt x="1904" y="0"/>
                    <a:pt x="1904" y="0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1952177" y="1663426"/>
              <a:ext cx="95321" cy="198247"/>
            </a:xfrm>
            <a:custGeom>
              <a:rect b="b" l="l" r="r" t="t"/>
              <a:pathLst>
                <a:path extrusionOk="0" h="3910" w="1880">
                  <a:moveTo>
                    <a:pt x="1872" y="1"/>
                  </a:moveTo>
                  <a:cubicBezTo>
                    <a:pt x="1637" y="1"/>
                    <a:pt x="27" y="3655"/>
                    <a:pt x="27" y="3655"/>
                  </a:cubicBezTo>
                  <a:cubicBezTo>
                    <a:pt x="1" y="3681"/>
                    <a:pt x="27" y="3681"/>
                    <a:pt x="53" y="3708"/>
                  </a:cubicBezTo>
                  <a:lnTo>
                    <a:pt x="288" y="3786"/>
                  </a:lnTo>
                  <a:lnTo>
                    <a:pt x="601" y="3890"/>
                  </a:lnTo>
                  <a:cubicBezTo>
                    <a:pt x="614" y="3903"/>
                    <a:pt x="620" y="3910"/>
                    <a:pt x="624" y="3910"/>
                  </a:cubicBezTo>
                  <a:cubicBezTo>
                    <a:pt x="627" y="3910"/>
                    <a:pt x="627" y="3903"/>
                    <a:pt x="627" y="3890"/>
                  </a:cubicBezTo>
                  <a:lnTo>
                    <a:pt x="653" y="3890"/>
                  </a:lnTo>
                  <a:lnTo>
                    <a:pt x="1879" y="2"/>
                  </a:lnTo>
                  <a:cubicBezTo>
                    <a:pt x="1877" y="1"/>
                    <a:pt x="1875" y="1"/>
                    <a:pt x="187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2416614" y="1778623"/>
              <a:ext cx="88679" cy="202455"/>
            </a:xfrm>
            <a:custGeom>
              <a:rect b="b" l="l" r="r" t="t"/>
              <a:pathLst>
                <a:path extrusionOk="0" h="3993" w="1749">
                  <a:moveTo>
                    <a:pt x="1749" y="0"/>
                  </a:moveTo>
                  <a:cubicBezTo>
                    <a:pt x="1618" y="0"/>
                    <a:pt x="0" y="3967"/>
                    <a:pt x="0" y="3967"/>
                  </a:cubicBezTo>
                  <a:cubicBezTo>
                    <a:pt x="0" y="3967"/>
                    <a:pt x="0" y="3993"/>
                    <a:pt x="0" y="3993"/>
                  </a:cubicBezTo>
                  <a:lnTo>
                    <a:pt x="26" y="3993"/>
                  </a:lnTo>
                  <a:cubicBezTo>
                    <a:pt x="183" y="3993"/>
                    <a:pt x="339" y="3993"/>
                    <a:pt x="496" y="3941"/>
                  </a:cubicBezTo>
                  <a:cubicBezTo>
                    <a:pt x="496" y="3941"/>
                    <a:pt x="496" y="3941"/>
                    <a:pt x="522" y="3915"/>
                  </a:cubicBezTo>
                  <a:cubicBezTo>
                    <a:pt x="679" y="3445"/>
                    <a:pt x="835" y="2949"/>
                    <a:pt x="966" y="2479"/>
                  </a:cubicBezTo>
                  <a:cubicBezTo>
                    <a:pt x="1044" y="2218"/>
                    <a:pt x="1122" y="1957"/>
                    <a:pt x="1227" y="1697"/>
                  </a:cubicBezTo>
                  <a:lnTo>
                    <a:pt x="1749" y="0"/>
                  </a:ln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1986605" y="1672755"/>
              <a:ext cx="96588" cy="200376"/>
            </a:xfrm>
            <a:custGeom>
              <a:rect b="b" l="l" r="r" t="t"/>
              <a:pathLst>
                <a:path extrusionOk="0" h="3952" w="1905">
                  <a:moveTo>
                    <a:pt x="1900" y="0"/>
                  </a:moveTo>
                  <a:cubicBezTo>
                    <a:pt x="1673" y="0"/>
                    <a:pt x="26" y="3706"/>
                    <a:pt x="26" y="3706"/>
                  </a:cubicBezTo>
                  <a:cubicBezTo>
                    <a:pt x="0" y="3706"/>
                    <a:pt x="26" y="3758"/>
                    <a:pt x="52" y="3758"/>
                  </a:cubicBezTo>
                  <a:lnTo>
                    <a:pt x="391" y="3863"/>
                  </a:lnTo>
                  <a:lnTo>
                    <a:pt x="626" y="3941"/>
                  </a:lnTo>
                  <a:cubicBezTo>
                    <a:pt x="634" y="3949"/>
                    <a:pt x="642" y="3952"/>
                    <a:pt x="649" y="3952"/>
                  </a:cubicBezTo>
                  <a:cubicBezTo>
                    <a:pt x="665" y="3952"/>
                    <a:pt x="678" y="3933"/>
                    <a:pt x="678" y="3915"/>
                  </a:cubicBezTo>
                  <a:lnTo>
                    <a:pt x="1905" y="1"/>
                  </a:lnTo>
                  <a:cubicBezTo>
                    <a:pt x="1904" y="0"/>
                    <a:pt x="1902" y="0"/>
                    <a:pt x="1900" y="0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1720618" y="1560144"/>
              <a:ext cx="88729" cy="206613"/>
            </a:xfrm>
            <a:custGeom>
              <a:rect b="b" l="l" r="r" t="t"/>
              <a:pathLst>
                <a:path extrusionOk="0" h="4075" w="1750">
                  <a:moveTo>
                    <a:pt x="1741" y="1"/>
                  </a:moveTo>
                  <a:cubicBezTo>
                    <a:pt x="1573" y="1"/>
                    <a:pt x="392" y="2639"/>
                    <a:pt x="392" y="2639"/>
                  </a:cubicBezTo>
                  <a:cubicBezTo>
                    <a:pt x="366" y="2796"/>
                    <a:pt x="288" y="2952"/>
                    <a:pt x="236" y="3135"/>
                  </a:cubicBezTo>
                  <a:cubicBezTo>
                    <a:pt x="157" y="3292"/>
                    <a:pt x="79" y="3500"/>
                    <a:pt x="27" y="3683"/>
                  </a:cubicBezTo>
                  <a:cubicBezTo>
                    <a:pt x="1" y="3709"/>
                    <a:pt x="1" y="3735"/>
                    <a:pt x="27" y="3735"/>
                  </a:cubicBezTo>
                  <a:cubicBezTo>
                    <a:pt x="131" y="3866"/>
                    <a:pt x="236" y="3996"/>
                    <a:pt x="392" y="4074"/>
                  </a:cubicBezTo>
                  <a:lnTo>
                    <a:pt x="418" y="4074"/>
                  </a:lnTo>
                  <a:cubicBezTo>
                    <a:pt x="444" y="4074"/>
                    <a:pt x="444" y="4074"/>
                    <a:pt x="444" y="4048"/>
                  </a:cubicBezTo>
                  <a:lnTo>
                    <a:pt x="1749" y="3"/>
                  </a:lnTo>
                  <a:cubicBezTo>
                    <a:pt x="1747" y="2"/>
                    <a:pt x="1744" y="1"/>
                    <a:pt x="1741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1105392" y="2911226"/>
              <a:ext cx="1049288" cy="863920"/>
            </a:xfrm>
            <a:custGeom>
              <a:rect b="b" l="l" r="r" t="t"/>
              <a:pathLst>
                <a:path extrusionOk="0" h="17039" w="20695">
                  <a:moveTo>
                    <a:pt x="3184" y="0"/>
                  </a:moveTo>
                  <a:lnTo>
                    <a:pt x="3184" y="0"/>
                  </a:lnTo>
                  <a:cubicBezTo>
                    <a:pt x="1462" y="1775"/>
                    <a:pt x="470" y="4124"/>
                    <a:pt x="392" y="6603"/>
                  </a:cubicBezTo>
                  <a:cubicBezTo>
                    <a:pt x="339" y="10334"/>
                    <a:pt x="2271" y="13779"/>
                    <a:pt x="5480" y="15710"/>
                  </a:cubicBezTo>
                  <a:cubicBezTo>
                    <a:pt x="6081" y="16049"/>
                    <a:pt x="6733" y="16310"/>
                    <a:pt x="7411" y="16545"/>
                  </a:cubicBezTo>
                  <a:cubicBezTo>
                    <a:pt x="8424" y="16875"/>
                    <a:pt x="9468" y="17038"/>
                    <a:pt x="10510" y="17038"/>
                  </a:cubicBezTo>
                  <a:cubicBezTo>
                    <a:pt x="11940" y="17038"/>
                    <a:pt x="13364" y="16731"/>
                    <a:pt x="14692" y="16128"/>
                  </a:cubicBezTo>
                  <a:cubicBezTo>
                    <a:pt x="17484" y="14823"/>
                    <a:pt x="19624" y="12239"/>
                    <a:pt x="20303" y="9395"/>
                  </a:cubicBezTo>
                  <a:cubicBezTo>
                    <a:pt x="20642" y="7986"/>
                    <a:pt x="20694" y="6498"/>
                    <a:pt x="20407" y="5063"/>
                  </a:cubicBezTo>
                  <a:lnTo>
                    <a:pt x="20407" y="5063"/>
                  </a:lnTo>
                  <a:cubicBezTo>
                    <a:pt x="20616" y="7464"/>
                    <a:pt x="20042" y="9865"/>
                    <a:pt x="18763" y="11900"/>
                  </a:cubicBezTo>
                  <a:cubicBezTo>
                    <a:pt x="16997" y="14888"/>
                    <a:pt x="13918" y="16455"/>
                    <a:pt x="10686" y="16455"/>
                  </a:cubicBezTo>
                  <a:cubicBezTo>
                    <a:pt x="9429" y="16455"/>
                    <a:pt x="8150" y="16218"/>
                    <a:pt x="6916" y="15736"/>
                  </a:cubicBezTo>
                  <a:cubicBezTo>
                    <a:pt x="2766" y="14092"/>
                    <a:pt x="0" y="9551"/>
                    <a:pt x="887" y="5141"/>
                  </a:cubicBezTo>
                  <a:cubicBezTo>
                    <a:pt x="1279" y="3288"/>
                    <a:pt x="2062" y="1540"/>
                    <a:pt x="3184" y="0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1917801" y="1651511"/>
              <a:ext cx="95270" cy="197283"/>
            </a:xfrm>
            <a:custGeom>
              <a:rect b="b" l="l" r="r" t="t"/>
              <a:pathLst>
                <a:path extrusionOk="0" h="3891" w="1879">
                  <a:moveTo>
                    <a:pt x="1872" y="1"/>
                  </a:moveTo>
                  <a:cubicBezTo>
                    <a:pt x="1635" y="1"/>
                    <a:pt x="0" y="3629"/>
                    <a:pt x="0" y="3629"/>
                  </a:cubicBezTo>
                  <a:cubicBezTo>
                    <a:pt x="0" y="3656"/>
                    <a:pt x="0" y="3682"/>
                    <a:pt x="26" y="3682"/>
                  </a:cubicBezTo>
                  <a:lnTo>
                    <a:pt x="600" y="3890"/>
                  </a:lnTo>
                  <a:lnTo>
                    <a:pt x="626" y="3890"/>
                  </a:lnTo>
                  <a:cubicBezTo>
                    <a:pt x="626" y="3890"/>
                    <a:pt x="652" y="3864"/>
                    <a:pt x="652" y="3864"/>
                  </a:cubicBezTo>
                  <a:lnTo>
                    <a:pt x="1879" y="2"/>
                  </a:lnTo>
                  <a:cubicBezTo>
                    <a:pt x="1877" y="1"/>
                    <a:pt x="1874" y="1"/>
                    <a:pt x="187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744449" y="1578701"/>
              <a:ext cx="97957" cy="205244"/>
            </a:xfrm>
            <a:custGeom>
              <a:rect b="b" l="l" r="r" t="t"/>
              <a:pathLst>
                <a:path extrusionOk="0" h="4048" w="1932">
                  <a:moveTo>
                    <a:pt x="1922" y="1"/>
                  </a:moveTo>
                  <a:cubicBezTo>
                    <a:pt x="1678" y="1"/>
                    <a:pt x="27" y="3735"/>
                    <a:pt x="27" y="3735"/>
                  </a:cubicBezTo>
                  <a:cubicBezTo>
                    <a:pt x="0" y="3761"/>
                    <a:pt x="27" y="3787"/>
                    <a:pt x="27" y="3787"/>
                  </a:cubicBezTo>
                  <a:cubicBezTo>
                    <a:pt x="209" y="3891"/>
                    <a:pt x="392" y="3969"/>
                    <a:pt x="601" y="4048"/>
                  </a:cubicBezTo>
                  <a:lnTo>
                    <a:pt x="627" y="4048"/>
                  </a:lnTo>
                  <a:cubicBezTo>
                    <a:pt x="627" y="4048"/>
                    <a:pt x="627" y="4048"/>
                    <a:pt x="653" y="4022"/>
                  </a:cubicBezTo>
                  <a:lnTo>
                    <a:pt x="1932" y="3"/>
                  </a:lnTo>
                  <a:cubicBezTo>
                    <a:pt x="1929" y="1"/>
                    <a:pt x="1926" y="1"/>
                    <a:pt x="192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1813252" y="1610492"/>
              <a:ext cx="95321" cy="199920"/>
            </a:xfrm>
            <a:custGeom>
              <a:rect b="b" l="l" r="r" t="t"/>
              <a:pathLst>
                <a:path extrusionOk="0" h="3943" w="1880">
                  <a:moveTo>
                    <a:pt x="1873" y="1"/>
                  </a:moveTo>
                  <a:cubicBezTo>
                    <a:pt x="1662" y="1"/>
                    <a:pt x="27" y="3682"/>
                    <a:pt x="27" y="3682"/>
                  </a:cubicBezTo>
                  <a:cubicBezTo>
                    <a:pt x="0" y="3682"/>
                    <a:pt x="27" y="3708"/>
                    <a:pt x="27" y="3734"/>
                  </a:cubicBezTo>
                  <a:lnTo>
                    <a:pt x="366" y="3864"/>
                  </a:lnTo>
                  <a:lnTo>
                    <a:pt x="601" y="3943"/>
                  </a:lnTo>
                  <a:lnTo>
                    <a:pt x="627" y="3943"/>
                  </a:lnTo>
                  <a:cubicBezTo>
                    <a:pt x="627" y="3943"/>
                    <a:pt x="627" y="3917"/>
                    <a:pt x="627" y="3917"/>
                  </a:cubicBezTo>
                  <a:lnTo>
                    <a:pt x="1879" y="2"/>
                  </a:lnTo>
                  <a:cubicBezTo>
                    <a:pt x="1877" y="1"/>
                    <a:pt x="1875" y="1"/>
                    <a:pt x="1873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1778825" y="1595890"/>
              <a:ext cx="95321" cy="201289"/>
            </a:xfrm>
            <a:custGeom>
              <a:rect b="b" l="l" r="r" t="t"/>
              <a:pathLst>
                <a:path extrusionOk="0" h="3970" w="1880">
                  <a:moveTo>
                    <a:pt x="1872" y="1"/>
                  </a:moveTo>
                  <a:cubicBezTo>
                    <a:pt x="1652" y="1"/>
                    <a:pt x="1" y="3709"/>
                    <a:pt x="1" y="3709"/>
                  </a:cubicBezTo>
                  <a:cubicBezTo>
                    <a:pt x="1" y="3735"/>
                    <a:pt x="27" y="3761"/>
                    <a:pt x="27" y="3761"/>
                  </a:cubicBezTo>
                  <a:lnTo>
                    <a:pt x="262" y="3839"/>
                  </a:lnTo>
                  <a:cubicBezTo>
                    <a:pt x="392" y="3891"/>
                    <a:pt x="497" y="3917"/>
                    <a:pt x="601" y="3970"/>
                  </a:cubicBezTo>
                  <a:lnTo>
                    <a:pt x="627" y="3970"/>
                  </a:lnTo>
                  <a:cubicBezTo>
                    <a:pt x="627" y="3970"/>
                    <a:pt x="627" y="3944"/>
                    <a:pt x="627" y="3944"/>
                  </a:cubicBezTo>
                  <a:lnTo>
                    <a:pt x="1880" y="3"/>
                  </a:lnTo>
                  <a:cubicBezTo>
                    <a:pt x="1877" y="2"/>
                    <a:pt x="1875" y="1"/>
                    <a:pt x="187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1883374" y="1639596"/>
              <a:ext cx="95321" cy="197283"/>
            </a:xfrm>
            <a:custGeom>
              <a:rect b="b" l="l" r="r" t="t"/>
              <a:pathLst>
                <a:path extrusionOk="0" h="3891" w="1880">
                  <a:moveTo>
                    <a:pt x="1869" y="0"/>
                  </a:moveTo>
                  <a:cubicBezTo>
                    <a:pt x="1600" y="0"/>
                    <a:pt x="1" y="3630"/>
                    <a:pt x="1" y="3630"/>
                  </a:cubicBezTo>
                  <a:cubicBezTo>
                    <a:pt x="1" y="3656"/>
                    <a:pt x="1" y="3656"/>
                    <a:pt x="27" y="3682"/>
                  </a:cubicBezTo>
                  <a:lnTo>
                    <a:pt x="183" y="3734"/>
                  </a:lnTo>
                  <a:lnTo>
                    <a:pt x="575" y="3891"/>
                  </a:lnTo>
                  <a:lnTo>
                    <a:pt x="627" y="3891"/>
                  </a:lnTo>
                  <a:cubicBezTo>
                    <a:pt x="627" y="3864"/>
                    <a:pt x="627" y="3864"/>
                    <a:pt x="627" y="3864"/>
                  </a:cubicBezTo>
                  <a:lnTo>
                    <a:pt x="1879" y="2"/>
                  </a:lnTo>
                  <a:cubicBezTo>
                    <a:pt x="1876" y="1"/>
                    <a:pt x="1873" y="0"/>
                    <a:pt x="1869" y="0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1847629" y="1625044"/>
              <a:ext cx="95321" cy="198602"/>
            </a:xfrm>
            <a:custGeom>
              <a:rect b="b" l="l" r="r" t="t"/>
              <a:pathLst>
                <a:path extrusionOk="0" h="3917" w="1880">
                  <a:moveTo>
                    <a:pt x="1873" y="1"/>
                  </a:moveTo>
                  <a:cubicBezTo>
                    <a:pt x="1637" y="1"/>
                    <a:pt x="1" y="3656"/>
                    <a:pt x="1" y="3656"/>
                  </a:cubicBezTo>
                  <a:cubicBezTo>
                    <a:pt x="1" y="3682"/>
                    <a:pt x="27" y="3682"/>
                    <a:pt x="27" y="3708"/>
                  </a:cubicBezTo>
                  <a:lnTo>
                    <a:pt x="184" y="3760"/>
                  </a:lnTo>
                  <a:lnTo>
                    <a:pt x="601" y="3917"/>
                  </a:lnTo>
                  <a:lnTo>
                    <a:pt x="627" y="3917"/>
                  </a:lnTo>
                  <a:cubicBezTo>
                    <a:pt x="627" y="3917"/>
                    <a:pt x="653" y="3890"/>
                    <a:pt x="653" y="3890"/>
                  </a:cubicBezTo>
                  <a:lnTo>
                    <a:pt x="1880" y="2"/>
                  </a:lnTo>
                  <a:cubicBezTo>
                    <a:pt x="1878" y="1"/>
                    <a:pt x="1875" y="1"/>
                    <a:pt x="1873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87247" y="2212590"/>
              <a:ext cx="1902713" cy="2056696"/>
            </a:xfrm>
            <a:custGeom>
              <a:rect b="b" l="l" r="r" t="t"/>
              <a:pathLst>
                <a:path extrusionOk="0" h="40564" w="37527">
                  <a:moveTo>
                    <a:pt x="31420" y="1"/>
                  </a:moveTo>
                  <a:cubicBezTo>
                    <a:pt x="31368" y="314"/>
                    <a:pt x="31342" y="653"/>
                    <a:pt x="31342" y="992"/>
                  </a:cubicBezTo>
                  <a:cubicBezTo>
                    <a:pt x="31238" y="3706"/>
                    <a:pt x="33299" y="5429"/>
                    <a:pt x="34969" y="7255"/>
                  </a:cubicBezTo>
                  <a:cubicBezTo>
                    <a:pt x="36509" y="8873"/>
                    <a:pt x="36796" y="10596"/>
                    <a:pt x="36144" y="12683"/>
                  </a:cubicBezTo>
                  <a:cubicBezTo>
                    <a:pt x="35100" y="16076"/>
                    <a:pt x="34004" y="19468"/>
                    <a:pt x="32882" y="22835"/>
                  </a:cubicBezTo>
                  <a:cubicBezTo>
                    <a:pt x="31629" y="26749"/>
                    <a:pt x="30350" y="30663"/>
                    <a:pt x="29072" y="34552"/>
                  </a:cubicBezTo>
                  <a:cubicBezTo>
                    <a:pt x="28759" y="35491"/>
                    <a:pt x="28471" y="36431"/>
                    <a:pt x="28132" y="37344"/>
                  </a:cubicBezTo>
                  <a:cubicBezTo>
                    <a:pt x="27845" y="38153"/>
                    <a:pt x="27428" y="38910"/>
                    <a:pt x="26645" y="39327"/>
                  </a:cubicBezTo>
                  <a:cubicBezTo>
                    <a:pt x="26400" y="39455"/>
                    <a:pt x="26085" y="39496"/>
                    <a:pt x="25754" y="39496"/>
                  </a:cubicBezTo>
                  <a:cubicBezTo>
                    <a:pt x="25274" y="39496"/>
                    <a:pt x="24760" y="39410"/>
                    <a:pt x="24374" y="39379"/>
                  </a:cubicBezTo>
                  <a:cubicBezTo>
                    <a:pt x="22730" y="39249"/>
                    <a:pt x="21112" y="38962"/>
                    <a:pt x="19521" y="38597"/>
                  </a:cubicBezTo>
                  <a:cubicBezTo>
                    <a:pt x="15841" y="37709"/>
                    <a:pt x="12240" y="36587"/>
                    <a:pt x="8717" y="35230"/>
                  </a:cubicBezTo>
                  <a:cubicBezTo>
                    <a:pt x="6133" y="34291"/>
                    <a:pt x="2193" y="33116"/>
                    <a:pt x="1384" y="30115"/>
                  </a:cubicBezTo>
                  <a:cubicBezTo>
                    <a:pt x="966" y="28524"/>
                    <a:pt x="1828" y="26462"/>
                    <a:pt x="2271" y="24896"/>
                  </a:cubicBezTo>
                  <a:cubicBezTo>
                    <a:pt x="2819" y="23043"/>
                    <a:pt x="3393" y="21217"/>
                    <a:pt x="3967" y="19364"/>
                  </a:cubicBezTo>
                  <a:cubicBezTo>
                    <a:pt x="5220" y="15293"/>
                    <a:pt x="6525" y="11222"/>
                    <a:pt x="7882" y="7151"/>
                  </a:cubicBezTo>
                  <a:cubicBezTo>
                    <a:pt x="8560" y="5116"/>
                    <a:pt x="9239" y="2375"/>
                    <a:pt x="10596" y="340"/>
                  </a:cubicBezTo>
                  <a:lnTo>
                    <a:pt x="10596" y="340"/>
                  </a:lnTo>
                  <a:cubicBezTo>
                    <a:pt x="9265" y="1123"/>
                    <a:pt x="8795" y="2558"/>
                    <a:pt x="8352" y="3967"/>
                  </a:cubicBezTo>
                  <a:lnTo>
                    <a:pt x="8247" y="4307"/>
                  </a:lnTo>
                  <a:lnTo>
                    <a:pt x="2297" y="23043"/>
                  </a:lnTo>
                  <a:lnTo>
                    <a:pt x="653" y="28263"/>
                  </a:lnTo>
                  <a:cubicBezTo>
                    <a:pt x="262" y="29515"/>
                    <a:pt x="1" y="30820"/>
                    <a:pt x="758" y="31916"/>
                  </a:cubicBezTo>
                  <a:cubicBezTo>
                    <a:pt x="1488" y="32986"/>
                    <a:pt x="2715" y="33612"/>
                    <a:pt x="3837" y="34186"/>
                  </a:cubicBezTo>
                  <a:lnTo>
                    <a:pt x="3889" y="34212"/>
                  </a:lnTo>
                  <a:cubicBezTo>
                    <a:pt x="6551" y="35543"/>
                    <a:pt x="9317" y="36665"/>
                    <a:pt x="12162" y="37579"/>
                  </a:cubicBezTo>
                  <a:lnTo>
                    <a:pt x="13388" y="37970"/>
                  </a:lnTo>
                  <a:cubicBezTo>
                    <a:pt x="15919" y="38805"/>
                    <a:pt x="18503" y="39458"/>
                    <a:pt x="21112" y="39980"/>
                  </a:cubicBezTo>
                  <a:lnTo>
                    <a:pt x="21713" y="40110"/>
                  </a:lnTo>
                  <a:cubicBezTo>
                    <a:pt x="22744" y="40321"/>
                    <a:pt x="23949" y="40564"/>
                    <a:pt x="25084" y="40564"/>
                  </a:cubicBezTo>
                  <a:cubicBezTo>
                    <a:pt x="26476" y="40564"/>
                    <a:pt x="27764" y="40198"/>
                    <a:pt x="28498" y="38962"/>
                  </a:cubicBezTo>
                  <a:cubicBezTo>
                    <a:pt x="28863" y="38257"/>
                    <a:pt x="29150" y="37527"/>
                    <a:pt x="29359" y="36796"/>
                  </a:cubicBezTo>
                  <a:lnTo>
                    <a:pt x="29515" y="36274"/>
                  </a:lnTo>
                  <a:lnTo>
                    <a:pt x="30350" y="33612"/>
                  </a:lnTo>
                  <a:cubicBezTo>
                    <a:pt x="31707" y="29359"/>
                    <a:pt x="33064" y="25105"/>
                    <a:pt x="34395" y="20851"/>
                  </a:cubicBezTo>
                  <a:lnTo>
                    <a:pt x="36509" y="14223"/>
                  </a:lnTo>
                  <a:cubicBezTo>
                    <a:pt x="36587" y="13962"/>
                    <a:pt x="36692" y="13675"/>
                    <a:pt x="36770" y="13388"/>
                  </a:cubicBezTo>
                  <a:cubicBezTo>
                    <a:pt x="37109" y="12422"/>
                    <a:pt x="37475" y="11405"/>
                    <a:pt x="37501" y="10439"/>
                  </a:cubicBezTo>
                  <a:cubicBezTo>
                    <a:pt x="37527" y="8847"/>
                    <a:pt x="36561" y="7699"/>
                    <a:pt x="35726" y="6864"/>
                  </a:cubicBezTo>
                  <a:cubicBezTo>
                    <a:pt x="35517" y="6655"/>
                    <a:pt x="35309" y="6446"/>
                    <a:pt x="35100" y="6238"/>
                  </a:cubicBezTo>
                  <a:cubicBezTo>
                    <a:pt x="34160" y="5377"/>
                    <a:pt x="33299" y="4463"/>
                    <a:pt x="32516" y="3445"/>
                  </a:cubicBezTo>
                  <a:cubicBezTo>
                    <a:pt x="31916" y="2689"/>
                    <a:pt x="31525" y="1749"/>
                    <a:pt x="31420" y="784"/>
                  </a:cubicBezTo>
                  <a:cubicBezTo>
                    <a:pt x="31420" y="523"/>
                    <a:pt x="31420" y="262"/>
                    <a:pt x="31420" y="1"/>
                  </a:cubicBezTo>
                  <a:close/>
                </a:path>
              </a:pathLst>
            </a:custGeom>
            <a:solidFill>
              <a:srgbClr val="C1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19843" y="1416097"/>
              <a:ext cx="722511" cy="259850"/>
            </a:xfrm>
            <a:custGeom>
              <a:rect b="b" l="l" r="r" t="t"/>
              <a:pathLst>
                <a:path extrusionOk="0" h="5125" w="14250">
                  <a:moveTo>
                    <a:pt x="471" y="0"/>
                  </a:moveTo>
                  <a:cubicBezTo>
                    <a:pt x="392" y="52"/>
                    <a:pt x="340" y="78"/>
                    <a:pt x="288" y="131"/>
                  </a:cubicBezTo>
                  <a:cubicBezTo>
                    <a:pt x="184" y="261"/>
                    <a:pt x="79" y="391"/>
                    <a:pt x="1" y="548"/>
                  </a:cubicBezTo>
                  <a:cubicBezTo>
                    <a:pt x="1" y="548"/>
                    <a:pt x="1" y="574"/>
                    <a:pt x="1" y="574"/>
                  </a:cubicBezTo>
                  <a:cubicBezTo>
                    <a:pt x="314" y="966"/>
                    <a:pt x="888" y="1174"/>
                    <a:pt x="1384" y="1357"/>
                  </a:cubicBezTo>
                  <a:lnTo>
                    <a:pt x="1749" y="1487"/>
                  </a:lnTo>
                  <a:cubicBezTo>
                    <a:pt x="2297" y="1722"/>
                    <a:pt x="2845" y="1931"/>
                    <a:pt x="3367" y="2114"/>
                  </a:cubicBezTo>
                  <a:cubicBezTo>
                    <a:pt x="4516" y="2531"/>
                    <a:pt x="5716" y="2949"/>
                    <a:pt x="6890" y="3314"/>
                  </a:cubicBezTo>
                  <a:lnTo>
                    <a:pt x="7047" y="3366"/>
                  </a:lnTo>
                  <a:cubicBezTo>
                    <a:pt x="8482" y="3836"/>
                    <a:pt x="9656" y="4175"/>
                    <a:pt x="10805" y="4462"/>
                  </a:cubicBezTo>
                  <a:cubicBezTo>
                    <a:pt x="11274" y="4593"/>
                    <a:pt x="11875" y="4749"/>
                    <a:pt x="12475" y="4880"/>
                  </a:cubicBezTo>
                  <a:lnTo>
                    <a:pt x="12814" y="4958"/>
                  </a:lnTo>
                  <a:cubicBezTo>
                    <a:pt x="13120" y="5066"/>
                    <a:pt x="13439" y="5125"/>
                    <a:pt x="13753" y="5125"/>
                  </a:cubicBezTo>
                  <a:cubicBezTo>
                    <a:pt x="13894" y="5125"/>
                    <a:pt x="14034" y="5113"/>
                    <a:pt x="14171" y="5089"/>
                  </a:cubicBezTo>
                  <a:cubicBezTo>
                    <a:pt x="14197" y="5089"/>
                    <a:pt x="14197" y="5063"/>
                    <a:pt x="14197" y="5063"/>
                  </a:cubicBezTo>
                  <a:cubicBezTo>
                    <a:pt x="14223" y="4958"/>
                    <a:pt x="14249" y="4854"/>
                    <a:pt x="14223" y="4749"/>
                  </a:cubicBezTo>
                  <a:cubicBezTo>
                    <a:pt x="14223" y="4593"/>
                    <a:pt x="14171" y="4410"/>
                    <a:pt x="14040" y="4254"/>
                  </a:cubicBezTo>
                  <a:cubicBezTo>
                    <a:pt x="13858" y="4436"/>
                    <a:pt x="13623" y="4541"/>
                    <a:pt x="13388" y="4541"/>
                  </a:cubicBezTo>
                  <a:cubicBezTo>
                    <a:pt x="13359" y="4542"/>
                    <a:pt x="13329" y="4543"/>
                    <a:pt x="13300" y="4543"/>
                  </a:cubicBezTo>
                  <a:cubicBezTo>
                    <a:pt x="12703" y="4543"/>
                    <a:pt x="12107" y="4300"/>
                    <a:pt x="11535" y="4175"/>
                  </a:cubicBezTo>
                  <a:cubicBezTo>
                    <a:pt x="10048" y="3836"/>
                    <a:pt x="8586" y="3392"/>
                    <a:pt x="7151" y="2949"/>
                  </a:cubicBezTo>
                  <a:cubicBezTo>
                    <a:pt x="5742" y="2531"/>
                    <a:pt x="4333" y="2036"/>
                    <a:pt x="2950" y="1461"/>
                  </a:cubicBezTo>
                  <a:cubicBezTo>
                    <a:pt x="2323" y="1174"/>
                    <a:pt x="1697" y="887"/>
                    <a:pt x="1097" y="574"/>
                  </a:cubicBezTo>
                  <a:cubicBezTo>
                    <a:pt x="914" y="470"/>
                    <a:pt x="732" y="365"/>
                    <a:pt x="575" y="209"/>
                  </a:cubicBezTo>
                  <a:cubicBezTo>
                    <a:pt x="523" y="157"/>
                    <a:pt x="497" y="78"/>
                    <a:pt x="471" y="0"/>
                  </a:cubicBezTo>
                  <a:close/>
                </a:path>
              </a:pathLst>
            </a:custGeom>
            <a:solidFill>
              <a:srgbClr val="E8E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163598" y="2874163"/>
              <a:ext cx="938148" cy="837402"/>
            </a:xfrm>
            <a:custGeom>
              <a:rect b="b" l="l" r="r" t="t"/>
              <a:pathLst>
                <a:path extrusionOk="0" h="16516" w="18503">
                  <a:moveTo>
                    <a:pt x="4959" y="1"/>
                  </a:moveTo>
                  <a:cubicBezTo>
                    <a:pt x="2740" y="1253"/>
                    <a:pt x="1149" y="3445"/>
                    <a:pt x="653" y="5951"/>
                  </a:cubicBezTo>
                  <a:cubicBezTo>
                    <a:pt x="0" y="9682"/>
                    <a:pt x="1697" y="13414"/>
                    <a:pt x="4959" y="15345"/>
                  </a:cubicBezTo>
                  <a:cubicBezTo>
                    <a:pt x="5481" y="15658"/>
                    <a:pt x="6029" y="15893"/>
                    <a:pt x="6603" y="16076"/>
                  </a:cubicBezTo>
                  <a:cubicBezTo>
                    <a:pt x="7513" y="16371"/>
                    <a:pt x="8447" y="16516"/>
                    <a:pt x="9374" y="16516"/>
                  </a:cubicBezTo>
                  <a:cubicBezTo>
                    <a:pt x="11317" y="16516"/>
                    <a:pt x="13224" y="15877"/>
                    <a:pt x="14797" y="14640"/>
                  </a:cubicBezTo>
                  <a:cubicBezTo>
                    <a:pt x="17250" y="12709"/>
                    <a:pt x="18502" y="9630"/>
                    <a:pt x="18137" y="6551"/>
                  </a:cubicBezTo>
                  <a:lnTo>
                    <a:pt x="18137" y="6551"/>
                  </a:lnTo>
                  <a:cubicBezTo>
                    <a:pt x="18085" y="7621"/>
                    <a:pt x="17876" y="8665"/>
                    <a:pt x="17485" y="9656"/>
                  </a:cubicBezTo>
                  <a:cubicBezTo>
                    <a:pt x="16336" y="12735"/>
                    <a:pt x="13596" y="14928"/>
                    <a:pt x="10360" y="15397"/>
                  </a:cubicBezTo>
                  <a:cubicBezTo>
                    <a:pt x="10034" y="15439"/>
                    <a:pt x="9710" y="15459"/>
                    <a:pt x="9389" y="15459"/>
                  </a:cubicBezTo>
                  <a:cubicBezTo>
                    <a:pt x="6084" y="15459"/>
                    <a:pt x="3111" y="13311"/>
                    <a:pt x="2088" y="10100"/>
                  </a:cubicBezTo>
                  <a:cubicBezTo>
                    <a:pt x="862" y="6472"/>
                    <a:pt x="2219" y="2532"/>
                    <a:pt x="4959" y="1"/>
                  </a:cubicBezTo>
                  <a:close/>
                </a:path>
              </a:pathLst>
            </a:custGeom>
            <a:solidFill>
              <a:srgbClr val="E8E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711390" y="1806408"/>
              <a:ext cx="713181" cy="246465"/>
            </a:xfrm>
            <a:custGeom>
              <a:rect b="b" l="l" r="r" t="t"/>
              <a:pathLst>
                <a:path extrusionOk="0" h="4861" w="14066">
                  <a:moveTo>
                    <a:pt x="0" y="0"/>
                  </a:moveTo>
                  <a:lnTo>
                    <a:pt x="0" y="0"/>
                  </a:lnTo>
                  <a:cubicBezTo>
                    <a:pt x="26" y="105"/>
                    <a:pt x="52" y="209"/>
                    <a:pt x="104" y="313"/>
                  </a:cubicBezTo>
                  <a:cubicBezTo>
                    <a:pt x="652" y="1383"/>
                    <a:pt x="2114" y="1879"/>
                    <a:pt x="3288" y="2297"/>
                  </a:cubicBezTo>
                  <a:lnTo>
                    <a:pt x="3784" y="2479"/>
                  </a:lnTo>
                  <a:cubicBezTo>
                    <a:pt x="4697" y="2793"/>
                    <a:pt x="5637" y="3132"/>
                    <a:pt x="6576" y="3445"/>
                  </a:cubicBezTo>
                  <a:cubicBezTo>
                    <a:pt x="7072" y="3602"/>
                    <a:pt x="7568" y="3784"/>
                    <a:pt x="8090" y="3915"/>
                  </a:cubicBezTo>
                  <a:lnTo>
                    <a:pt x="8742" y="4097"/>
                  </a:lnTo>
                  <a:cubicBezTo>
                    <a:pt x="9890" y="4463"/>
                    <a:pt x="11091" y="4828"/>
                    <a:pt x="12291" y="4854"/>
                  </a:cubicBezTo>
                  <a:cubicBezTo>
                    <a:pt x="12391" y="4858"/>
                    <a:pt x="12491" y="4861"/>
                    <a:pt x="12590" y="4861"/>
                  </a:cubicBezTo>
                  <a:cubicBezTo>
                    <a:pt x="13164" y="4861"/>
                    <a:pt x="13710" y="4770"/>
                    <a:pt x="14066" y="4280"/>
                  </a:cubicBezTo>
                  <a:lnTo>
                    <a:pt x="14066" y="4280"/>
                  </a:lnTo>
                  <a:cubicBezTo>
                    <a:pt x="13668" y="4342"/>
                    <a:pt x="13267" y="4370"/>
                    <a:pt x="12864" y="4370"/>
                  </a:cubicBezTo>
                  <a:cubicBezTo>
                    <a:pt x="10731" y="4370"/>
                    <a:pt x="8552" y="3586"/>
                    <a:pt x="6576" y="2949"/>
                  </a:cubicBezTo>
                  <a:cubicBezTo>
                    <a:pt x="5193" y="2506"/>
                    <a:pt x="3836" y="2010"/>
                    <a:pt x="2505" y="1462"/>
                  </a:cubicBezTo>
                  <a:cubicBezTo>
                    <a:pt x="1670" y="1096"/>
                    <a:pt x="679" y="679"/>
                    <a:pt x="0" y="0"/>
                  </a:cubicBezTo>
                  <a:close/>
                </a:path>
              </a:pathLst>
            </a:custGeom>
            <a:solidFill>
              <a:srgbClr val="E8E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290609" y="2180850"/>
              <a:ext cx="247479" cy="46342"/>
            </a:xfrm>
            <a:custGeom>
              <a:rect b="b" l="l" r="r" t="t"/>
              <a:pathLst>
                <a:path extrusionOk="0" h="914" w="4881">
                  <a:moveTo>
                    <a:pt x="4854" y="0"/>
                  </a:moveTo>
                  <a:cubicBezTo>
                    <a:pt x="3210" y="131"/>
                    <a:pt x="1592" y="444"/>
                    <a:pt x="1" y="914"/>
                  </a:cubicBezTo>
                  <a:cubicBezTo>
                    <a:pt x="1619" y="653"/>
                    <a:pt x="3289" y="470"/>
                    <a:pt x="4854" y="53"/>
                  </a:cubicBezTo>
                  <a:cubicBezTo>
                    <a:pt x="4881" y="53"/>
                    <a:pt x="4881" y="0"/>
                    <a:pt x="4854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545998" y="2174918"/>
              <a:ext cx="17239" cy="8265"/>
            </a:xfrm>
            <a:custGeom>
              <a:rect b="b" l="l" r="r" t="t"/>
              <a:pathLst>
                <a:path extrusionOk="0" h="163" w="340">
                  <a:moveTo>
                    <a:pt x="198" y="0"/>
                  </a:moveTo>
                  <a:cubicBezTo>
                    <a:pt x="124" y="0"/>
                    <a:pt x="51" y="40"/>
                    <a:pt x="0" y="91"/>
                  </a:cubicBezTo>
                  <a:lnTo>
                    <a:pt x="0" y="117"/>
                  </a:lnTo>
                  <a:cubicBezTo>
                    <a:pt x="41" y="148"/>
                    <a:pt x="87" y="163"/>
                    <a:pt x="131" y="163"/>
                  </a:cubicBezTo>
                  <a:cubicBezTo>
                    <a:pt x="199" y="163"/>
                    <a:pt x="266" y="128"/>
                    <a:pt x="313" y="65"/>
                  </a:cubicBezTo>
                  <a:cubicBezTo>
                    <a:pt x="339" y="65"/>
                    <a:pt x="339" y="39"/>
                    <a:pt x="313" y="39"/>
                  </a:cubicBezTo>
                  <a:cubicBezTo>
                    <a:pt x="277" y="12"/>
                    <a:pt x="237" y="0"/>
                    <a:pt x="198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1723255" y="3640285"/>
              <a:ext cx="307054" cy="161487"/>
            </a:xfrm>
            <a:custGeom>
              <a:rect b="b" l="l" r="r" t="t"/>
              <a:pathLst>
                <a:path extrusionOk="0" h="3185" w="6056">
                  <a:moveTo>
                    <a:pt x="6055" y="0"/>
                  </a:moveTo>
                  <a:lnTo>
                    <a:pt x="6055" y="0"/>
                  </a:lnTo>
                  <a:cubicBezTo>
                    <a:pt x="4516" y="1749"/>
                    <a:pt x="2376" y="2871"/>
                    <a:pt x="27" y="3132"/>
                  </a:cubicBezTo>
                  <a:cubicBezTo>
                    <a:pt x="1" y="3132"/>
                    <a:pt x="1" y="3184"/>
                    <a:pt x="27" y="3184"/>
                  </a:cubicBezTo>
                  <a:cubicBezTo>
                    <a:pt x="53" y="3184"/>
                    <a:pt x="79" y="3184"/>
                    <a:pt x="105" y="3184"/>
                  </a:cubicBezTo>
                  <a:cubicBezTo>
                    <a:pt x="2502" y="3184"/>
                    <a:pt x="4713" y="1988"/>
                    <a:pt x="6055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2036851" y="3617772"/>
              <a:ext cx="10648" cy="14602"/>
            </a:xfrm>
            <a:custGeom>
              <a:rect b="b" l="l" r="r" t="t"/>
              <a:pathLst>
                <a:path extrusionOk="0" h="288" w="210">
                  <a:moveTo>
                    <a:pt x="183" y="1"/>
                  </a:moveTo>
                  <a:cubicBezTo>
                    <a:pt x="79" y="53"/>
                    <a:pt x="1" y="157"/>
                    <a:pt x="1" y="288"/>
                  </a:cubicBezTo>
                  <a:cubicBezTo>
                    <a:pt x="105" y="235"/>
                    <a:pt x="183" y="131"/>
                    <a:pt x="209" y="27"/>
                  </a:cubicBezTo>
                  <a:cubicBezTo>
                    <a:pt x="209" y="1"/>
                    <a:pt x="209" y="1"/>
                    <a:pt x="183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1310484" y="2719316"/>
              <a:ext cx="244792" cy="112560"/>
            </a:xfrm>
            <a:custGeom>
              <a:rect b="b" l="l" r="r" t="t"/>
              <a:pathLst>
                <a:path extrusionOk="0" h="2220" w="4828">
                  <a:moveTo>
                    <a:pt x="4762" y="1"/>
                  </a:moveTo>
                  <a:cubicBezTo>
                    <a:pt x="3034" y="1"/>
                    <a:pt x="1238" y="1008"/>
                    <a:pt x="52" y="2194"/>
                  </a:cubicBezTo>
                  <a:cubicBezTo>
                    <a:pt x="0" y="2220"/>
                    <a:pt x="26" y="2220"/>
                    <a:pt x="52" y="2220"/>
                  </a:cubicBezTo>
                  <a:cubicBezTo>
                    <a:pt x="705" y="1672"/>
                    <a:pt x="1435" y="1228"/>
                    <a:pt x="2218" y="837"/>
                  </a:cubicBezTo>
                  <a:cubicBezTo>
                    <a:pt x="3053" y="497"/>
                    <a:pt x="3914" y="210"/>
                    <a:pt x="4828" y="54"/>
                  </a:cubicBezTo>
                  <a:cubicBezTo>
                    <a:pt x="4828" y="28"/>
                    <a:pt x="4828" y="28"/>
                    <a:pt x="4828" y="1"/>
                  </a:cubicBezTo>
                  <a:cubicBezTo>
                    <a:pt x="4806" y="1"/>
                    <a:pt x="4784" y="1"/>
                    <a:pt x="4762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1565823" y="2715006"/>
              <a:ext cx="22563" cy="7555"/>
            </a:xfrm>
            <a:custGeom>
              <a:rect b="b" l="l" r="r" t="t"/>
              <a:pathLst>
                <a:path extrusionOk="0" h="149" w="445">
                  <a:moveTo>
                    <a:pt x="251" y="0"/>
                  </a:moveTo>
                  <a:cubicBezTo>
                    <a:pt x="162" y="0"/>
                    <a:pt x="77" y="25"/>
                    <a:pt x="1" y="86"/>
                  </a:cubicBezTo>
                  <a:cubicBezTo>
                    <a:pt x="1" y="86"/>
                    <a:pt x="1" y="113"/>
                    <a:pt x="1" y="113"/>
                  </a:cubicBezTo>
                  <a:cubicBezTo>
                    <a:pt x="59" y="136"/>
                    <a:pt x="123" y="149"/>
                    <a:pt x="190" y="149"/>
                  </a:cubicBezTo>
                  <a:cubicBezTo>
                    <a:pt x="272" y="149"/>
                    <a:pt x="358" y="130"/>
                    <a:pt x="444" y="86"/>
                  </a:cubicBezTo>
                  <a:cubicBezTo>
                    <a:pt x="444" y="86"/>
                    <a:pt x="444" y="60"/>
                    <a:pt x="444" y="34"/>
                  </a:cubicBezTo>
                  <a:cubicBezTo>
                    <a:pt x="379" y="13"/>
                    <a:pt x="314" y="0"/>
                    <a:pt x="25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1930984" y="1449155"/>
              <a:ext cx="516050" cy="167115"/>
            </a:xfrm>
            <a:custGeom>
              <a:rect b="b" l="l" r="r" t="t"/>
              <a:pathLst>
                <a:path extrusionOk="0" h="3296" w="10178">
                  <a:moveTo>
                    <a:pt x="1" y="0"/>
                  </a:moveTo>
                  <a:lnTo>
                    <a:pt x="1" y="0"/>
                  </a:lnTo>
                  <a:cubicBezTo>
                    <a:pt x="1567" y="835"/>
                    <a:pt x="3237" y="1488"/>
                    <a:pt x="4959" y="1984"/>
                  </a:cubicBezTo>
                  <a:cubicBezTo>
                    <a:pt x="6655" y="2532"/>
                    <a:pt x="8378" y="2975"/>
                    <a:pt x="10152" y="3289"/>
                  </a:cubicBezTo>
                  <a:cubicBezTo>
                    <a:pt x="10157" y="3293"/>
                    <a:pt x="10161" y="3296"/>
                    <a:pt x="10164" y="3296"/>
                  </a:cubicBezTo>
                  <a:cubicBezTo>
                    <a:pt x="10177" y="3296"/>
                    <a:pt x="10173" y="3257"/>
                    <a:pt x="10152" y="3236"/>
                  </a:cubicBezTo>
                  <a:cubicBezTo>
                    <a:pt x="8534" y="2767"/>
                    <a:pt x="6864" y="2349"/>
                    <a:pt x="5246" y="1853"/>
                  </a:cubicBezTo>
                  <a:cubicBezTo>
                    <a:pt x="3472" y="1305"/>
                    <a:pt x="1723" y="653"/>
                    <a:pt x="1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671377" y="1400176"/>
              <a:ext cx="1938458" cy="2879141"/>
            </a:xfrm>
            <a:custGeom>
              <a:rect b="b" l="l" r="r" t="t"/>
              <a:pathLst>
                <a:path extrusionOk="0" h="56785" w="38232">
                  <a:moveTo>
                    <a:pt x="23732" y="247"/>
                  </a:moveTo>
                  <a:cubicBezTo>
                    <a:pt x="24239" y="247"/>
                    <a:pt x="24827" y="396"/>
                    <a:pt x="25183" y="445"/>
                  </a:cubicBezTo>
                  <a:cubicBezTo>
                    <a:pt x="26749" y="732"/>
                    <a:pt x="28315" y="1097"/>
                    <a:pt x="29854" y="1593"/>
                  </a:cubicBezTo>
                  <a:cubicBezTo>
                    <a:pt x="32020" y="2219"/>
                    <a:pt x="34108" y="3080"/>
                    <a:pt x="36117" y="4150"/>
                  </a:cubicBezTo>
                  <a:cubicBezTo>
                    <a:pt x="36483" y="4359"/>
                    <a:pt x="36822" y="4620"/>
                    <a:pt x="36848" y="5090"/>
                  </a:cubicBezTo>
                  <a:cubicBezTo>
                    <a:pt x="36848" y="5168"/>
                    <a:pt x="36848" y="5272"/>
                    <a:pt x="36822" y="5351"/>
                  </a:cubicBezTo>
                  <a:cubicBezTo>
                    <a:pt x="36698" y="5388"/>
                    <a:pt x="36567" y="5403"/>
                    <a:pt x="36432" y="5403"/>
                  </a:cubicBezTo>
                  <a:cubicBezTo>
                    <a:pt x="35999" y="5403"/>
                    <a:pt x="35530" y="5247"/>
                    <a:pt x="35152" y="5168"/>
                  </a:cubicBezTo>
                  <a:cubicBezTo>
                    <a:pt x="34578" y="5037"/>
                    <a:pt x="34030" y="4881"/>
                    <a:pt x="33456" y="4750"/>
                  </a:cubicBezTo>
                  <a:cubicBezTo>
                    <a:pt x="32203" y="4411"/>
                    <a:pt x="30950" y="4046"/>
                    <a:pt x="29724" y="3654"/>
                  </a:cubicBezTo>
                  <a:cubicBezTo>
                    <a:pt x="28471" y="3263"/>
                    <a:pt x="27245" y="2845"/>
                    <a:pt x="26018" y="2402"/>
                  </a:cubicBezTo>
                  <a:cubicBezTo>
                    <a:pt x="25496" y="2193"/>
                    <a:pt x="24948" y="1984"/>
                    <a:pt x="24426" y="1775"/>
                  </a:cubicBezTo>
                  <a:cubicBezTo>
                    <a:pt x="23905" y="1567"/>
                    <a:pt x="23043" y="1358"/>
                    <a:pt x="22704" y="862"/>
                  </a:cubicBezTo>
                  <a:cubicBezTo>
                    <a:pt x="22756" y="732"/>
                    <a:pt x="22861" y="601"/>
                    <a:pt x="22965" y="471"/>
                  </a:cubicBezTo>
                  <a:cubicBezTo>
                    <a:pt x="23143" y="302"/>
                    <a:pt x="23423" y="247"/>
                    <a:pt x="23732" y="247"/>
                  </a:cubicBezTo>
                  <a:close/>
                  <a:moveTo>
                    <a:pt x="22548" y="1123"/>
                  </a:moveTo>
                  <a:cubicBezTo>
                    <a:pt x="22678" y="1227"/>
                    <a:pt x="22809" y="1332"/>
                    <a:pt x="22939" y="1410"/>
                  </a:cubicBezTo>
                  <a:cubicBezTo>
                    <a:pt x="22313" y="3341"/>
                    <a:pt x="21712" y="5272"/>
                    <a:pt x="21086" y="7203"/>
                  </a:cubicBezTo>
                  <a:cubicBezTo>
                    <a:pt x="20956" y="7125"/>
                    <a:pt x="20825" y="7021"/>
                    <a:pt x="20721" y="6890"/>
                  </a:cubicBezTo>
                  <a:cubicBezTo>
                    <a:pt x="20851" y="6499"/>
                    <a:pt x="21034" y="6107"/>
                    <a:pt x="21112" y="5846"/>
                  </a:cubicBezTo>
                  <a:cubicBezTo>
                    <a:pt x="21425" y="4855"/>
                    <a:pt x="21739" y="3863"/>
                    <a:pt x="22052" y="2871"/>
                  </a:cubicBezTo>
                  <a:cubicBezTo>
                    <a:pt x="22182" y="2297"/>
                    <a:pt x="22365" y="1697"/>
                    <a:pt x="22548" y="1123"/>
                  </a:cubicBezTo>
                  <a:close/>
                  <a:moveTo>
                    <a:pt x="23066" y="1473"/>
                  </a:moveTo>
                  <a:lnTo>
                    <a:pt x="23066" y="1473"/>
                  </a:lnTo>
                  <a:cubicBezTo>
                    <a:pt x="23215" y="1548"/>
                    <a:pt x="23363" y="1621"/>
                    <a:pt x="23487" y="1671"/>
                  </a:cubicBezTo>
                  <a:lnTo>
                    <a:pt x="23617" y="1723"/>
                  </a:lnTo>
                  <a:lnTo>
                    <a:pt x="21765" y="7543"/>
                  </a:lnTo>
                  <a:cubicBezTo>
                    <a:pt x="21556" y="7464"/>
                    <a:pt x="21373" y="7386"/>
                    <a:pt x="21217" y="7282"/>
                  </a:cubicBezTo>
                  <a:cubicBezTo>
                    <a:pt x="21842" y="5354"/>
                    <a:pt x="22441" y="3427"/>
                    <a:pt x="23066" y="1473"/>
                  </a:cubicBezTo>
                  <a:close/>
                  <a:moveTo>
                    <a:pt x="23745" y="1785"/>
                  </a:moveTo>
                  <a:lnTo>
                    <a:pt x="23745" y="1785"/>
                  </a:lnTo>
                  <a:cubicBezTo>
                    <a:pt x="23920" y="1860"/>
                    <a:pt x="24095" y="1935"/>
                    <a:pt x="24270" y="2010"/>
                  </a:cubicBezTo>
                  <a:lnTo>
                    <a:pt x="22443" y="7777"/>
                  </a:lnTo>
                  <a:cubicBezTo>
                    <a:pt x="22287" y="7725"/>
                    <a:pt x="22078" y="7647"/>
                    <a:pt x="21869" y="7569"/>
                  </a:cubicBezTo>
                  <a:cubicBezTo>
                    <a:pt x="22494" y="5641"/>
                    <a:pt x="23120" y="3713"/>
                    <a:pt x="23745" y="1785"/>
                  </a:cubicBezTo>
                  <a:close/>
                  <a:moveTo>
                    <a:pt x="24424" y="2071"/>
                  </a:moveTo>
                  <a:lnTo>
                    <a:pt x="24974" y="2271"/>
                  </a:lnTo>
                  <a:cubicBezTo>
                    <a:pt x="24348" y="4202"/>
                    <a:pt x="23748" y="6133"/>
                    <a:pt x="23122" y="8038"/>
                  </a:cubicBezTo>
                  <a:cubicBezTo>
                    <a:pt x="22939" y="7986"/>
                    <a:pt x="22756" y="7908"/>
                    <a:pt x="22574" y="7830"/>
                  </a:cubicBezTo>
                  <a:cubicBezTo>
                    <a:pt x="23173" y="5927"/>
                    <a:pt x="23798" y="3999"/>
                    <a:pt x="24424" y="2071"/>
                  </a:cubicBezTo>
                  <a:close/>
                  <a:moveTo>
                    <a:pt x="25105" y="2323"/>
                  </a:moveTo>
                  <a:lnTo>
                    <a:pt x="25653" y="2532"/>
                  </a:lnTo>
                  <a:lnTo>
                    <a:pt x="23800" y="8299"/>
                  </a:lnTo>
                  <a:cubicBezTo>
                    <a:pt x="23617" y="8247"/>
                    <a:pt x="23435" y="8169"/>
                    <a:pt x="23252" y="8091"/>
                  </a:cubicBezTo>
                  <a:cubicBezTo>
                    <a:pt x="23878" y="6160"/>
                    <a:pt x="24479" y="4255"/>
                    <a:pt x="25105" y="2323"/>
                  </a:cubicBezTo>
                  <a:close/>
                  <a:moveTo>
                    <a:pt x="25757" y="2584"/>
                  </a:moveTo>
                  <a:lnTo>
                    <a:pt x="26331" y="2793"/>
                  </a:lnTo>
                  <a:cubicBezTo>
                    <a:pt x="25705" y="4724"/>
                    <a:pt x="25105" y="6655"/>
                    <a:pt x="24505" y="8560"/>
                  </a:cubicBezTo>
                  <a:lnTo>
                    <a:pt x="24087" y="8430"/>
                  </a:lnTo>
                  <a:lnTo>
                    <a:pt x="23931" y="8352"/>
                  </a:lnTo>
                  <a:lnTo>
                    <a:pt x="25757" y="2584"/>
                  </a:lnTo>
                  <a:close/>
                  <a:moveTo>
                    <a:pt x="26462" y="2845"/>
                  </a:moveTo>
                  <a:lnTo>
                    <a:pt x="27010" y="3028"/>
                  </a:lnTo>
                  <a:cubicBezTo>
                    <a:pt x="26410" y="4959"/>
                    <a:pt x="25783" y="6890"/>
                    <a:pt x="25183" y="8821"/>
                  </a:cubicBezTo>
                  <a:lnTo>
                    <a:pt x="24609" y="8613"/>
                  </a:lnTo>
                  <a:cubicBezTo>
                    <a:pt x="25235" y="6681"/>
                    <a:pt x="25862" y="4750"/>
                    <a:pt x="26462" y="2845"/>
                  </a:cubicBezTo>
                  <a:close/>
                  <a:moveTo>
                    <a:pt x="27164" y="3088"/>
                  </a:moveTo>
                  <a:lnTo>
                    <a:pt x="27715" y="3263"/>
                  </a:lnTo>
                  <a:lnTo>
                    <a:pt x="25862" y="9056"/>
                  </a:lnTo>
                  <a:cubicBezTo>
                    <a:pt x="25679" y="9004"/>
                    <a:pt x="25496" y="8926"/>
                    <a:pt x="25314" y="8847"/>
                  </a:cubicBezTo>
                  <a:cubicBezTo>
                    <a:pt x="25913" y="6945"/>
                    <a:pt x="26539" y="5016"/>
                    <a:pt x="27164" y="3088"/>
                  </a:cubicBezTo>
                  <a:close/>
                  <a:moveTo>
                    <a:pt x="27845" y="3315"/>
                  </a:moveTo>
                  <a:lnTo>
                    <a:pt x="28393" y="3498"/>
                  </a:lnTo>
                  <a:cubicBezTo>
                    <a:pt x="27793" y="5429"/>
                    <a:pt x="27167" y="7360"/>
                    <a:pt x="26566" y="9291"/>
                  </a:cubicBezTo>
                  <a:cubicBezTo>
                    <a:pt x="26384" y="9213"/>
                    <a:pt x="26175" y="9161"/>
                    <a:pt x="25992" y="9108"/>
                  </a:cubicBezTo>
                  <a:cubicBezTo>
                    <a:pt x="26618" y="7177"/>
                    <a:pt x="27219" y="5246"/>
                    <a:pt x="27845" y="3315"/>
                  </a:cubicBezTo>
                  <a:close/>
                  <a:moveTo>
                    <a:pt x="28547" y="3557"/>
                  </a:moveTo>
                  <a:lnTo>
                    <a:pt x="29098" y="3733"/>
                  </a:lnTo>
                  <a:lnTo>
                    <a:pt x="27271" y="9526"/>
                  </a:lnTo>
                  <a:lnTo>
                    <a:pt x="26697" y="9343"/>
                  </a:lnTo>
                  <a:cubicBezTo>
                    <a:pt x="27322" y="7415"/>
                    <a:pt x="27922" y="5486"/>
                    <a:pt x="28547" y="3557"/>
                  </a:cubicBezTo>
                  <a:close/>
                  <a:moveTo>
                    <a:pt x="29228" y="3785"/>
                  </a:moveTo>
                  <a:lnTo>
                    <a:pt x="29776" y="3941"/>
                  </a:lnTo>
                  <a:cubicBezTo>
                    <a:pt x="29150" y="5872"/>
                    <a:pt x="28550" y="7804"/>
                    <a:pt x="27949" y="9735"/>
                  </a:cubicBezTo>
                  <a:lnTo>
                    <a:pt x="27767" y="9682"/>
                  </a:lnTo>
                  <a:lnTo>
                    <a:pt x="27375" y="9552"/>
                  </a:lnTo>
                  <a:cubicBezTo>
                    <a:pt x="28002" y="7621"/>
                    <a:pt x="28628" y="5690"/>
                    <a:pt x="29228" y="3785"/>
                  </a:cubicBezTo>
                  <a:close/>
                  <a:moveTo>
                    <a:pt x="29907" y="3994"/>
                  </a:moveTo>
                  <a:lnTo>
                    <a:pt x="30481" y="4176"/>
                  </a:lnTo>
                  <a:cubicBezTo>
                    <a:pt x="29880" y="6107"/>
                    <a:pt x="29254" y="8012"/>
                    <a:pt x="28654" y="9943"/>
                  </a:cubicBezTo>
                  <a:lnTo>
                    <a:pt x="28080" y="9787"/>
                  </a:lnTo>
                  <a:lnTo>
                    <a:pt x="29907" y="3994"/>
                  </a:lnTo>
                  <a:close/>
                  <a:moveTo>
                    <a:pt x="30611" y="4202"/>
                  </a:moveTo>
                  <a:lnTo>
                    <a:pt x="31185" y="4385"/>
                  </a:lnTo>
                  <a:lnTo>
                    <a:pt x="29359" y="10178"/>
                  </a:lnTo>
                  <a:lnTo>
                    <a:pt x="28784" y="9996"/>
                  </a:lnTo>
                  <a:lnTo>
                    <a:pt x="30611" y="4202"/>
                  </a:lnTo>
                  <a:close/>
                  <a:moveTo>
                    <a:pt x="31316" y="4411"/>
                  </a:moveTo>
                  <a:lnTo>
                    <a:pt x="31890" y="4594"/>
                  </a:lnTo>
                  <a:lnTo>
                    <a:pt x="30063" y="10361"/>
                  </a:lnTo>
                  <a:cubicBezTo>
                    <a:pt x="29880" y="10309"/>
                    <a:pt x="29672" y="10257"/>
                    <a:pt x="29489" y="10204"/>
                  </a:cubicBezTo>
                  <a:lnTo>
                    <a:pt x="31316" y="4411"/>
                  </a:lnTo>
                  <a:close/>
                  <a:moveTo>
                    <a:pt x="32020" y="4620"/>
                  </a:moveTo>
                  <a:lnTo>
                    <a:pt x="32594" y="4803"/>
                  </a:lnTo>
                  <a:cubicBezTo>
                    <a:pt x="31994" y="6708"/>
                    <a:pt x="31368" y="8639"/>
                    <a:pt x="30768" y="10570"/>
                  </a:cubicBezTo>
                  <a:lnTo>
                    <a:pt x="30194" y="10413"/>
                  </a:lnTo>
                  <a:cubicBezTo>
                    <a:pt x="30794" y="8482"/>
                    <a:pt x="31420" y="6551"/>
                    <a:pt x="32020" y="4620"/>
                  </a:cubicBezTo>
                  <a:close/>
                  <a:moveTo>
                    <a:pt x="32725" y="4829"/>
                  </a:moveTo>
                  <a:lnTo>
                    <a:pt x="33299" y="4985"/>
                  </a:lnTo>
                  <a:lnTo>
                    <a:pt x="31472" y="10778"/>
                  </a:lnTo>
                  <a:lnTo>
                    <a:pt x="30898" y="10622"/>
                  </a:lnTo>
                  <a:cubicBezTo>
                    <a:pt x="31498" y="8691"/>
                    <a:pt x="32125" y="6760"/>
                    <a:pt x="32725" y="4829"/>
                  </a:cubicBezTo>
                  <a:close/>
                  <a:moveTo>
                    <a:pt x="33430" y="5011"/>
                  </a:moveTo>
                  <a:lnTo>
                    <a:pt x="33560" y="5063"/>
                  </a:lnTo>
                  <a:lnTo>
                    <a:pt x="34004" y="5168"/>
                  </a:lnTo>
                  <a:lnTo>
                    <a:pt x="32177" y="10961"/>
                  </a:lnTo>
                  <a:lnTo>
                    <a:pt x="31603" y="10805"/>
                  </a:lnTo>
                  <a:lnTo>
                    <a:pt x="33430" y="5011"/>
                  </a:lnTo>
                  <a:close/>
                  <a:moveTo>
                    <a:pt x="34134" y="5194"/>
                  </a:moveTo>
                  <a:cubicBezTo>
                    <a:pt x="34343" y="5246"/>
                    <a:pt x="34526" y="5298"/>
                    <a:pt x="34708" y="5351"/>
                  </a:cubicBezTo>
                  <a:lnTo>
                    <a:pt x="32881" y="11118"/>
                  </a:lnTo>
                  <a:lnTo>
                    <a:pt x="32307" y="10987"/>
                  </a:lnTo>
                  <a:lnTo>
                    <a:pt x="34134" y="5194"/>
                  </a:lnTo>
                  <a:close/>
                  <a:moveTo>
                    <a:pt x="34855" y="5380"/>
                  </a:moveTo>
                  <a:lnTo>
                    <a:pt x="35361" y="5481"/>
                  </a:lnTo>
                  <a:lnTo>
                    <a:pt x="35439" y="5507"/>
                  </a:lnTo>
                  <a:lnTo>
                    <a:pt x="33586" y="11300"/>
                  </a:lnTo>
                  <a:lnTo>
                    <a:pt x="33221" y="11196"/>
                  </a:lnTo>
                  <a:lnTo>
                    <a:pt x="33012" y="11144"/>
                  </a:lnTo>
                  <a:cubicBezTo>
                    <a:pt x="33635" y="9223"/>
                    <a:pt x="34232" y="7301"/>
                    <a:pt x="34855" y="5380"/>
                  </a:cubicBezTo>
                  <a:close/>
                  <a:moveTo>
                    <a:pt x="35569" y="5533"/>
                  </a:moveTo>
                  <a:cubicBezTo>
                    <a:pt x="35752" y="5585"/>
                    <a:pt x="35961" y="5638"/>
                    <a:pt x="36143" y="5664"/>
                  </a:cubicBezTo>
                  <a:lnTo>
                    <a:pt x="34317" y="11431"/>
                  </a:lnTo>
                  <a:cubicBezTo>
                    <a:pt x="34108" y="11405"/>
                    <a:pt x="33925" y="11379"/>
                    <a:pt x="33717" y="11326"/>
                  </a:cubicBezTo>
                  <a:cubicBezTo>
                    <a:pt x="34343" y="9395"/>
                    <a:pt x="34969" y="7464"/>
                    <a:pt x="35569" y="5533"/>
                  </a:cubicBezTo>
                  <a:close/>
                  <a:moveTo>
                    <a:pt x="36744" y="5664"/>
                  </a:moveTo>
                  <a:lnTo>
                    <a:pt x="36744" y="5664"/>
                  </a:lnTo>
                  <a:cubicBezTo>
                    <a:pt x="36665" y="5872"/>
                    <a:pt x="36587" y="6055"/>
                    <a:pt x="36535" y="6212"/>
                  </a:cubicBezTo>
                  <a:lnTo>
                    <a:pt x="35595" y="9161"/>
                  </a:lnTo>
                  <a:cubicBezTo>
                    <a:pt x="35361" y="9891"/>
                    <a:pt x="35152" y="10648"/>
                    <a:pt x="34891" y="11405"/>
                  </a:cubicBezTo>
                  <a:cubicBezTo>
                    <a:pt x="34799" y="11423"/>
                    <a:pt x="34693" y="11442"/>
                    <a:pt x="34584" y="11442"/>
                  </a:cubicBezTo>
                  <a:cubicBezTo>
                    <a:pt x="34539" y="11442"/>
                    <a:pt x="34493" y="11439"/>
                    <a:pt x="34447" y="11431"/>
                  </a:cubicBezTo>
                  <a:cubicBezTo>
                    <a:pt x="35073" y="9501"/>
                    <a:pt x="35673" y="7597"/>
                    <a:pt x="36299" y="5668"/>
                  </a:cubicBezTo>
                  <a:lnTo>
                    <a:pt x="36299" y="5668"/>
                  </a:lnTo>
                  <a:cubicBezTo>
                    <a:pt x="36369" y="5678"/>
                    <a:pt x="36439" y="5683"/>
                    <a:pt x="36509" y="5683"/>
                  </a:cubicBezTo>
                  <a:cubicBezTo>
                    <a:pt x="36587" y="5683"/>
                    <a:pt x="36665" y="5677"/>
                    <a:pt x="36744" y="5664"/>
                  </a:cubicBezTo>
                  <a:close/>
                  <a:moveTo>
                    <a:pt x="20643" y="7151"/>
                  </a:moveTo>
                  <a:cubicBezTo>
                    <a:pt x="20930" y="7386"/>
                    <a:pt x="21243" y="7569"/>
                    <a:pt x="21582" y="7699"/>
                  </a:cubicBezTo>
                  <a:cubicBezTo>
                    <a:pt x="22130" y="7934"/>
                    <a:pt x="22652" y="8143"/>
                    <a:pt x="23200" y="8352"/>
                  </a:cubicBezTo>
                  <a:cubicBezTo>
                    <a:pt x="24557" y="8873"/>
                    <a:pt x="25940" y="9369"/>
                    <a:pt x="27323" y="9813"/>
                  </a:cubicBezTo>
                  <a:cubicBezTo>
                    <a:pt x="28732" y="10257"/>
                    <a:pt x="30194" y="10700"/>
                    <a:pt x="31655" y="11066"/>
                  </a:cubicBezTo>
                  <a:cubicBezTo>
                    <a:pt x="32255" y="11222"/>
                    <a:pt x="32855" y="11379"/>
                    <a:pt x="33456" y="11509"/>
                  </a:cubicBezTo>
                  <a:cubicBezTo>
                    <a:pt x="33899" y="11640"/>
                    <a:pt x="34343" y="11692"/>
                    <a:pt x="34813" y="11692"/>
                  </a:cubicBezTo>
                  <a:cubicBezTo>
                    <a:pt x="34786" y="11744"/>
                    <a:pt x="34760" y="11796"/>
                    <a:pt x="34734" y="11875"/>
                  </a:cubicBezTo>
                  <a:cubicBezTo>
                    <a:pt x="34451" y="12678"/>
                    <a:pt x="33782" y="12818"/>
                    <a:pt x="33019" y="12818"/>
                  </a:cubicBezTo>
                  <a:cubicBezTo>
                    <a:pt x="32940" y="12818"/>
                    <a:pt x="32859" y="12816"/>
                    <a:pt x="32777" y="12814"/>
                  </a:cubicBezTo>
                  <a:cubicBezTo>
                    <a:pt x="31394" y="12762"/>
                    <a:pt x="29933" y="12240"/>
                    <a:pt x="28602" y="11848"/>
                  </a:cubicBezTo>
                  <a:cubicBezTo>
                    <a:pt x="27140" y="11431"/>
                    <a:pt x="25705" y="10961"/>
                    <a:pt x="24296" y="10439"/>
                  </a:cubicBezTo>
                  <a:cubicBezTo>
                    <a:pt x="23096" y="9996"/>
                    <a:pt x="21269" y="9500"/>
                    <a:pt x="20643" y="8299"/>
                  </a:cubicBezTo>
                  <a:cubicBezTo>
                    <a:pt x="20512" y="7934"/>
                    <a:pt x="20512" y="7516"/>
                    <a:pt x="20643" y="7151"/>
                  </a:cubicBezTo>
                  <a:close/>
                  <a:moveTo>
                    <a:pt x="21791" y="9656"/>
                  </a:moveTo>
                  <a:cubicBezTo>
                    <a:pt x="22078" y="9813"/>
                    <a:pt x="22365" y="9943"/>
                    <a:pt x="22600" y="10048"/>
                  </a:cubicBezTo>
                  <a:cubicBezTo>
                    <a:pt x="25209" y="11170"/>
                    <a:pt x="27897" y="12057"/>
                    <a:pt x="30637" y="12683"/>
                  </a:cubicBezTo>
                  <a:cubicBezTo>
                    <a:pt x="31237" y="12866"/>
                    <a:pt x="31864" y="12971"/>
                    <a:pt x="32490" y="13049"/>
                  </a:cubicBezTo>
                  <a:cubicBezTo>
                    <a:pt x="32125" y="14301"/>
                    <a:pt x="31629" y="15476"/>
                    <a:pt x="31707" y="16807"/>
                  </a:cubicBezTo>
                  <a:cubicBezTo>
                    <a:pt x="31812" y="17772"/>
                    <a:pt x="32203" y="18712"/>
                    <a:pt x="32803" y="19495"/>
                  </a:cubicBezTo>
                  <a:cubicBezTo>
                    <a:pt x="33717" y="20773"/>
                    <a:pt x="34917" y="21817"/>
                    <a:pt x="36013" y="22913"/>
                  </a:cubicBezTo>
                  <a:cubicBezTo>
                    <a:pt x="36979" y="23905"/>
                    <a:pt x="37814" y="25027"/>
                    <a:pt x="37761" y="26462"/>
                  </a:cubicBezTo>
                  <a:cubicBezTo>
                    <a:pt x="37735" y="27715"/>
                    <a:pt x="37161" y="29046"/>
                    <a:pt x="36796" y="30246"/>
                  </a:cubicBezTo>
                  <a:cubicBezTo>
                    <a:pt x="36222" y="32073"/>
                    <a:pt x="35622" y="33899"/>
                    <a:pt x="35047" y="35726"/>
                  </a:cubicBezTo>
                  <a:cubicBezTo>
                    <a:pt x="33586" y="40371"/>
                    <a:pt x="32125" y="44990"/>
                    <a:pt x="30637" y="49635"/>
                  </a:cubicBezTo>
                  <a:lnTo>
                    <a:pt x="29802" y="52297"/>
                  </a:lnTo>
                  <a:cubicBezTo>
                    <a:pt x="29515" y="53184"/>
                    <a:pt x="29280" y="54124"/>
                    <a:pt x="28784" y="54959"/>
                  </a:cubicBezTo>
                  <a:lnTo>
                    <a:pt x="28811" y="54959"/>
                  </a:lnTo>
                  <a:cubicBezTo>
                    <a:pt x="28076" y="56178"/>
                    <a:pt x="26789" y="56534"/>
                    <a:pt x="25406" y="56534"/>
                  </a:cubicBezTo>
                  <a:cubicBezTo>
                    <a:pt x="24034" y="56534"/>
                    <a:pt x="22568" y="56184"/>
                    <a:pt x="21452" y="55977"/>
                  </a:cubicBezTo>
                  <a:cubicBezTo>
                    <a:pt x="18424" y="55350"/>
                    <a:pt x="15423" y="54567"/>
                    <a:pt x="12501" y="53550"/>
                  </a:cubicBezTo>
                  <a:cubicBezTo>
                    <a:pt x="9656" y="52662"/>
                    <a:pt x="6890" y="51514"/>
                    <a:pt x="4202" y="50183"/>
                  </a:cubicBezTo>
                  <a:cubicBezTo>
                    <a:pt x="3080" y="49609"/>
                    <a:pt x="1827" y="48983"/>
                    <a:pt x="1097" y="47913"/>
                  </a:cubicBezTo>
                  <a:cubicBezTo>
                    <a:pt x="366" y="46843"/>
                    <a:pt x="627" y="45486"/>
                    <a:pt x="992" y="44286"/>
                  </a:cubicBezTo>
                  <a:cubicBezTo>
                    <a:pt x="1540" y="42563"/>
                    <a:pt x="2115" y="40815"/>
                    <a:pt x="2663" y="39066"/>
                  </a:cubicBezTo>
                  <a:cubicBezTo>
                    <a:pt x="4150" y="34421"/>
                    <a:pt x="5611" y="29776"/>
                    <a:pt x="7099" y="25131"/>
                  </a:cubicBezTo>
                  <a:cubicBezTo>
                    <a:pt x="7621" y="23539"/>
                    <a:pt x="8117" y="21921"/>
                    <a:pt x="8638" y="20330"/>
                  </a:cubicBezTo>
                  <a:cubicBezTo>
                    <a:pt x="9134" y="18816"/>
                    <a:pt x="9526" y="17172"/>
                    <a:pt x="11013" y="16337"/>
                  </a:cubicBezTo>
                  <a:cubicBezTo>
                    <a:pt x="12240" y="15632"/>
                    <a:pt x="13779" y="15580"/>
                    <a:pt x="15136" y="15345"/>
                  </a:cubicBezTo>
                  <a:cubicBezTo>
                    <a:pt x="16285" y="15189"/>
                    <a:pt x="17407" y="14902"/>
                    <a:pt x="18503" y="14458"/>
                  </a:cubicBezTo>
                  <a:cubicBezTo>
                    <a:pt x="19312" y="14119"/>
                    <a:pt x="19990" y="13571"/>
                    <a:pt x="20486" y="12866"/>
                  </a:cubicBezTo>
                  <a:cubicBezTo>
                    <a:pt x="21191" y="11901"/>
                    <a:pt x="21425" y="10752"/>
                    <a:pt x="21791" y="9656"/>
                  </a:cubicBezTo>
                  <a:close/>
                  <a:moveTo>
                    <a:pt x="23617" y="1"/>
                  </a:moveTo>
                  <a:cubicBezTo>
                    <a:pt x="22287" y="1"/>
                    <a:pt x="22104" y="1801"/>
                    <a:pt x="21817" y="2767"/>
                  </a:cubicBezTo>
                  <a:lnTo>
                    <a:pt x="20930" y="5507"/>
                  </a:lnTo>
                  <a:cubicBezTo>
                    <a:pt x="20695" y="6290"/>
                    <a:pt x="20303" y="7099"/>
                    <a:pt x="20277" y="7908"/>
                  </a:cubicBezTo>
                  <a:cubicBezTo>
                    <a:pt x="20277" y="8613"/>
                    <a:pt x="20877" y="9134"/>
                    <a:pt x="21530" y="9526"/>
                  </a:cubicBezTo>
                  <a:cubicBezTo>
                    <a:pt x="21060" y="10857"/>
                    <a:pt x="20799" y="12214"/>
                    <a:pt x="19781" y="13258"/>
                  </a:cubicBezTo>
                  <a:cubicBezTo>
                    <a:pt x="18920" y="14171"/>
                    <a:pt x="17668" y="14536"/>
                    <a:pt x="16519" y="14797"/>
                  </a:cubicBezTo>
                  <a:cubicBezTo>
                    <a:pt x="14066" y="15397"/>
                    <a:pt x="10804" y="15163"/>
                    <a:pt x="9369" y="17616"/>
                  </a:cubicBezTo>
                  <a:cubicBezTo>
                    <a:pt x="8769" y="18659"/>
                    <a:pt x="8482" y="19964"/>
                    <a:pt x="8117" y="21112"/>
                  </a:cubicBezTo>
                  <a:cubicBezTo>
                    <a:pt x="7516" y="22965"/>
                    <a:pt x="6942" y="24792"/>
                    <a:pt x="6368" y="26593"/>
                  </a:cubicBezTo>
                  <a:lnTo>
                    <a:pt x="1932" y="40502"/>
                  </a:lnTo>
                  <a:cubicBezTo>
                    <a:pt x="1384" y="42198"/>
                    <a:pt x="653" y="43946"/>
                    <a:pt x="392" y="45669"/>
                  </a:cubicBezTo>
                  <a:cubicBezTo>
                    <a:pt x="1" y="48278"/>
                    <a:pt x="2349" y="49557"/>
                    <a:pt x="4333" y="50575"/>
                  </a:cubicBezTo>
                  <a:cubicBezTo>
                    <a:pt x="6942" y="51853"/>
                    <a:pt x="9656" y="52949"/>
                    <a:pt x="12422" y="53837"/>
                  </a:cubicBezTo>
                  <a:cubicBezTo>
                    <a:pt x="15345" y="54828"/>
                    <a:pt x="18320" y="55637"/>
                    <a:pt x="21347" y="56238"/>
                  </a:cubicBezTo>
                  <a:cubicBezTo>
                    <a:pt x="22548" y="56472"/>
                    <a:pt x="23722" y="56655"/>
                    <a:pt x="24948" y="56759"/>
                  </a:cubicBezTo>
                  <a:cubicBezTo>
                    <a:pt x="25165" y="56775"/>
                    <a:pt x="25384" y="56784"/>
                    <a:pt x="25603" y="56784"/>
                  </a:cubicBezTo>
                  <a:cubicBezTo>
                    <a:pt x="26491" y="56784"/>
                    <a:pt x="27378" y="56630"/>
                    <a:pt x="28132" y="56107"/>
                  </a:cubicBezTo>
                  <a:cubicBezTo>
                    <a:pt x="29072" y="55455"/>
                    <a:pt x="29411" y="54385"/>
                    <a:pt x="29724" y="53393"/>
                  </a:cubicBezTo>
                  <a:cubicBezTo>
                    <a:pt x="29959" y="52610"/>
                    <a:pt x="30194" y="51827"/>
                    <a:pt x="30455" y="51071"/>
                  </a:cubicBezTo>
                  <a:lnTo>
                    <a:pt x="37631" y="28445"/>
                  </a:lnTo>
                  <a:cubicBezTo>
                    <a:pt x="37996" y="27271"/>
                    <a:pt x="38231" y="26045"/>
                    <a:pt x="37761" y="24844"/>
                  </a:cubicBezTo>
                  <a:cubicBezTo>
                    <a:pt x="37161" y="23331"/>
                    <a:pt x="35648" y="22208"/>
                    <a:pt x="34552" y="21086"/>
                  </a:cubicBezTo>
                  <a:cubicBezTo>
                    <a:pt x="33534" y="20043"/>
                    <a:pt x="32490" y="18920"/>
                    <a:pt x="32099" y="17485"/>
                  </a:cubicBezTo>
                  <a:cubicBezTo>
                    <a:pt x="31681" y="15945"/>
                    <a:pt x="32333" y="14510"/>
                    <a:pt x="32777" y="13049"/>
                  </a:cubicBezTo>
                  <a:cubicBezTo>
                    <a:pt x="32875" y="13056"/>
                    <a:pt x="32973" y="13059"/>
                    <a:pt x="33071" y="13059"/>
                  </a:cubicBezTo>
                  <a:cubicBezTo>
                    <a:pt x="33338" y="13059"/>
                    <a:pt x="33606" y="13035"/>
                    <a:pt x="33873" y="12997"/>
                  </a:cubicBezTo>
                  <a:cubicBezTo>
                    <a:pt x="34891" y="12814"/>
                    <a:pt x="35100" y="11692"/>
                    <a:pt x="35361" y="10857"/>
                  </a:cubicBezTo>
                  <a:cubicBezTo>
                    <a:pt x="35856" y="9239"/>
                    <a:pt x="36378" y="7647"/>
                    <a:pt x="36874" y="6029"/>
                  </a:cubicBezTo>
                  <a:cubicBezTo>
                    <a:pt x="36926" y="5872"/>
                    <a:pt x="36979" y="5716"/>
                    <a:pt x="37005" y="5533"/>
                  </a:cubicBezTo>
                  <a:cubicBezTo>
                    <a:pt x="37057" y="5507"/>
                    <a:pt x="37057" y="5455"/>
                    <a:pt x="37031" y="5403"/>
                  </a:cubicBezTo>
                  <a:cubicBezTo>
                    <a:pt x="37135" y="4776"/>
                    <a:pt x="36952" y="4333"/>
                    <a:pt x="36248" y="3915"/>
                  </a:cubicBezTo>
                  <a:cubicBezTo>
                    <a:pt x="33612" y="2402"/>
                    <a:pt x="30611" y="1436"/>
                    <a:pt x="27662" y="705"/>
                  </a:cubicBezTo>
                  <a:cubicBezTo>
                    <a:pt x="26358" y="366"/>
                    <a:pt x="24974" y="27"/>
                    <a:pt x="23617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815626" y="2420371"/>
              <a:ext cx="1668518" cy="1686568"/>
            </a:xfrm>
            <a:custGeom>
              <a:rect b="b" l="l" r="r" t="t"/>
              <a:pathLst>
                <a:path extrusionOk="0" h="33264" w="32908">
                  <a:moveTo>
                    <a:pt x="9814" y="286"/>
                  </a:moveTo>
                  <a:cubicBezTo>
                    <a:pt x="10217" y="286"/>
                    <a:pt x="10634" y="332"/>
                    <a:pt x="11039" y="391"/>
                  </a:cubicBezTo>
                  <a:cubicBezTo>
                    <a:pt x="12344" y="574"/>
                    <a:pt x="13648" y="887"/>
                    <a:pt x="14953" y="1200"/>
                  </a:cubicBezTo>
                  <a:cubicBezTo>
                    <a:pt x="18006" y="1957"/>
                    <a:pt x="21007" y="2896"/>
                    <a:pt x="23982" y="3940"/>
                  </a:cubicBezTo>
                  <a:cubicBezTo>
                    <a:pt x="25339" y="4436"/>
                    <a:pt x="26696" y="4958"/>
                    <a:pt x="28027" y="5532"/>
                  </a:cubicBezTo>
                  <a:cubicBezTo>
                    <a:pt x="29254" y="6054"/>
                    <a:pt x="30637" y="6576"/>
                    <a:pt x="31576" y="7542"/>
                  </a:cubicBezTo>
                  <a:cubicBezTo>
                    <a:pt x="32698" y="8690"/>
                    <a:pt x="31576" y="10777"/>
                    <a:pt x="31185" y="12056"/>
                  </a:cubicBezTo>
                  <a:lnTo>
                    <a:pt x="27009" y="25156"/>
                  </a:lnTo>
                  <a:cubicBezTo>
                    <a:pt x="26461" y="26905"/>
                    <a:pt x="25887" y="28679"/>
                    <a:pt x="25339" y="30428"/>
                  </a:cubicBezTo>
                  <a:cubicBezTo>
                    <a:pt x="25130" y="31028"/>
                    <a:pt x="25000" y="31706"/>
                    <a:pt x="24609" y="32254"/>
                  </a:cubicBezTo>
                  <a:cubicBezTo>
                    <a:pt x="24187" y="32847"/>
                    <a:pt x="23473" y="33021"/>
                    <a:pt x="22718" y="33021"/>
                  </a:cubicBezTo>
                  <a:cubicBezTo>
                    <a:pt x="21977" y="33021"/>
                    <a:pt x="21197" y="32854"/>
                    <a:pt x="20616" y="32750"/>
                  </a:cubicBezTo>
                  <a:cubicBezTo>
                    <a:pt x="17745" y="32176"/>
                    <a:pt x="14875" y="31445"/>
                    <a:pt x="12083" y="30532"/>
                  </a:cubicBezTo>
                  <a:cubicBezTo>
                    <a:pt x="9238" y="29645"/>
                    <a:pt x="6446" y="28627"/>
                    <a:pt x="3732" y="27427"/>
                  </a:cubicBezTo>
                  <a:cubicBezTo>
                    <a:pt x="2584" y="26905"/>
                    <a:pt x="914" y="26278"/>
                    <a:pt x="444" y="25000"/>
                  </a:cubicBezTo>
                  <a:cubicBezTo>
                    <a:pt x="183" y="24295"/>
                    <a:pt x="548" y="23486"/>
                    <a:pt x="783" y="22808"/>
                  </a:cubicBezTo>
                  <a:lnTo>
                    <a:pt x="2401" y="17641"/>
                  </a:lnTo>
                  <a:cubicBezTo>
                    <a:pt x="4097" y="12343"/>
                    <a:pt x="5767" y="7046"/>
                    <a:pt x="7464" y="1748"/>
                  </a:cubicBezTo>
                  <a:cubicBezTo>
                    <a:pt x="7857" y="587"/>
                    <a:pt x="8788" y="286"/>
                    <a:pt x="9814" y="286"/>
                  </a:cubicBezTo>
                  <a:close/>
                  <a:moveTo>
                    <a:pt x="9864" y="1"/>
                  </a:moveTo>
                  <a:cubicBezTo>
                    <a:pt x="8703" y="1"/>
                    <a:pt x="7653" y="362"/>
                    <a:pt x="7203" y="1670"/>
                  </a:cubicBezTo>
                  <a:cubicBezTo>
                    <a:pt x="4906" y="8925"/>
                    <a:pt x="2584" y="16153"/>
                    <a:pt x="287" y="23408"/>
                  </a:cubicBezTo>
                  <a:cubicBezTo>
                    <a:pt x="26" y="24269"/>
                    <a:pt x="0" y="25052"/>
                    <a:pt x="574" y="25783"/>
                  </a:cubicBezTo>
                  <a:cubicBezTo>
                    <a:pt x="1305" y="26696"/>
                    <a:pt x="2584" y="27192"/>
                    <a:pt x="3628" y="27661"/>
                  </a:cubicBezTo>
                  <a:cubicBezTo>
                    <a:pt x="6368" y="28862"/>
                    <a:pt x="9160" y="29906"/>
                    <a:pt x="12030" y="30767"/>
                  </a:cubicBezTo>
                  <a:cubicBezTo>
                    <a:pt x="14823" y="31680"/>
                    <a:pt x="17667" y="32411"/>
                    <a:pt x="20538" y="32985"/>
                  </a:cubicBezTo>
                  <a:cubicBezTo>
                    <a:pt x="21222" y="33099"/>
                    <a:pt x="21987" y="33264"/>
                    <a:pt x="22719" y="33264"/>
                  </a:cubicBezTo>
                  <a:cubicBezTo>
                    <a:pt x="23160" y="33264"/>
                    <a:pt x="23590" y="33204"/>
                    <a:pt x="23982" y="33037"/>
                  </a:cubicBezTo>
                  <a:cubicBezTo>
                    <a:pt x="24765" y="32698"/>
                    <a:pt x="25104" y="32019"/>
                    <a:pt x="25339" y="31237"/>
                  </a:cubicBezTo>
                  <a:lnTo>
                    <a:pt x="28940" y="19963"/>
                  </a:lnTo>
                  <a:cubicBezTo>
                    <a:pt x="30036" y="16466"/>
                    <a:pt x="31237" y="12996"/>
                    <a:pt x="32255" y="9473"/>
                  </a:cubicBezTo>
                  <a:cubicBezTo>
                    <a:pt x="32907" y="7228"/>
                    <a:pt x="30115" y="6158"/>
                    <a:pt x="28523" y="5454"/>
                  </a:cubicBezTo>
                  <a:cubicBezTo>
                    <a:pt x="25939" y="4332"/>
                    <a:pt x="23278" y="3366"/>
                    <a:pt x="20590" y="2531"/>
                  </a:cubicBezTo>
                  <a:cubicBezTo>
                    <a:pt x="17980" y="1670"/>
                    <a:pt x="15318" y="965"/>
                    <a:pt x="12604" y="391"/>
                  </a:cubicBezTo>
                  <a:cubicBezTo>
                    <a:pt x="11784" y="229"/>
                    <a:pt x="10788" y="1"/>
                    <a:pt x="9864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1332945" y="2959800"/>
              <a:ext cx="610002" cy="608227"/>
            </a:xfrm>
            <a:custGeom>
              <a:rect b="b" l="l" r="r" t="t"/>
              <a:pathLst>
                <a:path extrusionOk="0" h="11996" w="12031">
                  <a:moveTo>
                    <a:pt x="6055" y="295"/>
                  </a:moveTo>
                  <a:cubicBezTo>
                    <a:pt x="7125" y="634"/>
                    <a:pt x="8195" y="973"/>
                    <a:pt x="9265" y="1313"/>
                  </a:cubicBezTo>
                  <a:cubicBezTo>
                    <a:pt x="8899" y="2461"/>
                    <a:pt x="8534" y="3635"/>
                    <a:pt x="8169" y="4783"/>
                  </a:cubicBezTo>
                  <a:cubicBezTo>
                    <a:pt x="8143" y="4836"/>
                    <a:pt x="8195" y="4914"/>
                    <a:pt x="8247" y="4940"/>
                  </a:cubicBezTo>
                  <a:lnTo>
                    <a:pt x="11718" y="6036"/>
                  </a:lnTo>
                  <a:cubicBezTo>
                    <a:pt x="11378" y="7106"/>
                    <a:pt x="11013" y="8176"/>
                    <a:pt x="10700" y="9246"/>
                  </a:cubicBezTo>
                  <a:lnTo>
                    <a:pt x="7229" y="8150"/>
                  </a:lnTo>
                  <a:cubicBezTo>
                    <a:pt x="7210" y="8143"/>
                    <a:pt x="7190" y="8140"/>
                    <a:pt x="7172" y="8140"/>
                  </a:cubicBezTo>
                  <a:cubicBezTo>
                    <a:pt x="7117" y="8140"/>
                    <a:pt x="7073" y="8169"/>
                    <a:pt x="7073" y="8228"/>
                  </a:cubicBezTo>
                  <a:cubicBezTo>
                    <a:pt x="6707" y="9376"/>
                    <a:pt x="6316" y="10525"/>
                    <a:pt x="5951" y="11699"/>
                  </a:cubicBezTo>
                  <a:cubicBezTo>
                    <a:pt x="4907" y="11334"/>
                    <a:pt x="3811" y="10994"/>
                    <a:pt x="2741" y="10655"/>
                  </a:cubicBezTo>
                  <a:cubicBezTo>
                    <a:pt x="3106" y="9507"/>
                    <a:pt x="3471" y="8359"/>
                    <a:pt x="3837" y="7210"/>
                  </a:cubicBezTo>
                  <a:cubicBezTo>
                    <a:pt x="3863" y="7132"/>
                    <a:pt x="3837" y="7054"/>
                    <a:pt x="3758" y="7054"/>
                  </a:cubicBezTo>
                  <a:lnTo>
                    <a:pt x="314" y="5932"/>
                  </a:lnTo>
                  <a:cubicBezTo>
                    <a:pt x="653" y="4888"/>
                    <a:pt x="992" y="3818"/>
                    <a:pt x="1332" y="2722"/>
                  </a:cubicBezTo>
                  <a:lnTo>
                    <a:pt x="4776" y="3818"/>
                  </a:lnTo>
                  <a:cubicBezTo>
                    <a:pt x="4796" y="3824"/>
                    <a:pt x="4815" y="3828"/>
                    <a:pt x="4834" y="3828"/>
                  </a:cubicBezTo>
                  <a:cubicBezTo>
                    <a:pt x="4890" y="3828"/>
                    <a:pt x="4939" y="3798"/>
                    <a:pt x="4959" y="3740"/>
                  </a:cubicBezTo>
                  <a:lnTo>
                    <a:pt x="6055" y="295"/>
                  </a:lnTo>
                  <a:close/>
                  <a:moveTo>
                    <a:pt x="5986" y="1"/>
                  </a:moveTo>
                  <a:cubicBezTo>
                    <a:pt x="5924" y="1"/>
                    <a:pt x="5867" y="44"/>
                    <a:pt x="5846" y="86"/>
                  </a:cubicBezTo>
                  <a:cubicBezTo>
                    <a:pt x="5481" y="1234"/>
                    <a:pt x="5115" y="2409"/>
                    <a:pt x="4750" y="3557"/>
                  </a:cubicBezTo>
                  <a:lnTo>
                    <a:pt x="1305" y="2461"/>
                  </a:lnTo>
                  <a:cubicBezTo>
                    <a:pt x="1286" y="2454"/>
                    <a:pt x="1266" y="2451"/>
                    <a:pt x="1248" y="2451"/>
                  </a:cubicBezTo>
                  <a:cubicBezTo>
                    <a:pt x="1193" y="2451"/>
                    <a:pt x="1149" y="2481"/>
                    <a:pt x="1149" y="2539"/>
                  </a:cubicBezTo>
                  <a:cubicBezTo>
                    <a:pt x="784" y="3687"/>
                    <a:pt x="418" y="4836"/>
                    <a:pt x="27" y="6010"/>
                  </a:cubicBezTo>
                  <a:cubicBezTo>
                    <a:pt x="1" y="6062"/>
                    <a:pt x="53" y="6140"/>
                    <a:pt x="131" y="6167"/>
                  </a:cubicBezTo>
                  <a:lnTo>
                    <a:pt x="3576" y="7263"/>
                  </a:lnTo>
                  <a:cubicBezTo>
                    <a:pt x="3210" y="8411"/>
                    <a:pt x="2845" y="9559"/>
                    <a:pt x="2480" y="10733"/>
                  </a:cubicBezTo>
                  <a:cubicBezTo>
                    <a:pt x="2454" y="10786"/>
                    <a:pt x="2506" y="10864"/>
                    <a:pt x="2558" y="10890"/>
                  </a:cubicBezTo>
                  <a:cubicBezTo>
                    <a:pt x="3732" y="11255"/>
                    <a:pt x="4881" y="11621"/>
                    <a:pt x="6029" y="11986"/>
                  </a:cubicBezTo>
                  <a:cubicBezTo>
                    <a:pt x="6048" y="11992"/>
                    <a:pt x="6066" y="11996"/>
                    <a:pt x="6083" y="11996"/>
                  </a:cubicBezTo>
                  <a:cubicBezTo>
                    <a:pt x="6132" y="11996"/>
                    <a:pt x="6166" y="11966"/>
                    <a:pt x="6185" y="11908"/>
                  </a:cubicBezTo>
                  <a:cubicBezTo>
                    <a:pt x="6551" y="10759"/>
                    <a:pt x="6916" y="9611"/>
                    <a:pt x="7281" y="8437"/>
                  </a:cubicBezTo>
                  <a:lnTo>
                    <a:pt x="10752" y="9533"/>
                  </a:lnTo>
                  <a:cubicBezTo>
                    <a:pt x="10772" y="9539"/>
                    <a:pt x="10790" y="9543"/>
                    <a:pt x="10806" y="9543"/>
                  </a:cubicBezTo>
                  <a:cubicBezTo>
                    <a:pt x="10855" y="9543"/>
                    <a:pt x="10889" y="9513"/>
                    <a:pt x="10909" y="9455"/>
                  </a:cubicBezTo>
                  <a:cubicBezTo>
                    <a:pt x="11274" y="8306"/>
                    <a:pt x="11639" y="7158"/>
                    <a:pt x="12005" y="5984"/>
                  </a:cubicBezTo>
                  <a:cubicBezTo>
                    <a:pt x="12031" y="5958"/>
                    <a:pt x="12031" y="5932"/>
                    <a:pt x="12005" y="5906"/>
                  </a:cubicBezTo>
                  <a:lnTo>
                    <a:pt x="12005" y="5880"/>
                  </a:lnTo>
                  <a:cubicBezTo>
                    <a:pt x="11979" y="5853"/>
                    <a:pt x="11953" y="5827"/>
                    <a:pt x="11926" y="5827"/>
                  </a:cubicBezTo>
                  <a:lnTo>
                    <a:pt x="8482" y="4731"/>
                  </a:lnTo>
                  <a:cubicBezTo>
                    <a:pt x="8847" y="3583"/>
                    <a:pt x="9212" y="2435"/>
                    <a:pt x="9578" y="1287"/>
                  </a:cubicBezTo>
                  <a:cubicBezTo>
                    <a:pt x="9604" y="1208"/>
                    <a:pt x="9552" y="1130"/>
                    <a:pt x="9500" y="1104"/>
                  </a:cubicBezTo>
                  <a:cubicBezTo>
                    <a:pt x="8325" y="765"/>
                    <a:pt x="7177" y="373"/>
                    <a:pt x="6029" y="8"/>
                  </a:cubicBezTo>
                  <a:cubicBezTo>
                    <a:pt x="6014" y="3"/>
                    <a:pt x="6000" y="1"/>
                    <a:pt x="5986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1164917" y="2803229"/>
              <a:ext cx="1001679" cy="919439"/>
            </a:xfrm>
            <a:custGeom>
              <a:rect b="b" l="l" r="r" t="t"/>
              <a:pathLst>
                <a:path extrusionOk="0" h="18134" w="19756">
                  <a:moveTo>
                    <a:pt x="9371" y="249"/>
                  </a:moveTo>
                  <a:cubicBezTo>
                    <a:pt x="12828" y="249"/>
                    <a:pt x="15996" y="2425"/>
                    <a:pt x="17406" y="5575"/>
                  </a:cubicBezTo>
                  <a:cubicBezTo>
                    <a:pt x="19050" y="9255"/>
                    <a:pt x="17824" y="13534"/>
                    <a:pt x="14745" y="16013"/>
                  </a:cubicBezTo>
                  <a:cubicBezTo>
                    <a:pt x="13207" y="17261"/>
                    <a:pt x="11297" y="17872"/>
                    <a:pt x="9380" y="17872"/>
                  </a:cubicBezTo>
                  <a:cubicBezTo>
                    <a:pt x="7850" y="17872"/>
                    <a:pt x="6314" y="17483"/>
                    <a:pt x="4959" y="16718"/>
                  </a:cubicBezTo>
                  <a:cubicBezTo>
                    <a:pt x="1723" y="14787"/>
                    <a:pt x="0" y="11055"/>
                    <a:pt x="679" y="7350"/>
                  </a:cubicBezTo>
                  <a:cubicBezTo>
                    <a:pt x="1410" y="3644"/>
                    <a:pt x="4541" y="852"/>
                    <a:pt x="8221" y="330"/>
                  </a:cubicBezTo>
                  <a:cubicBezTo>
                    <a:pt x="8606" y="275"/>
                    <a:pt x="8990" y="249"/>
                    <a:pt x="9371" y="249"/>
                  </a:cubicBezTo>
                  <a:close/>
                  <a:moveTo>
                    <a:pt x="9410" y="1"/>
                  </a:moveTo>
                  <a:cubicBezTo>
                    <a:pt x="7499" y="1"/>
                    <a:pt x="5590" y="608"/>
                    <a:pt x="3993" y="1739"/>
                  </a:cubicBezTo>
                  <a:cubicBezTo>
                    <a:pt x="1462" y="3566"/>
                    <a:pt x="53" y="6619"/>
                    <a:pt x="261" y="9750"/>
                  </a:cubicBezTo>
                  <a:cubicBezTo>
                    <a:pt x="549" y="12725"/>
                    <a:pt x="2219" y="15387"/>
                    <a:pt x="4802" y="16927"/>
                  </a:cubicBezTo>
                  <a:cubicBezTo>
                    <a:pt x="6230" y="17745"/>
                    <a:pt x="7783" y="18133"/>
                    <a:pt x="9314" y="18133"/>
                  </a:cubicBezTo>
                  <a:cubicBezTo>
                    <a:pt x="12568" y="18133"/>
                    <a:pt x="15721" y="16379"/>
                    <a:pt x="17354" y="13273"/>
                  </a:cubicBezTo>
                  <a:cubicBezTo>
                    <a:pt x="19755" y="8707"/>
                    <a:pt x="17876" y="3070"/>
                    <a:pt x="13231" y="878"/>
                  </a:cubicBezTo>
                  <a:cubicBezTo>
                    <a:pt x="12023" y="284"/>
                    <a:pt x="10716" y="1"/>
                    <a:pt x="9410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061686" y="2739394"/>
              <a:ext cx="1119460" cy="1049136"/>
            </a:xfrm>
            <a:custGeom>
              <a:rect b="b" l="l" r="r" t="t"/>
              <a:pathLst>
                <a:path extrusionOk="0" h="20692" w="22079">
                  <a:moveTo>
                    <a:pt x="11361" y="281"/>
                  </a:moveTo>
                  <a:cubicBezTo>
                    <a:pt x="13743" y="281"/>
                    <a:pt x="16094" y="1121"/>
                    <a:pt x="17955" y="2737"/>
                  </a:cubicBezTo>
                  <a:cubicBezTo>
                    <a:pt x="20799" y="5242"/>
                    <a:pt x="22026" y="9104"/>
                    <a:pt x="21139" y="12784"/>
                  </a:cubicBezTo>
                  <a:cubicBezTo>
                    <a:pt x="20434" y="15733"/>
                    <a:pt x="18242" y="18212"/>
                    <a:pt x="15528" y="19491"/>
                  </a:cubicBezTo>
                  <a:cubicBezTo>
                    <a:pt x="14204" y="20088"/>
                    <a:pt x="12790" y="20386"/>
                    <a:pt x="11376" y="20386"/>
                  </a:cubicBezTo>
                  <a:cubicBezTo>
                    <a:pt x="9642" y="20386"/>
                    <a:pt x="7909" y="19938"/>
                    <a:pt x="6342" y="19047"/>
                  </a:cubicBezTo>
                  <a:cubicBezTo>
                    <a:pt x="3159" y="17168"/>
                    <a:pt x="1228" y="13697"/>
                    <a:pt x="1280" y="9992"/>
                  </a:cubicBezTo>
                  <a:cubicBezTo>
                    <a:pt x="1358" y="6234"/>
                    <a:pt x="3785" y="2815"/>
                    <a:pt x="7151" y="1197"/>
                  </a:cubicBezTo>
                  <a:cubicBezTo>
                    <a:pt x="8500" y="582"/>
                    <a:pt x="9936" y="281"/>
                    <a:pt x="11361" y="281"/>
                  </a:cubicBezTo>
                  <a:close/>
                  <a:moveTo>
                    <a:pt x="11402" y="0"/>
                  </a:moveTo>
                  <a:cubicBezTo>
                    <a:pt x="6694" y="0"/>
                    <a:pt x="2116" y="3212"/>
                    <a:pt x="1175" y="8556"/>
                  </a:cubicBezTo>
                  <a:cubicBezTo>
                    <a:pt x="1" y="15205"/>
                    <a:pt x="5283" y="20691"/>
                    <a:pt x="11345" y="20691"/>
                  </a:cubicBezTo>
                  <a:cubicBezTo>
                    <a:pt x="12825" y="20691"/>
                    <a:pt x="14351" y="20364"/>
                    <a:pt x="15841" y="19647"/>
                  </a:cubicBezTo>
                  <a:cubicBezTo>
                    <a:pt x="18816" y="18212"/>
                    <a:pt x="20930" y="15446"/>
                    <a:pt x="21556" y="12184"/>
                  </a:cubicBezTo>
                  <a:cubicBezTo>
                    <a:pt x="22078" y="8896"/>
                    <a:pt x="21060" y="5529"/>
                    <a:pt x="18738" y="3128"/>
                  </a:cubicBezTo>
                  <a:cubicBezTo>
                    <a:pt x="16647" y="982"/>
                    <a:pt x="14004" y="0"/>
                    <a:pt x="11402" y="0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2"/>
          <p:cNvGrpSpPr/>
          <p:nvPr/>
        </p:nvGrpSpPr>
        <p:grpSpPr>
          <a:xfrm rot="894448">
            <a:off x="519191" y="1481524"/>
            <a:ext cx="501076" cy="479387"/>
            <a:chOff x="4058550" y="928275"/>
            <a:chExt cx="427975" cy="409450"/>
          </a:xfrm>
        </p:grpSpPr>
        <p:sp>
          <p:nvSpPr>
            <p:cNvPr id="916" name="Google Shape;916;p32"/>
            <p:cNvSpPr/>
            <p:nvPr/>
          </p:nvSpPr>
          <p:spPr>
            <a:xfrm>
              <a:off x="4072900" y="933075"/>
              <a:ext cx="407750" cy="399625"/>
            </a:xfrm>
            <a:custGeom>
              <a:rect b="b" l="l" r="r" t="t"/>
              <a:pathLst>
                <a:path extrusionOk="0" h="15985" w="16310">
                  <a:moveTo>
                    <a:pt x="7167" y="1"/>
                  </a:moveTo>
                  <a:cubicBezTo>
                    <a:pt x="7007" y="1"/>
                    <a:pt x="6850" y="33"/>
                    <a:pt x="6707" y="99"/>
                  </a:cubicBezTo>
                  <a:lnTo>
                    <a:pt x="6080" y="333"/>
                  </a:lnTo>
                  <a:lnTo>
                    <a:pt x="5480" y="542"/>
                  </a:lnTo>
                  <a:lnTo>
                    <a:pt x="5063" y="673"/>
                  </a:lnTo>
                  <a:cubicBezTo>
                    <a:pt x="4932" y="699"/>
                    <a:pt x="4802" y="751"/>
                    <a:pt x="4671" y="803"/>
                  </a:cubicBezTo>
                  <a:cubicBezTo>
                    <a:pt x="4515" y="855"/>
                    <a:pt x="4332" y="907"/>
                    <a:pt x="4202" y="960"/>
                  </a:cubicBezTo>
                  <a:cubicBezTo>
                    <a:pt x="3419" y="1325"/>
                    <a:pt x="3601" y="1925"/>
                    <a:pt x="3836" y="2525"/>
                  </a:cubicBezTo>
                  <a:lnTo>
                    <a:pt x="5193" y="6492"/>
                  </a:lnTo>
                  <a:cubicBezTo>
                    <a:pt x="5193" y="6544"/>
                    <a:pt x="5167" y="6596"/>
                    <a:pt x="5115" y="6596"/>
                  </a:cubicBezTo>
                  <a:lnTo>
                    <a:pt x="2479" y="7510"/>
                  </a:lnTo>
                  <a:lnTo>
                    <a:pt x="1148" y="7979"/>
                  </a:lnTo>
                  <a:lnTo>
                    <a:pt x="992" y="8032"/>
                  </a:lnTo>
                  <a:lnTo>
                    <a:pt x="835" y="8084"/>
                  </a:lnTo>
                  <a:cubicBezTo>
                    <a:pt x="600" y="8136"/>
                    <a:pt x="365" y="8267"/>
                    <a:pt x="209" y="8449"/>
                  </a:cubicBezTo>
                  <a:cubicBezTo>
                    <a:pt x="0" y="8788"/>
                    <a:pt x="157" y="9180"/>
                    <a:pt x="261" y="9519"/>
                  </a:cubicBezTo>
                  <a:lnTo>
                    <a:pt x="287" y="9571"/>
                  </a:lnTo>
                  <a:cubicBezTo>
                    <a:pt x="365" y="9806"/>
                    <a:pt x="470" y="10067"/>
                    <a:pt x="548" y="10302"/>
                  </a:cubicBezTo>
                  <a:lnTo>
                    <a:pt x="653" y="10615"/>
                  </a:lnTo>
                  <a:cubicBezTo>
                    <a:pt x="705" y="10746"/>
                    <a:pt x="731" y="10876"/>
                    <a:pt x="783" y="11007"/>
                  </a:cubicBezTo>
                  <a:cubicBezTo>
                    <a:pt x="861" y="11320"/>
                    <a:pt x="992" y="11607"/>
                    <a:pt x="1096" y="11894"/>
                  </a:cubicBezTo>
                  <a:cubicBezTo>
                    <a:pt x="1294" y="12318"/>
                    <a:pt x="1560" y="12451"/>
                    <a:pt x="1858" y="12451"/>
                  </a:cubicBezTo>
                  <a:cubicBezTo>
                    <a:pt x="2111" y="12451"/>
                    <a:pt x="2387" y="12355"/>
                    <a:pt x="2662" y="12259"/>
                  </a:cubicBezTo>
                  <a:lnTo>
                    <a:pt x="6628" y="10902"/>
                  </a:lnTo>
                  <a:cubicBezTo>
                    <a:pt x="6681" y="10902"/>
                    <a:pt x="6733" y="10902"/>
                    <a:pt x="6733" y="10954"/>
                  </a:cubicBezTo>
                  <a:lnTo>
                    <a:pt x="7203" y="12285"/>
                  </a:lnTo>
                  <a:cubicBezTo>
                    <a:pt x="7490" y="13173"/>
                    <a:pt x="7803" y="14060"/>
                    <a:pt x="8116" y="14947"/>
                  </a:cubicBezTo>
                  <a:cubicBezTo>
                    <a:pt x="8116" y="14973"/>
                    <a:pt x="8142" y="15025"/>
                    <a:pt x="8168" y="15078"/>
                  </a:cubicBezTo>
                  <a:cubicBezTo>
                    <a:pt x="8220" y="15391"/>
                    <a:pt x="8377" y="15652"/>
                    <a:pt x="8586" y="15887"/>
                  </a:cubicBezTo>
                  <a:cubicBezTo>
                    <a:pt x="8729" y="15952"/>
                    <a:pt x="8892" y="15984"/>
                    <a:pt x="9055" y="15984"/>
                  </a:cubicBezTo>
                  <a:cubicBezTo>
                    <a:pt x="9218" y="15984"/>
                    <a:pt x="9382" y="15952"/>
                    <a:pt x="9525" y="15887"/>
                  </a:cubicBezTo>
                  <a:lnTo>
                    <a:pt x="9708" y="15808"/>
                  </a:lnTo>
                  <a:lnTo>
                    <a:pt x="10151" y="15652"/>
                  </a:lnTo>
                  <a:lnTo>
                    <a:pt x="10752" y="15443"/>
                  </a:lnTo>
                  <a:lnTo>
                    <a:pt x="11143" y="15312"/>
                  </a:lnTo>
                  <a:cubicBezTo>
                    <a:pt x="11300" y="15286"/>
                    <a:pt x="11430" y="15234"/>
                    <a:pt x="11561" y="15182"/>
                  </a:cubicBezTo>
                  <a:cubicBezTo>
                    <a:pt x="11717" y="15130"/>
                    <a:pt x="11874" y="15078"/>
                    <a:pt x="12030" y="14999"/>
                  </a:cubicBezTo>
                  <a:cubicBezTo>
                    <a:pt x="12813" y="14660"/>
                    <a:pt x="12604" y="14060"/>
                    <a:pt x="12396" y="13460"/>
                  </a:cubicBezTo>
                  <a:lnTo>
                    <a:pt x="11039" y="9493"/>
                  </a:lnTo>
                  <a:cubicBezTo>
                    <a:pt x="11013" y="9467"/>
                    <a:pt x="11039" y="9415"/>
                    <a:pt x="11091" y="9389"/>
                  </a:cubicBezTo>
                  <a:lnTo>
                    <a:pt x="14301" y="8293"/>
                  </a:lnTo>
                  <a:cubicBezTo>
                    <a:pt x="14431" y="8240"/>
                    <a:pt x="14562" y="8188"/>
                    <a:pt x="14692" y="8162"/>
                  </a:cubicBezTo>
                  <a:lnTo>
                    <a:pt x="15136" y="8032"/>
                  </a:lnTo>
                  <a:cubicBezTo>
                    <a:pt x="15371" y="7953"/>
                    <a:pt x="15605" y="7849"/>
                    <a:pt x="15788" y="7719"/>
                  </a:cubicBezTo>
                  <a:cubicBezTo>
                    <a:pt x="16310" y="7353"/>
                    <a:pt x="16049" y="6675"/>
                    <a:pt x="15840" y="6127"/>
                  </a:cubicBezTo>
                  <a:cubicBezTo>
                    <a:pt x="15788" y="6048"/>
                    <a:pt x="15762" y="5944"/>
                    <a:pt x="15736" y="5866"/>
                  </a:cubicBezTo>
                  <a:lnTo>
                    <a:pt x="15579" y="5448"/>
                  </a:lnTo>
                  <a:cubicBezTo>
                    <a:pt x="15475" y="5135"/>
                    <a:pt x="15344" y="4796"/>
                    <a:pt x="15240" y="4457"/>
                  </a:cubicBezTo>
                  <a:cubicBezTo>
                    <a:pt x="15087" y="3976"/>
                    <a:pt x="14879" y="3514"/>
                    <a:pt x="14356" y="3514"/>
                  </a:cubicBezTo>
                  <a:cubicBezTo>
                    <a:pt x="14255" y="3514"/>
                    <a:pt x="14141" y="3531"/>
                    <a:pt x="14014" y="3569"/>
                  </a:cubicBezTo>
                  <a:cubicBezTo>
                    <a:pt x="13805" y="3648"/>
                    <a:pt x="13622" y="3700"/>
                    <a:pt x="13439" y="3778"/>
                  </a:cubicBezTo>
                  <a:lnTo>
                    <a:pt x="9603" y="5083"/>
                  </a:lnTo>
                  <a:cubicBezTo>
                    <a:pt x="9551" y="5083"/>
                    <a:pt x="9499" y="5057"/>
                    <a:pt x="9499" y="5005"/>
                  </a:cubicBezTo>
                  <a:lnTo>
                    <a:pt x="9029" y="3700"/>
                  </a:lnTo>
                  <a:cubicBezTo>
                    <a:pt x="8742" y="2812"/>
                    <a:pt x="8429" y="1925"/>
                    <a:pt x="8116" y="1038"/>
                  </a:cubicBezTo>
                  <a:lnTo>
                    <a:pt x="8064" y="881"/>
                  </a:lnTo>
                  <a:cubicBezTo>
                    <a:pt x="8012" y="594"/>
                    <a:pt x="7855" y="307"/>
                    <a:pt x="7646" y="99"/>
                  </a:cubicBezTo>
                  <a:cubicBezTo>
                    <a:pt x="7490" y="33"/>
                    <a:pt x="7327" y="1"/>
                    <a:pt x="7167" y="1"/>
                  </a:cubicBezTo>
                  <a:close/>
                </a:path>
              </a:pathLst>
            </a:custGeom>
            <a:solidFill>
              <a:srgbClr val="5AB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075500" y="1054050"/>
              <a:ext cx="405150" cy="279125"/>
            </a:xfrm>
            <a:custGeom>
              <a:rect b="b" l="l" r="r" t="t"/>
              <a:pathLst>
                <a:path extrusionOk="0" h="11165" w="16206">
                  <a:moveTo>
                    <a:pt x="14152" y="1"/>
                  </a:moveTo>
                  <a:cubicBezTo>
                    <a:pt x="13767" y="1"/>
                    <a:pt x="13295" y="114"/>
                    <a:pt x="12709" y="374"/>
                  </a:cubicBezTo>
                  <a:cubicBezTo>
                    <a:pt x="10073" y="1549"/>
                    <a:pt x="8142" y="3871"/>
                    <a:pt x="5663" y="5333"/>
                  </a:cubicBezTo>
                  <a:cubicBezTo>
                    <a:pt x="4684" y="5896"/>
                    <a:pt x="3544" y="6436"/>
                    <a:pt x="2394" y="6436"/>
                  </a:cubicBezTo>
                  <a:cubicBezTo>
                    <a:pt x="2318" y="6436"/>
                    <a:pt x="2242" y="6433"/>
                    <a:pt x="2166" y="6429"/>
                  </a:cubicBezTo>
                  <a:cubicBezTo>
                    <a:pt x="783" y="6324"/>
                    <a:pt x="235" y="5228"/>
                    <a:pt x="1" y="4054"/>
                  </a:cubicBezTo>
                  <a:lnTo>
                    <a:pt x="1" y="4054"/>
                  </a:lnTo>
                  <a:cubicBezTo>
                    <a:pt x="27" y="4263"/>
                    <a:pt x="79" y="4497"/>
                    <a:pt x="157" y="4706"/>
                  </a:cubicBezTo>
                  <a:lnTo>
                    <a:pt x="183" y="4758"/>
                  </a:lnTo>
                  <a:cubicBezTo>
                    <a:pt x="261" y="4993"/>
                    <a:pt x="366" y="5254"/>
                    <a:pt x="444" y="5489"/>
                  </a:cubicBezTo>
                  <a:lnTo>
                    <a:pt x="549" y="5802"/>
                  </a:lnTo>
                  <a:cubicBezTo>
                    <a:pt x="601" y="5933"/>
                    <a:pt x="627" y="6063"/>
                    <a:pt x="679" y="6194"/>
                  </a:cubicBezTo>
                  <a:cubicBezTo>
                    <a:pt x="757" y="6507"/>
                    <a:pt x="888" y="6794"/>
                    <a:pt x="992" y="7081"/>
                  </a:cubicBezTo>
                  <a:cubicBezTo>
                    <a:pt x="1190" y="7505"/>
                    <a:pt x="1456" y="7638"/>
                    <a:pt x="1754" y="7638"/>
                  </a:cubicBezTo>
                  <a:cubicBezTo>
                    <a:pt x="2007" y="7638"/>
                    <a:pt x="2283" y="7542"/>
                    <a:pt x="2558" y="7446"/>
                  </a:cubicBezTo>
                  <a:lnTo>
                    <a:pt x="6524" y="6089"/>
                  </a:lnTo>
                  <a:cubicBezTo>
                    <a:pt x="6577" y="6089"/>
                    <a:pt x="6629" y="6089"/>
                    <a:pt x="6629" y="6141"/>
                  </a:cubicBezTo>
                  <a:lnTo>
                    <a:pt x="7099" y="7472"/>
                  </a:lnTo>
                  <a:cubicBezTo>
                    <a:pt x="7386" y="8360"/>
                    <a:pt x="7699" y="9247"/>
                    <a:pt x="8012" y="10108"/>
                  </a:cubicBezTo>
                  <a:cubicBezTo>
                    <a:pt x="8012" y="10160"/>
                    <a:pt x="8038" y="10212"/>
                    <a:pt x="8064" y="10265"/>
                  </a:cubicBezTo>
                  <a:cubicBezTo>
                    <a:pt x="8116" y="10578"/>
                    <a:pt x="8273" y="10839"/>
                    <a:pt x="8482" y="11048"/>
                  </a:cubicBezTo>
                  <a:cubicBezTo>
                    <a:pt x="8625" y="11126"/>
                    <a:pt x="8788" y="11165"/>
                    <a:pt x="8951" y="11165"/>
                  </a:cubicBezTo>
                  <a:cubicBezTo>
                    <a:pt x="9114" y="11165"/>
                    <a:pt x="9278" y="11126"/>
                    <a:pt x="9421" y="11048"/>
                  </a:cubicBezTo>
                  <a:lnTo>
                    <a:pt x="9604" y="10995"/>
                  </a:lnTo>
                  <a:lnTo>
                    <a:pt x="10047" y="10839"/>
                  </a:lnTo>
                  <a:lnTo>
                    <a:pt x="10648" y="10630"/>
                  </a:lnTo>
                  <a:lnTo>
                    <a:pt x="11039" y="10500"/>
                  </a:lnTo>
                  <a:cubicBezTo>
                    <a:pt x="11196" y="10473"/>
                    <a:pt x="11326" y="10421"/>
                    <a:pt x="11457" y="10369"/>
                  </a:cubicBezTo>
                  <a:cubicBezTo>
                    <a:pt x="11613" y="10317"/>
                    <a:pt x="11770" y="10265"/>
                    <a:pt x="11926" y="10186"/>
                  </a:cubicBezTo>
                  <a:cubicBezTo>
                    <a:pt x="12709" y="9847"/>
                    <a:pt x="12500" y="9247"/>
                    <a:pt x="12292" y="8647"/>
                  </a:cubicBezTo>
                  <a:lnTo>
                    <a:pt x="10935" y="4654"/>
                  </a:lnTo>
                  <a:cubicBezTo>
                    <a:pt x="10909" y="4628"/>
                    <a:pt x="10935" y="4576"/>
                    <a:pt x="10987" y="4550"/>
                  </a:cubicBezTo>
                  <a:lnTo>
                    <a:pt x="14197" y="3454"/>
                  </a:lnTo>
                  <a:cubicBezTo>
                    <a:pt x="14327" y="3401"/>
                    <a:pt x="14458" y="3349"/>
                    <a:pt x="14588" y="3323"/>
                  </a:cubicBezTo>
                  <a:lnTo>
                    <a:pt x="15032" y="3193"/>
                  </a:lnTo>
                  <a:cubicBezTo>
                    <a:pt x="15267" y="3114"/>
                    <a:pt x="15501" y="3010"/>
                    <a:pt x="15684" y="2880"/>
                  </a:cubicBezTo>
                  <a:cubicBezTo>
                    <a:pt x="16206" y="2514"/>
                    <a:pt x="15945" y="1836"/>
                    <a:pt x="15736" y="1288"/>
                  </a:cubicBezTo>
                  <a:cubicBezTo>
                    <a:pt x="15431" y="551"/>
                    <a:pt x="15002" y="1"/>
                    <a:pt x="14152" y="1"/>
                  </a:cubicBezTo>
                  <a:close/>
                </a:path>
              </a:pathLst>
            </a:custGeom>
            <a:solidFill>
              <a:srgbClr val="2E9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4058550" y="928275"/>
              <a:ext cx="427975" cy="409450"/>
            </a:xfrm>
            <a:custGeom>
              <a:rect b="b" l="l" r="r" t="t"/>
              <a:pathLst>
                <a:path extrusionOk="0" h="16378" w="17119">
                  <a:moveTo>
                    <a:pt x="7820" y="241"/>
                  </a:moveTo>
                  <a:cubicBezTo>
                    <a:pt x="7949" y="241"/>
                    <a:pt x="8075" y="269"/>
                    <a:pt x="8194" y="343"/>
                  </a:cubicBezTo>
                  <a:cubicBezTo>
                    <a:pt x="8455" y="525"/>
                    <a:pt x="8559" y="969"/>
                    <a:pt x="8664" y="1256"/>
                  </a:cubicBezTo>
                  <a:cubicBezTo>
                    <a:pt x="9107" y="2561"/>
                    <a:pt x="9577" y="3918"/>
                    <a:pt x="10021" y="5223"/>
                  </a:cubicBezTo>
                  <a:cubicBezTo>
                    <a:pt x="10040" y="5281"/>
                    <a:pt x="10089" y="5311"/>
                    <a:pt x="10146" y="5311"/>
                  </a:cubicBezTo>
                  <a:cubicBezTo>
                    <a:pt x="10164" y="5311"/>
                    <a:pt x="10184" y="5307"/>
                    <a:pt x="10203" y="5301"/>
                  </a:cubicBezTo>
                  <a:lnTo>
                    <a:pt x="13753" y="4074"/>
                  </a:lnTo>
                  <a:cubicBezTo>
                    <a:pt x="14040" y="3996"/>
                    <a:pt x="14301" y="3892"/>
                    <a:pt x="14588" y="3813"/>
                  </a:cubicBezTo>
                  <a:cubicBezTo>
                    <a:pt x="14717" y="3776"/>
                    <a:pt x="14832" y="3759"/>
                    <a:pt x="14934" y="3759"/>
                  </a:cubicBezTo>
                  <a:cubicBezTo>
                    <a:pt x="15409" y="3759"/>
                    <a:pt x="15616" y="4133"/>
                    <a:pt x="15788" y="4649"/>
                  </a:cubicBezTo>
                  <a:cubicBezTo>
                    <a:pt x="15945" y="5118"/>
                    <a:pt x="16101" y="5588"/>
                    <a:pt x="16258" y="6058"/>
                  </a:cubicBezTo>
                  <a:cubicBezTo>
                    <a:pt x="16440" y="6606"/>
                    <a:pt x="16936" y="7467"/>
                    <a:pt x="16336" y="7884"/>
                  </a:cubicBezTo>
                  <a:lnTo>
                    <a:pt x="16310" y="7884"/>
                  </a:lnTo>
                  <a:cubicBezTo>
                    <a:pt x="15840" y="8119"/>
                    <a:pt x="15344" y="8302"/>
                    <a:pt x="14849" y="8432"/>
                  </a:cubicBezTo>
                  <a:lnTo>
                    <a:pt x="11639" y="9555"/>
                  </a:lnTo>
                  <a:cubicBezTo>
                    <a:pt x="11560" y="9555"/>
                    <a:pt x="11534" y="9633"/>
                    <a:pt x="11534" y="9711"/>
                  </a:cubicBezTo>
                  <a:lnTo>
                    <a:pt x="12917" y="13652"/>
                  </a:lnTo>
                  <a:cubicBezTo>
                    <a:pt x="13152" y="14304"/>
                    <a:pt x="13309" y="14852"/>
                    <a:pt x="12552" y="15165"/>
                  </a:cubicBezTo>
                  <a:cubicBezTo>
                    <a:pt x="12161" y="15348"/>
                    <a:pt x="11717" y="15478"/>
                    <a:pt x="11300" y="15609"/>
                  </a:cubicBezTo>
                  <a:cubicBezTo>
                    <a:pt x="10934" y="15739"/>
                    <a:pt x="10595" y="15844"/>
                    <a:pt x="10230" y="15974"/>
                  </a:cubicBezTo>
                  <a:cubicBezTo>
                    <a:pt x="10010" y="16059"/>
                    <a:pt x="9757" y="16154"/>
                    <a:pt x="9521" y="16154"/>
                  </a:cubicBezTo>
                  <a:cubicBezTo>
                    <a:pt x="9393" y="16154"/>
                    <a:pt x="9270" y="16126"/>
                    <a:pt x="9160" y="16052"/>
                  </a:cubicBezTo>
                  <a:cubicBezTo>
                    <a:pt x="8899" y="15870"/>
                    <a:pt x="8794" y="15426"/>
                    <a:pt x="8690" y="15139"/>
                  </a:cubicBezTo>
                  <a:cubicBezTo>
                    <a:pt x="8220" y="13834"/>
                    <a:pt x="7777" y="12477"/>
                    <a:pt x="7333" y="11172"/>
                  </a:cubicBezTo>
                  <a:cubicBezTo>
                    <a:pt x="7313" y="11114"/>
                    <a:pt x="7264" y="11084"/>
                    <a:pt x="7208" y="11084"/>
                  </a:cubicBezTo>
                  <a:cubicBezTo>
                    <a:pt x="7189" y="11084"/>
                    <a:pt x="7170" y="11088"/>
                    <a:pt x="7150" y="11094"/>
                  </a:cubicBezTo>
                  <a:lnTo>
                    <a:pt x="3210" y="12451"/>
                  </a:lnTo>
                  <a:cubicBezTo>
                    <a:pt x="2922" y="12543"/>
                    <a:pt x="2659" y="12625"/>
                    <a:pt x="2427" y="12625"/>
                  </a:cubicBezTo>
                  <a:cubicBezTo>
                    <a:pt x="2132" y="12625"/>
                    <a:pt x="1886" y="12494"/>
                    <a:pt x="1696" y="12086"/>
                  </a:cubicBezTo>
                  <a:cubicBezTo>
                    <a:pt x="1514" y="11668"/>
                    <a:pt x="1383" y="11225"/>
                    <a:pt x="1253" y="10807"/>
                  </a:cubicBezTo>
                  <a:cubicBezTo>
                    <a:pt x="1122" y="10468"/>
                    <a:pt x="1018" y="10129"/>
                    <a:pt x="887" y="9763"/>
                  </a:cubicBezTo>
                  <a:cubicBezTo>
                    <a:pt x="757" y="9424"/>
                    <a:pt x="600" y="9007"/>
                    <a:pt x="809" y="8693"/>
                  </a:cubicBezTo>
                  <a:cubicBezTo>
                    <a:pt x="992" y="8406"/>
                    <a:pt x="1435" y="8328"/>
                    <a:pt x="1722" y="8224"/>
                  </a:cubicBezTo>
                  <a:cubicBezTo>
                    <a:pt x="3027" y="7754"/>
                    <a:pt x="4384" y="7310"/>
                    <a:pt x="5715" y="6841"/>
                  </a:cubicBezTo>
                  <a:cubicBezTo>
                    <a:pt x="5767" y="6814"/>
                    <a:pt x="5819" y="6762"/>
                    <a:pt x="5793" y="6684"/>
                  </a:cubicBezTo>
                  <a:lnTo>
                    <a:pt x="4436" y="2744"/>
                  </a:lnTo>
                  <a:cubicBezTo>
                    <a:pt x="4201" y="2091"/>
                    <a:pt x="4045" y="1543"/>
                    <a:pt x="4802" y="1230"/>
                  </a:cubicBezTo>
                  <a:cubicBezTo>
                    <a:pt x="5193" y="1047"/>
                    <a:pt x="5637" y="917"/>
                    <a:pt x="6054" y="786"/>
                  </a:cubicBezTo>
                  <a:cubicBezTo>
                    <a:pt x="6420" y="656"/>
                    <a:pt x="6759" y="551"/>
                    <a:pt x="7098" y="421"/>
                  </a:cubicBezTo>
                  <a:cubicBezTo>
                    <a:pt x="7335" y="336"/>
                    <a:pt x="7582" y="241"/>
                    <a:pt x="7820" y="241"/>
                  </a:cubicBezTo>
                  <a:close/>
                  <a:moveTo>
                    <a:pt x="7791" y="1"/>
                  </a:moveTo>
                  <a:cubicBezTo>
                    <a:pt x="7234" y="1"/>
                    <a:pt x="6572" y="339"/>
                    <a:pt x="6106" y="499"/>
                  </a:cubicBezTo>
                  <a:cubicBezTo>
                    <a:pt x="5324" y="760"/>
                    <a:pt x="3810" y="969"/>
                    <a:pt x="3967" y="2091"/>
                  </a:cubicBezTo>
                  <a:cubicBezTo>
                    <a:pt x="4097" y="2587"/>
                    <a:pt x="4228" y="3083"/>
                    <a:pt x="4436" y="3552"/>
                  </a:cubicBezTo>
                  <a:lnTo>
                    <a:pt x="5506" y="6632"/>
                  </a:lnTo>
                  <a:lnTo>
                    <a:pt x="2557" y="7650"/>
                  </a:lnTo>
                  <a:cubicBezTo>
                    <a:pt x="2035" y="7806"/>
                    <a:pt x="1514" y="7989"/>
                    <a:pt x="992" y="8224"/>
                  </a:cubicBezTo>
                  <a:cubicBezTo>
                    <a:pt x="0" y="8719"/>
                    <a:pt x="705" y="9998"/>
                    <a:pt x="966" y="10755"/>
                  </a:cubicBezTo>
                  <a:cubicBezTo>
                    <a:pt x="1214" y="11500"/>
                    <a:pt x="1415" y="12906"/>
                    <a:pt x="2400" y="12906"/>
                  </a:cubicBezTo>
                  <a:cubicBezTo>
                    <a:pt x="2451" y="12906"/>
                    <a:pt x="2503" y="12902"/>
                    <a:pt x="2557" y="12895"/>
                  </a:cubicBezTo>
                  <a:cubicBezTo>
                    <a:pt x="3079" y="12764"/>
                    <a:pt x="3575" y="12608"/>
                    <a:pt x="4045" y="12425"/>
                  </a:cubicBezTo>
                  <a:lnTo>
                    <a:pt x="7124" y="11355"/>
                  </a:lnTo>
                  <a:cubicBezTo>
                    <a:pt x="7463" y="12347"/>
                    <a:pt x="7803" y="13312"/>
                    <a:pt x="8142" y="14304"/>
                  </a:cubicBezTo>
                  <a:cubicBezTo>
                    <a:pt x="8298" y="14826"/>
                    <a:pt x="8481" y="15348"/>
                    <a:pt x="8716" y="15844"/>
                  </a:cubicBezTo>
                  <a:cubicBezTo>
                    <a:pt x="8910" y="16243"/>
                    <a:pt x="9225" y="16377"/>
                    <a:pt x="9583" y="16377"/>
                  </a:cubicBezTo>
                  <a:cubicBezTo>
                    <a:pt x="10138" y="16377"/>
                    <a:pt x="10798" y="16054"/>
                    <a:pt x="11273" y="15896"/>
                  </a:cubicBezTo>
                  <a:cubicBezTo>
                    <a:pt x="12030" y="15609"/>
                    <a:pt x="13544" y="15400"/>
                    <a:pt x="13387" y="14278"/>
                  </a:cubicBezTo>
                  <a:cubicBezTo>
                    <a:pt x="13283" y="13782"/>
                    <a:pt x="13126" y="13286"/>
                    <a:pt x="12917" y="12817"/>
                  </a:cubicBezTo>
                  <a:cubicBezTo>
                    <a:pt x="12552" y="11773"/>
                    <a:pt x="12213" y="10755"/>
                    <a:pt x="11848" y="9737"/>
                  </a:cubicBezTo>
                  <a:lnTo>
                    <a:pt x="15188" y="8589"/>
                  </a:lnTo>
                  <a:cubicBezTo>
                    <a:pt x="15710" y="8432"/>
                    <a:pt x="16362" y="8302"/>
                    <a:pt x="16754" y="7884"/>
                  </a:cubicBezTo>
                  <a:cubicBezTo>
                    <a:pt x="17119" y="7467"/>
                    <a:pt x="16806" y="6788"/>
                    <a:pt x="16649" y="6371"/>
                  </a:cubicBezTo>
                  <a:cubicBezTo>
                    <a:pt x="16440" y="5771"/>
                    <a:pt x="16232" y="5170"/>
                    <a:pt x="16023" y="4570"/>
                  </a:cubicBezTo>
                  <a:cubicBezTo>
                    <a:pt x="15892" y="4179"/>
                    <a:pt x="15736" y="3735"/>
                    <a:pt x="15344" y="3526"/>
                  </a:cubicBezTo>
                  <a:cubicBezTo>
                    <a:pt x="15239" y="3470"/>
                    <a:pt x="15125" y="3448"/>
                    <a:pt x="15007" y="3448"/>
                  </a:cubicBezTo>
                  <a:cubicBezTo>
                    <a:pt x="14684" y="3448"/>
                    <a:pt x="14333" y="3614"/>
                    <a:pt x="14066" y="3709"/>
                  </a:cubicBezTo>
                  <a:cubicBezTo>
                    <a:pt x="12787" y="4127"/>
                    <a:pt x="11508" y="4570"/>
                    <a:pt x="10230" y="5014"/>
                  </a:cubicBezTo>
                  <a:cubicBezTo>
                    <a:pt x="9890" y="4048"/>
                    <a:pt x="9551" y="3057"/>
                    <a:pt x="9212" y="2091"/>
                  </a:cubicBezTo>
                  <a:cubicBezTo>
                    <a:pt x="9055" y="1543"/>
                    <a:pt x="8873" y="1021"/>
                    <a:pt x="8638" y="525"/>
                  </a:cubicBezTo>
                  <a:cubicBezTo>
                    <a:pt x="8447" y="133"/>
                    <a:pt x="8140" y="1"/>
                    <a:pt x="7791" y="1"/>
                  </a:cubicBezTo>
                  <a:close/>
                </a:path>
              </a:pathLst>
            </a:custGeom>
            <a:solidFill>
              <a:srgbClr val="33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versal Hepatitis C Treatment Breakthrough by Slidesgo">
  <a:themeElements>
    <a:clrScheme name="Simple Light">
      <a:dk1>
        <a:srgbClr val="330404"/>
      </a:dk1>
      <a:lt1>
        <a:srgbClr val="FFFFFF"/>
      </a:lt1>
      <a:dk2>
        <a:srgbClr val="FFD300"/>
      </a:dk2>
      <a:lt2>
        <a:srgbClr val="FFAA00"/>
      </a:lt2>
      <a:accent1>
        <a:srgbClr val="4A7999"/>
      </a:accent1>
      <a:accent2>
        <a:srgbClr val="D5DEE5"/>
      </a:accent2>
      <a:accent3>
        <a:srgbClr val="DB3737"/>
      </a:accent3>
      <a:accent4>
        <a:srgbClr val="FF5D5D"/>
      </a:accent4>
      <a:accent5>
        <a:srgbClr val="5AB9EB"/>
      </a:accent5>
      <a:accent6>
        <a:srgbClr val="2E93BF"/>
      </a:accent6>
      <a:hlink>
        <a:srgbClr val="DB37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