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[Article Title]</a:t>
            </a:r>
          </a:p>
        </p:txBody>
      </p:sp>
      <p:pic>
        <p:nvPicPr>
          <p:cNvPr id="3" name="Picture Placeholder 2" descr="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Hello world Hello world Hello world Hello world Hello world Hello world Hello world Hello world Hello world Hello world Hello world Hello world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[Article Title]</a:t>
            </a:r>
          </a:p>
        </p:txBody>
      </p:sp>
      <p:pic>
        <p:nvPicPr>
          <p:cNvPr id="3" name="Picture Placeholder 2" descr="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" r="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Hello world Hello world Hello world Hello world Hello world Hello world Hello world Hello world Hello world Hello world Hello world Hello world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[Article Title]</a:t>
            </a:r>
          </a:p>
        </p:txBody>
      </p:sp>
      <p:pic>
        <p:nvPicPr>
          <p:cNvPr id="3" name="Picture Placeholder 2" descr="3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Hello world Hello world Hello world Hello world Hello world Hello world Hello world Hello world Hello world Hello world Hello world Hello world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[Article Title]</a:t>
            </a:r>
          </a:p>
        </p:txBody>
      </p:sp>
      <p:pic>
        <p:nvPicPr>
          <p:cNvPr id="3" name="Picture Placeholder 2" descr="4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Hello world Hello world Hello world Hello world Hello world Hello world Hello world Hello world Hello world Hello world Hello world Hello world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[Article Title]</a:t>
            </a:r>
          </a:p>
        </p:txBody>
      </p:sp>
      <p:pic>
        <p:nvPicPr>
          <p:cNvPr id="3" name="Picture Placeholder 2" descr="5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Hello world Hello world Hello world Hello world Hello world Hello world Hello world Hello world Hello world Hello world Hello world Hello world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[Article Title]</a:t>
            </a:r>
          </a:p>
        </p:txBody>
      </p:sp>
      <p:pic>
        <p:nvPicPr>
          <p:cNvPr id="3" name="Picture Placeholder 2" descr="6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575" r="857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Hello world Hello world Hello world Hello world Hello world Hello world Hello world Hello world Hello world Hello world Hello world Hello world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[Article Title]</a:t>
            </a:r>
          </a:p>
        </p:txBody>
      </p:sp>
      <p:pic>
        <p:nvPicPr>
          <p:cNvPr id="3" name="Picture Placeholder 2" descr="7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974" r="49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Hello world Hello world Hello world Hello world Hello world Hello world Hello world Hello world Hello world Hello world Hello world Hello world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[Article Title]</a:t>
            </a:r>
          </a:p>
        </p:txBody>
      </p:sp>
      <p:pic>
        <p:nvPicPr>
          <p:cNvPr id="3" name="Picture Placeholder 2" descr="8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Hello world Hello world Hello world Hello world Hello world Hello world Hello world Hello world Hello world Hello world Hello world Hello world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