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8"/>
  </p:notesMasterIdLst>
  <p:handoutMasterIdLst>
    <p:handoutMasterId r:id="rId9"/>
  </p:handoutMasterIdLst>
  <p:sldIdLst>
    <p:sldId id="285" r:id="rId4"/>
    <p:sldId id="258" r:id="rId5"/>
    <p:sldId id="290" r:id="rId6"/>
    <p:sldId id="28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220" y="58723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Git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5C2193-8C79-4C3D-B5A9-1DC1526065D0}"/>
              </a:ext>
            </a:extLst>
          </p:cNvPr>
          <p:cNvSpPr txBox="1"/>
          <p:nvPr/>
        </p:nvSpPr>
        <p:spPr>
          <a:xfrm>
            <a:off x="3726224" y="4684890"/>
            <a:ext cx="473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grpSp>
        <p:nvGrpSpPr>
          <p:cNvPr id="39" name="组合 43"/>
          <p:cNvGrpSpPr/>
          <p:nvPr/>
        </p:nvGrpSpPr>
        <p:grpSpPr>
          <a:xfrm>
            <a:off x="4360143" y="1997876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59" name="TextBox 5">
            <a:extLst>
              <a:ext uri="{FF2B5EF4-FFF2-40B4-BE49-F238E27FC236}">
                <a16:creationId xmlns:a16="http://schemas.microsoft.com/office/drawing/2014/main" id="{AB787205-C0A0-4AD1-94A1-462C19E8E378}"/>
              </a:ext>
            </a:extLst>
          </p:cNvPr>
          <p:cNvSpPr txBox="1"/>
          <p:nvPr/>
        </p:nvSpPr>
        <p:spPr>
          <a:xfrm>
            <a:off x="5539053" y="2282280"/>
            <a:ext cx="4687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  姓名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+message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43">
            <a:extLst>
              <a:ext uri="{FF2B5EF4-FFF2-40B4-BE49-F238E27FC236}">
                <a16:creationId xmlns:a16="http://schemas.microsoft.com/office/drawing/2014/main" id="{C3B8D318-7EB5-49A4-A0CF-49F531C8C31F}"/>
              </a:ext>
            </a:extLst>
          </p:cNvPr>
          <p:cNvGrpSpPr/>
          <p:nvPr/>
        </p:nvGrpSpPr>
        <p:grpSpPr>
          <a:xfrm>
            <a:off x="4360143" y="3314365"/>
            <a:ext cx="819394" cy="947906"/>
            <a:chOff x="4231808" y="993608"/>
            <a:chExt cx="582784" cy="674186"/>
          </a:xfrm>
        </p:grpSpPr>
        <p:grpSp>
          <p:nvGrpSpPr>
            <p:cNvPr id="18" name="组合 44">
              <a:extLst>
                <a:ext uri="{FF2B5EF4-FFF2-40B4-BE49-F238E27FC236}">
                  <a16:creationId xmlns:a16="http://schemas.microsoft.com/office/drawing/2014/main" id="{6140BFD2-C1B1-4858-8E5B-2C111BD7685F}"/>
                </a:ext>
              </a:extLst>
            </p:cNvPr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20" name="Flowchart: Decision 78">
                <a:extLst>
                  <a:ext uri="{FF2B5EF4-FFF2-40B4-BE49-F238E27FC236}">
                    <a16:creationId xmlns:a16="http://schemas.microsoft.com/office/drawing/2014/main" id="{742283EE-0FD9-4F59-B299-C06E29991120}"/>
                  </a:ext>
                </a:extLst>
              </p:cNvPr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Flowchart: Decision 79">
                <a:extLst>
                  <a:ext uri="{FF2B5EF4-FFF2-40B4-BE49-F238E27FC236}">
                    <a16:creationId xmlns:a16="http://schemas.microsoft.com/office/drawing/2014/main" id="{0F47B7E7-3F94-43E9-B381-DAF646DC6B56}"/>
                  </a:ext>
                </a:extLst>
              </p:cNvPr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7295D7BA-388D-4664-84A7-61E49C171025}"/>
                </a:ext>
              </a:extLst>
            </p:cNvPr>
            <p:cNvSpPr txBox="1"/>
            <p:nvPr/>
          </p:nvSpPr>
          <p:spPr>
            <a:xfrm>
              <a:off x="4310472" y="1151468"/>
              <a:ext cx="391288" cy="37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TextBox 5">
            <a:extLst>
              <a:ext uri="{FF2B5EF4-FFF2-40B4-BE49-F238E27FC236}">
                <a16:creationId xmlns:a16="http://schemas.microsoft.com/office/drawing/2014/main" id="{3517E070-A502-412B-A0DC-EA7DBEE35852}"/>
              </a:ext>
            </a:extLst>
          </p:cNvPr>
          <p:cNvSpPr txBox="1"/>
          <p:nvPr/>
        </p:nvSpPr>
        <p:spPr>
          <a:xfrm>
            <a:off x="5539053" y="3598769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提问要求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5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5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100</Words>
  <Application>Microsoft Office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121</cp:revision>
  <dcterms:created xsi:type="dcterms:W3CDTF">2017-08-12T10:14:00Z</dcterms:created>
  <dcterms:modified xsi:type="dcterms:W3CDTF">2018-04-18T11:24:50Z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