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5"/>
  </p:notesMasterIdLst>
  <p:handoutMasterIdLst>
    <p:handoutMasterId r:id="rId16"/>
  </p:handoutMasterIdLst>
  <p:sldIdLst>
    <p:sldId id="285" r:id="rId4"/>
    <p:sldId id="258" r:id="rId5"/>
    <p:sldId id="259" r:id="rId6"/>
    <p:sldId id="260" r:id="rId7"/>
    <p:sldId id="291" r:id="rId8"/>
    <p:sldId id="292" r:id="rId9"/>
    <p:sldId id="293" r:id="rId10"/>
    <p:sldId id="294" r:id="rId11"/>
    <p:sldId id="289" r:id="rId12"/>
    <p:sldId id="290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86391" autoAdjust="0"/>
  </p:normalViewPr>
  <p:slideViewPr>
    <p:cSldViewPr snapToGrid="0">
      <p:cViewPr varScale="1">
        <p:scale>
          <a:sx n="35" d="100"/>
          <a:sy n="35" d="100"/>
        </p:scale>
        <p:origin x="60" y="17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39053" y="2941274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  留言板的创建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需要做表单验证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360143" y="264794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>
            <a:extLst>
              <a:ext uri="{FF2B5EF4-FFF2-40B4-BE49-F238E27FC236}">
                <a16:creationId xmlns:a16="http://schemas.microsoft.com/office/drawing/2014/main" id="{AB787205-C0A0-4AD1-94A1-462C19E8E378}"/>
              </a:ext>
            </a:extLst>
          </p:cNvPr>
          <p:cNvSpPr txBox="1"/>
          <p:nvPr/>
        </p:nvSpPr>
        <p:spPr>
          <a:xfrm>
            <a:off x="5539053" y="4476236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  姓名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+message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43">
            <a:extLst>
              <a:ext uri="{FF2B5EF4-FFF2-40B4-BE49-F238E27FC236}">
                <a16:creationId xmlns:a16="http://schemas.microsoft.com/office/drawing/2014/main" id="{14B820BF-563B-40EC-8A5A-1D9BCCA607F7}"/>
              </a:ext>
            </a:extLst>
          </p:cNvPr>
          <p:cNvGrpSpPr/>
          <p:nvPr/>
        </p:nvGrpSpPr>
        <p:grpSpPr>
          <a:xfrm>
            <a:off x="4360143" y="4182904"/>
            <a:ext cx="819394" cy="947906"/>
            <a:chOff x="4231808" y="993608"/>
            <a:chExt cx="582784" cy="674186"/>
          </a:xfrm>
        </p:grpSpPr>
        <p:grpSp>
          <p:nvGrpSpPr>
            <p:cNvPr id="61" name="组合 44">
              <a:extLst>
                <a:ext uri="{FF2B5EF4-FFF2-40B4-BE49-F238E27FC236}">
                  <a16:creationId xmlns:a16="http://schemas.microsoft.com/office/drawing/2014/main" id="{8BDBB2F8-E249-48FA-BC00-CE52FB6F6BED}"/>
                </a:ext>
              </a:extLst>
            </p:cNvPr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64" name="Flowchart: Decision 78">
                <a:extLst>
                  <a:ext uri="{FF2B5EF4-FFF2-40B4-BE49-F238E27FC236}">
                    <a16:creationId xmlns:a16="http://schemas.microsoft.com/office/drawing/2014/main" id="{AC607647-C3B6-439A-90B1-D7A2314DC3ED}"/>
                  </a:ext>
                </a:extLst>
              </p:cNvPr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Flowchart: Decision 79">
                <a:extLst>
                  <a:ext uri="{FF2B5EF4-FFF2-40B4-BE49-F238E27FC236}">
                    <a16:creationId xmlns:a16="http://schemas.microsoft.com/office/drawing/2014/main" id="{37A0853A-4ED0-483C-9934-6A15FD78E799}"/>
                  </a:ext>
                </a:extLst>
              </p:cNvPr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3F81D434-AD4A-4D47-BD8B-A3C4E79EA0F0}"/>
                </a:ext>
              </a:extLst>
            </p:cNvPr>
            <p:cNvSpPr txBox="1"/>
            <p:nvPr/>
          </p:nvSpPr>
          <p:spPr>
            <a:xfrm>
              <a:off x="4310472" y="1151468"/>
              <a:ext cx="391288" cy="37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7CA09B-A299-4591-8A72-B62DC6D40CD4}"/>
              </a:ext>
            </a:extLst>
          </p:cNvPr>
          <p:cNvSpPr txBox="1"/>
          <p:nvPr/>
        </p:nvSpPr>
        <p:spPr>
          <a:xfrm>
            <a:off x="4082716" y="453759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刚开始的时候应该注意什么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新项目用什么环境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新建环境有什么好处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怎么新建环境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657" y="25457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什么工具是好的工具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这期课用什么工具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如何使用好这些工具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工具安装</a:t>
            </a:r>
          </a:p>
        </p:txBody>
      </p:sp>
    </p:spTree>
    <p:extLst>
      <p:ext uri="{BB962C8B-B14F-4D97-AF65-F5344CB8AC3E}">
        <p14:creationId xmlns:p14="http://schemas.microsoft.com/office/powerpoint/2010/main" val="31201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657" y="25457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项目难点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表单的提交和处理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文件上传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6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环境的管理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项目的使用环境的建立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工具有那些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善用自己工具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268</Words>
  <Application>Microsoft Office PowerPoint</Application>
  <PresentationFormat>宽屏</PresentationFormat>
  <Paragraphs>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117</cp:revision>
  <dcterms:created xsi:type="dcterms:W3CDTF">2017-08-12T10:14:00Z</dcterms:created>
  <dcterms:modified xsi:type="dcterms:W3CDTF">2018-04-18T06:45:10Z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