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7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用户登录和退出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的重定向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2716" y="318810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2716" y="455070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后台配置 显示字段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登录  重写验证方式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退出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前端设置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294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40648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9141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7480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7905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80229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182</Words>
  <Application>Microsoft Office PowerPoint</Application>
  <PresentationFormat>宽屏</PresentationFormat>
  <Paragraphs>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115</cp:revision>
  <dcterms:created xsi:type="dcterms:W3CDTF">2017-08-12T10:14:00Z</dcterms:created>
  <dcterms:modified xsi:type="dcterms:W3CDTF">2018-04-14T08:32:56Z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