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62" r:id="rId3"/>
  </p:sldMasterIdLst>
  <p:notesMasterIdLst>
    <p:notesMasterId r:id="rId12"/>
  </p:notesMasterIdLst>
  <p:handoutMasterIdLst>
    <p:handoutMasterId r:id="rId13"/>
  </p:handoutMasterIdLst>
  <p:sldIdLst>
    <p:sldId id="285" r:id="rId4"/>
    <p:sldId id="287" r:id="rId5"/>
    <p:sldId id="258" r:id="rId6"/>
    <p:sldId id="259" r:id="rId7"/>
    <p:sldId id="291" r:id="rId8"/>
    <p:sldId id="289" r:id="rId9"/>
    <p:sldId id="290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14" d="100"/>
          <a:sy n="114" d="100"/>
        </p:scale>
        <p:origin x="6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/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/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 panose="020F0302020204030204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5" name="矩形 74"/>
          <p:cNvSpPr/>
          <p:nvPr/>
        </p:nvSpPr>
        <p:spPr>
          <a:xfrm>
            <a:off x="1882653" y="1944909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用户登录和退出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的重定向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  <p:grpSp>
        <p:nvGrpSpPr>
          <p:cNvPr id="69" name="Group 134">
            <a:extLst>
              <a:ext uri="{FF2B5EF4-FFF2-40B4-BE49-F238E27FC236}">
                <a16:creationId xmlns:a16="http://schemas.microsoft.com/office/drawing/2014/main" id="{DA1E9CF7-33F0-4E5F-84F7-1FB23D3EDA40}"/>
              </a:ext>
            </a:extLst>
          </p:cNvPr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70" name="Oval 72">
              <a:extLst>
                <a:ext uri="{FF2B5EF4-FFF2-40B4-BE49-F238E27FC236}">
                  <a16:creationId xmlns:a16="http://schemas.microsoft.com/office/drawing/2014/main" id="{21999CF0-D2CC-4252-BC3C-19271BA3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3">
              <a:extLst>
                <a:ext uri="{FF2B5EF4-FFF2-40B4-BE49-F238E27FC236}">
                  <a16:creationId xmlns:a16="http://schemas.microsoft.com/office/drawing/2014/main" id="{D80FDB53-1BC2-440C-986F-F199AC58A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2" name="Group 129">
            <a:extLst>
              <a:ext uri="{FF2B5EF4-FFF2-40B4-BE49-F238E27FC236}">
                <a16:creationId xmlns:a16="http://schemas.microsoft.com/office/drawing/2014/main" id="{E2FE6808-AE00-4FE8-B49C-6347AA08CD0F}"/>
              </a:ext>
            </a:extLst>
          </p:cNvPr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73" name="Oval 75">
              <a:extLst>
                <a:ext uri="{FF2B5EF4-FFF2-40B4-BE49-F238E27FC236}">
                  <a16:creationId xmlns:a16="http://schemas.microsoft.com/office/drawing/2014/main" id="{C457D16C-A722-43A3-9D45-4F472529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76">
              <a:extLst>
                <a:ext uri="{FF2B5EF4-FFF2-40B4-BE49-F238E27FC236}">
                  <a16:creationId xmlns:a16="http://schemas.microsoft.com/office/drawing/2014/main" id="{D29B5E8D-137D-4834-B251-4C0D2D7B9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6" name="Group 130">
            <a:extLst>
              <a:ext uri="{FF2B5EF4-FFF2-40B4-BE49-F238E27FC236}">
                <a16:creationId xmlns:a16="http://schemas.microsoft.com/office/drawing/2014/main" id="{6D522464-673F-4D63-9326-0B5CA85B12A8}"/>
              </a:ext>
            </a:extLst>
          </p:cNvPr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77" name="Oval 78">
              <a:extLst>
                <a:ext uri="{FF2B5EF4-FFF2-40B4-BE49-F238E27FC236}">
                  <a16:creationId xmlns:a16="http://schemas.microsoft.com/office/drawing/2014/main" id="{B1323227-A43E-4E4D-B51D-C04DB7232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Oval 79">
              <a:extLst>
                <a:ext uri="{FF2B5EF4-FFF2-40B4-BE49-F238E27FC236}">
                  <a16:creationId xmlns:a16="http://schemas.microsoft.com/office/drawing/2014/main" id="{22C2A4B7-C4C3-4401-A043-85EDC3EAE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80" name="Group 133">
            <a:extLst>
              <a:ext uri="{FF2B5EF4-FFF2-40B4-BE49-F238E27FC236}">
                <a16:creationId xmlns:a16="http://schemas.microsoft.com/office/drawing/2014/main" id="{A55BDB69-8E92-4607-AC9E-D5B7C9B5CD65}"/>
              </a:ext>
            </a:extLst>
          </p:cNvPr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81" name="Oval 81">
              <a:extLst>
                <a:ext uri="{FF2B5EF4-FFF2-40B4-BE49-F238E27FC236}">
                  <a16:creationId xmlns:a16="http://schemas.microsoft.com/office/drawing/2014/main" id="{50A8BB45-799A-4CDE-B7C3-C79E1CC6B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98F8DE59-DFD2-48F9-928C-8ECBEF9B1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>
            <a:fillRect/>
          </a:stretch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>
            <a:fillRect/>
          </a:stretch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82716" y="318810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前端模板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82716" y="4550707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前端模板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3068" y="2443326"/>
            <a:ext cx="418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971052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后台配置 显示字段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71052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登录  重写验证方式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971052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 退出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971052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前端设置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95294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作业一 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40648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作业二</a:t>
            </a:r>
            <a:endParaRPr lang="zh-CN" altLang="en-US" sz="1265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369141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630770" y="474808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2679051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3802295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182</Words>
  <Application>Microsoft Office PowerPoint</Application>
  <PresentationFormat>宽屏</PresentationFormat>
  <Paragraphs>38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Raleway Black</vt:lpstr>
      <vt:lpstr>DengXian</vt:lpstr>
      <vt:lpstr>DengXian Light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shanquan</cp:lastModifiedBy>
  <cp:revision>115</cp:revision>
  <dcterms:created xsi:type="dcterms:W3CDTF">2017-08-12T10:14:00Z</dcterms:created>
  <dcterms:modified xsi:type="dcterms:W3CDTF">2018-04-16T08:36:29Z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