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7" r:id="rId5"/>
    <p:sldId id="258" r:id="rId6"/>
    <p:sldId id="259" r:id="rId7"/>
    <p:sldId id="291" r:id="rId8"/>
    <p:sldId id="289" r:id="rId9"/>
    <p:sldId id="29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邮箱的发送设置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2716" y="318810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密码修改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2716" y="455070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邮箱修改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密码修改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3068" y="2443326"/>
            <a:ext cx="418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邮箱修改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利用注册的原理修改密码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修改邮箱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95294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40648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69141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7480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67905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802295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181</Words>
  <Application>Microsoft Office PowerPoint</Application>
  <PresentationFormat>宽屏</PresentationFormat>
  <Paragraphs>38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118</cp:revision>
  <dcterms:created xsi:type="dcterms:W3CDTF">2017-08-12T10:14:00Z</dcterms:created>
  <dcterms:modified xsi:type="dcterms:W3CDTF">2018-04-16T15:01:39Z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