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62" r:id="rId3"/>
  </p:sldMasterIdLst>
  <p:notesMasterIdLst>
    <p:notesMasterId r:id="rId14"/>
  </p:notesMasterIdLst>
  <p:handoutMasterIdLst>
    <p:handoutMasterId r:id="rId15"/>
  </p:handoutMasterIdLst>
  <p:sldIdLst>
    <p:sldId id="285" r:id="rId4"/>
    <p:sldId id="287" r:id="rId5"/>
    <p:sldId id="258" r:id="rId6"/>
    <p:sldId id="259" r:id="rId7"/>
    <p:sldId id="260" r:id="rId8"/>
    <p:sldId id="291" r:id="rId9"/>
    <p:sldId id="292" r:id="rId10"/>
    <p:sldId id="289" r:id="rId11"/>
    <p:sldId id="290" r:id="rId12"/>
    <p:sldId id="28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0" autoAdjust="0"/>
    <p:restoredTop sz="86391" autoAdjust="0"/>
  </p:normalViewPr>
  <p:slideViewPr>
    <p:cSldViewPr snapToGrid="0">
      <p:cViewPr varScale="1">
        <p:scale>
          <a:sx n="114" d="100"/>
          <a:sy n="114" d="100"/>
        </p:scale>
        <p:origin x="63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2018/4/23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75527" y="3321307"/>
            <a:ext cx="40265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讲师：山泉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8406" y="3321307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讲师：山泉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75523" y="13702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8281558" y="1333625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3" name="Group 134"/>
          <p:cNvGrpSpPr/>
          <p:nvPr/>
        </p:nvGrpSpPr>
        <p:grpSpPr>
          <a:xfrm>
            <a:off x="802005" y="3111103"/>
            <a:ext cx="864870" cy="827821"/>
            <a:chOff x="3287425" y="1417883"/>
            <a:chExt cx="648499" cy="649042"/>
          </a:xfrm>
        </p:grpSpPr>
        <p:sp>
          <p:nvSpPr>
            <p:cNvPr id="64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1882653" y="3356421"/>
            <a:ext cx="4204936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          工具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3595152" y="588423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29A3F27-E6D2-4823-A82A-A4E6C6A8F41A}"/>
              </a:ext>
            </a:extLst>
          </p:cNvPr>
          <p:cNvSpPr/>
          <p:nvPr/>
        </p:nvSpPr>
        <p:spPr>
          <a:xfrm>
            <a:off x="1882653" y="4690134"/>
            <a:ext cx="4204936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作业</a:t>
            </a:r>
          </a:p>
        </p:txBody>
      </p:sp>
      <p:grpSp>
        <p:nvGrpSpPr>
          <p:cNvPr id="73" name="Group 129">
            <a:extLst>
              <a:ext uri="{FF2B5EF4-FFF2-40B4-BE49-F238E27FC236}">
                <a16:creationId xmlns:a16="http://schemas.microsoft.com/office/drawing/2014/main" id="{5557F4F1-1741-4F32-B945-B2D23808244C}"/>
              </a:ext>
            </a:extLst>
          </p:cNvPr>
          <p:cNvGrpSpPr/>
          <p:nvPr/>
        </p:nvGrpSpPr>
        <p:grpSpPr>
          <a:xfrm>
            <a:off x="801816" y="4445192"/>
            <a:ext cx="864665" cy="865389"/>
            <a:chOff x="2779491" y="2517212"/>
            <a:chExt cx="648499" cy="649042"/>
          </a:xfrm>
        </p:grpSpPr>
        <p:sp>
          <p:nvSpPr>
            <p:cNvPr id="74" name="Oval 75">
              <a:extLst>
                <a:ext uri="{FF2B5EF4-FFF2-40B4-BE49-F238E27FC236}">
                  <a16:creationId xmlns:a16="http://schemas.microsoft.com/office/drawing/2014/main" id="{962C73F6-2AB0-4BE5-9CE5-8FB11D43FD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Oval 76">
              <a:extLst>
                <a:ext uri="{FF2B5EF4-FFF2-40B4-BE49-F238E27FC236}">
                  <a16:creationId xmlns:a16="http://schemas.microsoft.com/office/drawing/2014/main" id="{2B52EBF2-58B1-4939-B550-0448740B6C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5" grpId="0"/>
      <p:bldP spid="79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>
            <a:fillRect/>
          </a:stretch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>
            <a:fillRect/>
          </a:stretch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8812" y="1620982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62661" y="2866375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Model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62661" y="3961603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Model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ONE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</a:t>
            </a:r>
            <a:endParaRPr lang="en-US" altLang="zh-CN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801816" y="2877628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801816" y="4142502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1971159" y="1944224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  为什么要分析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971159" y="3141045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  什么时候去分析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971159" y="4405919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  怎么样去分析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en-US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TWO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  <a:r>
              <a:rPr lang="en-US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801816" y="2677603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801816" y="3704352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0" name="Group 133"/>
          <p:cNvGrpSpPr/>
          <p:nvPr/>
        </p:nvGrpSpPr>
        <p:grpSpPr>
          <a:xfrm>
            <a:off x="801816" y="4739063"/>
            <a:ext cx="864665" cy="865389"/>
            <a:chOff x="5249342" y="1406453"/>
            <a:chExt cx="648499" cy="649042"/>
          </a:xfrm>
        </p:grpSpPr>
        <p:sp>
          <p:nvSpPr>
            <p:cNvPr id="21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1971159" y="1944224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 对于用户的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的设计要注意什么</a:t>
            </a:r>
          </a:p>
        </p:txBody>
      </p:sp>
      <p:sp>
        <p:nvSpPr>
          <p:cNvPr id="65" name="矩形 64"/>
          <p:cNvSpPr/>
          <p:nvPr/>
        </p:nvSpPr>
        <p:spPr>
          <a:xfrm>
            <a:off x="1971159" y="294102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  对于其他的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又要注意什么</a:t>
            </a:r>
          </a:p>
        </p:txBody>
      </p:sp>
      <p:sp>
        <p:nvSpPr>
          <p:cNvPr id="66" name="矩形 65"/>
          <p:cNvSpPr/>
          <p:nvPr/>
        </p:nvSpPr>
        <p:spPr>
          <a:xfrm>
            <a:off x="1971159" y="3967769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  外键的设计有些注意的</a:t>
            </a:r>
          </a:p>
        </p:txBody>
      </p:sp>
      <p:sp>
        <p:nvSpPr>
          <p:cNvPr id="67" name="矩形 66"/>
          <p:cNvSpPr/>
          <p:nvPr/>
        </p:nvSpPr>
        <p:spPr>
          <a:xfrm>
            <a:off x="1971159" y="500248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问题四  如何确认自己的表单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  <p:bldP spid="66" grpId="0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203620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951413" y="2070082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 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的设计有那注意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76819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1"/>
          <p:cNvGrpSpPr/>
          <p:nvPr/>
        </p:nvGrpSpPr>
        <p:grpSpPr>
          <a:xfrm>
            <a:off x="1194672" y="4606618"/>
            <a:ext cx="374477" cy="281039"/>
            <a:chOff x="789999" y="2242985"/>
            <a:chExt cx="504229" cy="378415"/>
          </a:xfrm>
        </p:grpSpPr>
        <p:sp>
          <p:nvSpPr>
            <p:cNvPr id="38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951413" y="2917516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  如何设计自己的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951413" y="3728476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 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的查看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951413" y="4583431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知识点四  设计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的情况  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5529528" y="2950799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作业一   建立自己项目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5529528" y="3893792"/>
            <a:ext cx="3461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作业二  设计好自己的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25"/>
          <p:cNvCxnSpPr/>
          <p:nvPr/>
        </p:nvCxnSpPr>
        <p:spPr>
          <a:xfrm>
            <a:off x="5630770" y="3669828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43"/>
          <p:cNvGrpSpPr/>
          <p:nvPr/>
        </p:nvGrpSpPr>
        <p:grpSpPr>
          <a:xfrm>
            <a:off x="4407768" y="2657467"/>
            <a:ext cx="819394" cy="947906"/>
            <a:chOff x="4231808" y="993608"/>
            <a:chExt cx="582784" cy="674186"/>
          </a:xfrm>
        </p:grpSpPr>
        <p:grpSp>
          <p:nvGrpSpPr>
            <p:cNvPr id="40" name="组合 44"/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42" name="Flowchart: Decision 78"/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01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4" name="组合 48"/>
          <p:cNvGrpSpPr/>
          <p:nvPr/>
        </p:nvGrpSpPr>
        <p:grpSpPr>
          <a:xfrm>
            <a:off x="4423349" y="3749620"/>
            <a:ext cx="802447" cy="925141"/>
            <a:chOff x="4231809" y="1692397"/>
            <a:chExt cx="570731" cy="657995"/>
          </a:xfrm>
        </p:grpSpPr>
        <p:grpSp>
          <p:nvGrpSpPr>
            <p:cNvPr id="45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61"/>
            <p:cNvSpPr txBox="1"/>
            <p:nvPr/>
          </p:nvSpPr>
          <p:spPr>
            <a:xfrm>
              <a:off x="4310472" y="18555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02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5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268</Words>
  <Application>Microsoft Office PowerPoint</Application>
  <PresentationFormat>宽屏</PresentationFormat>
  <Paragraphs>54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Raleway Black</vt:lpstr>
      <vt:lpstr>DengXian</vt:lpstr>
      <vt:lpstr>DengXian Light</vt:lpstr>
      <vt:lpstr>宋体</vt:lpstr>
      <vt:lpstr>微软雅黑</vt:lpstr>
      <vt:lpstr>Arial</vt:lpstr>
      <vt:lpstr>Calibri</vt:lpstr>
      <vt:lpstr>Calibri Light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shanquan</cp:lastModifiedBy>
  <cp:revision>110</cp:revision>
  <dcterms:created xsi:type="dcterms:W3CDTF">2017-08-12T10:14:00Z</dcterms:created>
  <dcterms:modified xsi:type="dcterms:W3CDTF">2018-04-23T06:13:17Z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