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2"/>
  </p:notesMasterIdLst>
  <p:handoutMasterIdLst>
    <p:handoutMasterId r:id="rId13"/>
  </p:handoutMasterIdLst>
  <p:sldIdLst>
    <p:sldId id="285" r:id="rId4"/>
    <p:sldId id="287" r:id="rId5"/>
    <p:sldId id="258" r:id="rId6"/>
    <p:sldId id="259" r:id="rId7"/>
    <p:sldId id="291" r:id="rId8"/>
    <p:sldId id="289" r:id="rId9"/>
    <p:sldId id="290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97" d="100"/>
          <a:sy n="97" d="100"/>
        </p:scale>
        <p:origin x="52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3259723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用户登录和退出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后台的注册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2995621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2716" y="318810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前端模板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2716" y="4102454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1E9D3EB-1902-4447-AEDB-A17845132D5E}"/>
              </a:ext>
            </a:extLst>
          </p:cNvPr>
          <p:cNvSpPr txBox="1"/>
          <p:nvPr/>
        </p:nvSpPr>
        <p:spPr>
          <a:xfrm>
            <a:off x="4082716" y="501679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发送邮件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前端模板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3068" y="2443326"/>
            <a:ext cx="418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前端模板配置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注册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发送邮箱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052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注册用户 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1052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激活用户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95294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40648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69141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474808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679051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802295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184</Words>
  <Application>Microsoft Office PowerPoint</Application>
  <PresentationFormat>宽屏</PresentationFormat>
  <Paragraphs>36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Raleway Black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119</cp:revision>
  <dcterms:created xsi:type="dcterms:W3CDTF">2017-08-12T10:14:00Z</dcterms:created>
  <dcterms:modified xsi:type="dcterms:W3CDTF">2018-04-27T12:25:01Z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