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7" r:id="rId5"/>
    <p:sldId id="258" r:id="rId6"/>
    <p:sldId id="259" r:id="rId7"/>
    <p:sldId id="291" r:id="rId8"/>
    <p:sldId id="289" r:id="rId9"/>
    <p:sldId id="29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349541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课程相关内容的部分完成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3231311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4356" y="2936439"/>
            <a:ext cx="536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攻击及防范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356" y="4002854"/>
            <a:ext cx="54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攻击及防范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0317E9-AF81-4B27-A69E-8C6DA4BE041A}"/>
              </a:ext>
            </a:extLst>
          </p:cNvPr>
          <p:cNvSpPr txBox="1"/>
          <p:nvPr/>
        </p:nvSpPr>
        <p:spPr>
          <a:xfrm>
            <a:off x="3414356" y="5069270"/>
            <a:ext cx="546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4000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攻击及防范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3068" y="2443326"/>
            <a:ext cx="418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常见的攻击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3089758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31236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利用安全漏洞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3945330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3971065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进行攻击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810336"/>
            <a:ext cx="3522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 完成用户相关的内容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922197"/>
            <a:ext cx="3522193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  完成课程相关的作业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54879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605473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536438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659682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186</Words>
  <Application>Microsoft Office PowerPoint</Application>
  <PresentationFormat>宽屏</PresentationFormat>
  <Paragraphs>34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121</cp:revision>
  <dcterms:created xsi:type="dcterms:W3CDTF">2017-08-12T10:14:00Z</dcterms:created>
  <dcterms:modified xsi:type="dcterms:W3CDTF">2018-05-09T11:07:07Z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