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  <p:sldMasterId id="2147483662" r:id="rId3"/>
  </p:sldMasterIdLst>
  <p:notesMasterIdLst>
    <p:notesMasterId r:id="rId12"/>
  </p:notesMasterIdLst>
  <p:handoutMasterIdLst>
    <p:handoutMasterId r:id="rId13"/>
  </p:handoutMasterIdLst>
  <p:sldIdLst>
    <p:sldId id="285" r:id="rId4"/>
    <p:sldId id="287" r:id="rId5"/>
    <p:sldId id="258" r:id="rId6"/>
    <p:sldId id="259" r:id="rId7"/>
    <p:sldId id="291" r:id="rId8"/>
    <p:sldId id="289" r:id="rId9"/>
    <p:sldId id="290" r:id="rId10"/>
    <p:sldId id="28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0" autoAdjust="0"/>
    <p:restoredTop sz="86391" autoAdjust="0"/>
  </p:normalViewPr>
  <p:slideViewPr>
    <p:cSldViewPr snapToGrid="0">
      <p:cViewPr varScale="1">
        <p:scale>
          <a:sx n="114" d="100"/>
          <a:sy n="114" d="100"/>
        </p:scale>
        <p:origin x="636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  <a:t>2018/5/9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/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  <a:t>2018/5/9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  <a:t>2018/5/9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基础课教室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75527" y="3321307"/>
            <a:ext cx="40265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讲师：山泉   时间：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8281558" y="1333625"/>
            <a:ext cx="3250604" cy="4448109"/>
            <a:chOff x="13970835" y="3543714"/>
            <a:chExt cx="6501208" cy="8896217"/>
          </a:xfrm>
        </p:grpSpPr>
        <p:grpSp>
          <p:nvGrpSpPr>
            <p:cNvPr id="11" name="Group 5"/>
            <p:cNvGrpSpPr/>
            <p:nvPr/>
          </p:nvGrpSpPr>
          <p:grpSpPr>
            <a:xfrm>
              <a:off x="17264877" y="5815634"/>
              <a:ext cx="1947527" cy="1946233"/>
              <a:chOff x="14612205" y="5681418"/>
              <a:chExt cx="2077516" cy="2076135"/>
            </a:xfrm>
          </p:grpSpPr>
          <p:sp>
            <p:nvSpPr>
              <p:cNvPr id="61" name="Freeform 2"/>
              <p:cNvSpPr>
                <a:spLocks noChangeArrowheads="1"/>
              </p:cNvSpPr>
              <p:nvPr/>
            </p:nvSpPr>
            <p:spPr bwMode="auto">
              <a:xfrm>
                <a:off x="14612205" y="5681418"/>
                <a:ext cx="2077516" cy="2076135"/>
              </a:xfrm>
              <a:custGeom>
                <a:avLst/>
                <a:gdLst>
                  <a:gd name="T0" fmla="*/ 4351 w 4352"/>
                  <a:gd name="T1" fmla="*/ 2179 h 4352"/>
                  <a:gd name="T2" fmla="*/ 4351 w 4352"/>
                  <a:gd name="T3" fmla="*/ 2179 h 4352"/>
                  <a:gd name="T4" fmla="*/ 2172 w 4352"/>
                  <a:gd name="T5" fmla="*/ 4351 h 4352"/>
                  <a:gd name="T6" fmla="*/ 0 w 4352"/>
                  <a:gd name="T7" fmla="*/ 2179 h 4352"/>
                  <a:gd name="T8" fmla="*/ 2172 w 4352"/>
                  <a:gd name="T9" fmla="*/ 0 h 4352"/>
                  <a:gd name="T10" fmla="*/ 4351 w 4352"/>
                  <a:gd name="T11" fmla="*/ 2179 h 4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52" h="4352">
                    <a:moveTo>
                      <a:pt x="4351" y="2179"/>
                    </a:moveTo>
                    <a:lnTo>
                      <a:pt x="4351" y="2179"/>
                    </a:lnTo>
                    <a:cubicBezTo>
                      <a:pt x="4351" y="3378"/>
                      <a:pt x="3377" y="4351"/>
                      <a:pt x="2172" y="4351"/>
                    </a:cubicBezTo>
                    <a:cubicBezTo>
                      <a:pt x="974" y="4351"/>
                      <a:pt x="0" y="3378"/>
                      <a:pt x="0" y="2179"/>
                    </a:cubicBezTo>
                    <a:cubicBezTo>
                      <a:pt x="0" y="974"/>
                      <a:pt x="974" y="0"/>
                      <a:pt x="2172" y="0"/>
                    </a:cubicBezTo>
                    <a:cubicBezTo>
                      <a:pt x="3377" y="0"/>
                      <a:pt x="4351" y="974"/>
                      <a:pt x="4351" y="217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3"/>
              <p:cNvSpPr>
                <a:spLocks noChangeArrowheads="1"/>
              </p:cNvSpPr>
              <p:nvPr/>
            </p:nvSpPr>
            <p:spPr bwMode="auto">
              <a:xfrm>
                <a:off x="15111568" y="5990943"/>
                <a:ext cx="1064042" cy="1436028"/>
              </a:xfrm>
              <a:custGeom>
                <a:avLst/>
                <a:gdLst>
                  <a:gd name="T0" fmla="*/ 2232 w 2233"/>
                  <a:gd name="T1" fmla="*/ 1033 h 3014"/>
                  <a:gd name="T2" fmla="*/ 2232 w 2233"/>
                  <a:gd name="T3" fmla="*/ 1033 h 3014"/>
                  <a:gd name="T4" fmla="*/ 1086 w 2233"/>
                  <a:gd name="T5" fmla="*/ 46 h 3014"/>
                  <a:gd name="T6" fmla="*/ 206 w 2233"/>
                  <a:gd name="T7" fmla="*/ 754 h 3014"/>
                  <a:gd name="T8" fmla="*/ 179 w 2233"/>
                  <a:gd name="T9" fmla="*/ 1304 h 3014"/>
                  <a:gd name="T10" fmla="*/ 265 w 2233"/>
                  <a:gd name="T11" fmla="*/ 1423 h 3014"/>
                  <a:gd name="T12" fmla="*/ 27 w 2233"/>
                  <a:gd name="T13" fmla="*/ 1920 h 3014"/>
                  <a:gd name="T14" fmla="*/ 265 w 2233"/>
                  <a:gd name="T15" fmla="*/ 2019 h 3014"/>
                  <a:gd name="T16" fmla="*/ 265 w 2233"/>
                  <a:gd name="T17" fmla="*/ 2331 h 3014"/>
                  <a:gd name="T18" fmla="*/ 649 w 2233"/>
                  <a:gd name="T19" fmla="*/ 2635 h 3014"/>
                  <a:gd name="T20" fmla="*/ 848 w 2233"/>
                  <a:gd name="T21" fmla="*/ 2596 h 3014"/>
                  <a:gd name="T22" fmla="*/ 894 w 2233"/>
                  <a:gd name="T23" fmla="*/ 3013 h 3014"/>
                  <a:gd name="T24" fmla="*/ 2060 w 2233"/>
                  <a:gd name="T25" fmla="*/ 3013 h 3014"/>
                  <a:gd name="T26" fmla="*/ 1888 w 2233"/>
                  <a:gd name="T27" fmla="*/ 2125 h 3014"/>
                  <a:gd name="T28" fmla="*/ 2232 w 2233"/>
                  <a:gd name="T29" fmla="*/ 1033 h 3014"/>
                  <a:gd name="T30" fmla="*/ 941 w 2233"/>
                  <a:gd name="T31" fmla="*/ 1384 h 3014"/>
                  <a:gd name="T32" fmla="*/ 941 w 2233"/>
                  <a:gd name="T33" fmla="*/ 1384 h 3014"/>
                  <a:gd name="T34" fmla="*/ 1338 w 2233"/>
                  <a:gd name="T35" fmla="*/ 913 h 3014"/>
                  <a:gd name="T36" fmla="*/ 504 w 2233"/>
                  <a:gd name="T37" fmla="*/ 913 h 3014"/>
                  <a:gd name="T38" fmla="*/ 1451 w 2233"/>
                  <a:gd name="T39" fmla="*/ 304 h 3014"/>
                  <a:gd name="T40" fmla="*/ 1067 w 2233"/>
                  <a:gd name="T41" fmla="*/ 748 h 3014"/>
                  <a:gd name="T42" fmla="*/ 1881 w 2233"/>
                  <a:gd name="T43" fmla="*/ 748 h 3014"/>
                  <a:gd name="T44" fmla="*/ 941 w 2233"/>
                  <a:gd name="T45" fmla="*/ 1384 h 3014"/>
                  <a:gd name="T46" fmla="*/ 941 w 2233"/>
                  <a:gd name="T47" fmla="*/ 1384 h 3014"/>
                  <a:gd name="T48" fmla="*/ 941 w 2233"/>
                  <a:gd name="T49" fmla="*/ 1384 h 3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33" h="3014">
                    <a:moveTo>
                      <a:pt x="2232" y="1033"/>
                    </a:moveTo>
                    <a:lnTo>
                      <a:pt x="2232" y="1033"/>
                    </a:lnTo>
                    <a:cubicBezTo>
                      <a:pt x="2232" y="198"/>
                      <a:pt x="1557" y="0"/>
                      <a:pt x="1086" y="46"/>
                    </a:cubicBezTo>
                    <a:cubicBezTo>
                      <a:pt x="616" y="92"/>
                      <a:pt x="206" y="337"/>
                      <a:pt x="206" y="754"/>
                    </a:cubicBezTo>
                    <a:cubicBezTo>
                      <a:pt x="206" y="1165"/>
                      <a:pt x="179" y="1304"/>
                      <a:pt x="179" y="1304"/>
                    </a:cubicBezTo>
                    <a:cubicBezTo>
                      <a:pt x="265" y="1423"/>
                      <a:pt x="265" y="1423"/>
                      <a:pt x="265" y="1423"/>
                    </a:cubicBezTo>
                    <a:cubicBezTo>
                      <a:pt x="265" y="1423"/>
                      <a:pt x="0" y="1860"/>
                      <a:pt x="27" y="1920"/>
                    </a:cubicBezTo>
                    <a:cubicBezTo>
                      <a:pt x="47" y="1980"/>
                      <a:pt x="265" y="2019"/>
                      <a:pt x="265" y="2019"/>
                    </a:cubicBezTo>
                    <a:cubicBezTo>
                      <a:pt x="265" y="2019"/>
                      <a:pt x="285" y="2046"/>
                      <a:pt x="265" y="2331"/>
                    </a:cubicBezTo>
                    <a:cubicBezTo>
                      <a:pt x="245" y="2648"/>
                      <a:pt x="477" y="2662"/>
                      <a:pt x="649" y="2635"/>
                    </a:cubicBezTo>
                    <a:cubicBezTo>
                      <a:pt x="729" y="2622"/>
                      <a:pt x="788" y="2609"/>
                      <a:pt x="848" y="2596"/>
                    </a:cubicBezTo>
                    <a:cubicBezTo>
                      <a:pt x="894" y="3013"/>
                      <a:pt x="894" y="3013"/>
                      <a:pt x="894" y="3013"/>
                    </a:cubicBezTo>
                    <a:cubicBezTo>
                      <a:pt x="2060" y="3013"/>
                      <a:pt x="2060" y="3013"/>
                      <a:pt x="2060" y="3013"/>
                    </a:cubicBezTo>
                    <a:cubicBezTo>
                      <a:pt x="1888" y="2125"/>
                      <a:pt x="1888" y="2125"/>
                      <a:pt x="1888" y="2125"/>
                    </a:cubicBezTo>
                    <a:cubicBezTo>
                      <a:pt x="1961" y="1840"/>
                      <a:pt x="2232" y="1668"/>
                      <a:pt x="2232" y="1033"/>
                    </a:cubicBezTo>
                    <a:close/>
                    <a:moveTo>
                      <a:pt x="941" y="1384"/>
                    </a:moveTo>
                    <a:lnTo>
                      <a:pt x="941" y="1384"/>
                    </a:lnTo>
                    <a:cubicBezTo>
                      <a:pt x="1338" y="913"/>
                      <a:pt x="1338" y="913"/>
                      <a:pt x="1338" y="913"/>
                    </a:cubicBezTo>
                    <a:cubicBezTo>
                      <a:pt x="504" y="913"/>
                      <a:pt x="504" y="913"/>
                      <a:pt x="504" y="913"/>
                    </a:cubicBezTo>
                    <a:cubicBezTo>
                      <a:pt x="1451" y="304"/>
                      <a:pt x="1451" y="304"/>
                      <a:pt x="1451" y="304"/>
                    </a:cubicBezTo>
                    <a:cubicBezTo>
                      <a:pt x="1067" y="748"/>
                      <a:pt x="1067" y="748"/>
                      <a:pt x="1067" y="748"/>
                    </a:cubicBezTo>
                    <a:cubicBezTo>
                      <a:pt x="1881" y="748"/>
                      <a:pt x="1881" y="748"/>
                      <a:pt x="1881" y="748"/>
                    </a:cubicBezTo>
                    <a:lnTo>
                      <a:pt x="941" y="1384"/>
                    </a:lnTo>
                    <a:close/>
                    <a:moveTo>
                      <a:pt x="941" y="1384"/>
                    </a:moveTo>
                    <a:lnTo>
                      <a:pt x="941" y="13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15002597" y="3543714"/>
              <a:ext cx="1544590" cy="1539615"/>
            </a:xfrm>
            <a:custGeom>
              <a:avLst/>
              <a:gdLst>
                <a:gd name="T0" fmla="*/ 3451 w 3452"/>
                <a:gd name="T1" fmla="*/ 1722 h 3444"/>
                <a:gd name="T2" fmla="*/ 3451 w 3452"/>
                <a:gd name="T3" fmla="*/ 1722 h 3444"/>
                <a:gd name="T4" fmla="*/ 1722 w 3452"/>
                <a:gd name="T5" fmla="*/ 3443 h 3444"/>
                <a:gd name="T6" fmla="*/ 0 w 3452"/>
                <a:gd name="T7" fmla="*/ 1722 h 3444"/>
                <a:gd name="T8" fmla="*/ 1722 w 3452"/>
                <a:gd name="T9" fmla="*/ 0 h 3444"/>
                <a:gd name="T10" fmla="*/ 3451 w 3452"/>
                <a:gd name="T11" fmla="*/ 1722 h 3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2" h="3444">
                  <a:moveTo>
                    <a:pt x="3451" y="1722"/>
                  </a:moveTo>
                  <a:lnTo>
                    <a:pt x="3451" y="1722"/>
                  </a:lnTo>
                  <a:cubicBezTo>
                    <a:pt x="3451" y="2675"/>
                    <a:pt x="2676" y="3443"/>
                    <a:pt x="1722" y="3443"/>
                  </a:cubicBezTo>
                  <a:cubicBezTo>
                    <a:pt x="775" y="3443"/>
                    <a:pt x="0" y="2675"/>
                    <a:pt x="0" y="1722"/>
                  </a:cubicBezTo>
                  <a:cubicBezTo>
                    <a:pt x="0" y="768"/>
                    <a:pt x="775" y="0"/>
                    <a:pt x="1722" y="0"/>
                  </a:cubicBezTo>
                  <a:cubicBezTo>
                    <a:pt x="2676" y="0"/>
                    <a:pt x="3451" y="768"/>
                    <a:pt x="3451" y="17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15766991" y="4272070"/>
              <a:ext cx="464167" cy="509257"/>
            </a:xfrm>
            <a:custGeom>
              <a:avLst/>
              <a:gdLst>
                <a:gd name="T0" fmla="*/ 914 w 1040"/>
                <a:gd name="T1" fmla="*/ 483 h 1140"/>
                <a:gd name="T2" fmla="*/ 914 w 1040"/>
                <a:gd name="T3" fmla="*/ 483 h 1140"/>
                <a:gd name="T4" fmla="*/ 583 w 1040"/>
                <a:gd name="T5" fmla="*/ 139 h 1140"/>
                <a:gd name="T6" fmla="*/ 106 w 1040"/>
                <a:gd name="T7" fmla="*/ 126 h 1140"/>
                <a:gd name="T8" fmla="*/ 6 w 1040"/>
                <a:gd name="T9" fmla="*/ 225 h 1140"/>
                <a:gd name="T10" fmla="*/ 0 w 1040"/>
                <a:gd name="T11" fmla="*/ 225 h 1140"/>
                <a:gd name="T12" fmla="*/ 146 w 1040"/>
                <a:gd name="T13" fmla="*/ 377 h 1140"/>
                <a:gd name="T14" fmla="*/ 152 w 1040"/>
                <a:gd name="T15" fmla="*/ 377 h 1140"/>
                <a:gd name="T16" fmla="*/ 252 w 1040"/>
                <a:gd name="T17" fmla="*/ 278 h 1140"/>
                <a:gd name="T18" fmla="*/ 430 w 1040"/>
                <a:gd name="T19" fmla="*/ 285 h 1140"/>
                <a:gd name="T20" fmla="*/ 761 w 1040"/>
                <a:gd name="T21" fmla="*/ 629 h 1140"/>
                <a:gd name="T22" fmla="*/ 761 w 1040"/>
                <a:gd name="T23" fmla="*/ 808 h 1140"/>
                <a:gd name="T24" fmla="*/ 702 w 1040"/>
                <a:gd name="T25" fmla="*/ 861 h 1140"/>
                <a:gd name="T26" fmla="*/ 523 w 1040"/>
                <a:gd name="T27" fmla="*/ 854 h 1140"/>
                <a:gd name="T28" fmla="*/ 377 w 1040"/>
                <a:gd name="T29" fmla="*/ 702 h 1140"/>
                <a:gd name="T30" fmla="*/ 146 w 1040"/>
                <a:gd name="T31" fmla="*/ 761 h 1140"/>
                <a:gd name="T32" fmla="*/ 371 w 1040"/>
                <a:gd name="T33" fmla="*/ 1000 h 1140"/>
                <a:gd name="T34" fmla="*/ 847 w 1040"/>
                <a:gd name="T35" fmla="*/ 1006 h 1140"/>
                <a:gd name="T36" fmla="*/ 900 w 1040"/>
                <a:gd name="T37" fmla="*/ 953 h 1140"/>
                <a:gd name="T38" fmla="*/ 914 w 1040"/>
                <a:gd name="T39" fmla="*/ 483 h 1140"/>
                <a:gd name="T40" fmla="*/ 914 w 1040"/>
                <a:gd name="T41" fmla="*/ 483 h 1140"/>
                <a:gd name="T42" fmla="*/ 914 w 1040"/>
                <a:gd name="T43" fmla="*/ 483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0" h="1140">
                  <a:moveTo>
                    <a:pt x="914" y="483"/>
                  </a:moveTo>
                  <a:lnTo>
                    <a:pt x="914" y="483"/>
                  </a:lnTo>
                  <a:cubicBezTo>
                    <a:pt x="583" y="139"/>
                    <a:pt x="583" y="139"/>
                    <a:pt x="583" y="139"/>
                  </a:cubicBezTo>
                  <a:cubicBezTo>
                    <a:pt x="450" y="6"/>
                    <a:pt x="238" y="0"/>
                    <a:pt x="106" y="126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5"/>
                    <a:pt x="6" y="225"/>
                    <a:pt x="0" y="225"/>
                  </a:cubicBezTo>
                  <a:cubicBezTo>
                    <a:pt x="146" y="377"/>
                    <a:pt x="146" y="377"/>
                    <a:pt x="146" y="377"/>
                  </a:cubicBezTo>
                  <a:cubicBezTo>
                    <a:pt x="146" y="377"/>
                    <a:pt x="146" y="377"/>
                    <a:pt x="152" y="377"/>
                  </a:cubicBezTo>
                  <a:cubicBezTo>
                    <a:pt x="252" y="278"/>
                    <a:pt x="252" y="278"/>
                    <a:pt x="252" y="278"/>
                  </a:cubicBezTo>
                  <a:cubicBezTo>
                    <a:pt x="305" y="232"/>
                    <a:pt x="384" y="232"/>
                    <a:pt x="430" y="285"/>
                  </a:cubicBezTo>
                  <a:cubicBezTo>
                    <a:pt x="761" y="629"/>
                    <a:pt x="761" y="629"/>
                    <a:pt x="761" y="629"/>
                  </a:cubicBezTo>
                  <a:cubicBezTo>
                    <a:pt x="808" y="675"/>
                    <a:pt x="808" y="755"/>
                    <a:pt x="761" y="808"/>
                  </a:cubicBezTo>
                  <a:cubicBezTo>
                    <a:pt x="702" y="861"/>
                    <a:pt x="702" y="861"/>
                    <a:pt x="702" y="861"/>
                  </a:cubicBezTo>
                  <a:cubicBezTo>
                    <a:pt x="655" y="907"/>
                    <a:pt x="569" y="907"/>
                    <a:pt x="523" y="854"/>
                  </a:cubicBezTo>
                  <a:cubicBezTo>
                    <a:pt x="377" y="702"/>
                    <a:pt x="377" y="702"/>
                    <a:pt x="377" y="702"/>
                  </a:cubicBezTo>
                  <a:cubicBezTo>
                    <a:pt x="305" y="741"/>
                    <a:pt x="225" y="761"/>
                    <a:pt x="146" y="761"/>
                  </a:cubicBezTo>
                  <a:cubicBezTo>
                    <a:pt x="371" y="1000"/>
                    <a:pt x="371" y="1000"/>
                    <a:pt x="371" y="1000"/>
                  </a:cubicBezTo>
                  <a:cubicBezTo>
                    <a:pt x="503" y="1132"/>
                    <a:pt x="715" y="1139"/>
                    <a:pt x="847" y="1006"/>
                  </a:cubicBezTo>
                  <a:cubicBezTo>
                    <a:pt x="900" y="953"/>
                    <a:pt x="900" y="953"/>
                    <a:pt x="900" y="953"/>
                  </a:cubicBezTo>
                  <a:cubicBezTo>
                    <a:pt x="1033" y="827"/>
                    <a:pt x="1039" y="616"/>
                    <a:pt x="914" y="483"/>
                  </a:cubicBezTo>
                  <a:close/>
                  <a:moveTo>
                    <a:pt x="914" y="483"/>
                  </a:moveTo>
                  <a:lnTo>
                    <a:pt x="914" y="4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15316650" y="3841767"/>
              <a:ext cx="503671" cy="471754"/>
            </a:xfrm>
            <a:custGeom>
              <a:avLst/>
              <a:gdLst>
                <a:gd name="T0" fmla="*/ 278 w 1127"/>
                <a:gd name="T1" fmla="*/ 337 h 1060"/>
                <a:gd name="T2" fmla="*/ 278 w 1127"/>
                <a:gd name="T3" fmla="*/ 337 h 1060"/>
                <a:gd name="T4" fmla="*/ 338 w 1127"/>
                <a:gd name="T5" fmla="*/ 278 h 1060"/>
                <a:gd name="T6" fmla="*/ 517 w 1127"/>
                <a:gd name="T7" fmla="*/ 284 h 1060"/>
                <a:gd name="T8" fmla="*/ 848 w 1127"/>
                <a:gd name="T9" fmla="*/ 629 h 1060"/>
                <a:gd name="T10" fmla="*/ 848 w 1127"/>
                <a:gd name="T11" fmla="*/ 807 h 1060"/>
                <a:gd name="T12" fmla="*/ 742 w 1127"/>
                <a:gd name="T13" fmla="*/ 907 h 1060"/>
                <a:gd name="T14" fmla="*/ 742 w 1127"/>
                <a:gd name="T15" fmla="*/ 907 h 1060"/>
                <a:gd name="T16" fmla="*/ 888 w 1127"/>
                <a:gd name="T17" fmla="*/ 1059 h 1060"/>
                <a:gd name="T18" fmla="*/ 888 w 1127"/>
                <a:gd name="T19" fmla="*/ 1053 h 1060"/>
                <a:gd name="T20" fmla="*/ 987 w 1127"/>
                <a:gd name="T21" fmla="*/ 960 h 1060"/>
                <a:gd name="T22" fmla="*/ 1000 w 1127"/>
                <a:gd name="T23" fmla="*/ 483 h 1060"/>
                <a:gd name="T24" fmla="*/ 669 w 1127"/>
                <a:gd name="T25" fmla="*/ 139 h 1060"/>
                <a:gd name="T26" fmla="*/ 192 w 1127"/>
                <a:gd name="T27" fmla="*/ 132 h 1060"/>
                <a:gd name="T28" fmla="*/ 139 w 1127"/>
                <a:gd name="T29" fmla="*/ 185 h 1060"/>
                <a:gd name="T30" fmla="*/ 126 w 1127"/>
                <a:gd name="T31" fmla="*/ 655 h 1060"/>
                <a:gd name="T32" fmla="*/ 358 w 1127"/>
                <a:gd name="T33" fmla="*/ 900 h 1060"/>
                <a:gd name="T34" fmla="*/ 424 w 1127"/>
                <a:gd name="T35" fmla="*/ 668 h 1060"/>
                <a:gd name="T36" fmla="*/ 278 w 1127"/>
                <a:gd name="T37" fmla="*/ 516 h 1060"/>
                <a:gd name="T38" fmla="*/ 278 w 1127"/>
                <a:gd name="T39" fmla="*/ 337 h 1060"/>
                <a:gd name="T40" fmla="*/ 278 w 1127"/>
                <a:gd name="T41" fmla="*/ 337 h 1060"/>
                <a:gd name="T42" fmla="*/ 278 w 1127"/>
                <a:gd name="T43" fmla="*/ 337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7" h="1060">
                  <a:moveTo>
                    <a:pt x="278" y="337"/>
                  </a:moveTo>
                  <a:lnTo>
                    <a:pt x="278" y="337"/>
                  </a:lnTo>
                  <a:cubicBezTo>
                    <a:pt x="338" y="278"/>
                    <a:pt x="338" y="278"/>
                    <a:pt x="338" y="278"/>
                  </a:cubicBezTo>
                  <a:cubicBezTo>
                    <a:pt x="384" y="231"/>
                    <a:pt x="470" y="231"/>
                    <a:pt x="517" y="284"/>
                  </a:cubicBezTo>
                  <a:cubicBezTo>
                    <a:pt x="848" y="629"/>
                    <a:pt x="848" y="629"/>
                    <a:pt x="848" y="629"/>
                  </a:cubicBezTo>
                  <a:cubicBezTo>
                    <a:pt x="894" y="682"/>
                    <a:pt x="894" y="761"/>
                    <a:pt x="848" y="807"/>
                  </a:cubicBezTo>
                  <a:cubicBezTo>
                    <a:pt x="742" y="907"/>
                    <a:pt x="742" y="907"/>
                    <a:pt x="742" y="907"/>
                  </a:cubicBezTo>
                  <a:lnTo>
                    <a:pt x="742" y="907"/>
                  </a:lnTo>
                  <a:cubicBezTo>
                    <a:pt x="888" y="1059"/>
                    <a:pt x="888" y="1059"/>
                    <a:pt x="888" y="1059"/>
                  </a:cubicBezTo>
                  <a:cubicBezTo>
                    <a:pt x="888" y="1059"/>
                    <a:pt x="888" y="1059"/>
                    <a:pt x="888" y="1053"/>
                  </a:cubicBezTo>
                  <a:cubicBezTo>
                    <a:pt x="987" y="960"/>
                    <a:pt x="987" y="960"/>
                    <a:pt x="987" y="960"/>
                  </a:cubicBezTo>
                  <a:cubicBezTo>
                    <a:pt x="1119" y="827"/>
                    <a:pt x="1126" y="615"/>
                    <a:pt x="1000" y="483"/>
                  </a:cubicBezTo>
                  <a:cubicBezTo>
                    <a:pt x="669" y="139"/>
                    <a:pt x="669" y="139"/>
                    <a:pt x="669" y="139"/>
                  </a:cubicBezTo>
                  <a:cubicBezTo>
                    <a:pt x="537" y="6"/>
                    <a:pt x="325" y="0"/>
                    <a:pt x="192" y="132"/>
                  </a:cubicBezTo>
                  <a:cubicBezTo>
                    <a:pt x="139" y="185"/>
                    <a:pt x="139" y="185"/>
                    <a:pt x="139" y="185"/>
                  </a:cubicBezTo>
                  <a:cubicBezTo>
                    <a:pt x="7" y="311"/>
                    <a:pt x="0" y="523"/>
                    <a:pt x="126" y="655"/>
                  </a:cubicBezTo>
                  <a:cubicBezTo>
                    <a:pt x="358" y="900"/>
                    <a:pt x="358" y="900"/>
                    <a:pt x="358" y="900"/>
                  </a:cubicBezTo>
                  <a:cubicBezTo>
                    <a:pt x="358" y="814"/>
                    <a:pt x="384" y="735"/>
                    <a:pt x="424" y="668"/>
                  </a:cubicBezTo>
                  <a:cubicBezTo>
                    <a:pt x="278" y="516"/>
                    <a:pt x="278" y="516"/>
                    <a:pt x="278" y="516"/>
                  </a:cubicBezTo>
                  <a:cubicBezTo>
                    <a:pt x="232" y="463"/>
                    <a:pt x="232" y="384"/>
                    <a:pt x="278" y="337"/>
                  </a:cubicBezTo>
                  <a:close/>
                  <a:moveTo>
                    <a:pt x="278" y="337"/>
                  </a:moveTo>
                  <a:lnTo>
                    <a:pt x="278" y="3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15506267" y="4100344"/>
              <a:ext cx="464167" cy="477675"/>
            </a:xfrm>
            <a:custGeom>
              <a:avLst/>
              <a:gdLst>
                <a:gd name="T0" fmla="*/ 1040 w 1041"/>
                <a:gd name="T1" fmla="*/ 841 h 1073"/>
                <a:gd name="T2" fmla="*/ 1040 w 1041"/>
                <a:gd name="T3" fmla="*/ 841 h 1073"/>
                <a:gd name="T4" fmla="*/ 894 w 1041"/>
                <a:gd name="T5" fmla="*/ 695 h 1073"/>
                <a:gd name="T6" fmla="*/ 788 w 1041"/>
                <a:gd name="T7" fmla="*/ 794 h 1073"/>
                <a:gd name="T8" fmla="*/ 609 w 1041"/>
                <a:gd name="T9" fmla="*/ 788 h 1073"/>
                <a:gd name="T10" fmla="*/ 278 w 1041"/>
                <a:gd name="T11" fmla="*/ 443 h 1073"/>
                <a:gd name="T12" fmla="*/ 285 w 1041"/>
                <a:gd name="T13" fmla="*/ 265 h 1073"/>
                <a:gd name="T14" fmla="*/ 404 w 1041"/>
                <a:gd name="T15" fmla="*/ 152 h 1073"/>
                <a:gd name="T16" fmla="*/ 258 w 1041"/>
                <a:gd name="T17" fmla="*/ 0 h 1073"/>
                <a:gd name="T18" fmla="*/ 139 w 1041"/>
                <a:gd name="T19" fmla="*/ 119 h 1073"/>
                <a:gd name="T20" fmla="*/ 126 w 1041"/>
                <a:gd name="T21" fmla="*/ 589 h 1073"/>
                <a:gd name="T22" fmla="*/ 464 w 1041"/>
                <a:gd name="T23" fmla="*/ 933 h 1073"/>
                <a:gd name="T24" fmla="*/ 934 w 1041"/>
                <a:gd name="T25" fmla="*/ 947 h 1073"/>
                <a:gd name="T26" fmla="*/ 1040 w 1041"/>
                <a:gd name="T27" fmla="*/ 841 h 1073"/>
                <a:gd name="T28" fmla="*/ 1040 w 1041"/>
                <a:gd name="T29" fmla="*/ 841 h 1073"/>
                <a:gd name="T30" fmla="*/ 1040 w 1041"/>
                <a:gd name="T31" fmla="*/ 841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1" h="1073">
                  <a:moveTo>
                    <a:pt x="1040" y="841"/>
                  </a:moveTo>
                  <a:lnTo>
                    <a:pt x="1040" y="841"/>
                  </a:lnTo>
                  <a:cubicBezTo>
                    <a:pt x="894" y="695"/>
                    <a:pt x="894" y="695"/>
                    <a:pt x="894" y="695"/>
                  </a:cubicBezTo>
                  <a:cubicBezTo>
                    <a:pt x="788" y="794"/>
                    <a:pt x="788" y="794"/>
                    <a:pt x="788" y="794"/>
                  </a:cubicBezTo>
                  <a:cubicBezTo>
                    <a:pt x="742" y="841"/>
                    <a:pt x="662" y="841"/>
                    <a:pt x="609" y="788"/>
                  </a:cubicBezTo>
                  <a:cubicBezTo>
                    <a:pt x="278" y="443"/>
                    <a:pt x="278" y="443"/>
                    <a:pt x="278" y="443"/>
                  </a:cubicBezTo>
                  <a:cubicBezTo>
                    <a:pt x="232" y="397"/>
                    <a:pt x="232" y="318"/>
                    <a:pt x="285" y="265"/>
                  </a:cubicBezTo>
                  <a:cubicBezTo>
                    <a:pt x="404" y="152"/>
                    <a:pt x="404" y="152"/>
                    <a:pt x="404" y="152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139" y="119"/>
                    <a:pt x="139" y="119"/>
                    <a:pt x="139" y="119"/>
                  </a:cubicBezTo>
                  <a:cubicBezTo>
                    <a:pt x="7" y="245"/>
                    <a:pt x="0" y="457"/>
                    <a:pt x="126" y="589"/>
                  </a:cubicBezTo>
                  <a:cubicBezTo>
                    <a:pt x="464" y="933"/>
                    <a:pt x="464" y="933"/>
                    <a:pt x="464" y="933"/>
                  </a:cubicBezTo>
                  <a:cubicBezTo>
                    <a:pt x="589" y="1066"/>
                    <a:pt x="801" y="1072"/>
                    <a:pt x="934" y="947"/>
                  </a:cubicBezTo>
                  <a:lnTo>
                    <a:pt x="1040" y="841"/>
                  </a:lnTo>
                  <a:close/>
                  <a:moveTo>
                    <a:pt x="1040" y="841"/>
                  </a:moveTo>
                  <a:lnTo>
                    <a:pt x="1040" y="8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6"/>
            <p:cNvGrpSpPr/>
            <p:nvPr/>
          </p:nvGrpSpPr>
          <p:grpSpPr>
            <a:xfrm>
              <a:off x="16751331" y="4254306"/>
              <a:ext cx="1289792" cy="1286961"/>
              <a:chOff x="14064382" y="4015878"/>
              <a:chExt cx="1375880" cy="1372860"/>
            </a:xfrm>
          </p:grpSpPr>
          <p:sp>
            <p:nvSpPr>
              <p:cNvPr id="59" name="Freeform 8"/>
              <p:cNvSpPr>
                <a:spLocks noChangeArrowheads="1"/>
              </p:cNvSpPr>
              <p:nvPr/>
            </p:nvSpPr>
            <p:spPr bwMode="auto">
              <a:xfrm>
                <a:off x="14064382" y="4015878"/>
                <a:ext cx="1375880" cy="1372860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9"/>
              <p:cNvSpPr>
                <a:spLocks noChangeArrowheads="1"/>
              </p:cNvSpPr>
              <p:nvPr/>
            </p:nvSpPr>
            <p:spPr bwMode="auto">
              <a:xfrm>
                <a:off x="14298260" y="4264340"/>
                <a:ext cx="906016" cy="871724"/>
              </a:xfrm>
              <a:custGeom>
                <a:avLst/>
                <a:gdLst>
                  <a:gd name="T0" fmla="*/ 1881 w 1902"/>
                  <a:gd name="T1" fmla="*/ 529 h 1828"/>
                  <a:gd name="T2" fmla="*/ 1881 w 1902"/>
                  <a:gd name="T3" fmla="*/ 529 h 1828"/>
                  <a:gd name="T4" fmla="*/ 1901 w 1902"/>
                  <a:gd name="T5" fmla="*/ 602 h 1828"/>
                  <a:gd name="T6" fmla="*/ 1822 w 1902"/>
                  <a:gd name="T7" fmla="*/ 1059 h 1828"/>
                  <a:gd name="T8" fmla="*/ 1789 w 1902"/>
                  <a:gd name="T9" fmla="*/ 1119 h 1828"/>
                  <a:gd name="T10" fmla="*/ 1722 w 1902"/>
                  <a:gd name="T11" fmla="*/ 1139 h 1828"/>
                  <a:gd name="T12" fmla="*/ 563 w 1902"/>
                  <a:gd name="T13" fmla="*/ 1139 h 1828"/>
                  <a:gd name="T14" fmla="*/ 543 w 1902"/>
                  <a:gd name="T15" fmla="*/ 1271 h 1828"/>
                  <a:gd name="T16" fmla="*/ 1643 w 1902"/>
                  <a:gd name="T17" fmla="*/ 1271 h 1828"/>
                  <a:gd name="T18" fmla="*/ 1716 w 1902"/>
                  <a:gd name="T19" fmla="*/ 1298 h 1828"/>
                  <a:gd name="T20" fmla="*/ 1742 w 1902"/>
                  <a:gd name="T21" fmla="*/ 1370 h 1828"/>
                  <a:gd name="T22" fmla="*/ 1716 w 1902"/>
                  <a:gd name="T23" fmla="*/ 1437 h 1828"/>
                  <a:gd name="T24" fmla="*/ 1643 w 1902"/>
                  <a:gd name="T25" fmla="*/ 1470 h 1828"/>
                  <a:gd name="T26" fmla="*/ 424 w 1902"/>
                  <a:gd name="T27" fmla="*/ 1470 h 1828"/>
                  <a:gd name="T28" fmla="*/ 351 w 1902"/>
                  <a:gd name="T29" fmla="*/ 1430 h 1828"/>
                  <a:gd name="T30" fmla="*/ 325 w 1902"/>
                  <a:gd name="T31" fmla="*/ 1351 h 1828"/>
                  <a:gd name="T32" fmla="*/ 378 w 1902"/>
                  <a:gd name="T33" fmla="*/ 1066 h 1828"/>
                  <a:gd name="T34" fmla="*/ 298 w 1902"/>
                  <a:gd name="T35" fmla="*/ 264 h 1828"/>
                  <a:gd name="T36" fmla="*/ 73 w 1902"/>
                  <a:gd name="T37" fmla="*/ 198 h 1828"/>
                  <a:gd name="T38" fmla="*/ 14 w 1902"/>
                  <a:gd name="T39" fmla="*/ 145 h 1828"/>
                  <a:gd name="T40" fmla="*/ 7 w 1902"/>
                  <a:gd name="T41" fmla="*/ 72 h 1828"/>
                  <a:gd name="T42" fmla="*/ 60 w 1902"/>
                  <a:gd name="T43" fmla="*/ 13 h 1828"/>
                  <a:gd name="T44" fmla="*/ 133 w 1902"/>
                  <a:gd name="T45" fmla="*/ 6 h 1828"/>
                  <a:gd name="T46" fmla="*/ 424 w 1902"/>
                  <a:gd name="T47" fmla="*/ 99 h 1828"/>
                  <a:gd name="T48" fmla="*/ 464 w 1902"/>
                  <a:gd name="T49" fmla="*/ 132 h 1828"/>
                  <a:gd name="T50" fmla="*/ 490 w 1902"/>
                  <a:gd name="T51" fmla="*/ 185 h 1828"/>
                  <a:gd name="T52" fmla="*/ 504 w 1902"/>
                  <a:gd name="T53" fmla="*/ 344 h 1828"/>
                  <a:gd name="T54" fmla="*/ 1815 w 1902"/>
                  <a:gd name="T55" fmla="*/ 490 h 1828"/>
                  <a:gd name="T56" fmla="*/ 1881 w 1902"/>
                  <a:gd name="T57" fmla="*/ 529 h 1828"/>
                  <a:gd name="T58" fmla="*/ 577 w 1902"/>
                  <a:gd name="T59" fmla="*/ 1523 h 1828"/>
                  <a:gd name="T60" fmla="*/ 577 w 1902"/>
                  <a:gd name="T61" fmla="*/ 1523 h 1828"/>
                  <a:gd name="T62" fmla="*/ 683 w 1902"/>
                  <a:gd name="T63" fmla="*/ 1562 h 1828"/>
                  <a:gd name="T64" fmla="*/ 722 w 1902"/>
                  <a:gd name="T65" fmla="*/ 1668 h 1828"/>
                  <a:gd name="T66" fmla="*/ 683 w 1902"/>
                  <a:gd name="T67" fmla="*/ 1781 h 1828"/>
                  <a:gd name="T68" fmla="*/ 577 w 1902"/>
                  <a:gd name="T69" fmla="*/ 1827 h 1828"/>
                  <a:gd name="T70" fmla="*/ 464 w 1902"/>
                  <a:gd name="T71" fmla="*/ 1781 h 1828"/>
                  <a:gd name="T72" fmla="*/ 424 w 1902"/>
                  <a:gd name="T73" fmla="*/ 1668 h 1828"/>
                  <a:gd name="T74" fmla="*/ 464 w 1902"/>
                  <a:gd name="T75" fmla="*/ 1562 h 1828"/>
                  <a:gd name="T76" fmla="*/ 577 w 1902"/>
                  <a:gd name="T77" fmla="*/ 1523 h 1828"/>
                  <a:gd name="T78" fmla="*/ 1464 w 1902"/>
                  <a:gd name="T79" fmla="*/ 1523 h 1828"/>
                  <a:gd name="T80" fmla="*/ 1464 w 1902"/>
                  <a:gd name="T81" fmla="*/ 1523 h 1828"/>
                  <a:gd name="T82" fmla="*/ 1570 w 1902"/>
                  <a:gd name="T83" fmla="*/ 1562 h 1828"/>
                  <a:gd name="T84" fmla="*/ 1616 w 1902"/>
                  <a:gd name="T85" fmla="*/ 1668 h 1828"/>
                  <a:gd name="T86" fmla="*/ 1570 w 1902"/>
                  <a:gd name="T87" fmla="*/ 1781 h 1828"/>
                  <a:gd name="T88" fmla="*/ 1464 w 1902"/>
                  <a:gd name="T89" fmla="*/ 1827 h 1828"/>
                  <a:gd name="T90" fmla="*/ 1358 w 1902"/>
                  <a:gd name="T91" fmla="*/ 1781 h 1828"/>
                  <a:gd name="T92" fmla="*/ 1318 w 1902"/>
                  <a:gd name="T93" fmla="*/ 1668 h 1828"/>
                  <a:gd name="T94" fmla="*/ 1358 w 1902"/>
                  <a:gd name="T95" fmla="*/ 1562 h 1828"/>
                  <a:gd name="T96" fmla="*/ 1464 w 1902"/>
                  <a:gd name="T97" fmla="*/ 1523 h 1828"/>
                  <a:gd name="T98" fmla="*/ 1464 w 1902"/>
                  <a:gd name="T99" fmla="*/ 1523 h 1828"/>
                  <a:gd name="T100" fmla="*/ 1464 w 1902"/>
                  <a:gd name="T101" fmla="*/ 1523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02" h="1828">
                    <a:moveTo>
                      <a:pt x="1881" y="529"/>
                    </a:moveTo>
                    <a:lnTo>
                      <a:pt x="1881" y="529"/>
                    </a:lnTo>
                    <a:cubicBezTo>
                      <a:pt x="1895" y="549"/>
                      <a:pt x="1901" y="576"/>
                      <a:pt x="1901" y="602"/>
                    </a:cubicBezTo>
                    <a:cubicBezTo>
                      <a:pt x="1822" y="1059"/>
                      <a:pt x="1822" y="1059"/>
                      <a:pt x="1822" y="1059"/>
                    </a:cubicBezTo>
                    <a:cubicBezTo>
                      <a:pt x="1815" y="1086"/>
                      <a:pt x="1808" y="1106"/>
                      <a:pt x="1789" y="1119"/>
                    </a:cubicBezTo>
                    <a:cubicBezTo>
                      <a:pt x="1769" y="1132"/>
                      <a:pt x="1749" y="1139"/>
                      <a:pt x="1722" y="1139"/>
                    </a:cubicBezTo>
                    <a:cubicBezTo>
                      <a:pt x="563" y="1139"/>
                      <a:pt x="563" y="1139"/>
                      <a:pt x="563" y="1139"/>
                    </a:cubicBezTo>
                    <a:cubicBezTo>
                      <a:pt x="543" y="1271"/>
                      <a:pt x="543" y="1271"/>
                      <a:pt x="543" y="1271"/>
                    </a:cubicBezTo>
                    <a:cubicBezTo>
                      <a:pt x="1643" y="1271"/>
                      <a:pt x="1643" y="1271"/>
                      <a:pt x="1643" y="1271"/>
                    </a:cubicBezTo>
                    <a:cubicBezTo>
                      <a:pt x="1669" y="1271"/>
                      <a:pt x="1696" y="1278"/>
                      <a:pt x="1716" y="1298"/>
                    </a:cubicBezTo>
                    <a:cubicBezTo>
                      <a:pt x="1736" y="1318"/>
                      <a:pt x="1742" y="1344"/>
                      <a:pt x="1742" y="1370"/>
                    </a:cubicBezTo>
                    <a:cubicBezTo>
                      <a:pt x="1742" y="1397"/>
                      <a:pt x="1736" y="1417"/>
                      <a:pt x="1716" y="1437"/>
                    </a:cubicBezTo>
                    <a:cubicBezTo>
                      <a:pt x="1696" y="1457"/>
                      <a:pt x="1669" y="1470"/>
                      <a:pt x="1643" y="1470"/>
                    </a:cubicBezTo>
                    <a:cubicBezTo>
                      <a:pt x="424" y="1470"/>
                      <a:pt x="424" y="1470"/>
                      <a:pt x="424" y="1470"/>
                    </a:cubicBezTo>
                    <a:cubicBezTo>
                      <a:pt x="398" y="1470"/>
                      <a:pt x="371" y="1457"/>
                      <a:pt x="351" y="1430"/>
                    </a:cubicBezTo>
                    <a:cubicBezTo>
                      <a:pt x="332" y="1410"/>
                      <a:pt x="325" y="1384"/>
                      <a:pt x="325" y="1351"/>
                    </a:cubicBezTo>
                    <a:cubicBezTo>
                      <a:pt x="378" y="1066"/>
                      <a:pt x="378" y="1066"/>
                      <a:pt x="378" y="1066"/>
                    </a:cubicBezTo>
                    <a:cubicBezTo>
                      <a:pt x="298" y="264"/>
                      <a:pt x="298" y="264"/>
                      <a:pt x="298" y="264"/>
                    </a:cubicBezTo>
                    <a:cubicBezTo>
                      <a:pt x="73" y="198"/>
                      <a:pt x="73" y="198"/>
                      <a:pt x="73" y="198"/>
                    </a:cubicBezTo>
                    <a:cubicBezTo>
                      <a:pt x="47" y="185"/>
                      <a:pt x="27" y="172"/>
                      <a:pt x="14" y="145"/>
                    </a:cubicBezTo>
                    <a:cubicBezTo>
                      <a:pt x="7" y="125"/>
                      <a:pt x="0" y="99"/>
                      <a:pt x="7" y="72"/>
                    </a:cubicBezTo>
                    <a:cubicBezTo>
                      <a:pt x="20" y="46"/>
                      <a:pt x="33" y="26"/>
                      <a:pt x="60" y="13"/>
                    </a:cubicBezTo>
                    <a:cubicBezTo>
                      <a:pt x="80" y="6"/>
                      <a:pt x="106" y="0"/>
                      <a:pt x="133" y="6"/>
                    </a:cubicBezTo>
                    <a:cubicBezTo>
                      <a:pt x="424" y="99"/>
                      <a:pt x="424" y="99"/>
                      <a:pt x="424" y="99"/>
                    </a:cubicBezTo>
                    <a:cubicBezTo>
                      <a:pt x="438" y="106"/>
                      <a:pt x="457" y="119"/>
                      <a:pt x="464" y="132"/>
                    </a:cubicBezTo>
                    <a:cubicBezTo>
                      <a:pt x="477" y="145"/>
                      <a:pt x="484" y="165"/>
                      <a:pt x="490" y="185"/>
                    </a:cubicBezTo>
                    <a:cubicBezTo>
                      <a:pt x="504" y="344"/>
                      <a:pt x="504" y="344"/>
                      <a:pt x="504" y="344"/>
                    </a:cubicBezTo>
                    <a:cubicBezTo>
                      <a:pt x="1815" y="490"/>
                      <a:pt x="1815" y="490"/>
                      <a:pt x="1815" y="490"/>
                    </a:cubicBezTo>
                    <a:cubicBezTo>
                      <a:pt x="1842" y="496"/>
                      <a:pt x="1861" y="510"/>
                      <a:pt x="1881" y="529"/>
                    </a:cubicBezTo>
                    <a:close/>
                    <a:moveTo>
                      <a:pt x="577" y="1523"/>
                    </a:moveTo>
                    <a:lnTo>
                      <a:pt x="577" y="1523"/>
                    </a:lnTo>
                    <a:cubicBezTo>
                      <a:pt x="616" y="1523"/>
                      <a:pt x="649" y="1536"/>
                      <a:pt x="683" y="1562"/>
                    </a:cubicBezTo>
                    <a:cubicBezTo>
                      <a:pt x="709" y="1596"/>
                      <a:pt x="722" y="1629"/>
                      <a:pt x="722" y="1668"/>
                    </a:cubicBezTo>
                    <a:cubicBezTo>
                      <a:pt x="722" y="1715"/>
                      <a:pt x="709" y="1748"/>
                      <a:pt x="683" y="1781"/>
                    </a:cubicBezTo>
                    <a:cubicBezTo>
                      <a:pt x="649" y="1808"/>
                      <a:pt x="616" y="1827"/>
                      <a:pt x="577" y="1827"/>
                    </a:cubicBezTo>
                    <a:cubicBezTo>
                      <a:pt x="530" y="1827"/>
                      <a:pt x="497" y="1808"/>
                      <a:pt x="464" y="1781"/>
                    </a:cubicBezTo>
                    <a:cubicBezTo>
                      <a:pt x="438" y="1748"/>
                      <a:pt x="424" y="1715"/>
                      <a:pt x="424" y="1668"/>
                    </a:cubicBezTo>
                    <a:cubicBezTo>
                      <a:pt x="424" y="1629"/>
                      <a:pt x="438" y="1596"/>
                      <a:pt x="464" y="1562"/>
                    </a:cubicBezTo>
                    <a:cubicBezTo>
                      <a:pt x="497" y="1536"/>
                      <a:pt x="530" y="1523"/>
                      <a:pt x="577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ubicBezTo>
                      <a:pt x="1510" y="1523"/>
                      <a:pt x="1543" y="1536"/>
                      <a:pt x="1570" y="1562"/>
                    </a:cubicBezTo>
                    <a:cubicBezTo>
                      <a:pt x="1603" y="1596"/>
                      <a:pt x="1616" y="1629"/>
                      <a:pt x="1616" y="1668"/>
                    </a:cubicBezTo>
                    <a:cubicBezTo>
                      <a:pt x="1616" y="1715"/>
                      <a:pt x="1603" y="1748"/>
                      <a:pt x="1570" y="1781"/>
                    </a:cubicBezTo>
                    <a:cubicBezTo>
                      <a:pt x="1543" y="1808"/>
                      <a:pt x="1510" y="1827"/>
                      <a:pt x="1464" y="1827"/>
                    </a:cubicBezTo>
                    <a:cubicBezTo>
                      <a:pt x="1424" y="1827"/>
                      <a:pt x="1391" y="1808"/>
                      <a:pt x="1358" y="1781"/>
                    </a:cubicBezTo>
                    <a:cubicBezTo>
                      <a:pt x="1331" y="1748"/>
                      <a:pt x="1318" y="1715"/>
                      <a:pt x="1318" y="1668"/>
                    </a:cubicBezTo>
                    <a:cubicBezTo>
                      <a:pt x="1318" y="1629"/>
                      <a:pt x="1331" y="1596"/>
                      <a:pt x="1358" y="1562"/>
                    </a:cubicBezTo>
                    <a:cubicBezTo>
                      <a:pt x="1391" y="1536"/>
                      <a:pt x="1424" y="1523"/>
                      <a:pt x="1464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8"/>
            <p:cNvGrpSpPr/>
            <p:nvPr/>
          </p:nvGrpSpPr>
          <p:grpSpPr>
            <a:xfrm>
              <a:off x="19216354" y="4730006"/>
              <a:ext cx="707114" cy="706645"/>
              <a:chOff x="16839319" y="4759159"/>
              <a:chExt cx="754311" cy="753810"/>
            </a:xfrm>
          </p:grpSpPr>
          <p:sp>
            <p:nvSpPr>
              <p:cNvPr id="57" name="Freeform 10"/>
              <p:cNvSpPr>
                <a:spLocks noChangeArrowheads="1"/>
              </p:cNvSpPr>
              <p:nvPr/>
            </p:nvSpPr>
            <p:spPr bwMode="auto">
              <a:xfrm>
                <a:off x="16839319" y="4759159"/>
                <a:ext cx="754311" cy="753810"/>
              </a:xfrm>
              <a:custGeom>
                <a:avLst/>
                <a:gdLst>
                  <a:gd name="T0" fmla="*/ 1582 w 1583"/>
                  <a:gd name="T1" fmla="*/ 794 h 1583"/>
                  <a:gd name="T2" fmla="*/ 1582 w 1583"/>
                  <a:gd name="T3" fmla="*/ 794 h 1583"/>
                  <a:gd name="T4" fmla="*/ 788 w 1583"/>
                  <a:gd name="T5" fmla="*/ 1582 h 1583"/>
                  <a:gd name="T6" fmla="*/ 0 w 1583"/>
                  <a:gd name="T7" fmla="*/ 794 h 1583"/>
                  <a:gd name="T8" fmla="*/ 788 w 1583"/>
                  <a:gd name="T9" fmla="*/ 0 h 1583"/>
                  <a:gd name="T10" fmla="*/ 1582 w 1583"/>
                  <a:gd name="T11" fmla="*/ 794 h 1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83" h="1583">
                    <a:moveTo>
                      <a:pt x="1582" y="794"/>
                    </a:moveTo>
                    <a:lnTo>
                      <a:pt x="1582" y="794"/>
                    </a:lnTo>
                    <a:cubicBezTo>
                      <a:pt x="1582" y="1225"/>
                      <a:pt x="1225" y="1582"/>
                      <a:pt x="788" y="1582"/>
                    </a:cubicBezTo>
                    <a:cubicBezTo>
                      <a:pt x="351" y="1582"/>
                      <a:pt x="0" y="1225"/>
                      <a:pt x="0" y="794"/>
                    </a:cubicBezTo>
                    <a:cubicBezTo>
                      <a:pt x="0" y="357"/>
                      <a:pt x="351" y="0"/>
                      <a:pt x="788" y="0"/>
                    </a:cubicBezTo>
                    <a:cubicBezTo>
                      <a:pt x="1225" y="0"/>
                      <a:pt x="1582" y="357"/>
                      <a:pt x="1582" y="794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11"/>
              <p:cNvSpPr>
                <a:spLocks noChangeArrowheads="1"/>
              </p:cNvSpPr>
              <p:nvPr/>
            </p:nvSpPr>
            <p:spPr bwMode="auto">
              <a:xfrm>
                <a:off x="16984703" y="4900235"/>
                <a:ext cx="463543" cy="469552"/>
              </a:xfrm>
              <a:custGeom>
                <a:avLst/>
                <a:gdLst>
                  <a:gd name="T0" fmla="*/ 794 w 974"/>
                  <a:gd name="T1" fmla="*/ 629 h 988"/>
                  <a:gd name="T2" fmla="*/ 794 w 974"/>
                  <a:gd name="T3" fmla="*/ 629 h 988"/>
                  <a:gd name="T4" fmla="*/ 655 w 974"/>
                  <a:gd name="T5" fmla="*/ 695 h 988"/>
                  <a:gd name="T6" fmla="*/ 351 w 974"/>
                  <a:gd name="T7" fmla="*/ 543 h 988"/>
                  <a:gd name="T8" fmla="*/ 358 w 974"/>
                  <a:gd name="T9" fmla="*/ 496 h 988"/>
                  <a:gd name="T10" fmla="*/ 351 w 974"/>
                  <a:gd name="T11" fmla="*/ 443 h 988"/>
                  <a:gd name="T12" fmla="*/ 655 w 974"/>
                  <a:gd name="T13" fmla="*/ 284 h 988"/>
                  <a:gd name="T14" fmla="*/ 794 w 974"/>
                  <a:gd name="T15" fmla="*/ 357 h 988"/>
                  <a:gd name="T16" fmla="*/ 973 w 974"/>
                  <a:gd name="T17" fmla="*/ 178 h 988"/>
                  <a:gd name="T18" fmla="*/ 794 w 974"/>
                  <a:gd name="T19" fmla="*/ 0 h 988"/>
                  <a:gd name="T20" fmla="*/ 615 w 974"/>
                  <a:gd name="T21" fmla="*/ 178 h 988"/>
                  <a:gd name="T22" fmla="*/ 622 w 974"/>
                  <a:gd name="T23" fmla="*/ 225 h 988"/>
                  <a:gd name="T24" fmla="*/ 318 w 974"/>
                  <a:gd name="T25" fmla="*/ 384 h 988"/>
                  <a:gd name="T26" fmla="*/ 179 w 974"/>
                  <a:gd name="T27" fmla="*/ 311 h 988"/>
                  <a:gd name="T28" fmla="*/ 0 w 974"/>
                  <a:gd name="T29" fmla="*/ 496 h 988"/>
                  <a:gd name="T30" fmla="*/ 179 w 974"/>
                  <a:gd name="T31" fmla="*/ 675 h 988"/>
                  <a:gd name="T32" fmla="*/ 318 w 974"/>
                  <a:gd name="T33" fmla="*/ 602 h 988"/>
                  <a:gd name="T34" fmla="*/ 622 w 974"/>
                  <a:gd name="T35" fmla="*/ 755 h 988"/>
                  <a:gd name="T36" fmla="*/ 615 w 974"/>
                  <a:gd name="T37" fmla="*/ 808 h 988"/>
                  <a:gd name="T38" fmla="*/ 794 w 974"/>
                  <a:gd name="T39" fmla="*/ 987 h 988"/>
                  <a:gd name="T40" fmla="*/ 973 w 974"/>
                  <a:gd name="T41" fmla="*/ 808 h 988"/>
                  <a:gd name="T42" fmla="*/ 794 w 974"/>
                  <a:gd name="T43" fmla="*/ 629 h 988"/>
                  <a:gd name="T44" fmla="*/ 794 w 974"/>
                  <a:gd name="T45" fmla="*/ 629 h 988"/>
                  <a:gd name="T46" fmla="*/ 794 w 974"/>
                  <a:gd name="T47" fmla="*/ 629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74" h="988">
                    <a:moveTo>
                      <a:pt x="794" y="629"/>
                    </a:moveTo>
                    <a:lnTo>
                      <a:pt x="794" y="629"/>
                    </a:lnTo>
                    <a:cubicBezTo>
                      <a:pt x="734" y="629"/>
                      <a:pt x="688" y="655"/>
                      <a:pt x="655" y="695"/>
                    </a:cubicBezTo>
                    <a:cubicBezTo>
                      <a:pt x="351" y="543"/>
                      <a:pt x="351" y="543"/>
                      <a:pt x="351" y="543"/>
                    </a:cubicBezTo>
                    <a:cubicBezTo>
                      <a:pt x="351" y="523"/>
                      <a:pt x="358" y="510"/>
                      <a:pt x="358" y="496"/>
                    </a:cubicBezTo>
                    <a:cubicBezTo>
                      <a:pt x="358" y="477"/>
                      <a:pt x="351" y="457"/>
                      <a:pt x="351" y="443"/>
                    </a:cubicBezTo>
                    <a:cubicBezTo>
                      <a:pt x="655" y="284"/>
                      <a:pt x="655" y="284"/>
                      <a:pt x="655" y="284"/>
                    </a:cubicBezTo>
                    <a:cubicBezTo>
                      <a:pt x="681" y="331"/>
                      <a:pt x="734" y="357"/>
                      <a:pt x="794" y="357"/>
                    </a:cubicBezTo>
                    <a:cubicBezTo>
                      <a:pt x="893" y="357"/>
                      <a:pt x="973" y="278"/>
                      <a:pt x="973" y="178"/>
                    </a:cubicBezTo>
                    <a:cubicBezTo>
                      <a:pt x="973" y="79"/>
                      <a:pt x="893" y="0"/>
                      <a:pt x="794" y="0"/>
                    </a:cubicBezTo>
                    <a:cubicBezTo>
                      <a:pt x="694" y="0"/>
                      <a:pt x="615" y="79"/>
                      <a:pt x="615" y="178"/>
                    </a:cubicBezTo>
                    <a:cubicBezTo>
                      <a:pt x="615" y="198"/>
                      <a:pt x="615" y="212"/>
                      <a:pt x="622" y="225"/>
                    </a:cubicBezTo>
                    <a:cubicBezTo>
                      <a:pt x="318" y="384"/>
                      <a:pt x="318" y="384"/>
                      <a:pt x="318" y="384"/>
                    </a:cubicBezTo>
                    <a:cubicBezTo>
                      <a:pt x="285" y="337"/>
                      <a:pt x="232" y="311"/>
                      <a:pt x="179" y="311"/>
                    </a:cubicBezTo>
                    <a:cubicBezTo>
                      <a:pt x="79" y="311"/>
                      <a:pt x="0" y="397"/>
                      <a:pt x="0" y="496"/>
                    </a:cubicBezTo>
                    <a:cubicBezTo>
                      <a:pt x="0" y="589"/>
                      <a:pt x="79" y="675"/>
                      <a:pt x="179" y="675"/>
                    </a:cubicBezTo>
                    <a:cubicBezTo>
                      <a:pt x="238" y="675"/>
                      <a:pt x="285" y="642"/>
                      <a:pt x="318" y="602"/>
                    </a:cubicBezTo>
                    <a:cubicBezTo>
                      <a:pt x="622" y="755"/>
                      <a:pt x="622" y="755"/>
                      <a:pt x="622" y="755"/>
                    </a:cubicBezTo>
                    <a:cubicBezTo>
                      <a:pt x="622" y="775"/>
                      <a:pt x="615" y="788"/>
                      <a:pt x="615" y="808"/>
                    </a:cubicBezTo>
                    <a:cubicBezTo>
                      <a:pt x="615" y="907"/>
                      <a:pt x="694" y="987"/>
                      <a:pt x="794" y="987"/>
                    </a:cubicBezTo>
                    <a:cubicBezTo>
                      <a:pt x="893" y="987"/>
                      <a:pt x="973" y="907"/>
                      <a:pt x="973" y="808"/>
                    </a:cubicBezTo>
                    <a:cubicBezTo>
                      <a:pt x="973" y="708"/>
                      <a:pt x="893" y="629"/>
                      <a:pt x="794" y="629"/>
                    </a:cubicBezTo>
                    <a:close/>
                    <a:moveTo>
                      <a:pt x="794" y="629"/>
                    </a:moveTo>
                    <a:lnTo>
                      <a:pt x="794" y="6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14"/>
            <p:cNvGrpSpPr/>
            <p:nvPr/>
          </p:nvGrpSpPr>
          <p:grpSpPr>
            <a:xfrm>
              <a:off x="14636808" y="5418887"/>
              <a:ext cx="1050796" cy="1048123"/>
              <a:chOff x="14636808" y="5418887"/>
              <a:chExt cx="1050796" cy="1048123"/>
            </a:xfrm>
          </p:grpSpPr>
          <p:sp>
            <p:nvSpPr>
              <p:cNvPr id="52" name="Freeform 12"/>
              <p:cNvSpPr>
                <a:spLocks noChangeArrowheads="1"/>
              </p:cNvSpPr>
              <p:nvPr/>
            </p:nvSpPr>
            <p:spPr bwMode="auto">
              <a:xfrm>
                <a:off x="14636808" y="5418887"/>
                <a:ext cx="1050796" cy="1048123"/>
              </a:xfrm>
              <a:custGeom>
                <a:avLst/>
                <a:gdLst>
                  <a:gd name="T0" fmla="*/ 2351 w 2352"/>
                  <a:gd name="T1" fmla="*/ 1172 h 2345"/>
                  <a:gd name="T2" fmla="*/ 2351 w 2352"/>
                  <a:gd name="T3" fmla="*/ 1172 h 2345"/>
                  <a:gd name="T4" fmla="*/ 1179 w 2352"/>
                  <a:gd name="T5" fmla="*/ 2344 h 2345"/>
                  <a:gd name="T6" fmla="*/ 0 w 2352"/>
                  <a:gd name="T7" fmla="*/ 1172 h 2345"/>
                  <a:gd name="T8" fmla="*/ 1179 w 2352"/>
                  <a:gd name="T9" fmla="*/ 0 h 2345"/>
                  <a:gd name="T10" fmla="*/ 2351 w 2352"/>
                  <a:gd name="T11" fmla="*/ 1172 h 2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2" h="2345">
                    <a:moveTo>
                      <a:pt x="2351" y="1172"/>
                    </a:moveTo>
                    <a:lnTo>
                      <a:pt x="2351" y="1172"/>
                    </a:lnTo>
                    <a:cubicBezTo>
                      <a:pt x="2351" y="1821"/>
                      <a:pt x="1822" y="2344"/>
                      <a:pt x="1179" y="2344"/>
                    </a:cubicBezTo>
                    <a:cubicBezTo>
                      <a:pt x="530" y="2344"/>
                      <a:pt x="0" y="1821"/>
                      <a:pt x="0" y="1172"/>
                    </a:cubicBezTo>
                    <a:cubicBezTo>
                      <a:pt x="0" y="523"/>
                      <a:pt x="530" y="0"/>
                      <a:pt x="1179" y="0"/>
                    </a:cubicBezTo>
                    <a:cubicBezTo>
                      <a:pt x="1822" y="0"/>
                      <a:pt x="2351" y="523"/>
                      <a:pt x="2351" y="1172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13"/>
              <p:cNvSpPr>
                <a:spLocks noChangeArrowheads="1"/>
              </p:cNvSpPr>
              <p:nvPr/>
            </p:nvSpPr>
            <p:spPr bwMode="auto">
              <a:xfrm>
                <a:off x="14690137" y="5470208"/>
                <a:ext cx="944136" cy="943508"/>
              </a:xfrm>
              <a:custGeom>
                <a:avLst/>
                <a:gdLst>
                  <a:gd name="T0" fmla="*/ 1059 w 2113"/>
                  <a:gd name="T1" fmla="*/ 2112 h 2113"/>
                  <a:gd name="T2" fmla="*/ 1059 w 2113"/>
                  <a:gd name="T3" fmla="*/ 2112 h 2113"/>
                  <a:gd name="T4" fmla="*/ 0 w 2113"/>
                  <a:gd name="T5" fmla="*/ 1059 h 2113"/>
                  <a:gd name="T6" fmla="*/ 1059 w 2113"/>
                  <a:gd name="T7" fmla="*/ 0 h 2113"/>
                  <a:gd name="T8" fmla="*/ 2112 w 2113"/>
                  <a:gd name="T9" fmla="*/ 1059 h 2113"/>
                  <a:gd name="T10" fmla="*/ 1059 w 2113"/>
                  <a:gd name="T11" fmla="*/ 2112 h 2113"/>
                  <a:gd name="T12" fmla="*/ 1059 w 2113"/>
                  <a:gd name="T13" fmla="*/ 132 h 2113"/>
                  <a:gd name="T14" fmla="*/ 1059 w 2113"/>
                  <a:gd name="T15" fmla="*/ 132 h 2113"/>
                  <a:gd name="T16" fmla="*/ 126 w 2113"/>
                  <a:gd name="T17" fmla="*/ 1059 h 2113"/>
                  <a:gd name="T18" fmla="*/ 1059 w 2113"/>
                  <a:gd name="T19" fmla="*/ 1987 h 2113"/>
                  <a:gd name="T20" fmla="*/ 1986 w 2113"/>
                  <a:gd name="T21" fmla="*/ 1059 h 2113"/>
                  <a:gd name="T22" fmla="*/ 1059 w 2113"/>
                  <a:gd name="T23" fmla="*/ 132 h 2113"/>
                  <a:gd name="T24" fmla="*/ 1059 w 2113"/>
                  <a:gd name="T25" fmla="*/ 132 h 2113"/>
                  <a:gd name="T26" fmla="*/ 1059 w 2113"/>
                  <a:gd name="T27" fmla="*/ 132 h 2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3" h="2113">
                    <a:moveTo>
                      <a:pt x="1059" y="2112"/>
                    </a:moveTo>
                    <a:lnTo>
                      <a:pt x="1059" y="2112"/>
                    </a:lnTo>
                    <a:cubicBezTo>
                      <a:pt x="476" y="2112"/>
                      <a:pt x="0" y="1642"/>
                      <a:pt x="0" y="1059"/>
                    </a:cubicBezTo>
                    <a:cubicBezTo>
                      <a:pt x="0" y="477"/>
                      <a:pt x="476" y="0"/>
                      <a:pt x="1059" y="0"/>
                    </a:cubicBezTo>
                    <a:cubicBezTo>
                      <a:pt x="1635" y="0"/>
                      <a:pt x="2112" y="477"/>
                      <a:pt x="2112" y="1059"/>
                    </a:cubicBezTo>
                    <a:cubicBezTo>
                      <a:pt x="2112" y="1642"/>
                      <a:pt x="1635" y="2112"/>
                      <a:pt x="1059" y="211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ubicBezTo>
                      <a:pt x="543" y="132"/>
                      <a:pt x="126" y="543"/>
                      <a:pt x="126" y="1059"/>
                    </a:cubicBezTo>
                    <a:cubicBezTo>
                      <a:pt x="126" y="1569"/>
                      <a:pt x="543" y="1987"/>
                      <a:pt x="1059" y="1987"/>
                    </a:cubicBezTo>
                    <a:cubicBezTo>
                      <a:pt x="1569" y="1987"/>
                      <a:pt x="1986" y="1569"/>
                      <a:pt x="1986" y="1059"/>
                    </a:cubicBezTo>
                    <a:cubicBezTo>
                      <a:pt x="1986" y="543"/>
                      <a:pt x="1569" y="132"/>
                      <a:pt x="1059" y="13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14"/>
              <p:cNvSpPr>
                <a:spLocks noChangeArrowheads="1"/>
              </p:cNvSpPr>
              <p:nvPr/>
            </p:nvSpPr>
            <p:spPr bwMode="auto">
              <a:xfrm>
                <a:off x="15314295" y="5659699"/>
                <a:ext cx="134312" cy="134223"/>
              </a:xfrm>
              <a:custGeom>
                <a:avLst/>
                <a:gdLst>
                  <a:gd name="T0" fmla="*/ 14 w 306"/>
                  <a:gd name="T1" fmla="*/ 291 h 305"/>
                  <a:gd name="T2" fmla="*/ 14 w 306"/>
                  <a:gd name="T3" fmla="*/ 291 h 305"/>
                  <a:gd name="T4" fmla="*/ 53 w 306"/>
                  <a:gd name="T5" fmla="*/ 291 h 305"/>
                  <a:gd name="T6" fmla="*/ 292 w 306"/>
                  <a:gd name="T7" fmla="*/ 53 h 305"/>
                  <a:gd name="T8" fmla="*/ 292 w 306"/>
                  <a:gd name="T9" fmla="*/ 13 h 305"/>
                  <a:gd name="T10" fmla="*/ 245 w 306"/>
                  <a:gd name="T11" fmla="*/ 13 h 305"/>
                  <a:gd name="T12" fmla="*/ 14 w 306"/>
                  <a:gd name="T13" fmla="*/ 245 h 305"/>
                  <a:gd name="T14" fmla="*/ 14 w 306"/>
                  <a:gd name="T15" fmla="*/ 291 h 305"/>
                  <a:gd name="T16" fmla="*/ 14 w 306"/>
                  <a:gd name="T17" fmla="*/ 291 h 305"/>
                  <a:gd name="T18" fmla="*/ 14 w 306"/>
                  <a:gd name="T19" fmla="*/ 291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" h="305">
                    <a:moveTo>
                      <a:pt x="14" y="291"/>
                    </a:moveTo>
                    <a:lnTo>
                      <a:pt x="14" y="291"/>
                    </a:lnTo>
                    <a:cubicBezTo>
                      <a:pt x="27" y="304"/>
                      <a:pt x="40" y="304"/>
                      <a:pt x="53" y="291"/>
                    </a:cubicBezTo>
                    <a:cubicBezTo>
                      <a:pt x="292" y="53"/>
                      <a:pt x="292" y="53"/>
                      <a:pt x="292" y="53"/>
                    </a:cubicBezTo>
                    <a:cubicBezTo>
                      <a:pt x="305" y="39"/>
                      <a:pt x="305" y="19"/>
                      <a:pt x="292" y="13"/>
                    </a:cubicBezTo>
                    <a:cubicBezTo>
                      <a:pt x="279" y="0"/>
                      <a:pt x="259" y="0"/>
                      <a:pt x="245" y="13"/>
                    </a:cubicBezTo>
                    <a:cubicBezTo>
                      <a:pt x="14" y="245"/>
                      <a:pt x="14" y="245"/>
                      <a:pt x="14" y="245"/>
                    </a:cubicBezTo>
                    <a:cubicBezTo>
                      <a:pt x="0" y="258"/>
                      <a:pt x="0" y="278"/>
                      <a:pt x="14" y="291"/>
                    </a:cubicBezTo>
                    <a:close/>
                    <a:moveTo>
                      <a:pt x="14" y="291"/>
                    </a:moveTo>
                    <a:lnTo>
                      <a:pt x="14" y="29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15"/>
              <p:cNvSpPr>
                <a:spLocks noChangeArrowheads="1"/>
              </p:cNvSpPr>
              <p:nvPr/>
            </p:nvSpPr>
            <p:spPr bwMode="auto">
              <a:xfrm>
                <a:off x="15178007" y="5839321"/>
                <a:ext cx="79008" cy="78955"/>
              </a:xfrm>
              <a:custGeom>
                <a:avLst/>
                <a:gdLst>
                  <a:gd name="T0" fmla="*/ 145 w 180"/>
                  <a:gd name="T1" fmla="*/ 33 h 179"/>
                  <a:gd name="T2" fmla="*/ 145 w 180"/>
                  <a:gd name="T3" fmla="*/ 33 h 179"/>
                  <a:gd name="T4" fmla="*/ 99 w 180"/>
                  <a:gd name="T5" fmla="*/ 6 h 179"/>
                  <a:gd name="T6" fmla="*/ 53 w 180"/>
                  <a:gd name="T7" fmla="*/ 0 h 179"/>
                  <a:gd name="T8" fmla="*/ 20 w 180"/>
                  <a:gd name="T9" fmla="*/ 19 h 179"/>
                  <a:gd name="T10" fmla="*/ 0 w 180"/>
                  <a:gd name="T11" fmla="*/ 46 h 179"/>
                  <a:gd name="T12" fmla="*/ 0 w 180"/>
                  <a:gd name="T13" fmla="*/ 79 h 179"/>
                  <a:gd name="T14" fmla="*/ 6 w 180"/>
                  <a:gd name="T15" fmla="*/ 112 h 179"/>
                  <a:gd name="T16" fmla="*/ 33 w 180"/>
                  <a:gd name="T17" fmla="*/ 145 h 179"/>
                  <a:gd name="T18" fmla="*/ 66 w 180"/>
                  <a:gd name="T19" fmla="*/ 172 h 179"/>
                  <a:gd name="T20" fmla="*/ 99 w 180"/>
                  <a:gd name="T21" fmla="*/ 178 h 179"/>
                  <a:gd name="T22" fmla="*/ 132 w 180"/>
                  <a:gd name="T23" fmla="*/ 178 h 179"/>
                  <a:gd name="T24" fmla="*/ 159 w 180"/>
                  <a:gd name="T25" fmla="*/ 158 h 179"/>
                  <a:gd name="T26" fmla="*/ 179 w 180"/>
                  <a:gd name="T27" fmla="*/ 125 h 179"/>
                  <a:gd name="T28" fmla="*/ 172 w 180"/>
                  <a:gd name="T29" fmla="*/ 79 h 179"/>
                  <a:gd name="T30" fmla="*/ 145 w 180"/>
                  <a:gd name="T31" fmla="*/ 33 h 179"/>
                  <a:gd name="T32" fmla="*/ 145 w 180"/>
                  <a:gd name="T33" fmla="*/ 33 h 179"/>
                  <a:gd name="T34" fmla="*/ 145 w 180"/>
                  <a:gd name="T35" fmla="*/ 3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0" h="179">
                    <a:moveTo>
                      <a:pt x="145" y="33"/>
                    </a:moveTo>
                    <a:lnTo>
                      <a:pt x="145" y="33"/>
                    </a:lnTo>
                    <a:cubicBezTo>
                      <a:pt x="126" y="19"/>
                      <a:pt x="112" y="13"/>
                      <a:pt x="99" y="6"/>
                    </a:cubicBezTo>
                    <a:cubicBezTo>
                      <a:pt x="86" y="0"/>
                      <a:pt x="73" y="0"/>
                      <a:pt x="53" y="0"/>
                    </a:cubicBezTo>
                    <a:cubicBezTo>
                      <a:pt x="39" y="6"/>
                      <a:pt x="33" y="13"/>
                      <a:pt x="20" y="19"/>
                    </a:cubicBezTo>
                    <a:cubicBezTo>
                      <a:pt x="13" y="33"/>
                      <a:pt x="6" y="39"/>
                      <a:pt x="0" y="46"/>
                    </a:cubicBezTo>
                    <a:cubicBezTo>
                      <a:pt x="0" y="59"/>
                      <a:pt x="0" y="66"/>
                      <a:pt x="0" y="79"/>
                    </a:cubicBezTo>
                    <a:cubicBezTo>
                      <a:pt x="0" y="86"/>
                      <a:pt x="0" y="99"/>
                      <a:pt x="6" y="112"/>
                    </a:cubicBezTo>
                    <a:cubicBezTo>
                      <a:pt x="13" y="119"/>
                      <a:pt x="20" y="132"/>
                      <a:pt x="33" y="145"/>
                    </a:cubicBezTo>
                    <a:cubicBezTo>
                      <a:pt x="46" y="152"/>
                      <a:pt x="53" y="165"/>
                      <a:pt x="66" y="172"/>
                    </a:cubicBezTo>
                    <a:cubicBezTo>
                      <a:pt x="79" y="178"/>
                      <a:pt x="92" y="178"/>
                      <a:pt x="99" y="178"/>
                    </a:cubicBezTo>
                    <a:cubicBezTo>
                      <a:pt x="112" y="178"/>
                      <a:pt x="119" y="178"/>
                      <a:pt x="132" y="178"/>
                    </a:cubicBezTo>
                    <a:cubicBezTo>
                      <a:pt x="139" y="172"/>
                      <a:pt x="145" y="165"/>
                      <a:pt x="159" y="158"/>
                    </a:cubicBezTo>
                    <a:cubicBezTo>
                      <a:pt x="165" y="145"/>
                      <a:pt x="172" y="139"/>
                      <a:pt x="179" y="125"/>
                    </a:cubicBezTo>
                    <a:cubicBezTo>
                      <a:pt x="179" y="112"/>
                      <a:pt x="179" y="92"/>
                      <a:pt x="172" y="79"/>
                    </a:cubicBezTo>
                    <a:cubicBezTo>
                      <a:pt x="165" y="66"/>
                      <a:pt x="159" y="53"/>
                      <a:pt x="145" y="33"/>
                    </a:cubicBezTo>
                    <a:close/>
                    <a:moveTo>
                      <a:pt x="145" y="33"/>
                    </a:moveTo>
                    <a:lnTo>
                      <a:pt x="145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 16"/>
              <p:cNvSpPr>
                <a:spLocks noChangeArrowheads="1"/>
              </p:cNvSpPr>
              <p:nvPr/>
            </p:nvSpPr>
            <p:spPr bwMode="auto">
              <a:xfrm>
                <a:off x="14877780" y="5677464"/>
                <a:ext cx="553050" cy="550708"/>
              </a:xfrm>
              <a:custGeom>
                <a:avLst/>
                <a:gdLst>
                  <a:gd name="T0" fmla="*/ 1205 w 1239"/>
                  <a:gd name="T1" fmla="*/ 206 h 1233"/>
                  <a:gd name="T2" fmla="*/ 1106 w 1239"/>
                  <a:gd name="T3" fmla="*/ 212 h 1233"/>
                  <a:gd name="T4" fmla="*/ 914 w 1239"/>
                  <a:gd name="T5" fmla="*/ 318 h 1233"/>
                  <a:gd name="T6" fmla="*/ 1020 w 1239"/>
                  <a:gd name="T7" fmla="*/ 126 h 1233"/>
                  <a:gd name="T8" fmla="*/ 1033 w 1239"/>
                  <a:gd name="T9" fmla="*/ 27 h 1233"/>
                  <a:gd name="T10" fmla="*/ 26 w 1239"/>
                  <a:gd name="T11" fmla="*/ 656 h 1233"/>
                  <a:gd name="T12" fmla="*/ 470 w 1239"/>
                  <a:gd name="T13" fmla="*/ 1206 h 1233"/>
                  <a:gd name="T14" fmla="*/ 1205 w 1239"/>
                  <a:gd name="T15" fmla="*/ 576 h 1233"/>
                  <a:gd name="T16" fmla="*/ 516 w 1239"/>
                  <a:gd name="T17" fmla="*/ 881 h 1233"/>
                  <a:gd name="T18" fmla="*/ 483 w 1239"/>
                  <a:gd name="T19" fmla="*/ 927 h 1233"/>
                  <a:gd name="T20" fmla="*/ 384 w 1239"/>
                  <a:gd name="T21" fmla="*/ 967 h 1233"/>
                  <a:gd name="T22" fmla="*/ 344 w 1239"/>
                  <a:gd name="T23" fmla="*/ 927 h 1233"/>
                  <a:gd name="T24" fmla="*/ 364 w 1239"/>
                  <a:gd name="T25" fmla="*/ 907 h 1233"/>
                  <a:gd name="T26" fmla="*/ 404 w 1239"/>
                  <a:gd name="T27" fmla="*/ 921 h 1233"/>
                  <a:gd name="T28" fmla="*/ 450 w 1239"/>
                  <a:gd name="T29" fmla="*/ 901 h 1233"/>
                  <a:gd name="T30" fmla="*/ 463 w 1239"/>
                  <a:gd name="T31" fmla="*/ 835 h 1233"/>
                  <a:gd name="T32" fmla="*/ 417 w 1239"/>
                  <a:gd name="T33" fmla="*/ 828 h 1233"/>
                  <a:gd name="T34" fmla="*/ 338 w 1239"/>
                  <a:gd name="T35" fmla="*/ 868 h 1233"/>
                  <a:gd name="T36" fmla="*/ 265 w 1239"/>
                  <a:gd name="T37" fmla="*/ 854 h 1233"/>
                  <a:gd name="T38" fmla="*/ 251 w 1239"/>
                  <a:gd name="T39" fmla="*/ 775 h 1233"/>
                  <a:gd name="T40" fmla="*/ 318 w 1239"/>
                  <a:gd name="T41" fmla="*/ 702 h 1233"/>
                  <a:gd name="T42" fmla="*/ 377 w 1239"/>
                  <a:gd name="T43" fmla="*/ 696 h 1233"/>
                  <a:gd name="T44" fmla="*/ 404 w 1239"/>
                  <a:gd name="T45" fmla="*/ 722 h 1233"/>
                  <a:gd name="T46" fmla="*/ 384 w 1239"/>
                  <a:gd name="T47" fmla="*/ 749 h 1233"/>
                  <a:gd name="T48" fmla="*/ 338 w 1239"/>
                  <a:gd name="T49" fmla="*/ 742 h 1233"/>
                  <a:gd name="T50" fmla="*/ 291 w 1239"/>
                  <a:gd name="T51" fmla="*/ 788 h 1233"/>
                  <a:gd name="T52" fmla="*/ 311 w 1239"/>
                  <a:gd name="T53" fmla="*/ 821 h 1233"/>
                  <a:gd name="T54" fmla="*/ 344 w 1239"/>
                  <a:gd name="T55" fmla="*/ 815 h 1233"/>
                  <a:gd name="T56" fmla="*/ 404 w 1239"/>
                  <a:gd name="T57" fmla="*/ 782 h 1233"/>
                  <a:gd name="T58" fmla="*/ 470 w 1239"/>
                  <a:gd name="T59" fmla="*/ 768 h 1233"/>
                  <a:gd name="T60" fmla="*/ 523 w 1239"/>
                  <a:gd name="T61" fmla="*/ 828 h 1233"/>
                  <a:gd name="T62" fmla="*/ 722 w 1239"/>
                  <a:gd name="T63" fmla="*/ 682 h 1233"/>
                  <a:gd name="T64" fmla="*/ 616 w 1239"/>
                  <a:gd name="T65" fmla="*/ 788 h 1233"/>
                  <a:gd name="T66" fmla="*/ 563 w 1239"/>
                  <a:gd name="T67" fmla="*/ 788 h 1233"/>
                  <a:gd name="T68" fmla="*/ 410 w 1239"/>
                  <a:gd name="T69" fmla="*/ 629 h 1233"/>
                  <a:gd name="T70" fmla="*/ 424 w 1239"/>
                  <a:gd name="T71" fmla="*/ 596 h 1233"/>
                  <a:gd name="T72" fmla="*/ 543 w 1239"/>
                  <a:gd name="T73" fmla="*/ 484 h 1233"/>
                  <a:gd name="T74" fmla="*/ 563 w 1239"/>
                  <a:gd name="T75" fmla="*/ 510 h 1233"/>
                  <a:gd name="T76" fmla="*/ 463 w 1239"/>
                  <a:gd name="T77" fmla="*/ 616 h 1233"/>
                  <a:gd name="T78" fmla="*/ 596 w 1239"/>
                  <a:gd name="T79" fmla="*/ 583 h 1233"/>
                  <a:gd name="T80" fmla="*/ 629 w 1239"/>
                  <a:gd name="T81" fmla="*/ 576 h 1233"/>
                  <a:gd name="T82" fmla="*/ 622 w 1239"/>
                  <a:gd name="T83" fmla="*/ 610 h 1233"/>
                  <a:gd name="T84" fmla="*/ 596 w 1239"/>
                  <a:gd name="T85" fmla="*/ 742 h 1233"/>
                  <a:gd name="T86" fmla="*/ 708 w 1239"/>
                  <a:gd name="T87" fmla="*/ 643 h 1233"/>
                  <a:gd name="T88" fmla="*/ 728 w 1239"/>
                  <a:gd name="T89" fmla="*/ 669 h 1233"/>
                  <a:gd name="T90" fmla="*/ 887 w 1239"/>
                  <a:gd name="T91" fmla="*/ 504 h 1233"/>
                  <a:gd name="T92" fmla="*/ 854 w 1239"/>
                  <a:gd name="T93" fmla="*/ 557 h 1233"/>
                  <a:gd name="T94" fmla="*/ 761 w 1239"/>
                  <a:gd name="T95" fmla="*/ 596 h 1233"/>
                  <a:gd name="T96" fmla="*/ 662 w 1239"/>
                  <a:gd name="T97" fmla="*/ 550 h 1233"/>
                  <a:gd name="T98" fmla="*/ 616 w 1239"/>
                  <a:gd name="T99" fmla="*/ 451 h 1233"/>
                  <a:gd name="T100" fmla="*/ 655 w 1239"/>
                  <a:gd name="T101" fmla="*/ 358 h 1233"/>
                  <a:gd name="T102" fmla="*/ 788 w 1239"/>
                  <a:gd name="T103" fmla="*/ 318 h 1233"/>
                  <a:gd name="T104" fmla="*/ 887 w 1239"/>
                  <a:gd name="T105" fmla="*/ 404 h 1233"/>
                  <a:gd name="T106" fmla="*/ 887 w 1239"/>
                  <a:gd name="T107" fmla="*/ 504 h 1233"/>
                  <a:gd name="T108" fmla="*/ 887 w 1239"/>
                  <a:gd name="T109" fmla="*/ 504 h 1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39" h="1233">
                    <a:moveTo>
                      <a:pt x="1205" y="206"/>
                    </a:moveTo>
                    <a:lnTo>
                      <a:pt x="1205" y="206"/>
                    </a:lnTo>
                    <a:cubicBezTo>
                      <a:pt x="1166" y="159"/>
                      <a:pt x="1166" y="159"/>
                      <a:pt x="1166" y="159"/>
                    </a:cubicBezTo>
                    <a:cubicBezTo>
                      <a:pt x="1106" y="212"/>
                      <a:pt x="1106" y="212"/>
                      <a:pt x="1106" y="212"/>
                    </a:cubicBezTo>
                    <a:cubicBezTo>
                      <a:pt x="1113" y="252"/>
                      <a:pt x="1106" y="292"/>
                      <a:pt x="1079" y="318"/>
                    </a:cubicBezTo>
                    <a:cubicBezTo>
                      <a:pt x="1033" y="365"/>
                      <a:pt x="960" y="365"/>
                      <a:pt x="914" y="318"/>
                    </a:cubicBezTo>
                    <a:cubicBezTo>
                      <a:pt x="867" y="272"/>
                      <a:pt x="867" y="206"/>
                      <a:pt x="914" y="159"/>
                    </a:cubicBezTo>
                    <a:cubicBezTo>
                      <a:pt x="940" y="133"/>
                      <a:pt x="980" y="120"/>
                      <a:pt x="1020" y="126"/>
                    </a:cubicBezTo>
                    <a:cubicBezTo>
                      <a:pt x="1073" y="73"/>
                      <a:pt x="1073" y="73"/>
                      <a:pt x="1073" y="73"/>
                    </a:cubicBezTo>
                    <a:cubicBezTo>
                      <a:pt x="1033" y="27"/>
                      <a:pt x="1033" y="27"/>
                      <a:pt x="1033" y="27"/>
                    </a:cubicBezTo>
                    <a:cubicBezTo>
                      <a:pt x="1000" y="0"/>
                      <a:pt x="689" y="0"/>
                      <a:pt x="655" y="27"/>
                    </a:cubicBezTo>
                    <a:cubicBezTo>
                      <a:pt x="26" y="656"/>
                      <a:pt x="26" y="656"/>
                      <a:pt x="26" y="656"/>
                    </a:cubicBezTo>
                    <a:cubicBezTo>
                      <a:pt x="0" y="682"/>
                      <a:pt x="0" y="735"/>
                      <a:pt x="26" y="762"/>
                    </a:cubicBezTo>
                    <a:cubicBezTo>
                      <a:pt x="470" y="1206"/>
                      <a:pt x="470" y="1206"/>
                      <a:pt x="470" y="1206"/>
                    </a:cubicBezTo>
                    <a:cubicBezTo>
                      <a:pt x="503" y="1232"/>
                      <a:pt x="549" y="1232"/>
                      <a:pt x="583" y="1206"/>
                    </a:cubicBezTo>
                    <a:cubicBezTo>
                      <a:pt x="1205" y="576"/>
                      <a:pt x="1205" y="576"/>
                      <a:pt x="1205" y="576"/>
                    </a:cubicBezTo>
                    <a:cubicBezTo>
                      <a:pt x="1238" y="550"/>
                      <a:pt x="1238" y="232"/>
                      <a:pt x="1205" y="206"/>
                    </a:cubicBezTo>
                    <a:close/>
                    <a:moveTo>
                      <a:pt x="516" y="881"/>
                    </a:moveTo>
                    <a:lnTo>
                      <a:pt x="516" y="881"/>
                    </a:lnTo>
                    <a:cubicBezTo>
                      <a:pt x="510" y="894"/>
                      <a:pt x="496" y="914"/>
                      <a:pt x="483" y="927"/>
                    </a:cubicBezTo>
                    <a:cubicBezTo>
                      <a:pt x="463" y="947"/>
                      <a:pt x="443" y="960"/>
                      <a:pt x="424" y="960"/>
                    </a:cubicBezTo>
                    <a:cubicBezTo>
                      <a:pt x="410" y="967"/>
                      <a:pt x="397" y="967"/>
                      <a:pt x="384" y="967"/>
                    </a:cubicBezTo>
                    <a:cubicBezTo>
                      <a:pt x="371" y="960"/>
                      <a:pt x="357" y="954"/>
                      <a:pt x="351" y="947"/>
                    </a:cubicBezTo>
                    <a:cubicBezTo>
                      <a:pt x="344" y="941"/>
                      <a:pt x="344" y="934"/>
                      <a:pt x="344" y="927"/>
                    </a:cubicBezTo>
                    <a:cubicBezTo>
                      <a:pt x="344" y="921"/>
                      <a:pt x="344" y="921"/>
                      <a:pt x="351" y="914"/>
                    </a:cubicBezTo>
                    <a:cubicBezTo>
                      <a:pt x="351" y="907"/>
                      <a:pt x="357" y="907"/>
                      <a:pt x="364" y="907"/>
                    </a:cubicBezTo>
                    <a:cubicBezTo>
                      <a:pt x="371" y="907"/>
                      <a:pt x="377" y="907"/>
                      <a:pt x="384" y="907"/>
                    </a:cubicBezTo>
                    <a:cubicBezTo>
                      <a:pt x="391" y="914"/>
                      <a:pt x="397" y="914"/>
                      <a:pt x="404" y="921"/>
                    </a:cubicBezTo>
                    <a:cubicBezTo>
                      <a:pt x="410" y="921"/>
                      <a:pt x="424" y="921"/>
                      <a:pt x="430" y="914"/>
                    </a:cubicBezTo>
                    <a:cubicBezTo>
                      <a:pt x="437" y="914"/>
                      <a:pt x="443" y="907"/>
                      <a:pt x="450" y="901"/>
                    </a:cubicBezTo>
                    <a:cubicBezTo>
                      <a:pt x="463" y="888"/>
                      <a:pt x="470" y="874"/>
                      <a:pt x="470" y="861"/>
                    </a:cubicBezTo>
                    <a:cubicBezTo>
                      <a:pt x="477" y="848"/>
                      <a:pt x="470" y="841"/>
                      <a:pt x="463" y="835"/>
                    </a:cubicBezTo>
                    <a:cubicBezTo>
                      <a:pt x="457" y="828"/>
                      <a:pt x="450" y="821"/>
                      <a:pt x="443" y="821"/>
                    </a:cubicBezTo>
                    <a:cubicBezTo>
                      <a:pt x="437" y="821"/>
                      <a:pt x="424" y="828"/>
                      <a:pt x="417" y="828"/>
                    </a:cubicBezTo>
                    <a:cubicBezTo>
                      <a:pt x="410" y="835"/>
                      <a:pt x="397" y="841"/>
                      <a:pt x="384" y="848"/>
                    </a:cubicBezTo>
                    <a:cubicBezTo>
                      <a:pt x="371" y="854"/>
                      <a:pt x="357" y="868"/>
                      <a:pt x="338" y="868"/>
                    </a:cubicBezTo>
                    <a:cubicBezTo>
                      <a:pt x="324" y="874"/>
                      <a:pt x="311" y="874"/>
                      <a:pt x="298" y="874"/>
                    </a:cubicBezTo>
                    <a:cubicBezTo>
                      <a:pt x="291" y="874"/>
                      <a:pt x="278" y="868"/>
                      <a:pt x="265" y="854"/>
                    </a:cubicBezTo>
                    <a:cubicBezTo>
                      <a:pt x="251" y="841"/>
                      <a:pt x="245" y="835"/>
                      <a:pt x="245" y="821"/>
                    </a:cubicBezTo>
                    <a:cubicBezTo>
                      <a:pt x="245" y="802"/>
                      <a:pt x="245" y="788"/>
                      <a:pt x="251" y="775"/>
                    </a:cubicBezTo>
                    <a:cubicBezTo>
                      <a:pt x="258" y="762"/>
                      <a:pt x="271" y="742"/>
                      <a:pt x="285" y="729"/>
                    </a:cubicBezTo>
                    <a:cubicBezTo>
                      <a:pt x="298" y="715"/>
                      <a:pt x="304" y="709"/>
                      <a:pt x="318" y="702"/>
                    </a:cubicBezTo>
                    <a:cubicBezTo>
                      <a:pt x="331" y="696"/>
                      <a:pt x="344" y="696"/>
                      <a:pt x="351" y="696"/>
                    </a:cubicBezTo>
                    <a:cubicBezTo>
                      <a:pt x="364" y="696"/>
                      <a:pt x="371" y="696"/>
                      <a:pt x="377" y="696"/>
                    </a:cubicBezTo>
                    <a:cubicBezTo>
                      <a:pt x="384" y="696"/>
                      <a:pt x="391" y="702"/>
                      <a:pt x="397" y="709"/>
                    </a:cubicBezTo>
                    <a:cubicBezTo>
                      <a:pt x="404" y="715"/>
                      <a:pt x="404" y="715"/>
                      <a:pt x="404" y="722"/>
                    </a:cubicBezTo>
                    <a:cubicBezTo>
                      <a:pt x="404" y="735"/>
                      <a:pt x="404" y="735"/>
                      <a:pt x="397" y="742"/>
                    </a:cubicBezTo>
                    <a:cubicBezTo>
                      <a:pt x="397" y="749"/>
                      <a:pt x="391" y="749"/>
                      <a:pt x="384" y="749"/>
                    </a:cubicBezTo>
                    <a:cubicBezTo>
                      <a:pt x="384" y="749"/>
                      <a:pt x="377" y="749"/>
                      <a:pt x="371" y="749"/>
                    </a:cubicBezTo>
                    <a:cubicBezTo>
                      <a:pt x="357" y="742"/>
                      <a:pt x="344" y="742"/>
                      <a:pt x="338" y="742"/>
                    </a:cubicBezTo>
                    <a:cubicBezTo>
                      <a:pt x="331" y="742"/>
                      <a:pt x="318" y="749"/>
                      <a:pt x="311" y="762"/>
                    </a:cubicBezTo>
                    <a:cubicBezTo>
                      <a:pt x="298" y="768"/>
                      <a:pt x="291" y="782"/>
                      <a:pt x="291" y="788"/>
                    </a:cubicBezTo>
                    <a:cubicBezTo>
                      <a:pt x="291" y="802"/>
                      <a:pt x="291" y="808"/>
                      <a:pt x="298" y="815"/>
                    </a:cubicBezTo>
                    <a:cubicBezTo>
                      <a:pt x="304" y="821"/>
                      <a:pt x="304" y="821"/>
                      <a:pt x="311" y="821"/>
                    </a:cubicBezTo>
                    <a:cubicBezTo>
                      <a:pt x="318" y="821"/>
                      <a:pt x="318" y="821"/>
                      <a:pt x="324" y="821"/>
                    </a:cubicBezTo>
                    <a:cubicBezTo>
                      <a:pt x="331" y="821"/>
                      <a:pt x="338" y="815"/>
                      <a:pt x="344" y="815"/>
                    </a:cubicBezTo>
                    <a:cubicBezTo>
                      <a:pt x="344" y="815"/>
                      <a:pt x="357" y="808"/>
                      <a:pt x="364" y="802"/>
                    </a:cubicBezTo>
                    <a:cubicBezTo>
                      <a:pt x="377" y="795"/>
                      <a:pt x="391" y="788"/>
                      <a:pt x="404" y="782"/>
                    </a:cubicBezTo>
                    <a:cubicBezTo>
                      <a:pt x="417" y="775"/>
                      <a:pt x="424" y="768"/>
                      <a:pt x="437" y="768"/>
                    </a:cubicBezTo>
                    <a:cubicBezTo>
                      <a:pt x="450" y="768"/>
                      <a:pt x="457" y="768"/>
                      <a:pt x="470" y="768"/>
                    </a:cubicBezTo>
                    <a:cubicBezTo>
                      <a:pt x="477" y="775"/>
                      <a:pt x="490" y="782"/>
                      <a:pt x="496" y="788"/>
                    </a:cubicBezTo>
                    <a:cubicBezTo>
                      <a:pt x="510" y="802"/>
                      <a:pt x="516" y="815"/>
                      <a:pt x="523" y="828"/>
                    </a:cubicBezTo>
                    <a:cubicBezTo>
                      <a:pt x="523" y="848"/>
                      <a:pt x="523" y="861"/>
                      <a:pt x="516" y="881"/>
                    </a:cubicBezTo>
                    <a:close/>
                    <a:moveTo>
                      <a:pt x="722" y="682"/>
                    </a:moveTo>
                    <a:lnTo>
                      <a:pt x="722" y="682"/>
                    </a:lnTo>
                    <a:cubicBezTo>
                      <a:pt x="616" y="788"/>
                      <a:pt x="616" y="788"/>
                      <a:pt x="616" y="788"/>
                    </a:cubicBezTo>
                    <a:cubicBezTo>
                      <a:pt x="602" y="802"/>
                      <a:pt x="596" y="802"/>
                      <a:pt x="589" y="802"/>
                    </a:cubicBezTo>
                    <a:cubicBezTo>
                      <a:pt x="583" y="802"/>
                      <a:pt x="576" y="802"/>
                      <a:pt x="563" y="788"/>
                    </a:cubicBezTo>
                    <a:cubicBezTo>
                      <a:pt x="424" y="649"/>
                      <a:pt x="424" y="649"/>
                      <a:pt x="424" y="649"/>
                    </a:cubicBezTo>
                    <a:cubicBezTo>
                      <a:pt x="417" y="643"/>
                      <a:pt x="410" y="636"/>
                      <a:pt x="410" y="629"/>
                    </a:cubicBezTo>
                    <a:cubicBezTo>
                      <a:pt x="410" y="623"/>
                      <a:pt x="410" y="623"/>
                      <a:pt x="410" y="616"/>
                    </a:cubicBezTo>
                    <a:cubicBezTo>
                      <a:pt x="410" y="610"/>
                      <a:pt x="417" y="603"/>
                      <a:pt x="424" y="596"/>
                    </a:cubicBezTo>
                    <a:cubicBezTo>
                      <a:pt x="523" y="497"/>
                      <a:pt x="523" y="497"/>
                      <a:pt x="523" y="497"/>
                    </a:cubicBezTo>
                    <a:cubicBezTo>
                      <a:pt x="530" y="490"/>
                      <a:pt x="536" y="484"/>
                      <a:pt x="543" y="484"/>
                    </a:cubicBezTo>
                    <a:cubicBezTo>
                      <a:pt x="549" y="484"/>
                      <a:pt x="549" y="490"/>
                      <a:pt x="556" y="490"/>
                    </a:cubicBezTo>
                    <a:cubicBezTo>
                      <a:pt x="563" y="497"/>
                      <a:pt x="563" y="504"/>
                      <a:pt x="563" y="510"/>
                    </a:cubicBezTo>
                    <a:cubicBezTo>
                      <a:pt x="563" y="517"/>
                      <a:pt x="563" y="517"/>
                      <a:pt x="556" y="523"/>
                    </a:cubicBezTo>
                    <a:cubicBezTo>
                      <a:pt x="463" y="616"/>
                      <a:pt x="463" y="616"/>
                      <a:pt x="463" y="616"/>
                    </a:cubicBezTo>
                    <a:cubicBezTo>
                      <a:pt x="510" y="662"/>
                      <a:pt x="510" y="662"/>
                      <a:pt x="510" y="662"/>
                    </a:cubicBezTo>
                    <a:cubicBezTo>
                      <a:pt x="596" y="583"/>
                      <a:pt x="596" y="583"/>
                      <a:pt x="596" y="583"/>
                    </a:cubicBezTo>
                    <a:cubicBezTo>
                      <a:pt x="602" y="576"/>
                      <a:pt x="602" y="570"/>
                      <a:pt x="609" y="570"/>
                    </a:cubicBezTo>
                    <a:cubicBezTo>
                      <a:pt x="616" y="570"/>
                      <a:pt x="622" y="570"/>
                      <a:pt x="629" y="576"/>
                    </a:cubicBezTo>
                    <a:cubicBezTo>
                      <a:pt x="629" y="583"/>
                      <a:pt x="636" y="590"/>
                      <a:pt x="629" y="590"/>
                    </a:cubicBezTo>
                    <a:cubicBezTo>
                      <a:pt x="629" y="596"/>
                      <a:pt x="629" y="603"/>
                      <a:pt x="622" y="610"/>
                    </a:cubicBezTo>
                    <a:cubicBezTo>
                      <a:pt x="543" y="689"/>
                      <a:pt x="543" y="689"/>
                      <a:pt x="543" y="689"/>
                    </a:cubicBezTo>
                    <a:cubicBezTo>
                      <a:pt x="596" y="742"/>
                      <a:pt x="596" y="742"/>
                      <a:pt x="596" y="742"/>
                    </a:cubicBezTo>
                    <a:cubicBezTo>
                      <a:pt x="689" y="656"/>
                      <a:pt x="689" y="656"/>
                      <a:pt x="689" y="656"/>
                    </a:cubicBezTo>
                    <a:cubicBezTo>
                      <a:pt x="695" y="649"/>
                      <a:pt x="702" y="643"/>
                      <a:pt x="708" y="643"/>
                    </a:cubicBezTo>
                    <a:cubicBezTo>
                      <a:pt x="708" y="643"/>
                      <a:pt x="715" y="649"/>
                      <a:pt x="722" y="649"/>
                    </a:cubicBezTo>
                    <a:cubicBezTo>
                      <a:pt x="728" y="656"/>
                      <a:pt x="728" y="662"/>
                      <a:pt x="728" y="669"/>
                    </a:cubicBezTo>
                    <a:cubicBezTo>
                      <a:pt x="728" y="676"/>
                      <a:pt x="722" y="676"/>
                      <a:pt x="722" y="682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ubicBezTo>
                      <a:pt x="881" y="523"/>
                      <a:pt x="874" y="537"/>
                      <a:pt x="854" y="557"/>
                    </a:cubicBezTo>
                    <a:cubicBezTo>
                      <a:pt x="841" y="570"/>
                      <a:pt x="828" y="576"/>
                      <a:pt x="808" y="590"/>
                    </a:cubicBezTo>
                    <a:cubicBezTo>
                      <a:pt x="795" y="596"/>
                      <a:pt x="775" y="596"/>
                      <a:pt x="761" y="596"/>
                    </a:cubicBezTo>
                    <a:cubicBezTo>
                      <a:pt x="742" y="596"/>
                      <a:pt x="728" y="590"/>
                      <a:pt x="708" y="583"/>
                    </a:cubicBezTo>
                    <a:cubicBezTo>
                      <a:pt x="695" y="576"/>
                      <a:pt x="675" y="563"/>
                      <a:pt x="662" y="550"/>
                    </a:cubicBezTo>
                    <a:cubicBezTo>
                      <a:pt x="649" y="530"/>
                      <a:pt x="636" y="517"/>
                      <a:pt x="629" y="504"/>
                    </a:cubicBezTo>
                    <a:cubicBezTo>
                      <a:pt x="622" y="484"/>
                      <a:pt x="616" y="470"/>
                      <a:pt x="616" y="451"/>
                    </a:cubicBezTo>
                    <a:cubicBezTo>
                      <a:pt x="616" y="437"/>
                      <a:pt x="616" y="418"/>
                      <a:pt x="622" y="404"/>
                    </a:cubicBezTo>
                    <a:cubicBezTo>
                      <a:pt x="629" y="384"/>
                      <a:pt x="642" y="371"/>
                      <a:pt x="655" y="358"/>
                    </a:cubicBezTo>
                    <a:cubicBezTo>
                      <a:pt x="675" y="338"/>
                      <a:pt x="695" y="325"/>
                      <a:pt x="722" y="318"/>
                    </a:cubicBezTo>
                    <a:cubicBezTo>
                      <a:pt x="742" y="312"/>
                      <a:pt x="768" y="312"/>
                      <a:pt x="788" y="318"/>
                    </a:cubicBezTo>
                    <a:cubicBezTo>
                      <a:pt x="808" y="325"/>
                      <a:pt x="828" y="338"/>
                      <a:pt x="854" y="358"/>
                    </a:cubicBezTo>
                    <a:cubicBezTo>
                      <a:pt x="867" y="378"/>
                      <a:pt x="881" y="391"/>
                      <a:pt x="887" y="404"/>
                    </a:cubicBezTo>
                    <a:cubicBezTo>
                      <a:pt x="894" y="424"/>
                      <a:pt x="901" y="437"/>
                      <a:pt x="901" y="457"/>
                    </a:cubicBezTo>
                    <a:cubicBezTo>
                      <a:pt x="901" y="470"/>
                      <a:pt x="894" y="490"/>
                      <a:pt x="887" y="504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17"/>
            <p:cNvGrpSpPr/>
            <p:nvPr/>
          </p:nvGrpSpPr>
          <p:grpSpPr>
            <a:xfrm>
              <a:off x="16265436" y="7890168"/>
              <a:ext cx="1491261" cy="1492243"/>
              <a:chOff x="16265436" y="7890168"/>
              <a:chExt cx="1491261" cy="1492243"/>
            </a:xfrm>
          </p:grpSpPr>
          <p:sp>
            <p:nvSpPr>
              <p:cNvPr id="50" name="Freeform 17"/>
              <p:cNvSpPr>
                <a:spLocks noChangeArrowheads="1"/>
              </p:cNvSpPr>
              <p:nvPr/>
            </p:nvSpPr>
            <p:spPr bwMode="auto">
              <a:xfrm>
                <a:off x="16265436" y="7890168"/>
                <a:ext cx="1491261" cy="1492243"/>
              </a:xfrm>
              <a:custGeom>
                <a:avLst/>
                <a:gdLst>
                  <a:gd name="T0" fmla="*/ 3331 w 3332"/>
                  <a:gd name="T1" fmla="*/ 1668 h 3338"/>
                  <a:gd name="T2" fmla="*/ 3331 w 3332"/>
                  <a:gd name="T3" fmla="*/ 1668 h 3338"/>
                  <a:gd name="T4" fmla="*/ 1669 w 3332"/>
                  <a:gd name="T5" fmla="*/ 3337 h 3338"/>
                  <a:gd name="T6" fmla="*/ 0 w 3332"/>
                  <a:gd name="T7" fmla="*/ 1668 h 3338"/>
                  <a:gd name="T8" fmla="*/ 1669 w 3332"/>
                  <a:gd name="T9" fmla="*/ 0 h 3338"/>
                  <a:gd name="T10" fmla="*/ 3331 w 3332"/>
                  <a:gd name="T11" fmla="*/ 1668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32" h="3338">
                    <a:moveTo>
                      <a:pt x="3331" y="1668"/>
                    </a:moveTo>
                    <a:lnTo>
                      <a:pt x="3331" y="1668"/>
                    </a:lnTo>
                    <a:cubicBezTo>
                      <a:pt x="3331" y="2589"/>
                      <a:pt x="2590" y="3337"/>
                      <a:pt x="1669" y="3337"/>
                    </a:cubicBezTo>
                    <a:cubicBezTo>
                      <a:pt x="742" y="3337"/>
                      <a:pt x="0" y="2589"/>
                      <a:pt x="0" y="1668"/>
                    </a:cubicBezTo>
                    <a:cubicBezTo>
                      <a:pt x="0" y="748"/>
                      <a:pt x="742" y="0"/>
                      <a:pt x="1669" y="0"/>
                    </a:cubicBezTo>
                    <a:cubicBezTo>
                      <a:pt x="2590" y="0"/>
                      <a:pt x="3331" y="748"/>
                      <a:pt x="3331" y="166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18"/>
              <p:cNvSpPr>
                <a:spLocks noChangeArrowheads="1"/>
              </p:cNvSpPr>
              <p:nvPr/>
            </p:nvSpPr>
            <p:spPr bwMode="auto">
              <a:xfrm>
                <a:off x="16528135" y="8200065"/>
                <a:ext cx="961913" cy="874423"/>
              </a:xfrm>
              <a:custGeom>
                <a:avLst/>
                <a:gdLst>
                  <a:gd name="T0" fmla="*/ 2006 w 2153"/>
                  <a:gd name="T1" fmla="*/ 767 h 1960"/>
                  <a:gd name="T2" fmla="*/ 1814 w 2153"/>
                  <a:gd name="T3" fmla="*/ 198 h 1960"/>
                  <a:gd name="T4" fmla="*/ 198 w 2153"/>
                  <a:gd name="T5" fmla="*/ 0 h 1960"/>
                  <a:gd name="T6" fmla="*/ 0 w 2153"/>
                  <a:gd name="T7" fmla="*/ 1025 h 1960"/>
                  <a:gd name="T8" fmla="*/ 377 w 2153"/>
                  <a:gd name="T9" fmla="*/ 1224 h 1960"/>
                  <a:gd name="T10" fmla="*/ 543 w 2153"/>
                  <a:gd name="T11" fmla="*/ 1959 h 1960"/>
                  <a:gd name="T12" fmla="*/ 1066 w 2153"/>
                  <a:gd name="T13" fmla="*/ 1800 h 1960"/>
                  <a:gd name="T14" fmla="*/ 1192 w 2153"/>
                  <a:gd name="T15" fmla="*/ 1224 h 1960"/>
                  <a:gd name="T16" fmla="*/ 1337 w 2153"/>
                  <a:gd name="T17" fmla="*/ 1655 h 1960"/>
                  <a:gd name="T18" fmla="*/ 2152 w 2153"/>
                  <a:gd name="T19" fmla="*/ 1509 h 1960"/>
                  <a:gd name="T20" fmla="*/ 2006 w 2153"/>
                  <a:gd name="T21" fmla="*/ 767 h 1960"/>
                  <a:gd name="T22" fmla="*/ 1966 w 2153"/>
                  <a:gd name="T23" fmla="*/ 846 h 1960"/>
                  <a:gd name="T24" fmla="*/ 1966 w 2153"/>
                  <a:gd name="T25" fmla="*/ 933 h 1960"/>
                  <a:gd name="T26" fmla="*/ 1966 w 2153"/>
                  <a:gd name="T27" fmla="*/ 846 h 1960"/>
                  <a:gd name="T28" fmla="*/ 2046 w 2153"/>
                  <a:gd name="T29" fmla="*/ 1535 h 1960"/>
                  <a:gd name="T30" fmla="*/ 1304 w 2153"/>
                  <a:gd name="T31" fmla="*/ 999 h 1960"/>
                  <a:gd name="T32" fmla="*/ 2046 w 2153"/>
                  <a:gd name="T33" fmla="*/ 1535 h 1960"/>
                  <a:gd name="T34" fmla="*/ 1841 w 2153"/>
                  <a:gd name="T35" fmla="*/ 846 h 1960"/>
                  <a:gd name="T36" fmla="*/ 1841 w 2153"/>
                  <a:gd name="T37" fmla="*/ 933 h 1960"/>
                  <a:gd name="T38" fmla="*/ 1841 w 2153"/>
                  <a:gd name="T39" fmla="*/ 846 h 1960"/>
                  <a:gd name="T40" fmla="*/ 1576 w 2153"/>
                  <a:gd name="T41" fmla="*/ 98 h 1960"/>
                  <a:gd name="T42" fmla="*/ 1576 w 2153"/>
                  <a:gd name="T43" fmla="*/ 218 h 1960"/>
                  <a:gd name="T44" fmla="*/ 1576 w 2153"/>
                  <a:gd name="T45" fmla="*/ 98 h 1960"/>
                  <a:gd name="T46" fmla="*/ 1410 w 2153"/>
                  <a:gd name="T47" fmla="*/ 98 h 1960"/>
                  <a:gd name="T48" fmla="*/ 1410 w 2153"/>
                  <a:gd name="T49" fmla="*/ 218 h 1960"/>
                  <a:gd name="T50" fmla="*/ 1410 w 2153"/>
                  <a:gd name="T51" fmla="*/ 98 h 1960"/>
                  <a:gd name="T52" fmla="*/ 721 w 2153"/>
                  <a:gd name="T53" fmla="*/ 919 h 1960"/>
                  <a:gd name="T54" fmla="*/ 807 w 2153"/>
                  <a:gd name="T55" fmla="*/ 919 h 1960"/>
                  <a:gd name="T56" fmla="*/ 721 w 2153"/>
                  <a:gd name="T57" fmla="*/ 919 h 1960"/>
                  <a:gd name="T58" fmla="*/ 847 w 2153"/>
                  <a:gd name="T59" fmla="*/ 919 h 1960"/>
                  <a:gd name="T60" fmla="*/ 933 w 2153"/>
                  <a:gd name="T61" fmla="*/ 919 h 1960"/>
                  <a:gd name="T62" fmla="*/ 847 w 2153"/>
                  <a:gd name="T63" fmla="*/ 919 h 1960"/>
                  <a:gd name="T64" fmla="*/ 940 w 2153"/>
                  <a:gd name="T65" fmla="*/ 1820 h 1960"/>
                  <a:gd name="T66" fmla="*/ 503 w 2153"/>
                  <a:gd name="T67" fmla="*/ 1045 h 1960"/>
                  <a:gd name="T68" fmla="*/ 940 w 2153"/>
                  <a:gd name="T69" fmla="*/ 1820 h 1960"/>
                  <a:gd name="T70" fmla="*/ 1066 w 2153"/>
                  <a:gd name="T71" fmla="*/ 1058 h 1960"/>
                  <a:gd name="T72" fmla="*/ 900 w 2153"/>
                  <a:gd name="T73" fmla="*/ 787 h 1960"/>
                  <a:gd name="T74" fmla="*/ 377 w 2153"/>
                  <a:gd name="T75" fmla="*/ 952 h 1960"/>
                  <a:gd name="T76" fmla="*/ 152 w 2153"/>
                  <a:gd name="T77" fmla="*/ 1058 h 1960"/>
                  <a:gd name="T78" fmla="*/ 1669 w 2153"/>
                  <a:gd name="T79" fmla="*/ 310 h 1960"/>
                  <a:gd name="T80" fmla="*/ 1337 w 2153"/>
                  <a:gd name="T81" fmla="*/ 767 h 1960"/>
                  <a:gd name="T82" fmla="*/ 1192 w 2153"/>
                  <a:gd name="T83" fmla="*/ 1058 h 1960"/>
                  <a:gd name="T84" fmla="*/ 1066 w 2153"/>
                  <a:gd name="T85" fmla="*/ 1058 h 1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53" h="1960">
                    <a:moveTo>
                      <a:pt x="2006" y="767"/>
                    </a:moveTo>
                    <a:lnTo>
                      <a:pt x="2006" y="767"/>
                    </a:lnTo>
                    <a:cubicBezTo>
                      <a:pt x="1814" y="767"/>
                      <a:pt x="1814" y="767"/>
                      <a:pt x="1814" y="767"/>
                    </a:cubicBezTo>
                    <a:cubicBezTo>
                      <a:pt x="1814" y="198"/>
                      <a:pt x="1814" y="198"/>
                      <a:pt x="1814" y="198"/>
                    </a:cubicBezTo>
                    <a:cubicBezTo>
                      <a:pt x="1814" y="85"/>
                      <a:pt x="1728" y="0"/>
                      <a:pt x="162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92" y="0"/>
                      <a:pt x="0" y="85"/>
                      <a:pt x="0" y="198"/>
                    </a:cubicBezTo>
                    <a:cubicBezTo>
                      <a:pt x="0" y="1025"/>
                      <a:pt x="0" y="1025"/>
                      <a:pt x="0" y="1025"/>
                    </a:cubicBezTo>
                    <a:cubicBezTo>
                      <a:pt x="0" y="1138"/>
                      <a:pt x="92" y="1224"/>
                      <a:pt x="198" y="1224"/>
                    </a:cubicBezTo>
                    <a:cubicBezTo>
                      <a:pt x="377" y="1224"/>
                      <a:pt x="377" y="1224"/>
                      <a:pt x="377" y="1224"/>
                    </a:cubicBezTo>
                    <a:cubicBezTo>
                      <a:pt x="377" y="1800"/>
                      <a:pt x="377" y="1800"/>
                      <a:pt x="377" y="1800"/>
                    </a:cubicBezTo>
                    <a:cubicBezTo>
                      <a:pt x="377" y="1886"/>
                      <a:pt x="450" y="1959"/>
                      <a:pt x="543" y="1959"/>
                    </a:cubicBezTo>
                    <a:cubicBezTo>
                      <a:pt x="900" y="1959"/>
                      <a:pt x="900" y="1959"/>
                      <a:pt x="900" y="1959"/>
                    </a:cubicBezTo>
                    <a:cubicBezTo>
                      <a:pt x="993" y="1959"/>
                      <a:pt x="1066" y="1886"/>
                      <a:pt x="1066" y="1800"/>
                    </a:cubicBezTo>
                    <a:cubicBezTo>
                      <a:pt x="1066" y="1224"/>
                      <a:pt x="1066" y="1224"/>
                      <a:pt x="1066" y="1224"/>
                    </a:cubicBezTo>
                    <a:cubicBezTo>
                      <a:pt x="1192" y="1224"/>
                      <a:pt x="1192" y="1224"/>
                      <a:pt x="1192" y="1224"/>
                    </a:cubicBezTo>
                    <a:cubicBezTo>
                      <a:pt x="1192" y="1509"/>
                      <a:pt x="1192" y="1509"/>
                      <a:pt x="1192" y="1509"/>
                    </a:cubicBezTo>
                    <a:cubicBezTo>
                      <a:pt x="1192" y="1588"/>
                      <a:pt x="1258" y="1655"/>
                      <a:pt x="1337" y="1655"/>
                    </a:cubicBezTo>
                    <a:cubicBezTo>
                      <a:pt x="2006" y="1655"/>
                      <a:pt x="2006" y="1655"/>
                      <a:pt x="2006" y="1655"/>
                    </a:cubicBezTo>
                    <a:cubicBezTo>
                      <a:pt x="2086" y="1655"/>
                      <a:pt x="2152" y="1588"/>
                      <a:pt x="2152" y="1509"/>
                    </a:cubicBezTo>
                    <a:cubicBezTo>
                      <a:pt x="2152" y="913"/>
                      <a:pt x="2152" y="913"/>
                      <a:pt x="2152" y="913"/>
                    </a:cubicBezTo>
                    <a:cubicBezTo>
                      <a:pt x="2152" y="833"/>
                      <a:pt x="2086" y="767"/>
                      <a:pt x="2006" y="767"/>
                    </a:cubicBezTo>
                    <a:close/>
                    <a:moveTo>
                      <a:pt x="1966" y="846"/>
                    </a:moveTo>
                    <a:lnTo>
                      <a:pt x="1966" y="846"/>
                    </a:lnTo>
                    <a:cubicBezTo>
                      <a:pt x="1993" y="846"/>
                      <a:pt x="2013" y="866"/>
                      <a:pt x="2013" y="893"/>
                    </a:cubicBezTo>
                    <a:cubicBezTo>
                      <a:pt x="2013" y="913"/>
                      <a:pt x="1993" y="933"/>
                      <a:pt x="1966" y="933"/>
                    </a:cubicBezTo>
                    <a:cubicBezTo>
                      <a:pt x="1940" y="933"/>
                      <a:pt x="1920" y="913"/>
                      <a:pt x="1920" y="893"/>
                    </a:cubicBezTo>
                    <a:cubicBezTo>
                      <a:pt x="1920" y="866"/>
                      <a:pt x="1940" y="846"/>
                      <a:pt x="1966" y="846"/>
                    </a:cubicBezTo>
                    <a:close/>
                    <a:moveTo>
                      <a:pt x="2046" y="1535"/>
                    </a:moveTo>
                    <a:lnTo>
                      <a:pt x="2046" y="1535"/>
                    </a:lnTo>
                    <a:cubicBezTo>
                      <a:pt x="1304" y="1535"/>
                      <a:pt x="1304" y="1535"/>
                      <a:pt x="1304" y="1535"/>
                    </a:cubicBezTo>
                    <a:cubicBezTo>
                      <a:pt x="1304" y="999"/>
                      <a:pt x="1304" y="999"/>
                      <a:pt x="1304" y="999"/>
                    </a:cubicBezTo>
                    <a:cubicBezTo>
                      <a:pt x="2046" y="999"/>
                      <a:pt x="2046" y="999"/>
                      <a:pt x="2046" y="999"/>
                    </a:cubicBezTo>
                    <a:lnTo>
                      <a:pt x="2046" y="1535"/>
                    </a:lnTo>
                    <a:close/>
                    <a:moveTo>
                      <a:pt x="1841" y="846"/>
                    </a:moveTo>
                    <a:lnTo>
                      <a:pt x="1841" y="846"/>
                    </a:lnTo>
                    <a:cubicBezTo>
                      <a:pt x="1867" y="846"/>
                      <a:pt x="1887" y="866"/>
                      <a:pt x="1887" y="893"/>
                    </a:cubicBezTo>
                    <a:cubicBezTo>
                      <a:pt x="1887" y="913"/>
                      <a:pt x="1867" y="933"/>
                      <a:pt x="1841" y="933"/>
                    </a:cubicBezTo>
                    <a:cubicBezTo>
                      <a:pt x="1814" y="933"/>
                      <a:pt x="1794" y="913"/>
                      <a:pt x="1794" y="893"/>
                    </a:cubicBezTo>
                    <a:cubicBezTo>
                      <a:pt x="1794" y="866"/>
                      <a:pt x="1814" y="846"/>
                      <a:pt x="1841" y="846"/>
                    </a:cubicBezTo>
                    <a:close/>
                    <a:moveTo>
                      <a:pt x="1576" y="98"/>
                    </a:moveTo>
                    <a:lnTo>
                      <a:pt x="1576" y="98"/>
                    </a:lnTo>
                    <a:cubicBezTo>
                      <a:pt x="1609" y="98"/>
                      <a:pt x="1635" y="125"/>
                      <a:pt x="1635" y="158"/>
                    </a:cubicBezTo>
                    <a:cubicBezTo>
                      <a:pt x="1635" y="191"/>
                      <a:pt x="1609" y="218"/>
                      <a:pt x="1576" y="218"/>
                    </a:cubicBezTo>
                    <a:cubicBezTo>
                      <a:pt x="1543" y="218"/>
                      <a:pt x="1516" y="191"/>
                      <a:pt x="1516" y="158"/>
                    </a:cubicBezTo>
                    <a:cubicBezTo>
                      <a:pt x="1516" y="125"/>
                      <a:pt x="1543" y="98"/>
                      <a:pt x="1576" y="98"/>
                    </a:cubicBezTo>
                    <a:close/>
                    <a:moveTo>
                      <a:pt x="1410" y="98"/>
                    </a:moveTo>
                    <a:lnTo>
                      <a:pt x="1410" y="98"/>
                    </a:lnTo>
                    <a:cubicBezTo>
                      <a:pt x="1443" y="98"/>
                      <a:pt x="1470" y="125"/>
                      <a:pt x="1470" y="158"/>
                    </a:cubicBezTo>
                    <a:cubicBezTo>
                      <a:pt x="1470" y="191"/>
                      <a:pt x="1443" y="218"/>
                      <a:pt x="1410" y="218"/>
                    </a:cubicBezTo>
                    <a:cubicBezTo>
                      <a:pt x="1377" y="218"/>
                      <a:pt x="1351" y="191"/>
                      <a:pt x="1351" y="158"/>
                    </a:cubicBezTo>
                    <a:cubicBezTo>
                      <a:pt x="1351" y="125"/>
                      <a:pt x="1377" y="98"/>
                      <a:pt x="1410" y="98"/>
                    </a:cubicBezTo>
                    <a:close/>
                    <a:moveTo>
                      <a:pt x="721" y="919"/>
                    </a:moveTo>
                    <a:lnTo>
                      <a:pt x="721" y="919"/>
                    </a:lnTo>
                    <a:cubicBezTo>
                      <a:pt x="721" y="893"/>
                      <a:pt x="741" y="873"/>
                      <a:pt x="761" y="873"/>
                    </a:cubicBezTo>
                    <a:cubicBezTo>
                      <a:pt x="788" y="873"/>
                      <a:pt x="807" y="893"/>
                      <a:pt x="807" y="919"/>
                    </a:cubicBezTo>
                    <a:cubicBezTo>
                      <a:pt x="807" y="946"/>
                      <a:pt x="788" y="966"/>
                      <a:pt x="761" y="966"/>
                    </a:cubicBezTo>
                    <a:cubicBezTo>
                      <a:pt x="741" y="966"/>
                      <a:pt x="721" y="946"/>
                      <a:pt x="721" y="919"/>
                    </a:cubicBezTo>
                    <a:close/>
                    <a:moveTo>
                      <a:pt x="847" y="919"/>
                    </a:moveTo>
                    <a:lnTo>
                      <a:pt x="847" y="919"/>
                    </a:lnTo>
                    <a:cubicBezTo>
                      <a:pt x="847" y="893"/>
                      <a:pt x="867" y="873"/>
                      <a:pt x="887" y="873"/>
                    </a:cubicBezTo>
                    <a:cubicBezTo>
                      <a:pt x="913" y="873"/>
                      <a:pt x="933" y="893"/>
                      <a:pt x="933" y="919"/>
                    </a:cubicBezTo>
                    <a:cubicBezTo>
                      <a:pt x="933" y="946"/>
                      <a:pt x="913" y="966"/>
                      <a:pt x="887" y="966"/>
                    </a:cubicBezTo>
                    <a:cubicBezTo>
                      <a:pt x="867" y="966"/>
                      <a:pt x="847" y="946"/>
                      <a:pt x="847" y="919"/>
                    </a:cubicBezTo>
                    <a:close/>
                    <a:moveTo>
                      <a:pt x="940" y="1820"/>
                    </a:moveTo>
                    <a:lnTo>
                      <a:pt x="940" y="1820"/>
                    </a:lnTo>
                    <a:cubicBezTo>
                      <a:pt x="503" y="1820"/>
                      <a:pt x="503" y="1820"/>
                      <a:pt x="503" y="1820"/>
                    </a:cubicBezTo>
                    <a:cubicBezTo>
                      <a:pt x="503" y="1045"/>
                      <a:pt x="503" y="1045"/>
                      <a:pt x="503" y="1045"/>
                    </a:cubicBezTo>
                    <a:cubicBezTo>
                      <a:pt x="940" y="1045"/>
                      <a:pt x="940" y="1045"/>
                      <a:pt x="940" y="1045"/>
                    </a:cubicBezTo>
                    <a:lnTo>
                      <a:pt x="940" y="1820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ubicBezTo>
                      <a:pt x="1066" y="952"/>
                      <a:pt x="1066" y="952"/>
                      <a:pt x="1066" y="952"/>
                    </a:cubicBezTo>
                    <a:cubicBezTo>
                      <a:pt x="1066" y="860"/>
                      <a:pt x="993" y="787"/>
                      <a:pt x="900" y="787"/>
                    </a:cubicBezTo>
                    <a:cubicBezTo>
                      <a:pt x="543" y="787"/>
                      <a:pt x="543" y="787"/>
                      <a:pt x="543" y="787"/>
                    </a:cubicBezTo>
                    <a:cubicBezTo>
                      <a:pt x="450" y="787"/>
                      <a:pt x="377" y="860"/>
                      <a:pt x="377" y="952"/>
                    </a:cubicBezTo>
                    <a:cubicBezTo>
                      <a:pt x="377" y="1058"/>
                      <a:pt x="377" y="1058"/>
                      <a:pt x="377" y="1058"/>
                    </a:cubicBezTo>
                    <a:cubicBezTo>
                      <a:pt x="152" y="1058"/>
                      <a:pt x="152" y="1058"/>
                      <a:pt x="152" y="1058"/>
                    </a:cubicBezTo>
                    <a:cubicBezTo>
                      <a:pt x="152" y="310"/>
                      <a:pt x="152" y="310"/>
                      <a:pt x="152" y="310"/>
                    </a:cubicBezTo>
                    <a:cubicBezTo>
                      <a:pt x="1669" y="310"/>
                      <a:pt x="1669" y="310"/>
                      <a:pt x="1669" y="310"/>
                    </a:cubicBezTo>
                    <a:cubicBezTo>
                      <a:pt x="1669" y="767"/>
                      <a:pt x="1669" y="767"/>
                      <a:pt x="1669" y="767"/>
                    </a:cubicBezTo>
                    <a:cubicBezTo>
                      <a:pt x="1337" y="767"/>
                      <a:pt x="1337" y="767"/>
                      <a:pt x="1337" y="767"/>
                    </a:cubicBezTo>
                    <a:cubicBezTo>
                      <a:pt x="1258" y="767"/>
                      <a:pt x="1192" y="833"/>
                      <a:pt x="1192" y="913"/>
                    </a:cubicBezTo>
                    <a:cubicBezTo>
                      <a:pt x="1192" y="1058"/>
                      <a:pt x="1192" y="1058"/>
                      <a:pt x="1192" y="1058"/>
                    </a:cubicBezTo>
                    <a:lnTo>
                      <a:pt x="1066" y="1058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7"/>
            <p:cNvGrpSpPr/>
            <p:nvPr/>
          </p:nvGrpSpPr>
          <p:grpSpPr>
            <a:xfrm>
              <a:off x="18347275" y="3778604"/>
              <a:ext cx="770320" cy="771782"/>
              <a:chOff x="15766849" y="3508425"/>
              <a:chExt cx="821736" cy="823295"/>
            </a:xfrm>
          </p:grpSpPr>
          <p:sp>
            <p:nvSpPr>
              <p:cNvPr id="48" name="Freeform 19"/>
              <p:cNvSpPr>
                <a:spLocks noChangeArrowheads="1"/>
              </p:cNvSpPr>
              <p:nvPr/>
            </p:nvSpPr>
            <p:spPr bwMode="auto">
              <a:xfrm>
                <a:off x="15766849" y="3508425"/>
                <a:ext cx="821736" cy="823295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20"/>
              <p:cNvSpPr>
                <a:spLocks noChangeArrowheads="1"/>
              </p:cNvSpPr>
              <p:nvPr/>
            </p:nvSpPr>
            <p:spPr bwMode="auto">
              <a:xfrm>
                <a:off x="16019691" y="3632656"/>
                <a:ext cx="313945" cy="581149"/>
              </a:xfrm>
              <a:custGeom>
                <a:avLst/>
                <a:gdLst>
                  <a:gd name="T0" fmla="*/ 636 w 663"/>
                  <a:gd name="T1" fmla="*/ 0 h 1220"/>
                  <a:gd name="T2" fmla="*/ 636 w 663"/>
                  <a:gd name="T3" fmla="*/ 0 h 1220"/>
                  <a:gd name="T4" fmla="*/ 477 w 663"/>
                  <a:gd name="T5" fmla="*/ 0 h 1220"/>
                  <a:gd name="T6" fmla="*/ 185 w 663"/>
                  <a:gd name="T7" fmla="*/ 298 h 1220"/>
                  <a:gd name="T8" fmla="*/ 185 w 663"/>
                  <a:gd name="T9" fmla="*/ 437 h 1220"/>
                  <a:gd name="T10" fmla="*/ 27 w 663"/>
                  <a:gd name="T11" fmla="*/ 437 h 1220"/>
                  <a:gd name="T12" fmla="*/ 0 w 663"/>
                  <a:gd name="T13" fmla="*/ 464 h 1220"/>
                  <a:gd name="T14" fmla="*/ 0 w 663"/>
                  <a:gd name="T15" fmla="*/ 662 h 1220"/>
                  <a:gd name="T16" fmla="*/ 27 w 663"/>
                  <a:gd name="T17" fmla="*/ 689 h 1220"/>
                  <a:gd name="T18" fmla="*/ 185 w 663"/>
                  <a:gd name="T19" fmla="*/ 689 h 1220"/>
                  <a:gd name="T20" fmla="*/ 185 w 663"/>
                  <a:gd name="T21" fmla="*/ 1192 h 1220"/>
                  <a:gd name="T22" fmla="*/ 212 w 663"/>
                  <a:gd name="T23" fmla="*/ 1219 h 1220"/>
                  <a:gd name="T24" fmla="*/ 417 w 663"/>
                  <a:gd name="T25" fmla="*/ 1219 h 1220"/>
                  <a:gd name="T26" fmla="*/ 444 w 663"/>
                  <a:gd name="T27" fmla="*/ 1192 h 1220"/>
                  <a:gd name="T28" fmla="*/ 444 w 663"/>
                  <a:gd name="T29" fmla="*/ 689 h 1220"/>
                  <a:gd name="T30" fmla="*/ 629 w 663"/>
                  <a:gd name="T31" fmla="*/ 689 h 1220"/>
                  <a:gd name="T32" fmla="*/ 656 w 663"/>
                  <a:gd name="T33" fmla="*/ 662 h 1220"/>
                  <a:gd name="T34" fmla="*/ 656 w 663"/>
                  <a:gd name="T35" fmla="*/ 464 h 1220"/>
                  <a:gd name="T36" fmla="*/ 649 w 663"/>
                  <a:gd name="T37" fmla="*/ 444 h 1220"/>
                  <a:gd name="T38" fmla="*/ 629 w 663"/>
                  <a:gd name="T39" fmla="*/ 437 h 1220"/>
                  <a:gd name="T40" fmla="*/ 444 w 663"/>
                  <a:gd name="T41" fmla="*/ 437 h 1220"/>
                  <a:gd name="T42" fmla="*/ 444 w 663"/>
                  <a:gd name="T43" fmla="*/ 318 h 1220"/>
                  <a:gd name="T44" fmla="*/ 530 w 663"/>
                  <a:gd name="T45" fmla="*/ 232 h 1220"/>
                  <a:gd name="T46" fmla="*/ 636 w 663"/>
                  <a:gd name="T47" fmla="*/ 232 h 1220"/>
                  <a:gd name="T48" fmla="*/ 662 w 663"/>
                  <a:gd name="T49" fmla="*/ 205 h 1220"/>
                  <a:gd name="T50" fmla="*/ 662 w 663"/>
                  <a:gd name="T51" fmla="*/ 20 h 1220"/>
                  <a:gd name="T52" fmla="*/ 636 w 663"/>
                  <a:gd name="T53" fmla="*/ 0 h 1220"/>
                  <a:gd name="T54" fmla="*/ 636 w 663"/>
                  <a:gd name="T55" fmla="*/ 0 h 1220"/>
                  <a:gd name="T56" fmla="*/ 636 w 663"/>
                  <a:gd name="T57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63" h="1220">
                    <a:moveTo>
                      <a:pt x="636" y="0"/>
                    </a:moveTo>
                    <a:lnTo>
                      <a:pt x="636" y="0"/>
                    </a:lnTo>
                    <a:cubicBezTo>
                      <a:pt x="477" y="0"/>
                      <a:pt x="477" y="0"/>
                      <a:pt x="477" y="0"/>
                    </a:cubicBezTo>
                    <a:cubicBezTo>
                      <a:pt x="298" y="0"/>
                      <a:pt x="185" y="113"/>
                      <a:pt x="185" y="298"/>
                    </a:cubicBezTo>
                    <a:cubicBezTo>
                      <a:pt x="185" y="437"/>
                      <a:pt x="185" y="437"/>
                      <a:pt x="185" y="437"/>
                    </a:cubicBezTo>
                    <a:cubicBezTo>
                      <a:pt x="27" y="437"/>
                      <a:pt x="27" y="437"/>
                      <a:pt x="27" y="437"/>
                    </a:cubicBezTo>
                    <a:cubicBezTo>
                      <a:pt x="13" y="437"/>
                      <a:pt x="0" y="444"/>
                      <a:pt x="0" y="464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76"/>
                      <a:pt x="13" y="689"/>
                      <a:pt x="27" y="689"/>
                    </a:cubicBezTo>
                    <a:cubicBezTo>
                      <a:pt x="185" y="689"/>
                      <a:pt x="185" y="689"/>
                      <a:pt x="185" y="689"/>
                    </a:cubicBezTo>
                    <a:cubicBezTo>
                      <a:pt x="185" y="1192"/>
                      <a:pt x="185" y="1192"/>
                      <a:pt x="185" y="1192"/>
                    </a:cubicBezTo>
                    <a:cubicBezTo>
                      <a:pt x="185" y="1205"/>
                      <a:pt x="199" y="1219"/>
                      <a:pt x="212" y="1219"/>
                    </a:cubicBezTo>
                    <a:cubicBezTo>
                      <a:pt x="417" y="1219"/>
                      <a:pt x="417" y="1219"/>
                      <a:pt x="417" y="1219"/>
                    </a:cubicBezTo>
                    <a:cubicBezTo>
                      <a:pt x="430" y="1219"/>
                      <a:pt x="444" y="1205"/>
                      <a:pt x="444" y="1192"/>
                    </a:cubicBezTo>
                    <a:cubicBezTo>
                      <a:pt x="444" y="689"/>
                      <a:pt x="444" y="689"/>
                      <a:pt x="444" y="689"/>
                    </a:cubicBezTo>
                    <a:cubicBezTo>
                      <a:pt x="629" y="689"/>
                      <a:pt x="629" y="689"/>
                      <a:pt x="629" y="689"/>
                    </a:cubicBezTo>
                    <a:cubicBezTo>
                      <a:pt x="642" y="689"/>
                      <a:pt x="656" y="676"/>
                      <a:pt x="656" y="662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56" y="457"/>
                      <a:pt x="649" y="450"/>
                      <a:pt x="649" y="444"/>
                    </a:cubicBezTo>
                    <a:cubicBezTo>
                      <a:pt x="642" y="437"/>
                      <a:pt x="636" y="437"/>
                      <a:pt x="629" y="437"/>
                    </a:cubicBezTo>
                    <a:cubicBezTo>
                      <a:pt x="444" y="437"/>
                      <a:pt x="444" y="437"/>
                      <a:pt x="444" y="437"/>
                    </a:cubicBezTo>
                    <a:cubicBezTo>
                      <a:pt x="444" y="318"/>
                      <a:pt x="444" y="318"/>
                      <a:pt x="444" y="318"/>
                    </a:cubicBezTo>
                    <a:cubicBezTo>
                      <a:pt x="444" y="265"/>
                      <a:pt x="457" y="232"/>
                      <a:pt x="530" y="232"/>
                    </a:cubicBezTo>
                    <a:cubicBezTo>
                      <a:pt x="636" y="232"/>
                      <a:pt x="636" y="232"/>
                      <a:pt x="636" y="232"/>
                    </a:cubicBezTo>
                    <a:cubicBezTo>
                      <a:pt x="649" y="232"/>
                      <a:pt x="662" y="225"/>
                      <a:pt x="662" y="205"/>
                    </a:cubicBezTo>
                    <a:cubicBezTo>
                      <a:pt x="662" y="20"/>
                      <a:pt x="662" y="20"/>
                      <a:pt x="662" y="20"/>
                    </a:cubicBezTo>
                    <a:cubicBezTo>
                      <a:pt x="662" y="7"/>
                      <a:pt x="649" y="0"/>
                      <a:pt x="636" y="0"/>
                    </a:cubicBezTo>
                    <a:close/>
                    <a:moveTo>
                      <a:pt x="636" y="0"/>
                    </a:move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4"/>
            <p:cNvGrpSpPr/>
            <p:nvPr/>
          </p:nvGrpSpPr>
          <p:grpSpPr>
            <a:xfrm>
              <a:off x="15848673" y="6307127"/>
              <a:ext cx="790072" cy="789546"/>
              <a:chOff x="13101476" y="6205716"/>
              <a:chExt cx="842806" cy="842245"/>
            </a:xfrm>
          </p:grpSpPr>
          <p:sp>
            <p:nvSpPr>
              <p:cNvPr id="46" name="Freeform 40"/>
              <p:cNvSpPr>
                <a:spLocks noChangeArrowheads="1"/>
              </p:cNvSpPr>
              <p:nvPr/>
            </p:nvSpPr>
            <p:spPr bwMode="auto">
              <a:xfrm>
                <a:off x="13101476" y="6205716"/>
                <a:ext cx="842806" cy="842245"/>
              </a:xfrm>
              <a:custGeom>
                <a:avLst/>
                <a:gdLst>
                  <a:gd name="T0" fmla="*/ 1768 w 1769"/>
                  <a:gd name="T1" fmla="*/ 881 h 1769"/>
                  <a:gd name="T2" fmla="*/ 1768 w 1769"/>
                  <a:gd name="T3" fmla="*/ 881 h 1769"/>
                  <a:gd name="T4" fmla="*/ 881 w 1769"/>
                  <a:gd name="T5" fmla="*/ 1768 h 1769"/>
                  <a:gd name="T6" fmla="*/ 0 w 1769"/>
                  <a:gd name="T7" fmla="*/ 881 h 1769"/>
                  <a:gd name="T8" fmla="*/ 881 w 1769"/>
                  <a:gd name="T9" fmla="*/ 0 h 1769"/>
                  <a:gd name="T10" fmla="*/ 1768 w 1769"/>
                  <a:gd name="T11" fmla="*/ 88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9" h="1769">
                    <a:moveTo>
                      <a:pt x="1768" y="881"/>
                    </a:moveTo>
                    <a:lnTo>
                      <a:pt x="1768" y="881"/>
                    </a:lnTo>
                    <a:cubicBezTo>
                      <a:pt x="1768" y="1371"/>
                      <a:pt x="1371" y="1768"/>
                      <a:pt x="881" y="1768"/>
                    </a:cubicBezTo>
                    <a:cubicBezTo>
                      <a:pt x="397" y="1768"/>
                      <a:pt x="0" y="1371"/>
                      <a:pt x="0" y="881"/>
                    </a:cubicBezTo>
                    <a:cubicBezTo>
                      <a:pt x="0" y="397"/>
                      <a:pt x="397" y="0"/>
                      <a:pt x="881" y="0"/>
                    </a:cubicBezTo>
                    <a:cubicBezTo>
                      <a:pt x="1371" y="0"/>
                      <a:pt x="1768" y="397"/>
                      <a:pt x="1768" y="881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41"/>
              <p:cNvSpPr>
                <a:spLocks noChangeArrowheads="1"/>
              </p:cNvSpPr>
              <p:nvPr/>
            </p:nvSpPr>
            <p:spPr bwMode="auto">
              <a:xfrm>
                <a:off x="13274251" y="6376270"/>
                <a:ext cx="501469" cy="501136"/>
              </a:xfrm>
              <a:custGeom>
                <a:avLst/>
                <a:gdLst>
                  <a:gd name="T0" fmla="*/ 1046 w 1054"/>
                  <a:gd name="T1" fmla="*/ 464 h 1054"/>
                  <a:gd name="T2" fmla="*/ 914 w 1054"/>
                  <a:gd name="T3" fmla="*/ 265 h 1054"/>
                  <a:gd name="T4" fmla="*/ 940 w 1054"/>
                  <a:gd name="T5" fmla="*/ 193 h 1054"/>
                  <a:gd name="T6" fmla="*/ 861 w 1054"/>
                  <a:gd name="T7" fmla="*/ 113 h 1054"/>
                  <a:gd name="T8" fmla="*/ 794 w 1054"/>
                  <a:gd name="T9" fmla="*/ 140 h 1054"/>
                  <a:gd name="T10" fmla="*/ 589 w 1054"/>
                  <a:gd name="T11" fmla="*/ 0 h 1054"/>
                  <a:gd name="T12" fmla="*/ 529 w 1054"/>
                  <a:gd name="T13" fmla="*/ 0 h 1054"/>
                  <a:gd name="T14" fmla="*/ 463 w 1054"/>
                  <a:gd name="T15" fmla="*/ 0 h 1054"/>
                  <a:gd name="T16" fmla="*/ 264 w 1054"/>
                  <a:gd name="T17" fmla="*/ 140 h 1054"/>
                  <a:gd name="T18" fmla="*/ 192 w 1054"/>
                  <a:gd name="T19" fmla="*/ 113 h 1054"/>
                  <a:gd name="T20" fmla="*/ 112 w 1054"/>
                  <a:gd name="T21" fmla="*/ 193 h 1054"/>
                  <a:gd name="T22" fmla="*/ 139 w 1054"/>
                  <a:gd name="T23" fmla="*/ 259 h 1054"/>
                  <a:gd name="T24" fmla="*/ 0 w 1054"/>
                  <a:gd name="T25" fmla="*/ 464 h 1054"/>
                  <a:gd name="T26" fmla="*/ 0 w 1054"/>
                  <a:gd name="T27" fmla="*/ 524 h 1054"/>
                  <a:gd name="T28" fmla="*/ 0 w 1054"/>
                  <a:gd name="T29" fmla="*/ 583 h 1054"/>
                  <a:gd name="T30" fmla="*/ 139 w 1054"/>
                  <a:gd name="T31" fmla="*/ 788 h 1054"/>
                  <a:gd name="T32" fmla="*/ 112 w 1054"/>
                  <a:gd name="T33" fmla="*/ 861 h 1054"/>
                  <a:gd name="T34" fmla="*/ 192 w 1054"/>
                  <a:gd name="T35" fmla="*/ 941 h 1054"/>
                  <a:gd name="T36" fmla="*/ 258 w 1054"/>
                  <a:gd name="T37" fmla="*/ 914 h 1054"/>
                  <a:gd name="T38" fmla="*/ 463 w 1054"/>
                  <a:gd name="T39" fmla="*/ 1047 h 1054"/>
                  <a:gd name="T40" fmla="*/ 523 w 1054"/>
                  <a:gd name="T41" fmla="*/ 1053 h 1054"/>
                  <a:gd name="T42" fmla="*/ 582 w 1054"/>
                  <a:gd name="T43" fmla="*/ 1047 h 1054"/>
                  <a:gd name="T44" fmla="*/ 788 w 1054"/>
                  <a:gd name="T45" fmla="*/ 914 h 1054"/>
                  <a:gd name="T46" fmla="*/ 854 w 1054"/>
                  <a:gd name="T47" fmla="*/ 941 h 1054"/>
                  <a:gd name="T48" fmla="*/ 933 w 1054"/>
                  <a:gd name="T49" fmla="*/ 861 h 1054"/>
                  <a:gd name="T50" fmla="*/ 914 w 1054"/>
                  <a:gd name="T51" fmla="*/ 795 h 1054"/>
                  <a:gd name="T52" fmla="*/ 1046 w 1054"/>
                  <a:gd name="T53" fmla="*/ 590 h 1054"/>
                  <a:gd name="T54" fmla="*/ 1053 w 1054"/>
                  <a:gd name="T55" fmla="*/ 530 h 1054"/>
                  <a:gd name="T56" fmla="*/ 1046 w 1054"/>
                  <a:gd name="T57" fmla="*/ 464 h 1054"/>
                  <a:gd name="T58" fmla="*/ 523 w 1054"/>
                  <a:gd name="T59" fmla="*/ 815 h 1054"/>
                  <a:gd name="T60" fmla="*/ 523 w 1054"/>
                  <a:gd name="T61" fmla="*/ 239 h 1054"/>
                  <a:gd name="T62" fmla="*/ 523 w 1054"/>
                  <a:gd name="T63" fmla="*/ 815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54" h="1054">
                    <a:moveTo>
                      <a:pt x="1046" y="464"/>
                    </a:moveTo>
                    <a:lnTo>
                      <a:pt x="1046" y="464"/>
                    </a:lnTo>
                    <a:cubicBezTo>
                      <a:pt x="986" y="444"/>
                      <a:pt x="986" y="444"/>
                      <a:pt x="986" y="444"/>
                    </a:cubicBezTo>
                    <a:cubicBezTo>
                      <a:pt x="973" y="378"/>
                      <a:pt x="953" y="318"/>
                      <a:pt x="914" y="265"/>
                    </a:cubicBezTo>
                    <a:cubicBezTo>
                      <a:pt x="940" y="199"/>
                      <a:pt x="940" y="199"/>
                      <a:pt x="940" y="199"/>
                    </a:cubicBezTo>
                    <a:cubicBezTo>
                      <a:pt x="940" y="199"/>
                      <a:pt x="940" y="199"/>
                      <a:pt x="940" y="193"/>
                    </a:cubicBezTo>
                    <a:cubicBezTo>
                      <a:pt x="900" y="153"/>
                      <a:pt x="900" y="153"/>
                      <a:pt x="900" y="153"/>
                    </a:cubicBezTo>
                    <a:cubicBezTo>
                      <a:pt x="861" y="113"/>
                      <a:pt x="861" y="113"/>
                      <a:pt x="861" y="113"/>
                    </a:cubicBezTo>
                    <a:lnTo>
                      <a:pt x="854" y="113"/>
                    </a:lnTo>
                    <a:cubicBezTo>
                      <a:pt x="794" y="140"/>
                      <a:pt x="794" y="140"/>
                      <a:pt x="794" y="140"/>
                    </a:cubicBezTo>
                    <a:cubicBezTo>
                      <a:pt x="741" y="106"/>
                      <a:pt x="682" y="80"/>
                      <a:pt x="615" y="67"/>
                    </a:cubicBezTo>
                    <a:cubicBezTo>
                      <a:pt x="589" y="0"/>
                      <a:pt x="589" y="0"/>
                      <a:pt x="589" y="0"/>
                    </a:cubicBezTo>
                    <a:lnTo>
                      <a:pt x="582" y="0"/>
                    </a:lnTo>
                    <a:cubicBezTo>
                      <a:pt x="529" y="0"/>
                      <a:pt x="529" y="0"/>
                      <a:pt x="529" y="0"/>
                    </a:cubicBezTo>
                    <a:cubicBezTo>
                      <a:pt x="470" y="0"/>
                      <a:pt x="470" y="0"/>
                      <a:pt x="470" y="0"/>
                    </a:cubicBezTo>
                    <a:lnTo>
                      <a:pt x="463" y="0"/>
                    </a:lnTo>
                    <a:cubicBezTo>
                      <a:pt x="443" y="67"/>
                      <a:pt x="443" y="67"/>
                      <a:pt x="443" y="67"/>
                    </a:cubicBezTo>
                    <a:cubicBezTo>
                      <a:pt x="377" y="73"/>
                      <a:pt x="317" y="100"/>
                      <a:pt x="264" y="140"/>
                    </a:cubicBezTo>
                    <a:cubicBezTo>
                      <a:pt x="198" y="113"/>
                      <a:pt x="198" y="113"/>
                      <a:pt x="198" y="113"/>
                    </a:cubicBezTo>
                    <a:lnTo>
                      <a:pt x="192" y="113"/>
                    </a:lnTo>
                    <a:cubicBezTo>
                      <a:pt x="152" y="153"/>
                      <a:pt x="152" y="153"/>
                      <a:pt x="152" y="153"/>
                    </a:cubicBezTo>
                    <a:cubicBezTo>
                      <a:pt x="112" y="193"/>
                      <a:pt x="112" y="193"/>
                      <a:pt x="112" y="193"/>
                    </a:cubicBezTo>
                    <a:lnTo>
                      <a:pt x="112" y="199"/>
                    </a:lnTo>
                    <a:cubicBezTo>
                      <a:pt x="139" y="259"/>
                      <a:pt x="139" y="259"/>
                      <a:pt x="139" y="259"/>
                    </a:cubicBezTo>
                    <a:cubicBezTo>
                      <a:pt x="99" y="312"/>
                      <a:pt x="79" y="371"/>
                      <a:pt x="66" y="438"/>
                    </a:cubicBezTo>
                    <a:cubicBezTo>
                      <a:pt x="0" y="464"/>
                      <a:pt x="0" y="464"/>
                      <a:pt x="0" y="464"/>
                    </a:cubicBezTo>
                    <a:cubicBezTo>
                      <a:pt x="0" y="464"/>
                      <a:pt x="0" y="464"/>
                      <a:pt x="0" y="47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83"/>
                      <a:pt x="0" y="583"/>
                      <a:pt x="0" y="583"/>
                    </a:cubicBezTo>
                    <a:lnTo>
                      <a:pt x="0" y="583"/>
                    </a:lnTo>
                    <a:cubicBezTo>
                      <a:pt x="66" y="610"/>
                      <a:pt x="66" y="610"/>
                      <a:pt x="66" y="610"/>
                    </a:cubicBezTo>
                    <a:cubicBezTo>
                      <a:pt x="72" y="676"/>
                      <a:pt x="99" y="735"/>
                      <a:pt x="139" y="788"/>
                    </a:cubicBezTo>
                    <a:cubicBezTo>
                      <a:pt x="112" y="855"/>
                      <a:pt x="112" y="855"/>
                      <a:pt x="112" y="855"/>
                    </a:cubicBezTo>
                    <a:cubicBezTo>
                      <a:pt x="106" y="855"/>
                      <a:pt x="112" y="855"/>
                      <a:pt x="112" y="861"/>
                    </a:cubicBezTo>
                    <a:cubicBezTo>
                      <a:pt x="152" y="901"/>
                      <a:pt x="152" y="901"/>
                      <a:pt x="152" y="901"/>
                    </a:cubicBezTo>
                    <a:cubicBezTo>
                      <a:pt x="192" y="941"/>
                      <a:pt x="192" y="941"/>
                      <a:pt x="192" y="941"/>
                    </a:cubicBezTo>
                    <a:cubicBezTo>
                      <a:pt x="192" y="941"/>
                      <a:pt x="192" y="941"/>
                      <a:pt x="198" y="941"/>
                    </a:cubicBezTo>
                    <a:cubicBezTo>
                      <a:pt x="258" y="914"/>
                      <a:pt x="258" y="914"/>
                      <a:pt x="258" y="914"/>
                    </a:cubicBezTo>
                    <a:cubicBezTo>
                      <a:pt x="311" y="947"/>
                      <a:pt x="370" y="974"/>
                      <a:pt x="437" y="987"/>
                    </a:cubicBezTo>
                    <a:cubicBezTo>
                      <a:pt x="463" y="1047"/>
                      <a:pt x="463" y="1047"/>
                      <a:pt x="463" y="1047"/>
                    </a:cubicBezTo>
                    <a:cubicBezTo>
                      <a:pt x="463" y="1053"/>
                      <a:pt x="463" y="1053"/>
                      <a:pt x="470" y="1053"/>
                    </a:cubicBezTo>
                    <a:cubicBezTo>
                      <a:pt x="523" y="1053"/>
                      <a:pt x="523" y="1053"/>
                      <a:pt x="523" y="1053"/>
                    </a:cubicBezTo>
                    <a:cubicBezTo>
                      <a:pt x="582" y="1053"/>
                      <a:pt x="582" y="1053"/>
                      <a:pt x="582" y="1053"/>
                    </a:cubicBezTo>
                    <a:cubicBezTo>
                      <a:pt x="582" y="1053"/>
                      <a:pt x="582" y="1053"/>
                      <a:pt x="582" y="1047"/>
                    </a:cubicBezTo>
                    <a:cubicBezTo>
                      <a:pt x="609" y="987"/>
                      <a:pt x="609" y="987"/>
                      <a:pt x="609" y="987"/>
                    </a:cubicBezTo>
                    <a:cubicBezTo>
                      <a:pt x="675" y="974"/>
                      <a:pt x="735" y="954"/>
                      <a:pt x="788" y="914"/>
                    </a:cubicBezTo>
                    <a:cubicBezTo>
                      <a:pt x="847" y="941"/>
                      <a:pt x="847" y="941"/>
                      <a:pt x="847" y="941"/>
                    </a:cubicBezTo>
                    <a:cubicBezTo>
                      <a:pt x="854" y="941"/>
                      <a:pt x="854" y="941"/>
                      <a:pt x="854" y="941"/>
                    </a:cubicBezTo>
                    <a:cubicBezTo>
                      <a:pt x="894" y="901"/>
                      <a:pt x="894" y="901"/>
                      <a:pt x="894" y="901"/>
                    </a:cubicBezTo>
                    <a:cubicBezTo>
                      <a:pt x="933" y="861"/>
                      <a:pt x="933" y="861"/>
                      <a:pt x="933" y="861"/>
                    </a:cubicBezTo>
                    <a:cubicBezTo>
                      <a:pt x="940" y="861"/>
                      <a:pt x="940" y="855"/>
                      <a:pt x="940" y="855"/>
                    </a:cubicBezTo>
                    <a:cubicBezTo>
                      <a:pt x="914" y="795"/>
                      <a:pt x="914" y="795"/>
                      <a:pt x="914" y="795"/>
                    </a:cubicBezTo>
                    <a:cubicBezTo>
                      <a:pt x="947" y="742"/>
                      <a:pt x="973" y="683"/>
                      <a:pt x="986" y="616"/>
                    </a:cubicBezTo>
                    <a:cubicBezTo>
                      <a:pt x="1046" y="590"/>
                      <a:pt x="1046" y="590"/>
                      <a:pt x="1046" y="590"/>
                    </a:cubicBezTo>
                    <a:cubicBezTo>
                      <a:pt x="1053" y="590"/>
                      <a:pt x="1053" y="590"/>
                      <a:pt x="1053" y="583"/>
                    </a:cubicBezTo>
                    <a:cubicBezTo>
                      <a:pt x="1053" y="530"/>
                      <a:pt x="1053" y="530"/>
                      <a:pt x="1053" y="530"/>
                    </a:cubicBezTo>
                    <a:cubicBezTo>
                      <a:pt x="1053" y="471"/>
                      <a:pt x="1053" y="471"/>
                      <a:pt x="1053" y="471"/>
                    </a:cubicBezTo>
                    <a:cubicBezTo>
                      <a:pt x="1053" y="471"/>
                      <a:pt x="1053" y="471"/>
                      <a:pt x="1046" y="464"/>
                    </a:cubicBezTo>
                    <a:close/>
                    <a:moveTo>
                      <a:pt x="523" y="815"/>
                    </a:moveTo>
                    <a:lnTo>
                      <a:pt x="523" y="815"/>
                    </a:lnTo>
                    <a:cubicBezTo>
                      <a:pt x="370" y="815"/>
                      <a:pt x="238" y="683"/>
                      <a:pt x="238" y="524"/>
                    </a:cubicBezTo>
                    <a:cubicBezTo>
                      <a:pt x="238" y="371"/>
                      <a:pt x="370" y="239"/>
                      <a:pt x="523" y="239"/>
                    </a:cubicBezTo>
                    <a:cubicBezTo>
                      <a:pt x="682" y="239"/>
                      <a:pt x="808" y="371"/>
                      <a:pt x="808" y="524"/>
                    </a:cubicBezTo>
                    <a:cubicBezTo>
                      <a:pt x="808" y="683"/>
                      <a:pt x="682" y="815"/>
                      <a:pt x="523" y="8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Group 11"/>
            <p:cNvGrpSpPr/>
            <p:nvPr/>
          </p:nvGrpSpPr>
          <p:grpSpPr>
            <a:xfrm>
              <a:off x="14493987" y="7249294"/>
              <a:ext cx="1645325" cy="1644231"/>
              <a:chOff x="19502585" y="4333825"/>
              <a:chExt cx="1755143" cy="1753976"/>
            </a:xfrm>
          </p:grpSpPr>
          <p:sp>
            <p:nvSpPr>
              <p:cNvPr id="44" name="Freeform 44"/>
              <p:cNvSpPr>
                <a:spLocks noChangeArrowheads="1"/>
              </p:cNvSpPr>
              <p:nvPr/>
            </p:nvSpPr>
            <p:spPr bwMode="auto">
              <a:xfrm>
                <a:off x="19502585" y="4333825"/>
                <a:ext cx="1755143" cy="1753976"/>
              </a:xfrm>
              <a:custGeom>
                <a:avLst/>
                <a:gdLst>
                  <a:gd name="T0" fmla="*/ 3675 w 3676"/>
                  <a:gd name="T1" fmla="*/ 1841 h 3677"/>
                  <a:gd name="T2" fmla="*/ 3675 w 3676"/>
                  <a:gd name="T3" fmla="*/ 1841 h 3677"/>
                  <a:gd name="T4" fmla="*/ 1841 w 3676"/>
                  <a:gd name="T5" fmla="*/ 3676 h 3677"/>
                  <a:gd name="T6" fmla="*/ 0 w 3676"/>
                  <a:gd name="T7" fmla="*/ 1841 h 3677"/>
                  <a:gd name="T8" fmla="*/ 1841 w 3676"/>
                  <a:gd name="T9" fmla="*/ 0 h 3677"/>
                  <a:gd name="T10" fmla="*/ 3675 w 3676"/>
                  <a:gd name="T11" fmla="*/ 1841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6" h="3677">
                    <a:moveTo>
                      <a:pt x="3675" y="1841"/>
                    </a:moveTo>
                    <a:lnTo>
                      <a:pt x="3675" y="1841"/>
                    </a:lnTo>
                    <a:cubicBezTo>
                      <a:pt x="3675" y="2855"/>
                      <a:pt x="2854" y="3676"/>
                      <a:pt x="1841" y="3676"/>
                    </a:cubicBezTo>
                    <a:cubicBezTo>
                      <a:pt x="821" y="3676"/>
                      <a:pt x="0" y="2855"/>
                      <a:pt x="0" y="1841"/>
                    </a:cubicBezTo>
                    <a:cubicBezTo>
                      <a:pt x="0" y="822"/>
                      <a:pt x="821" y="0"/>
                      <a:pt x="1841" y="0"/>
                    </a:cubicBezTo>
                    <a:cubicBezTo>
                      <a:pt x="2854" y="0"/>
                      <a:pt x="3675" y="822"/>
                      <a:pt x="3675" y="184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45"/>
              <p:cNvSpPr>
                <a:spLocks noChangeArrowheads="1"/>
              </p:cNvSpPr>
              <p:nvPr/>
            </p:nvSpPr>
            <p:spPr bwMode="auto">
              <a:xfrm>
                <a:off x="19886062" y="4717047"/>
                <a:ext cx="988190" cy="987533"/>
              </a:xfrm>
              <a:custGeom>
                <a:avLst/>
                <a:gdLst>
                  <a:gd name="T0" fmla="*/ 1040 w 2074"/>
                  <a:gd name="T1" fmla="*/ 0 h 2073"/>
                  <a:gd name="T2" fmla="*/ 1040 w 2074"/>
                  <a:gd name="T3" fmla="*/ 2072 h 2073"/>
                  <a:gd name="T4" fmla="*/ 1040 w 2074"/>
                  <a:gd name="T5" fmla="*/ 0 h 2073"/>
                  <a:gd name="T6" fmla="*/ 1643 w 2074"/>
                  <a:gd name="T7" fmla="*/ 967 h 2073"/>
                  <a:gd name="T8" fmla="*/ 1775 w 2074"/>
                  <a:gd name="T9" fmla="*/ 529 h 2073"/>
                  <a:gd name="T10" fmla="*/ 1643 w 2074"/>
                  <a:gd name="T11" fmla="*/ 967 h 2073"/>
                  <a:gd name="T12" fmla="*/ 1497 w 2074"/>
                  <a:gd name="T13" fmla="*/ 967 h 2073"/>
                  <a:gd name="T14" fmla="*/ 1113 w 2074"/>
                  <a:gd name="T15" fmla="*/ 695 h 2073"/>
                  <a:gd name="T16" fmla="*/ 1497 w 2074"/>
                  <a:gd name="T17" fmla="*/ 967 h 2073"/>
                  <a:gd name="T18" fmla="*/ 1113 w 2074"/>
                  <a:gd name="T19" fmla="*/ 549 h 2073"/>
                  <a:gd name="T20" fmla="*/ 1212 w 2074"/>
                  <a:gd name="T21" fmla="*/ 159 h 2073"/>
                  <a:gd name="T22" fmla="*/ 1113 w 2074"/>
                  <a:gd name="T23" fmla="*/ 549 h 2073"/>
                  <a:gd name="T24" fmla="*/ 973 w 2074"/>
                  <a:gd name="T25" fmla="*/ 556 h 2073"/>
                  <a:gd name="T26" fmla="*/ 887 w 2074"/>
                  <a:gd name="T27" fmla="*/ 152 h 2073"/>
                  <a:gd name="T28" fmla="*/ 973 w 2074"/>
                  <a:gd name="T29" fmla="*/ 556 h 2073"/>
                  <a:gd name="T30" fmla="*/ 973 w 2074"/>
                  <a:gd name="T31" fmla="*/ 695 h 2073"/>
                  <a:gd name="T32" fmla="*/ 589 w 2074"/>
                  <a:gd name="T33" fmla="*/ 967 h 2073"/>
                  <a:gd name="T34" fmla="*/ 973 w 2074"/>
                  <a:gd name="T35" fmla="*/ 695 h 2073"/>
                  <a:gd name="T36" fmla="*/ 450 w 2074"/>
                  <a:gd name="T37" fmla="*/ 967 h 2073"/>
                  <a:gd name="T38" fmla="*/ 298 w 2074"/>
                  <a:gd name="T39" fmla="*/ 536 h 2073"/>
                  <a:gd name="T40" fmla="*/ 450 w 2074"/>
                  <a:gd name="T41" fmla="*/ 967 h 2073"/>
                  <a:gd name="T42" fmla="*/ 450 w 2074"/>
                  <a:gd name="T43" fmla="*/ 1106 h 2073"/>
                  <a:gd name="T44" fmla="*/ 291 w 2074"/>
                  <a:gd name="T45" fmla="*/ 1529 h 2073"/>
                  <a:gd name="T46" fmla="*/ 450 w 2074"/>
                  <a:gd name="T47" fmla="*/ 1106 h 2073"/>
                  <a:gd name="T48" fmla="*/ 589 w 2074"/>
                  <a:gd name="T49" fmla="*/ 1106 h 2073"/>
                  <a:gd name="T50" fmla="*/ 973 w 2074"/>
                  <a:gd name="T51" fmla="*/ 1364 h 2073"/>
                  <a:gd name="T52" fmla="*/ 589 w 2074"/>
                  <a:gd name="T53" fmla="*/ 1106 h 2073"/>
                  <a:gd name="T54" fmla="*/ 973 w 2074"/>
                  <a:gd name="T55" fmla="*/ 1503 h 2073"/>
                  <a:gd name="T56" fmla="*/ 887 w 2074"/>
                  <a:gd name="T57" fmla="*/ 1920 h 2073"/>
                  <a:gd name="T58" fmla="*/ 973 w 2074"/>
                  <a:gd name="T59" fmla="*/ 1503 h 2073"/>
                  <a:gd name="T60" fmla="*/ 1113 w 2074"/>
                  <a:gd name="T61" fmla="*/ 1503 h 2073"/>
                  <a:gd name="T62" fmla="*/ 1212 w 2074"/>
                  <a:gd name="T63" fmla="*/ 1913 h 2073"/>
                  <a:gd name="T64" fmla="*/ 1113 w 2074"/>
                  <a:gd name="T65" fmla="*/ 1503 h 2073"/>
                  <a:gd name="T66" fmla="*/ 1113 w 2074"/>
                  <a:gd name="T67" fmla="*/ 1364 h 2073"/>
                  <a:gd name="T68" fmla="*/ 1497 w 2074"/>
                  <a:gd name="T69" fmla="*/ 1106 h 2073"/>
                  <a:gd name="T70" fmla="*/ 1113 w 2074"/>
                  <a:gd name="T71" fmla="*/ 1364 h 2073"/>
                  <a:gd name="T72" fmla="*/ 1643 w 2074"/>
                  <a:gd name="T73" fmla="*/ 1106 h 2073"/>
                  <a:gd name="T74" fmla="*/ 1782 w 2074"/>
                  <a:gd name="T75" fmla="*/ 1536 h 2073"/>
                  <a:gd name="T76" fmla="*/ 1643 w 2074"/>
                  <a:gd name="T77" fmla="*/ 1106 h 2073"/>
                  <a:gd name="T78" fmla="*/ 1682 w 2074"/>
                  <a:gd name="T79" fmla="*/ 417 h 2073"/>
                  <a:gd name="T80" fmla="*/ 1431 w 2074"/>
                  <a:gd name="T81" fmla="*/ 231 h 2073"/>
                  <a:gd name="T82" fmla="*/ 662 w 2074"/>
                  <a:gd name="T83" fmla="*/ 225 h 2073"/>
                  <a:gd name="T84" fmla="*/ 543 w 2074"/>
                  <a:gd name="T85" fmla="*/ 483 h 2073"/>
                  <a:gd name="T86" fmla="*/ 662 w 2074"/>
                  <a:gd name="T87" fmla="*/ 225 h 2073"/>
                  <a:gd name="T88" fmla="*/ 378 w 2074"/>
                  <a:gd name="T89" fmla="*/ 1642 h 2073"/>
                  <a:gd name="T90" fmla="*/ 662 w 2074"/>
                  <a:gd name="T91" fmla="*/ 1854 h 2073"/>
                  <a:gd name="T92" fmla="*/ 1431 w 2074"/>
                  <a:gd name="T93" fmla="*/ 1841 h 2073"/>
                  <a:gd name="T94" fmla="*/ 1550 w 2074"/>
                  <a:gd name="T95" fmla="*/ 1589 h 2073"/>
                  <a:gd name="T96" fmla="*/ 1431 w 2074"/>
                  <a:gd name="T97" fmla="*/ 1841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74" h="2073">
                    <a:moveTo>
                      <a:pt x="1040" y="0"/>
                    </a:moveTo>
                    <a:lnTo>
                      <a:pt x="1040" y="0"/>
                    </a:lnTo>
                    <a:cubicBezTo>
                      <a:pt x="464" y="0"/>
                      <a:pt x="0" y="463"/>
                      <a:pt x="0" y="1039"/>
                    </a:cubicBezTo>
                    <a:cubicBezTo>
                      <a:pt x="0" y="1609"/>
                      <a:pt x="464" y="2072"/>
                      <a:pt x="1040" y="2072"/>
                    </a:cubicBezTo>
                    <a:cubicBezTo>
                      <a:pt x="1609" y="2072"/>
                      <a:pt x="2073" y="1609"/>
                      <a:pt x="2073" y="1039"/>
                    </a:cubicBezTo>
                    <a:cubicBezTo>
                      <a:pt x="2073" y="463"/>
                      <a:pt x="1609" y="0"/>
                      <a:pt x="1040" y="0"/>
                    </a:cubicBezTo>
                    <a:close/>
                    <a:moveTo>
                      <a:pt x="1643" y="967"/>
                    </a:moveTo>
                    <a:lnTo>
                      <a:pt x="1643" y="967"/>
                    </a:lnTo>
                    <a:cubicBezTo>
                      <a:pt x="1636" y="841"/>
                      <a:pt x="1616" y="721"/>
                      <a:pt x="1583" y="602"/>
                    </a:cubicBezTo>
                    <a:cubicBezTo>
                      <a:pt x="1649" y="582"/>
                      <a:pt x="1715" y="556"/>
                      <a:pt x="1775" y="529"/>
                    </a:cubicBezTo>
                    <a:cubicBezTo>
                      <a:pt x="1861" y="655"/>
                      <a:pt x="1921" y="801"/>
                      <a:pt x="1934" y="967"/>
                    </a:cubicBezTo>
                    <a:lnTo>
                      <a:pt x="1643" y="967"/>
                    </a:lnTo>
                    <a:close/>
                    <a:moveTo>
                      <a:pt x="1497" y="967"/>
                    </a:moveTo>
                    <a:lnTo>
                      <a:pt x="1497" y="967"/>
                    </a:lnTo>
                    <a:cubicBezTo>
                      <a:pt x="1113" y="967"/>
                      <a:pt x="1113" y="967"/>
                      <a:pt x="1113" y="967"/>
                    </a:cubicBezTo>
                    <a:cubicBezTo>
                      <a:pt x="1113" y="695"/>
                      <a:pt x="1113" y="695"/>
                      <a:pt x="1113" y="695"/>
                    </a:cubicBezTo>
                    <a:cubicBezTo>
                      <a:pt x="1232" y="688"/>
                      <a:pt x="1344" y="668"/>
                      <a:pt x="1450" y="642"/>
                    </a:cubicBezTo>
                    <a:cubicBezTo>
                      <a:pt x="1477" y="748"/>
                      <a:pt x="1497" y="854"/>
                      <a:pt x="1497" y="967"/>
                    </a:cubicBezTo>
                    <a:close/>
                    <a:moveTo>
                      <a:pt x="1113" y="549"/>
                    </a:moveTo>
                    <a:lnTo>
                      <a:pt x="1113" y="549"/>
                    </a:lnTo>
                    <a:cubicBezTo>
                      <a:pt x="1113" y="145"/>
                      <a:pt x="1113" y="145"/>
                      <a:pt x="1113" y="145"/>
                    </a:cubicBezTo>
                    <a:cubicBezTo>
                      <a:pt x="1146" y="145"/>
                      <a:pt x="1179" y="152"/>
                      <a:pt x="1212" y="159"/>
                    </a:cubicBezTo>
                    <a:cubicBezTo>
                      <a:pt x="1291" y="258"/>
                      <a:pt x="1358" y="377"/>
                      <a:pt x="1411" y="510"/>
                    </a:cubicBezTo>
                    <a:cubicBezTo>
                      <a:pt x="1311" y="529"/>
                      <a:pt x="1219" y="549"/>
                      <a:pt x="1113" y="549"/>
                    </a:cubicBezTo>
                    <a:close/>
                    <a:moveTo>
                      <a:pt x="973" y="556"/>
                    </a:moveTo>
                    <a:lnTo>
                      <a:pt x="973" y="556"/>
                    </a:lnTo>
                    <a:cubicBezTo>
                      <a:pt x="874" y="549"/>
                      <a:pt x="775" y="536"/>
                      <a:pt x="682" y="516"/>
                    </a:cubicBezTo>
                    <a:cubicBezTo>
                      <a:pt x="728" y="377"/>
                      <a:pt x="801" y="258"/>
                      <a:pt x="887" y="152"/>
                    </a:cubicBezTo>
                    <a:cubicBezTo>
                      <a:pt x="914" y="152"/>
                      <a:pt x="940" y="145"/>
                      <a:pt x="973" y="145"/>
                    </a:cubicBezTo>
                    <a:lnTo>
                      <a:pt x="973" y="556"/>
                    </a:lnTo>
                    <a:close/>
                    <a:moveTo>
                      <a:pt x="973" y="695"/>
                    </a:moveTo>
                    <a:lnTo>
                      <a:pt x="973" y="695"/>
                    </a:lnTo>
                    <a:cubicBezTo>
                      <a:pt x="973" y="967"/>
                      <a:pt x="973" y="967"/>
                      <a:pt x="973" y="967"/>
                    </a:cubicBezTo>
                    <a:cubicBezTo>
                      <a:pt x="589" y="967"/>
                      <a:pt x="589" y="967"/>
                      <a:pt x="589" y="967"/>
                    </a:cubicBezTo>
                    <a:cubicBezTo>
                      <a:pt x="596" y="854"/>
                      <a:pt x="609" y="748"/>
                      <a:pt x="636" y="649"/>
                    </a:cubicBezTo>
                    <a:cubicBezTo>
                      <a:pt x="742" y="675"/>
                      <a:pt x="854" y="688"/>
                      <a:pt x="973" y="695"/>
                    </a:cubicBezTo>
                    <a:close/>
                    <a:moveTo>
                      <a:pt x="450" y="967"/>
                    </a:moveTo>
                    <a:lnTo>
                      <a:pt x="450" y="967"/>
                    </a:lnTo>
                    <a:cubicBezTo>
                      <a:pt x="146" y="967"/>
                      <a:pt x="146" y="967"/>
                      <a:pt x="146" y="967"/>
                    </a:cubicBezTo>
                    <a:cubicBezTo>
                      <a:pt x="159" y="808"/>
                      <a:pt x="212" y="662"/>
                      <a:pt x="298" y="536"/>
                    </a:cubicBezTo>
                    <a:cubicBezTo>
                      <a:pt x="364" y="562"/>
                      <a:pt x="430" y="596"/>
                      <a:pt x="503" y="615"/>
                    </a:cubicBezTo>
                    <a:cubicBezTo>
                      <a:pt x="470" y="728"/>
                      <a:pt x="457" y="841"/>
                      <a:pt x="450" y="967"/>
                    </a:cubicBezTo>
                    <a:close/>
                    <a:moveTo>
                      <a:pt x="450" y="1106"/>
                    </a:moveTo>
                    <a:lnTo>
                      <a:pt x="450" y="1106"/>
                    </a:lnTo>
                    <a:cubicBezTo>
                      <a:pt x="457" y="1225"/>
                      <a:pt x="470" y="1337"/>
                      <a:pt x="497" y="1443"/>
                    </a:cubicBezTo>
                    <a:cubicBezTo>
                      <a:pt x="424" y="1470"/>
                      <a:pt x="358" y="1496"/>
                      <a:pt x="291" y="1529"/>
                    </a:cubicBezTo>
                    <a:cubicBezTo>
                      <a:pt x="205" y="1404"/>
                      <a:pt x="159" y="1258"/>
                      <a:pt x="146" y="1106"/>
                    </a:cubicBezTo>
                    <a:lnTo>
                      <a:pt x="450" y="1106"/>
                    </a:lnTo>
                    <a:close/>
                    <a:moveTo>
                      <a:pt x="589" y="1106"/>
                    </a:moveTo>
                    <a:lnTo>
                      <a:pt x="589" y="1106"/>
                    </a:lnTo>
                    <a:cubicBezTo>
                      <a:pt x="973" y="1106"/>
                      <a:pt x="973" y="1106"/>
                      <a:pt x="973" y="1106"/>
                    </a:cubicBezTo>
                    <a:cubicBezTo>
                      <a:pt x="973" y="1364"/>
                      <a:pt x="973" y="1364"/>
                      <a:pt x="973" y="1364"/>
                    </a:cubicBezTo>
                    <a:cubicBezTo>
                      <a:pt x="854" y="1364"/>
                      <a:pt x="742" y="1377"/>
                      <a:pt x="636" y="1404"/>
                    </a:cubicBezTo>
                    <a:cubicBezTo>
                      <a:pt x="609" y="1311"/>
                      <a:pt x="596" y="1212"/>
                      <a:pt x="589" y="1106"/>
                    </a:cubicBezTo>
                    <a:close/>
                    <a:moveTo>
                      <a:pt x="973" y="1503"/>
                    </a:moveTo>
                    <a:lnTo>
                      <a:pt x="973" y="1503"/>
                    </a:lnTo>
                    <a:cubicBezTo>
                      <a:pt x="973" y="1933"/>
                      <a:pt x="973" y="1933"/>
                      <a:pt x="973" y="1933"/>
                    </a:cubicBezTo>
                    <a:cubicBezTo>
                      <a:pt x="940" y="1927"/>
                      <a:pt x="914" y="1927"/>
                      <a:pt x="887" y="1920"/>
                    </a:cubicBezTo>
                    <a:cubicBezTo>
                      <a:pt x="795" y="1814"/>
                      <a:pt x="722" y="1682"/>
                      <a:pt x="675" y="1543"/>
                    </a:cubicBezTo>
                    <a:cubicBezTo>
                      <a:pt x="768" y="1516"/>
                      <a:pt x="867" y="1503"/>
                      <a:pt x="973" y="1503"/>
                    </a:cubicBezTo>
                    <a:close/>
                    <a:moveTo>
                      <a:pt x="1113" y="1503"/>
                    </a:moveTo>
                    <a:lnTo>
                      <a:pt x="1113" y="1503"/>
                    </a:lnTo>
                    <a:cubicBezTo>
                      <a:pt x="1219" y="1510"/>
                      <a:pt x="1318" y="1523"/>
                      <a:pt x="1417" y="1549"/>
                    </a:cubicBezTo>
                    <a:cubicBezTo>
                      <a:pt x="1364" y="1688"/>
                      <a:pt x="1298" y="1814"/>
                      <a:pt x="1212" y="1913"/>
                    </a:cubicBezTo>
                    <a:cubicBezTo>
                      <a:pt x="1179" y="1920"/>
                      <a:pt x="1146" y="1927"/>
                      <a:pt x="1113" y="1933"/>
                    </a:cubicBezTo>
                    <a:lnTo>
                      <a:pt x="1113" y="1503"/>
                    </a:lnTo>
                    <a:close/>
                    <a:moveTo>
                      <a:pt x="1113" y="1364"/>
                    </a:moveTo>
                    <a:lnTo>
                      <a:pt x="1113" y="1364"/>
                    </a:lnTo>
                    <a:cubicBezTo>
                      <a:pt x="1113" y="1106"/>
                      <a:pt x="1113" y="1106"/>
                      <a:pt x="1113" y="1106"/>
                    </a:cubicBezTo>
                    <a:cubicBezTo>
                      <a:pt x="1497" y="1106"/>
                      <a:pt x="1497" y="1106"/>
                      <a:pt x="1497" y="1106"/>
                    </a:cubicBezTo>
                    <a:cubicBezTo>
                      <a:pt x="1497" y="1212"/>
                      <a:pt x="1477" y="1318"/>
                      <a:pt x="1457" y="1410"/>
                    </a:cubicBezTo>
                    <a:cubicBezTo>
                      <a:pt x="1344" y="1384"/>
                      <a:pt x="1232" y="1371"/>
                      <a:pt x="1113" y="1364"/>
                    </a:cubicBezTo>
                    <a:close/>
                    <a:moveTo>
                      <a:pt x="1643" y="1106"/>
                    </a:moveTo>
                    <a:lnTo>
                      <a:pt x="1643" y="1106"/>
                    </a:lnTo>
                    <a:cubicBezTo>
                      <a:pt x="1934" y="1106"/>
                      <a:pt x="1934" y="1106"/>
                      <a:pt x="1934" y="1106"/>
                    </a:cubicBezTo>
                    <a:cubicBezTo>
                      <a:pt x="1921" y="1265"/>
                      <a:pt x="1868" y="1410"/>
                      <a:pt x="1782" y="1536"/>
                    </a:cubicBezTo>
                    <a:cubicBezTo>
                      <a:pt x="1722" y="1503"/>
                      <a:pt x="1656" y="1476"/>
                      <a:pt x="1590" y="1457"/>
                    </a:cubicBezTo>
                    <a:cubicBezTo>
                      <a:pt x="1616" y="1344"/>
                      <a:pt x="1636" y="1225"/>
                      <a:pt x="1643" y="1106"/>
                    </a:cubicBezTo>
                    <a:close/>
                    <a:moveTo>
                      <a:pt x="1682" y="417"/>
                    </a:moveTo>
                    <a:lnTo>
                      <a:pt x="1682" y="417"/>
                    </a:lnTo>
                    <a:cubicBezTo>
                      <a:pt x="1636" y="437"/>
                      <a:pt x="1590" y="457"/>
                      <a:pt x="1543" y="470"/>
                    </a:cubicBezTo>
                    <a:cubicBezTo>
                      <a:pt x="1510" y="384"/>
                      <a:pt x="1477" y="304"/>
                      <a:pt x="1431" y="231"/>
                    </a:cubicBezTo>
                    <a:cubicBezTo>
                      <a:pt x="1530" y="278"/>
                      <a:pt x="1609" y="337"/>
                      <a:pt x="1682" y="417"/>
                    </a:cubicBezTo>
                    <a:close/>
                    <a:moveTo>
                      <a:pt x="662" y="225"/>
                    </a:moveTo>
                    <a:lnTo>
                      <a:pt x="662" y="225"/>
                    </a:lnTo>
                    <a:cubicBezTo>
                      <a:pt x="616" y="304"/>
                      <a:pt x="576" y="390"/>
                      <a:pt x="543" y="483"/>
                    </a:cubicBezTo>
                    <a:cubicBezTo>
                      <a:pt x="490" y="463"/>
                      <a:pt x="437" y="443"/>
                      <a:pt x="391" y="423"/>
                    </a:cubicBezTo>
                    <a:cubicBezTo>
                      <a:pt x="464" y="337"/>
                      <a:pt x="563" y="271"/>
                      <a:pt x="662" y="225"/>
                    </a:cubicBezTo>
                    <a:close/>
                    <a:moveTo>
                      <a:pt x="378" y="1642"/>
                    </a:moveTo>
                    <a:lnTo>
                      <a:pt x="378" y="1642"/>
                    </a:lnTo>
                    <a:cubicBezTo>
                      <a:pt x="430" y="1616"/>
                      <a:pt x="483" y="1596"/>
                      <a:pt x="536" y="1576"/>
                    </a:cubicBezTo>
                    <a:cubicBezTo>
                      <a:pt x="570" y="1675"/>
                      <a:pt x="616" y="1768"/>
                      <a:pt x="662" y="1854"/>
                    </a:cubicBezTo>
                    <a:cubicBezTo>
                      <a:pt x="556" y="1801"/>
                      <a:pt x="457" y="1728"/>
                      <a:pt x="378" y="1642"/>
                    </a:cubicBezTo>
                    <a:close/>
                    <a:moveTo>
                      <a:pt x="1431" y="1841"/>
                    </a:moveTo>
                    <a:lnTo>
                      <a:pt x="1431" y="1841"/>
                    </a:lnTo>
                    <a:cubicBezTo>
                      <a:pt x="1477" y="1761"/>
                      <a:pt x="1517" y="1682"/>
                      <a:pt x="1550" y="1589"/>
                    </a:cubicBezTo>
                    <a:cubicBezTo>
                      <a:pt x="1603" y="1609"/>
                      <a:pt x="1649" y="1629"/>
                      <a:pt x="1695" y="1649"/>
                    </a:cubicBezTo>
                    <a:cubicBezTo>
                      <a:pt x="1623" y="1728"/>
                      <a:pt x="1530" y="1794"/>
                      <a:pt x="1431" y="18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Group 15"/>
            <p:cNvGrpSpPr/>
            <p:nvPr/>
          </p:nvGrpSpPr>
          <p:grpSpPr>
            <a:xfrm>
              <a:off x="19352642" y="7299628"/>
              <a:ext cx="770320" cy="771782"/>
              <a:chOff x="19352642" y="7299628"/>
              <a:chExt cx="770320" cy="771782"/>
            </a:xfrm>
          </p:grpSpPr>
          <p:sp>
            <p:nvSpPr>
              <p:cNvPr id="42" name="Freeform 19"/>
              <p:cNvSpPr>
                <a:spLocks noChangeArrowheads="1"/>
              </p:cNvSpPr>
              <p:nvPr/>
            </p:nvSpPr>
            <p:spPr bwMode="auto">
              <a:xfrm>
                <a:off x="19352642" y="7299628"/>
                <a:ext cx="770320" cy="771782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152"/>
              <p:cNvSpPr>
                <a:spLocks noChangeArrowheads="1"/>
              </p:cNvSpPr>
              <p:nvPr/>
            </p:nvSpPr>
            <p:spPr bwMode="auto">
              <a:xfrm>
                <a:off x="19520871" y="7547768"/>
                <a:ext cx="426498" cy="214099"/>
              </a:xfrm>
              <a:custGeom>
                <a:avLst/>
                <a:gdLst>
                  <a:gd name="T0" fmla="*/ 29 w 954"/>
                  <a:gd name="T1" fmla="*/ 474 h 481"/>
                  <a:gd name="T2" fmla="*/ 29 w 954"/>
                  <a:gd name="T3" fmla="*/ 474 h 481"/>
                  <a:gd name="T4" fmla="*/ 70 w 954"/>
                  <a:gd name="T5" fmla="*/ 474 h 481"/>
                  <a:gd name="T6" fmla="*/ 304 w 954"/>
                  <a:gd name="T7" fmla="*/ 404 h 481"/>
                  <a:gd name="T8" fmla="*/ 339 w 954"/>
                  <a:gd name="T9" fmla="*/ 381 h 481"/>
                  <a:gd name="T10" fmla="*/ 339 w 954"/>
                  <a:gd name="T11" fmla="*/ 334 h 481"/>
                  <a:gd name="T12" fmla="*/ 339 w 954"/>
                  <a:gd name="T13" fmla="*/ 328 h 481"/>
                  <a:gd name="T14" fmla="*/ 287 w 954"/>
                  <a:gd name="T15" fmla="*/ 252 h 481"/>
                  <a:gd name="T16" fmla="*/ 638 w 954"/>
                  <a:gd name="T17" fmla="*/ 211 h 481"/>
                  <a:gd name="T18" fmla="*/ 608 w 954"/>
                  <a:gd name="T19" fmla="*/ 299 h 481"/>
                  <a:gd name="T20" fmla="*/ 602 w 954"/>
                  <a:gd name="T21" fmla="*/ 304 h 481"/>
                  <a:gd name="T22" fmla="*/ 620 w 954"/>
                  <a:gd name="T23" fmla="*/ 345 h 481"/>
                  <a:gd name="T24" fmla="*/ 655 w 954"/>
                  <a:gd name="T25" fmla="*/ 363 h 481"/>
                  <a:gd name="T26" fmla="*/ 901 w 954"/>
                  <a:gd name="T27" fmla="*/ 375 h 481"/>
                  <a:gd name="T28" fmla="*/ 936 w 954"/>
                  <a:gd name="T29" fmla="*/ 363 h 481"/>
                  <a:gd name="T30" fmla="*/ 953 w 954"/>
                  <a:gd name="T31" fmla="*/ 328 h 481"/>
                  <a:gd name="T32" fmla="*/ 953 w 954"/>
                  <a:gd name="T33" fmla="*/ 322 h 481"/>
                  <a:gd name="T34" fmla="*/ 913 w 954"/>
                  <a:gd name="T35" fmla="*/ 111 h 481"/>
                  <a:gd name="T36" fmla="*/ 907 w 954"/>
                  <a:gd name="T37" fmla="*/ 106 h 481"/>
                  <a:gd name="T38" fmla="*/ 895 w 954"/>
                  <a:gd name="T39" fmla="*/ 100 h 481"/>
                  <a:gd name="T40" fmla="*/ 6 w 954"/>
                  <a:gd name="T41" fmla="*/ 205 h 481"/>
                  <a:gd name="T42" fmla="*/ 0 w 954"/>
                  <a:gd name="T43" fmla="*/ 205 h 481"/>
                  <a:gd name="T44" fmla="*/ 0 w 954"/>
                  <a:gd name="T45" fmla="*/ 217 h 481"/>
                  <a:gd name="T46" fmla="*/ 6 w 954"/>
                  <a:gd name="T47" fmla="*/ 433 h 481"/>
                  <a:gd name="T48" fmla="*/ 6 w 954"/>
                  <a:gd name="T49" fmla="*/ 439 h 481"/>
                  <a:gd name="T50" fmla="*/ 29 w 954"/>
                  <a:gd name="T51" fmla="*/ 474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4" h="481">
                    <a:moveTo>
                      <a:pt x="29" y="474"/>
                    </a:moveTo>
                    <a:lnTo>
                      <a:pt x="29" y="474"/>
                    </a:lnTo>
                    <a:cubicBezTo>
                      <a:pt x="41" y="480"/>
                      <a:pt x="53" y="480"/>
                      <a:pt x="70" y="474"/>
                    </a:cubicBezTo>
                    <a:cubicBezTo>
                      <a:pt x="158" y="474"/>
                      <a:pt x="234" y="451"/>
                      <a:pt x="304" y="404"/>
                    </a:cubicBezTo>
                    <a:cubicBezTo>
                      <a:pt x="322" y="398"/>
                      <a:pt x="333" y="392"/>
                      <a:pt x="339" y="381"/>
                    </a:cubicBezTo>
                    <a:cubicBezTo>
                      <a:pt x="345" y="369"/>
                      <a:pt x="345" y="351"/>
                      <a:pt x="339" y="334"/>
                    </a:cubicBezTo>
                    <a:cubicBezTo>
                      <a:pt x="339" y="334"/>
                      <a:pt x="339" y="334"/>
                      <a:pt x="339" y="328"/>
                    </a:cubicBezTo>
                    <a:cubicBezTo>
                      <a:pt x="287" y="252"/>
                      <a:pt x="287" y="252"/>
                      <a:pt x="287" y="252"/>
                    </a:cubicBezTo>
                    <a:cubicBezTo>
                      <a:pt x="404" y="217"/>
                      <a:pt x="515" y="205"/>
                      <a:pt x="638" y="211"/>
                    </a:cubicBezTo>
                    <a:cubicBezTo>
                      <a:pt x="608" y="299"/>
                      <a:pt x="608" y="299"/>
                      <a:pt x="608" y="299"/>
                    </a:cubicBezTo>
                    <a:cubicBezTo>
                      <a:pt x="608" y="304"/>
                      <a:pt x="602" y="304"/>
                      <a:pt x="602" y="304"/>
                    </a:cubicBezTo>
                    <a:cubicBezTo>
                      <a:pt x="602" y="322"/>
                      <a:pt x="608" y="340"/>
                      <a:pt x="620" y="345"/>
                    </a:cubicBezTo>
                    <a:cubicBezTo>
                      <a:pt x="626" y="357"/>
                      <a:pt x="638" y="363"/>
                      <a:pt x="655" y="363"/>
                    </a:cubicBezTo>
                    <a:cubicBezTo>
                      <a:pt x="731" y="392"/>
                      <a:pt x="819" y="398"/>
                      <a:pt x="901" y="375"/>
                    </a:cubicBezTo>
                    <a:cubicBezTo>
                      <a:pt x="918" y="381"/>
                      <a:pt x="930" y="375"/>
                      <a:pt x="936" y="363"/>
                    </a:cubicBezTo>
                    <a:cubicBezTo>
                      <a:pt x="948" y="357"/>
                      <a:pt x="953" y="345"/>
                      <a:pt x="953" y="328"/>
                    </a:cubicBezTo>
                    <a:lnTo>
                      <a:pt x="953" y="322"/>
                    </a:lnTo>
                    <a:cubicBezTo>
                      <a:pt x="913" y="111"/>
                      <a:pt x="913" y="111"/>
                      <a:pt x="913" y="111"/>
                    </a:cubicBezTo>
                    <a:cubicBezTo>
                      <a:pt x="907" y="111"/>
                      <a:pt x="907" y="106"/>
                      <a:pt x="907" y="106"/>
                    </a:cubicBezTo>
                    <a:cubicBezTo>
                      <a:pt x="907" y="100"/>
                      <a:pt x="901" y="100"/>
                      <a:pt x="895" y="100"/>
                    </a:cubicBezTo>
                    <a:cubicBezTo>
                      <a:pt x="585" y="0"/>
                      <a:pt x="287" y="41"/>
                      <a:pt x="6" y="205"/>
                    </a:cubicBezTo>
                    <a:cubicBezTo>
                      <a:pt x="6" y="205"/>
                      <a:pt x="6" y="205"/>
                      <a:pt x="0" y="205"/>
                    </a:cubicBezTo>
                    <a:cubicBezTo>
                      <a:pt x="0" y="211"/>
                      <a:pt x="0" y="217"/>
                      <a:pt x="0" y="217"/>
                    </a:cubicBezTo>
                    <a:cubicBezTo>
                      <a:pt x="6" y="433"/>
                      <a:pt x="6" y="433"/>
                      <a:pt x="6" y="433"/>
                    </a:cubicBezTo>
                    <a:cubicBezTo>
                      <a:pt x="6" y="433"/>
                      <a:pt x="6" y="433"/>
                      <a:pt x="6" y="439"/>
                    </a:cubicBezTo>
                    <a:cubicBezTo>
                      <a:pt x="11" y="457"/>
                      <a:pt x="17" y="468"/>
                      <a:pt x="29" y="47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Group 16"/>
            <p:cNvGrpSpPr/>
            <p:nvPr/>
          </p:nvGrpSpPr>
          <p:grpSpPr>
            <a:xfrm>
              <a:off x="18567508" y="8327743"/>
              <a:ext cx="1289792" cy="1286961"/>
              <a:chOff x="18567508" y="8327743"/>
              <a:chExt cx="1289792" cy="1286961"/>
            </a:xfrm>
          </p:grpSpPr>
          <p:sp>
            <p:nvSpPr>
              <p:cNvPr id="40" name="Freeform 8"/>
              <p:cNvSpPr>
                <a:spLocks noChangeArrowheads="1"/>
              </p:cNvSpPr>
              <p:nvPr/>
            </p:nvSpPr>
            <p:spPr bwMode="auto">
              <a:xfrm>
                <a:off x="18567508" y="8327743"/>
                <a:ext cx="1289792" cy="1286961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250"/>
              <p:cNvSpPr>
                <a:spLocks noChangeArrowheads="1"/>
              </p:cNvSpPr>
              <p:nvPr/>
            </p:nvSpPr>
            <p:spPr bwMode="auto">
              <a:xfrm>
                <a:off x="18903937" y="8646372"/>
                <a:ext cx="616934" cy="578859"/>
              </a:xfrm>
              <a:custGeom>
                <a:avLst/>
                <a:gdLst>
                  <a:gd name="T0" fmla="*/ 1130 w 1376"/>
                  <a:gd name="T1" fmla="*/ 848 h 1293"/>
                  <a:gd name="T2" fmla="*/ 1130 w 1376"/>
                  <a:gd name="T3" fmla="*/ 848 h 1293"/>
                  <a:gd name="T4" fmla="*/ 1194 w 1376"/>
                  <a:gd name="T5" fmla="*/ 555 h 1293"/>
                  <a:gd name="T6" fmla="*/ 907 w 1376"/>
                  <a:gd name="T7" fmla="*/ 0 h 1293"/>
                  <a:gd name="T8" fmla="*/ 907 w 1376"/>
                  <a:gd name="T9" fmla="*/ 47 h 1293"/>
                  <a:gd name="T10" fmla="*/ 702 w 1376"/>
                  <a:gd name="T11" fmla="*/ 532 h 1293"/>
                  <a:gd name="T12" fmla="*/ 428 w 1376"/>
                  <a:gd name="T13" fmla="*/ 404 h 1293"/>
                  <a:gd name="T14" fmla="*/ 123 w 1376"/>
                  <a:gd name="T15" fmla="*/ 590 h 1293"/>
                  <a:gd name="T16" fmla="*/ 0 w 1376"/>
                  <a:gd name="T17" fmla="*/ 590 h 1293"/>
                  <a:gd name="T18" fmla="*/ 88 w 1376"/>
                  <a:gd name="T19" fmla="*/ 701 h 1293"/>
                  <a:gd name="T20" fmla="*/ 82 w 1376"/>
                  <a:gd name="T21" fmla="*/ 713 h 1293"/>
                  <a:gd name="T22" fmla="*/ 0 w 1376"/>
                  <a:gd name="T23" fmla="*/ 801 h 1293"/>
                  <a:gd name="T24" fmla="*/ 88 w 1376"/>
                  <a:gd name="T25" fmla="*/ 801 h 1293"/>
                  <a:gd name="T26" fmla="*/ 147 w 1376"/>
                  <a:gd name="T27" fmla="*/ 953 h 1293"/>
                  <a:gd name="T28" fmla="*/ 738 w 1376"/>
                  <a:gd name="T29" fmla="*/ 1292 h 1293"/>
                  <a:gd name="T30" fmla="*/ 1375 w 1376"/>
                  <a:gd name="T31" fmla="*/ 848 h 1293"/>
                  <a:gd name="T32" fmla="*/ 1130 w 1376"/>
                  <a:gd name="T33" fmla="*/ 848 h 1293"/>
                  <a:gd name="T34" fmla="*/ 334 w 1376"/>
                  <a:gd name="T35" fmla="*/ 684 h 1293"/>
                  <a:gd name="T36" fmla="*/ 334 w 1376"/>
                  <a:gd name="T37" fmla="*/ 684 h 1293"/>
                  <a:gd name="T38" fmla="*/ 287 w 1376"/>
                  <a:gd name="T39" fmla="*/ 637 h 1293"/>
                  <a:gd name="T40" fmla="*/ 334 w 1376"/>
                  <a:gd name="T41" fmla="*/ 590 h 1293"/>
                  <a:gd name="T42" fmla="*/ 381 w 1376"/>
                  <a:gd name="T43" fmla="*/ 637 h 1293"/>
                  <a:gd name="T44" fmla="*/ 334 w 1376"/>
                  <a:gd name="T45" fmla="*/ 684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6" h="1293">
                    <a:moveTo>
                      <a:pt x="1130" y="848"/>
                    </a:moveTo>
                    <a:lnTo>
                      <a:pt x="1130" y="848"/>
                    </a:lnTo>
                    <a:cubicBezTo>
                      <a:pt x="1171" y="760"/>
                      <a:pt x="1194" y="655"/>
                      <a:pt x="1194" y="555"/>
                    </a:cubicBezTo>
                    <a:cubicBezTo>
                      <a:pt x="1194" y="328"/>
                      <a:pt x="1083" y="123"/>
                      <a:pt x="907" y="0"/>
                    </a:cubicBezTo>
                    <a:cubicBezTo>
                      <a:pt x="907" y="12"/>
                      <a:pt x="907" y="30"/>
                      <a:pt x="907" y="47"/>
                    </a:cubicBezTo>
                    <a:cubicBezTo>
                      <a:pt x="907" y="234"/>
                      <a:pt x="831" y="410"/>
                      <a:pt x="702" y="532"/>
                    </a:cubicBezTo>
                    <a:cubicBezTo>
                      <a:pt x="638" y="457"/>
                      <a:pt x="539" y="404"/>
                      <a:pt x="428" y="404"/>
                    </a:cubicBezTo>
                    <a:cubicBezTo>
                      <a:pt x="299" y="404"/>
                      <a:pt x="182" y="480"/>
                      <a:pt x="123" y="590"/>
                    </a:cubicBezTo>
                    <a:cubicBezTo>
                      <a:pt x="0" y="590"/>
                      <a:pt x="0" y="590"/>
                      <a:pt x="0" y="590"/>
                    </a:cubicBezTo>
                    <a:cubicBezTo>
                      <a:pt x="88" y="701"/>
                      <a:pt x="88" y="701"/>
                      <a:pt x="88" y="701"/>
                    </a:cubicBezTo>
                    <a:cubicBezTo>
                      <a:pt x="82" y="707"/>
                      <a:pt x="82" y="707"/>
                      <a:pt x="82" y="713"/>
                    </a:cubicBezTo>
                    <a:cubicBezTo>
                      <a:pt x="0" y="801"/>
                      <a:pt x="0" y="801"/>
                      <a:pt x="0" y="801"/>
                    </a:cubicBezTo>
                    <a:cubicBezTo>
                      <a:pt x="88" y="801"/>
                      <a:pt x="88" y="801"/>
                      <a:pt x="88" y="801"/>
                    </a:cubicBezTo>
                    <a:cubicBezTo>
                      <a:pt x="100" y="865"/>
                      <a:pt x="141" y="941"/>
                      <a:pt x="147" y="953"/>
                    </a:cubicBezTo>
                    <a:cubicBezTo>
                      <a:pt x="264" y="1158"/>
                      <a:pt x="486" y="1292"/>
                      <a:pt x="738" y="1292"/>
                    </a:cubicBezTo>
                    <a:cubicBezTo>
                      <a:pt x="1030" y="1292"/>
                      <a:pt x="1282" y="1111"/>
                      <a:pt x="1375" y="848"/>
                    </a:cubicBezTo>
                    <a:lnTo>
                      <a:pt x="1130" y="848"/>
                    </a:lnTo>
                    <a:close/>
                    <a:moveTo>
                      <a:pt x="334" y="684"/>
                    </a:moveTo>
                    <a:lnTo>
                      <a:pt x="334" y="684"/>
                    </a:lnTo>
                    <a:cubicBezTo>
                      <a:pt x="311" y="684"/>
                      <a:pt x="287" y="661"/>
                      <a:pt x="287" y="637"/>
                    </a:cubicBezTo>
                    <a:cubicBezTo>
                      <a:pt x="287" y="608"/>
                      <a:pt x="311" y="590"/>
                      <a:pt x="334" y="590"/>
                    </a:cubicBezTo>
                    <a:cubicBezTo>
                      <a:pt x="363" y="590"/>
                      <a:pt x="381" y="608"/>
                      <a:pt x="381" y="637"/>
                    </a:cubicBezTo>
                    <a:cubicBezTo>
                      <a:pt x="381" y="661"/>
                      <a:pt x="363" y="684"/>
                      <a:pt x="334" y="6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19662860" y="6008221"/>
              <a:ext cx="809183" cy="810990"/>
            </a:xfrm>
            <a:custGeom>
              <a:avLst/>
              <a:gdLst>
                <a:gd name="T0" fmla="*/ 140 w 280"/>
                <a:gd name="T1" fmla="*/ 0 h 280"/>
                <a:gd name="T2" fmla="*/ 0 w 280"/>
                <a:gd name="T3" fmla="*/ 140 h 280"/>
                <a:gd name="T4" fmla="*/ 140 w 280"/>
                <a:gd name="T5" fmla="*/ 280 h 280"/>
                <a:gd name="T6" fmla="*/ 280 w 280"/>
                <a:gd name="T7" fmla="*/ 140 h 280"/>
                <a:gd name="T8" fmla="*/ 140 w 280"/>
                <a:gd name="T9" fmla="*/ 0 h 280"/>
                <a:gd name="T10" fmla="*/ 185 w 280"/>
                <a:gd name="T11" fmla="*/ 69 h 280"/>
                <a:gd name="T12" fmla="*/ 211 w 280"/>
                <a:gd name="T13" fmla="*/ 95 h 280"/>
                <a:gd name="T14" fmla="*/ 185 w 280"/>
                <a:gd name="T15" fmla="*/ 122 h 280"/>
                <a:gd name="T16" fmla="*/ 174 w 280"/>
                <a:gd name="T17" fmla="*/ 119 h 280"/>
                <a:gd name="T18" fmla="*/ 158 w 280"/>
                <a:gd name="T19" fmla="*/ 95 h 280"/>
                <a:gd name="T20" fmla="*/ 185 w 280"/>
                <a:gd name="T21" fmla="*/ 69 h 280"/>
                <a:gd name="T22" fmla="*/ 141 w 280"/>
                <a:gd name="T23" fmla="*/ 96 h 280"/>
                <a:gd name="T24" fmla="*/ 167 w 280"/>
                <a:gd name="T25" fmla="*/ 123 h 280"/>
                <a:gd name="T26" fmla="*/ 141 w 280"/>
                <a:gd name="T27" fmla="*/ 149 h 280"/>
                <a:gd name="T28" fmla="*/ 115 w 280"/>
                <a:gd name="T29" fmla="*/ 123 h 280"/>
                <a:gd name="T30" fmla="*/ 141 w 280"/>
                <a:gd name="T31" fmla="*/ 96 h 280"/>
                <a:gd name="T32" fmla="*/ 95 w 280"/>
                <a:gd name="T33" fmla="*/ 69 h 280"/>
                <a:gd name="T34" fmla="*/ 121 w 280"/>
                <a:gd name="T35" fmla="*/ 95 h 280"/>
                <a:gd name="T36" fmla="*/ 121 w 280"/>
                <a:gd name="T37" fmla="*/ 97 h 280"/>
                <a:gd name="T38" fmla="*/ 109 w 280"/>
                <a:gd name="T39" fmla="*/ 118 h 280"/>
                <a:gd name="T40" fmla="*/ 95 w 280"/>
                <a:gd name="T41" fmla="*/ 122 h 280"/>
                <a:gd name="T42" fmla="*/ 68 w 280"/>
                <a:gd name="T43" fmla="*/ 95 h 280"/>
                <a:gd name="T44" fmla="*/ 95 w 280"/>
                <a:gd name="T45" fmla="*/ 69 h 280"/>
                <a:gd name="T46" fmla="*/ 90 w 280"/>
                <a:gd name="T47" fmla="*/ 193 h 280"/>
                <a:gd name="T48" fmla="*/ 52 w 280"/>
                <a:gd name="T49" fmla="*/ 186 h 280"/>
                <a:gd name="T50" fmla="*/ 50 w 280"/>
                <a:gd name="T51" fmla="*/ 185 h 280"/>
                <a:gd name="T52" fmla="*/ 50 w 280"/>
                <a:gd name="T53" fmla="*/ 185 h 280"/>
                <a:gd name="T54" fmla="*/ 50 w 280"/>
                <a:gd name="T55" fmla="*/ 157 h 280"/>
                <a:gd name="T56" fmla="*/ 84 w 280"/>
                <a:gd name="T57" fmla="*/ 124 h 280"/>
                <a:gd name="T58" fmla="*/ 106 w 280"/>
                <a:gd name="T59" fmla="*/ 124 h 280"/>
                <a:gd name="T60" fmla="*/ 108 w 280"/>
                <a:gd name="T61" fmla="*/ 124 h 280"/>
                <a:gd name="T62" fmla="*/ 118 w 280"/>
                <a:gd name="T63" fmla="*/ 146 h 280"/>
                <a:gd name="T64" fmla="*/ 90 w 280"/>
                <a:gd name="T65" fmla="*/ 185 h 280"/>
                <a:gd name="T66" fmla="*/ 90 w 280"/>
                <a:gd name="T67" fmla="*/ 193 h 280"/>
                <a:gd name="T68" fmla="*/ 186 w 280"/>
                <a:gd name="T69" fmla="*/ 212 h 280"/>
                <a:gd name="T70" fmla="*/ 186 w 280"/>
                <a:gd name="T71" fmla="*/ 212 h 280"/>
                <a:gd name="T72" fmla="*/ 184 w 280"/>
                <a:gd name="T73" fmla="*/ 213 h 280"/>
                <a:gd name="T74" fmla="*/ 144 w 280"/>
                <a:gd name="T75" fmla="*/ 220 h 280"/>
                <a:gd name="T76" fmla="*/ 98 w 280"/>
                <a:gd name="T77" fmla="*/ 213 h 280"/>
                <a:gd name="T78" fmla="*/ 96 w 280"/>
                <a:gd name="T79" fmla="*/ 212 h 280"/>
                <a:gd name="T80" fmla="*/ 96 w 280"/>
                <a:gd name="T81" fmla="*/ 212 h 280"/>
                <a:gd name="T82" fmla="*/ 96 w 280"/>
                <a:gd name="T83" fmla="*/ 185 h 280"/>
                <a:gd name="T84" fmla="*/ 130 w 280"/>
                <a:gd name="T85" fmla="*/ 151 h 280"/>
                <a:gd name="T86" fmla="*/ 152 w 280"/>
                <a:gd name="T87" fmla="*/ 151 h 280"/>
                <a:gd name="T88" fmla="*/ 186 w 280"/>
                <a:gd name="T89" fmla="*/ 185 h 280"/>
                <a:gd name="T90" fmla="*/ 186 w 280"/>
                <a:gd name="T91" fmla="*/ 212 h 280"/>
                <a:gd name="T92" fmla="*/ 230 w 280"/>
                <a:gd name="T93" fmla="*/ 185 h 280"/>
                <a:gd name="T94" fmla="*/ 230 w 280"/>
                <a:gd name="T95" fmla="*/ 185 h 280"/>
                <a:gd name="T96" fmla="*/ 228 w 280"/>
                <a:gd name="T97" fmla="*/ 186 h 280"/>
                <a:gd name="T98" fmla="*/ 192 w 280"/>
                <a:gd name="T99" fmla="*/ 193 h 280"/>
                <a:gd name="T100" fmla="*/ 192 w 280"/>
                <a:gd name="T101" fmla="*/ 185 h 280"/>
                <a:gd name="T102" fmla="*/ 164 w 280"/>
                <a:gd name="T103" fmla="*/ 146 h 280"/>
                <a:gd name="T104" fmla="*/ 174 w 280"/>
                <a:gd name="T105" fmla="*/ 124 h 280"/>
                <a:gd name="T106" fmla="*/ 196 w 280"/>
                <a:gd name="T107" fmla="*/ 124 h 280"/>
                <a:gd name="T108" fmla="*/ 230 w 280"/>
                <a:gd name="T109" fmla="*/ 157 h 280"/>
                <a:gd name="T110" fmla="*/ 230 w 280"/>
                <a:gd name="T111" fmla="*/ 18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0" h="280">
                  <a:moveTo>
                    <a:pt x="140" y="0"/>
                  </a:moveTo>
                  <a:cubicBezTo>
                    <a:pt x="62" y="0"/>
                    <a:pt x="0" y="62"/>
                    <a:pt x="0" y="140"/>
                  </a:cubicBezTo>
                  <a:cubicBezTo>
                    <a:pt x="0" y="217"/>
                    <a:pt x="62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  <a:close/>
                  <a:moveTo>
                    <a:pt x="185" y="69"/>
                  </a:moveTo>
                  <a:cubicBezTo>
                    <a:pt x="199" y="69"/>
                    <a:pt x="211" y="81"/>
                    <a:pt x="211" y="95"/>
                  </a:cubicBezTo>
                  <a:cubicBezTo>
                    <a:pt x="211" y="110"/>
                    <a:pt x="199" y="122"/>
                    <a:pt x="185" y="122"/>
                  </a:cubicBezTo>
                  <a:cubicBezTo>
                    <a:pt x="181" y="122"/>
                    <a:pt x="177" y="121"/>
                    <a:pt x="174" y="119"/>
                  </a:cubicBezTo>
                  <a:cubicBezTo>
                    <a:pt x="173" y="109"/>
                    <a:pt x="167" y="100"/>
                    <a:pt x="158" y="95"/>
                  </a:cubicBezTo>
                  <a:cubicBezTo>
                    <a:pt x="159" y="81"/>
                    <a:pt x="170" y="69"/>
                    <a:pt x="185" y="69"/>
                  </a:cubicBezTo>
                  <a:close/>
                  <a:moveTo>
                    <a:pt x="141" y="96"/>
                  </a:moveTo>
                  <a:cubicBezTo>
                    <a:pt x="156" y="96"/>
                    <a:pt x="167" y="108"/>
                    <a:pt x="167" y="123"/>
                  </a:cubicBezTo>
                  <a:cubicBezTo>
                    <a:pt x="167" y="137"/>
                    <a:pt x="156" y="149"/>
                    <a:pt x="141" y="149"/>
                  </a:cubicBezTo>
                  <a:cubicBezTo>
                    <a:pt x="127" y="149"/>
                    <a:pt x="115" y="137"/>
                    <a:pt x="115" y="123"/>
                  </a:cubicBezTo>
                  <a:cubicBezTo>
                    <a:pt x="115" y="108"/>
                    <a:pt x="127" y="96"/>
                    <a:pt x="141" y="96"/>
                  </a:cubicBezTo>
                  <a:close/>
                  <a:moveTo>
                    <a:pt x="95" y="69"/>
                  </a:moveTo>
                  <a:cubicBezTo>
                    <a:pt x="109" y="69"/>
                    <a:pt x="121" y="81"/>
                    <a:pt x="121" y="95"/>
                  </a:cubicBezTo>
                  <a:cubicBezTo>
                    <a:pt x="121" y="96"/>
                    <a:pt x="121" y="96"/>
                    <a:pt x="121" y="97"/>
                  </a:cubicBezTo>
                  <a:cubicBezTo>
                    <a:pt x="115" y="102"/>
                    <a:pt x="110" y="109"/>
                    <a:pt x="109" y="118"/>
                  </a:cubicBezTo>
                  <a:cubicBezTo>
                    <a:pt x="105" y="120"/>
                    <a:pt x="100" y="122"/>
                    <a:pt x="95" y="122"/>
                  </a:cubicBezTo>
                  <a:cubicBezTo>
                    <a:pt x="80" y="122"/>
                    <a:pt x="68" y="110"/>
                    <a:pt x="68" y="95"/>
                  </a:cubicBezTo>
                  <a:cubicBezTo>
                    <a:pt x="68" y="81"/>
                    <a:pt x="80" y="69"/>
                    <a:pt x="95" y="69"/>
                  </a:cubicBezTo>
                  <a:close/>
                  <a:moveTo>
                    <a:pt x="90" y="193"/>
                  </a:moveTo>
                  <a:cubicBezTo>
                    <a:pt x="79" y="192"/>
                    <a:pt x="66" y="190"/>
                    <a:pt x="52" y="186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0" y="139"/>
                    <a:pt x="65" y="124"/>
                    <a:pt x="84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4"/>
                    <a:pt x="108" y="124"/>
                    <a:pt x="108" y="124"/>
                  </a:cubicBezTo>
                  <a:cubicBezTo>
                    <a:pt x="109" y="132"/>
                    <a:pt x="113" y="140"/>
                    <a:pt x="118" y="146"/>
                  </a:cubicBezTo>
                  <a:cubicBezTo>
                    <a:pt x="102" y="151"/>
                    <a:pt x="90" y="166"/>
                    <a:pt x="90" y="185"/>
                  </a:cubicBezTo>
                  <a:lnTo>
                    <a:pt x="90" y="193"/>
                  </a:lnTo>
                  <a:close/>
                  <a:moveTo>
                    <a:pt x="186" y="212"/>
                  </a:moveTo>
                  <a:cubicBezTo>
                    <a:pt x="186" y="212"/>
                    <a:pt x="186" y="212"/>
                    <a:pt x="186" y="212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183" y="213"/>
                    <a:pt x="169" y="220"/>
                    <a:pt x="144" y="220"/>
                  </a:cubicBezTo>
                  <a:cubicBezTo>
                    <a:pt x="131" y="220"/>
                    <a:pt x="116" y="218"/>
                    <a:pt x="98" y="213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6" y="166"/>
                    <a:pt x="111" y="151"/>
                    <a:pt x="130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71" y="151"/>
                    <a:pt x="186" y="166"/>
                    <a:pt x="186" y="185"/>
                  </a:cubicBezTo>
                  <a:lnTo>
                    <a:pt x="186" y="212"/>
                  </a:lnTo>
                  <a:close/>
                  <a:moveTo>
                    <a:pt x="230" y="185"/>
                  </a:moveTo>
                  <a:cubicBezTo>
                    <a:pt x="230" y="185"/>
                    <a:pt x="230" y="185"/>
                    <a:pt x="230" y="185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7" y="186"/>
                    <a:pt x="214" y="192"/>
                    <a:pt x="192" y="193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66"/>
                    <a:pt x="180" y="151"/>
                    <a:pt x="164" y="146"/>
                  </a:cubicBezTo>
                  <a:cubicBezTo>
                    <a:pt x="170" y="140"/>
                    <a:pt x="173" y="132"/>
                    <a:pt x="174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215" y="124"/>
                    <a:pt x="230" y="139"/>
                    <a:pt x="230" y="157"/>
                  </a:cubicBezTo>
                  <a:lnTo>
                    <a:pt x="230" y="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>
                <a:solidFill>
                  <a:schemeClr val="bg1">
                    <a:lumMod val="50000"/>
                  </a:schemeClr>
                </a:solidFill>
                <a:latin typeface="Raleway Black"/>
                <a:ea typeface="微软雅黑" panose="020B0503020204020204" pitchFamily="34" charset="-122"/>
                <a:cs typeface="Raleway Black"/>
              </a:endParaRPr>
            </a:p>
          </p:txBody>
        </p:sp>
        <p:sp>
          <p:nvSpPr>
            <p:cNvPr id="26" name="Freeform 38"/>
            <p:cNvSpPr>
              <a:spLocks noEditPoints="1"/>
            </p:cNvSpPr>
            <p:nvPr/>
          </p:nvSpPr>
          <p:spPr bwMode="auto">
            <a:xfrm>
              <a:off x="15566710" y="8945894"/>
              <a:ext cx="807447" cy="820202"/>
            </a:xfrm>
            <a:custGeom>
              <a:avLst/>
              <a:gdLst>
                <a:gd name="T0" fmla="*/ 190 w 195"/>
                <a:gd name="T1" fmla="*/ 120 h 198"/>
                <a:gd name="T2" fmla="*/ 192 w 195"/>
                <a:gd name="T3" fmla="*/ 100 h 198"/>
                <a:gd name="T4" fmla="*/ 99 w 195"/>
                <a:gd name="T5" fmla="*/ 7 h 198"/>
                <a:gd name="T6" fmla="*/ 83 w 195"/>
                <a:gd name="T7" fmla="*/ 8 h 198"/>
                <a:gd name="T8" fmla="*/ 54 w 195"/>
                <a:gd name="T9" fmla="*/ 0 h 198"/>
                <a:gd name="T10" fmla="*/ 0 w 195"/>
                <a:gd name="T11" fmla="*/ 54 h 198"/>
                <a:gd name="T12" fmla="*/ 7 w 195"/>
                <a:gd name="T13" fmla="*/ 81 h 198"/>
                <a:gd name="T14" fmla="*/ 5 w 195"/>
                <a:gd name="T15" fmla="*/ 100 h 198"/>
                <a:gd name="T16" fmla="*/ 99 w 195"/>
                <a:gd name="T17" fmla="*/ 193 h 198"/>
                <a:gd name="T18" fmla="*/ 116 w 195"/>
                <a:gd name="T19" fmla="*/ 192 h 198"/>
                <a:gd name="T20" fmla="*/ 141 w 195"/>
                <a:gd name="T21" fmla="*/ 198 h 198"/>
                <a:gd name="T22" fmla="*/ 195 w 195"/>
                <a:gd name="T23" fmla="*/ 144 h 198"/>
                <a:gd name="T24" fmla="*/ 190 w 195"/>
                <a:gd name="T25" fmla="*/ 120 h 198"/>
                <a:gd name="T26" fmla="*/ 146 w 195"/>
                <a:gd name="T27" fmla="*/ 145 h 198"/>
                <a:gd name="T28" fmla="*/ 127 w 195"/>
                <a:gd name="T29" fmla="*/ 159 h 198"/>
                <a:gd name="T30" fmla="*/ 98 w 195"/>
                <a:gd name="T31" fmla="*/ 164 h 198"/>
                <a:gd name="T32" fmla="*/ 65 w 195"/>
                <a:gd name="T33" fmla="*/ 157 h 198"/>
                <a:gd name="T34" fmla="*/ 49 w 195"/>
                <a:gd name="T35" fmla="*/ 144 h 198"/>
                <a:gd name="T36" fmla="*/ 44 w 195"/>
                <a:gd name="T37" fmla="*/ 127 h 198"/>
                <a:gd name="T38" fmla="*/ 47 w 195"/>
                <a:gd name="T39" fmla="*/ 118 h 198"/>
                <a:gd name="T40" fmla="*/ 57 w 195"/>
                <a:gd name="T41" fmla="*/ 114 h 198"/>
                <a:gd name="T42" fmla="*/ 65 w 195"/>
                <a:gd name="T43" fmla="*/ 117 h 198"/>
                <a:gd name="T44" fmla="*/ 71 w 195"/>
                <a:gd name="T45" fmla="*/ 125 h 198"/>
                <a:gd name="T46" fmla="*/ 76 w 195"/>
                <a:gd name="T47" fmla="*/ 135 h 198"/>
                <a:gd name="T48" fmla="*/ 84 w 195"/>
                <a:gd name="T49" fmla="*/ 141 h 198"/>
                <a:gd name="T50" fmla="*/ 98 w 195"/>
                <a:gd name="T51" fmla="*/ 143 h 198"/>
                <a:gd name="T52" fmla="*/ 116 w 195"/>
                <a:gd name="T53" fmla="*/ 138 h 198"/>
                <a:gd name="T54" fmla="*/ 123 w 195"/>
                <a:gd name="T55" fmla="*/ 127 h 198"/>
                <a:gd name="T56" fmla="*/ 120 w 195"/>
                <a:gd name="T57" fmla="*/ 118 h 198"/>
                <a:gd name="T58" fmla="*/ 110 w 195"/>
                <a:gd name="T59" fmla="*/ 112 h 198"/>
                <a:gd name="T60" fmla="*/ 93 w 195"/>
                <a:gd name="T61" fmla="*/ 108 h 198"/>
                <a:gd name="T62" fmla="*/ 68 w 195"/>
                <a:gd name="T63" fmla="*/ 101 h 198"/>
                <a:gd name="T64" fmla="*/ 52 w 195"/>
                <a:gd name="T65" fmla="*/ 89 h 198"/>
                <a:gd name="T66" fmla="*/ 46 w 195"/>
                <a:gd name="T67" fmla="*/ 70 h 198"/>
                <a:gd name="T68" fmla="*/ 52 w 195"/>
                <a:gd name="T69" fmla="*/ 51 h 198"/>
                <a:gd name="T70" fmla="*/ 71 w 195"/>
                <a:gd name="T71" fmla="*/ 39 h 198"/>
                <a:gd name="T72" fmla="*/ 98 w 195"/>
                <a:gd name="T73" fmla="*/ 35 h 198"/>
                <a:gd name="T74" fmla="*/ 120 w 195"/>
                <a:gd name="T75" fmla="*/ 37 h 198"/>
                <a:gd name="T76" fmla="*/ 135 w 195"/>
                <a:gd name="T77" fmla="*/ 45 h 198"/>
                <a:gd name="T78" fmla="*/ 144 w 195"/>
                <a:gd name="T79" fmla="*/ 55 h 198"/>
                <a:gd name="T80" fmla="*/ 147 w 195"/>
                <a:gd name="T81" fmla="*/ 66 h 198"/>
                <a:gd name="T82" fmla="*/ 143 w 195"/>
                <a:gd name="T83" fmla="*/ 75 h 198"/>
                <a:gd name="T84" fmla="*/ 134 w 195"/>
                <a:gd name="T85" fmla="*/ 79 h 198"/>
                <a:gd name="T86" fmla="*/ 126 w 195"/>
                <a:gd name="T87" fmla="*/ 76 h 198"/>
                <a:gd name="T88" fmla="*/ 120 w 195"/>
                <a:gd name="T89" fmla="*/ 69 h 198"/>
                <a:gd name="T90" fmla="*/ 112 w 195"/>
                <a:gd name="T91" fmla="*/ 59 h 198"/>
                <a:gd name="T92" fmla="*/ 96 w 195"/>
                <a:gd name="T93" fmla="*/ 55 h 198"/>
                <a:gd name="T94" fmla="*/ 80 w 195"/>
                <a:gd name="T95" fmla="*/ 59 h 198"/>
                <a:gd name="T96" fmla="*/ 74 w 195"/>
                <a:gd name="T97" fmla="*/ 68 h 198"/>
                <a:gd name="T98" fmla="*/ 76 w 195"/>
                <a:gd name="T99" fmla="*/ 73 h 198"/>
                <a:gd name="T100" fmla="*/ 82 w 195"/>
                <a:gd name="T101" fmla="*/ 78 h 198"/>
                <a:gd name="T102" fmla="*/ 89 w 195"/>
                <a:gd name="T103" fmla="*/ 81 h 198"/>
                <a:gd name="T104" fmla="*/ 102 w 195"/>
                <a:gd name="T105" fmla="*/ 84 h 198"/>
                <a:gd name="T106" fmla="*/ 123 w 195"/>
                <a:gd name="T107" fmla="*/ 89 h 198"/>
                <a:gd name="T108" fmla="*/ 139 w 195"/>
                <a:gd name="T109" fmla="*/ 96 h 198"/>
                <a:gd name="T110" fmla="*/ 149 w 195"/>
                <a:gd name="T111" fmla="*/ 108 h 198"/>
                <a:gd name="T112" fmla="*/ 153 w 195"/>
                <a:gd name="T113" fmla="*/ 124 h 198"/>
                <a:gd name="T114" fmla="*/ 146 w 195"/>
                <a:gd name="T115" fmla="*/ 1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" h="198">
                  <a:moveTo>
                    <a:pt x="190" y="120"/>
                  </a:moveTo>
                  <a:cubicBezTo>
                    <a:pt x="191" y="114"/>
                    <a:pt x="192" y="107"/>
                    <a:pt x="192" y="100"/>
                  </a:cubicBezTo>
                  <a:cubicBezTo>
                    <a:pt x="192" y="49"/>
                    <a:pt x="150" y="7"/>
                    <a:pt x="99" y="7"/>
                  </a:cubicBezTo>
                  <a:cubicBezTo>
                    <a:pt x="93" y="7"/>
                    <a:pt x="88" y="7"/>
                    <a:pt x="83" y="8"/>
                  </a:cubicBezTo>
                  <a:cubicBezTo>
                    <a:pt x="74" y="3"/>
                    <a:pt x="6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"/>
                    <a:pt x="2" y="73"/>
                    <a:pt x="7" y="81"/>
                  </a:cubicBezTo>
                  <a:cubicBezTo>
                    <a:pt x="6" y="87"/>
                    <a:pt x="5" y="94"/>
                    <a:pt x="5" y="100"/>
                  </a:cubicBezTo>
                  <a:cubicBezTo>
                    <a:pt x="5" y="152"/>
                    <a:pt x="47" y="193"/>
                    <a:pt x="99" y="193"/>
                  </a:cubicBezTo>
                  <a:cubicBezTo>
                    <a:pt x="104" y="193"/>
                    <a:pt x="110" y="193"/>
                    <a:pt x="116" y="192"/>
                  </a:cubicBezTo>
                  <a:cubicBezTo>
                    <a:pt x="123" y="196"/>
                    <a:pt x="132" y="198"/>
                    <a:pt x="141" y="198"/>
                  </a:cubicBezTo>
                  <a:cubicBezTo>
                    <a:pt x="171" y="198"/>
                    <a:pt x="195" y="174"/>
                    <a:pt x="195" y="144"/>
                  </a:cubicBezTo>
                  <a:cubicBezTo>
                    <a:pt x="195" y="136"/>
                    <a:pt x="193" y="127"/>
                    <a:pt x="190" y="120"/>
                  </a:cubicBezTo>
                  <a:close/>
                  <a:moveTo>
                    <a:pt x="146" y="145"/>
                  </a:moveTo>
                  <a:cubicBezTo>
                    <a:pt x="142" y="151"/>
                    <a:pt x="136" y="156"/>
                    <a:pt x="127" y="159"/>
                  </a:cubicBezTo>
                  <a:cubicBezTo>
                    <a:pt x="119" y="163"/>
                    <a:pt x="109" y="164"/>
                    <a:pt x="98" y="164"/>
                  </a:cubicBezTo>
                  <a:cubicBezTo>
                    <a:pt x="85" y="164"/>
                    <a:pt x="74" y="162"/>
                    <a:pt x="65" y="157"/>
                  </a:cubicBezTo>
                  <a:cubicBezTo>
                    <a:pt x="59" y="154"/>
                    <a:pt x="53" y="149"/>
                    <a:pt x="49" y="144"/>
                  </a:cubicBezTo>
                  <a:cubicBezTo>
                    <a:pt x="46" y="138"/>
                    <a:pt x="44" y="132"/>
                    <a:pt x="44" y="127"/>
                  </a:cubicBezTo>
                  <a:cubicBezTo>
                    <a:pt x="44" y="123"/>
                    <a:pt x="45" y="120"/>
                    <a:pt x="47" y="118"/>
                  </a:cubicBezTo>
                  <a:cubicBezTo>
                    <a:pt x="50" y="116"/>
                    <a:pt x="53" y="114"/>
                    <a:pt x="57" y="114"/>
                  </a:cubicBezTo>
                  <a:cubicBezTo>
                    <a:pt x="60" y="114"/>
                    <a:pt x="63" y="115"/>
                    <a:pt x="65" y="117"/>
                  </a:cubicBezTo>
                  <a:cubicBezTo>
                    <a:pt x="68" y="119"/>
                    <a:pt x="69" y="122"/>
                    <a:pt x="71" y="125"/>
                  </a:cubicBezTo>
                  <a:cubicBezTo>
                    <a:pt x="72" y="129"/>
                    <a:pt x="74" y="132"/>
                    <a:pt x="76" y="135"/>
                  </a:cubicBezTo>
                  <a:cubicBezTo>
                    <a:pt x="78" y="137"/>
                    <a:pt x="81" y="139"/>
                    <a:pt x="84" y="141"/>
                  </a:cubicBezTo>
                  <a:cubicBezTo>
                    <a:pt x="87" y="142"/>
                    <a:pt x="92" y="143"/>
                    <a:pt x="98" y="143"/>
                  </a:cubicBezTo>
                  <a:cubicBezTo>
                    <a:pt x="105" y="143"/>
                    <a:pt x="112" y="142"/>
                    <a:pt x="116" y="138"/>
                  </a:cubicBezTo>
                  <a:cubicBezTo>
                    <a:pt x="121" y="135"/>
                    <a:pt x="123" y="131"/>
                    <a:pt x="123" y="127"/>
                  </a:cubicBezTo>
                  <a:cubicBezTo>
                    <a:pt x="123" y="123"/>
                    <a:pt x="122" y="120"/>
                    <a:pt x="120" y="118"/>
                  </a:cubicBezTo>
                  <a:cubicBezTo>
                    <a:pt x="117" y="115"/>
                    <a:pt x="114" y="114"/>
                    <a:pt x="110" y="112"/>
                  </a:cubicBezTo>
                  <a:cubicBezTo>
                    <a:pt x="105" y="111"/>
                    <a:pt x="100" y="110"/>
                    <a:pt x="93" y="108"/>
                  </a:cubicBezTo>
                  <a:cubicBezTo>
                    <a:pt x="83" y="106"/>
                    <a:pt x="75" y="104"/>
                    <a:pt x="68" y="101"/>
                  </a:cubicBezTo>
                  <a:cubicBezTo>
                    <a:pt x="61" y="98"/>
                    <a:pt x="56" y="94"/>
                    <a:pt x="52" y="89"/>
                  </a:cubicBezTo>
                  <a:cubicBezTo>
                    <a:pt x="48" y="84"/>
                    <a:pt x="46" y="78"/>
                    <a:pt x="46" y="70"/>
                  </a:cubicBezTo>
                  <a:cubicBezTo>
                    <a:pt x="46" y="63"/>
                    <a:pt x="48" y="57"/>
                    <a:pt x="52" y="51"/>
                  </a:cubicBezTo>
                  <a:cubicBezTo>
                    <a:pt x="57" y="46"/>
                    <a:pt x="63" y="42"/>
                    <a:pt x="71" y="39"/>
                  </a:cubicBezTo>
                  <a:cubicBezTo>
                    <a:pt x="78" y="36"/>
                    <a:pt x="87" y="35"/>
                    <a:pt x="98" y="35"/>
                  </a:cubicBezTo>
                  <a:cubicBezTo>
                    <a:pt x="106" y="35"/>
                    <a:pt x="114" y="35"/>
                    <a:pt x="120" y="37"/>
                  </a:cubicBezTo>
                  <a:cubicBezTo>
                    <a:pt x="126" y="39"/>
                    <a:pt x="131" y="42"/>
                    <a:pt x="135" y="45"/>
                  </a:cubicBezTo>
                  <a:cubicBezTo>
                    <a:pt x="139" y="48"/>
                    <a:pt x="142" y="52"/>
                    <a:pt x="144" y="55"/>
                  </a:cubicBezTo>
                  <a:cubicBezTo>
                    <a:pt x="146" y="59"/>
                    <a:pt x="147" y="62"/>
                    <a:pt x="147" y="66"/>
                  </a:cubicBezTo>
                  <a:cubicBezTo>
                    <a:pt x="147" y="69"/>
                    <a:pt x="146" y="72"/>
                    <a:pt x="143" y="75"/>
                  </a:cubicBezTo>
                  <a:cubicBezTo>
                    <a:pt x="141" y="78"/>
                    <a:pt x="137" y="79"/>
                    <a:pt x="134" y="79"/>
                  </a:cubicBezTo>
                  <a:cubicBezTo>
                    <a:pt x="130" y="79"/>
                    <a:pt x="128" y="78"/>
                    <a:pt x="126" y="76"/>
                  </a:cubicBezTo>
                  <a:cubicBezTo>
                    <a:pt x="124" y="75"/>
                    <a:pt x="122" y="72"/>
                    <a:pt x="120" y="69"/>
                  </a:cubicBezTo>
                  <a:cubicBezTo>
                    <a:pt x="118" y="65"/>
                    <a:pt x="115" y="61"/>
                    <a:pt x="112" y="59"/>
                  </a:cubicBezTo>
                  <a:cubicBezTo>
                    <a:pt x="109" y="56"/>
                    <a:pt x="103" y="55"/>
                    <a:pt x="96" y="55"/>
                  </a:cubicBezTo>
                  <a:cubicBezTo>
                    <a:pt x="89" y="55"/>
                    <a:pt x="84" y="56"/>
                    <a:pt x="80" y="59"/>
                  </a:cubicBezTo>
                  <a:cubicBezTo>
                    <a:pt x="76" y="62"/>
                    <a:pt x="74" y="65"/>
                    <a:pt x="74" y="68"/>
                  </a:cubicBezTo>
                  <a:cubicBezTo>
                    <a:pt x="74" y="70"/>
                    <a:pt x="75" y="72"/>
                    <a:pt x="76" y="73"/>
                  </a:cubicBezTo>
                  <a:cubicBezTo>
                    <a:pt x="77" y="75"/>
                    <a:pt x="79" y="76"/>
                    <a:pt x="82" y="78"/>
                  </a:cubicBezTo>
                  <a:cubicBezTo>
                    <a:pt x="84" y="79"/>
                    <a:pt x="87" y="80"/>
                    <a:pt x="89" y="81"/>
                  </a:cubicBezTo>
                  <a:cubicBezTo>
                    <a:pt x="92" y="81"/>
                    <a:pt x="96" y="82"/>
                    <a:pt x="102" y="84"/>
                  </a:cubicBezTo>
                  <a:cubicBezTo>
                    <a:pt x="110" y="85"/>
                    <a:pt x="117" y="87"/>
                    <a:pt x="123" y="89"/>
                  </a:cubicBezTo>
                  <a:cubicBezTo>
                    <a:pt x="129" y="91"/>
                    <a:pt x="134" y="94"/>
                    <a:pt x="139" y="96"/>
                  </a:cubicBezTo>
                  <a:cubicBezTo>
                    <a:pt x="143" y="99"/>
                    <a:pt x="147" y="103"/>
                    <a:pt x="149" y="108"/>
                  </a:cubicBezTo>
                  <a:cubicBezTo>
                    <a:pt x="152" y="112"/>
                    <a:pt x="153" y="118"/>
                    <a:pt x="153" y="124"/>
                  </a:cubicBezTo>
                  <a:cubicBezTo>
                    <a:pt x="153" y="132"/>
                    <a:pt x="151" y="139"/>
                    <a:pt x="146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13970835" y="6413716"/>
              <a:ext cx="918608" cy="914274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20"/>
            <p:cNvGrpSpPr/>
            <p:nvPr/>
          </p:nvGrpSpPr>
          <p:grpSpPr>
            <a:xfrm>
              <a:off x="15267971" y="9715995"/>
              <a:ext cx="3620504" cy="2723936"/>
              <a:chOff x="15267971" y="9715995"/>
              <a:chExt cx="3620504" cy="2723936"/>
            </a:xfrm>
          </p:grpSpPr>
          <p:sp>
            <p:nvSpPr>
              <p:cNvPr id="32" name="Freeform 21"/>
              <p:cNvSpPr>
                <a:spLocks noChangeArrowheads="1"/>
              </p:cNvSpPr>
              <p:nvPr/>
            </p:nvSpPr>
            <p:spPr bwMode="auto">
              <a:xfrm>
                <a:off x="15431911" y="11790529"/>
                <a:ext cx="2832407" cy="564525"/>
              </a:xfrm>
              <a:custGeom>
                <a:avLst/>
                <a:gdLst>
                  <a:gd name="T0" fmla="*/ 3166 w 6326"/>
                  <a:gd name="T1" fmla="*/ 0 h 1266"/>
                  <a:gd name="T2" fmla="*/ 0 w 6326"/>
                  <a:gd name="T3" fmla="*/ 629 h 1266"/>
                  <a:gd name="T4" fmla="*/ 3166 w 6326"/>
                  <a:gd name="T5" fmla="*/ 1265 h 1266"/>
                  <a:gd name="T6" fmla="*/ 6325 w 6326"/>
                  <a:gd name="T7" fmla="*/ 629 h 1266"/>
                  <a:gd name="T8" fmla="*/ 3166 w 6326"/>
                  <a:gd name="T9" fmla="*/ 0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6" h="1266">
                    <a:moveTo>
                      <a:pt x="3166" y="0"/>
                    </a:moveTo>
                    <a:lnTo>
                      <a:pt x="0" y="629"/>
                    </a:lnTo>
                    <a:lnTo>
                      <a:pt x="3166" y="1265"/>
                    </a:lnTo>
                    <a:lnTo>
                      <a:pt x="6325" y="629"/>
                    </a:lnTo>
                    <a:lnTo>
                      <a:pt x="3166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23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1414228" cy="2524575"/>
              </a:xfrm>
              <a:custGeom>
                <a:avLst/>
                <a:gdLst>
                  <a:gd name="T0" fmla="*/ 3159 w 3160"/>
                  <a:gd name="T1" fmla="*/ 0 h 5644"/>
                  <a:gd name="T2" fmla="*/ 3159 w 3160"/>
                  <a:gd name="T3" fmla="*/ 4821 h 5644"/>
                  <a:gd name="T4" fmla="*/ 0 w 3160"/>
                  <a:gd name="T5" fmla="*/ 5643 h 5644"/>
                  <a:gd name="T6" fmla="*/ 0 w 3160"/>
                  <a:gd name="T7" fmla="*/ 444 h 5644"/>
                  <a:gd name="T8" fmla="*/ 3159 w 3160"/>
                  <a:gd name="T9" fmla="*/ 0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5644">
                    <a:moveTo>
                      <a:pt x="3159" y="0"/>
                    </a:moveTo>
                    <a:lnTo>
                      <a:pt x="3159" y="4821"/>
                    </a:lnTo>
                    <a:lnTo>
                      <a:pt x="0" y="5643"/>
                    </a:lnTo>
                    <a:lnTo>
                      <a:pt x="0" y="444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AF937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24"/>
              <p:cNvSpPr>
                <a:spLocks noChangeArrowheads="1"/>
              </p:cNvSpPr>
              <p:nvPr/>
            </p:nvSpPr>
            <p:spPr bwMode="auto">
              <a:xfrm>
                <a:off x="16850089" y="9715995"/>
                <a:ext cx="1414228" cy="396747"/>
              </a:xfrm>
              <a:custGeom>
                <a:avLst/>
                <a:gdLst>
                  <a:gd name="T0" fmla="*/ 0 w 3160"/>
                  <a:gd name="T1" fmla="*/ 0 h 889"/>
                  <a:gd name="T2" fmla="*/ 3159 w 3160"/>
                  <a:gd name="T3" fmla="*/ 444 h 889"/>
                  <a:gd name="T4" fmla="*/ 0 w 3160"/>
                  <a:gd name="T5" fmla="*/ 888 h 889"/>
                  <a:gd name="T6" fmla="*/ 0 w 3160"/>
                  <a:gd name="T7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0" h="889">
                    <a:moveTo>
                      <a:pt x="0" y="0"/>
                    </a:moveTo>
                    <a:lnTo>
                      <a:pt x="3159" y="444"/>
                    </a:lnTo>
                    <a:lnTo>
                      <a:pt x="0" y="88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25"/>
              <p:cNvSpPr>
                <a:spLocks noChangeArrowheads="1"/>
              </p:cNvSpPr>
              <p:nvPr/>
            </p:nvSpPr>
            <p:spPr bwMode="auto">
              <a:xfrm>
                <a:off x="15431911" y="9715995"/>
                <a:ext cx="1416204" cy="396747"/>
              </a:xfrm>
              <a:custGeom>
                <a:avLst/>
                <a:gdLst>
                  <a:gd name="T0" fmla="*/ 0 w 3167"/>
                  <a:gd name="T1" fmla="*/ 444 h 889"/>
                  <a:gd name="T2" fmla="*/ 3166 w 3167"/>
                  <a:gd name="T3" fmla="*/ 0 h 889"/>
                  <a:gd name="T4" fmla="*/ 3166 w 3167"/>
                  <a:gd name="T5" fmla="*/ 888 h 889"/>
                  <a:gd name="T6" fmla="*/ 0 w 3167"/>
                  <a:gd name="T7" fmla="*/ 4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7" h="889">
                    <a:moveTo>
                      <a:pt x="0" y="444"/>
                    </a:moveTo>
                    <a:lnTo>
                      <a:pt x="3166" y="0"/>
                    </a:lnTo>
                    <a:lnTo>
                      <a:pt x="3166" y="888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26"/>
              <p:cNvSpPr>
                <a:spLocks noChangeArrowheads="1"/>
              </p:cNvSpPr>
              <p:nvPr/>
            </p:nvSpPr>
            <p:spPr bwMode="auto">
              <a:xfrm>
                <a:off x="16850089" y="10041683"/>
                <a:ext cx="1414228" cy="982985"/>
              </a:xfrm>
              <a:custGeom>
                <a:avLst/>
                <a:gdLst>
                  <a:gd name="T0" fmla="*/ 3159 w 3160"/>
                  <a:gd name="T1" fmla="*/ 0 h 2200"/>
                  <a:gd name="T2" fmla="*/ 0 w 3160"/>
                  <a:gd name="T3" fmla="*/ 159 h 2200"/>
                  <a:gd name="T4" fmla="*/ 1377 w 3160"/>
                  <a:gd name="T5" fmla="*/ 2199 h 2200"/>
                  <a:gd name="T6" fmla="*/ 3159 w 3160"/>
                  <a:gd name="T7" fmla="*/ 1768 h 2200"/>
                  <a:gd name="T8" fmla="*/ 3159 w 3160"/>
                  <a:gd name="T9" fmla="*/ 0 h 2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2200">
                    <a:moveTo>
                      <a:pt x="3159" y="0"/>
                    </a:moveTo>
                    <a:lnTo>
                      <a:pt x="0" y="159"/>
                    </a:lnTo>
                    <a:lnTo>
                      <a:pt x="1377" y="2199"/>
                    </a:lnTo>
                    <a:lnTo>
                      <a:pt x="3159" y="1768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27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2038386" cy="961273"/>
              </a:xfrm>
              <a:custGeom>
                <a:avLst/>
                <a:gdLst>
                  <a:gd name="T0" fmla="*/ 0 w 4557"/>
                  <a:gd name="T1" fmla="*/ 444 h 2153"/>
                  <a:gd name="T2" fmla="*/ 1708 w 4557"/>
                  <a:gd name="T3" fmla="*/ 2152 h 2153"/>
                  <a:gd name="T4" fmla="*/ 4556 w 4557"/>
                  <a:gd name="T5" fmla="*/ 1398 h 2153"/>
                  <a:gd name="T6" fmla="*/ 3159 w 4557"/>
                  <a:gd name="T7" fmla="*/ 0 h 2153"/>
                  <a:gd name="T8" fmla="*/ 0 w 4557"/>
                  <a:gd name="T9" fmla="*/ 444 h 2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57" h="2153">
                    <a:moveTo>
                      <a:pt x="0" y="444"/>
                    </a:moveTo>
                    <a:lnTo>
                      <a:pt x="1708" y="2152"/>
                    </a:lnTo>
                    <a:lnTo>
                      <a:pt x="4556" y="1398"/>
                    </a:lnTo>
                    <a:lnTo>
                      <a:pt x="3159" y="0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BFA27E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28"/>
              <p:cNvSpPr>
                <a:spLocks noChangeArrowheads="1"/>
              </p:cNvSpPr>
              <p:nvPr/>
            </p:nvSpPr>
            <p:spPr bwMode="auto">
              <a:xfrm>
                <a:off x="15267971" y="9915356"/>
                <a:ext cx="161965" cy="805337"/>
              </a:xfrm>
              <a:custGeom>
                <a:avLst/>
                <a:gdLst>
                  <a:gd name="T0" fmla="*/ 364 w 365"/>
                  <a:gd name="T1" fmla="*/ 0 h 1803"/>
                  <a:gd name="T2" fmla="*/ 364 w 365"/>
                  <a:gd name="T3" fmla="*/ 0 h 1803"/>
                  <a:gd name="T4" fmla="*/ 0 w 365"/>
                  <a:gd name="T5" fmla="*/ 1802 h 1803"/>
                  <a:gd name="T6" fmla="*/ 364 w 365"/>
                  <a:gd name="T7" fmla="*/ 1802 h 1803"/>
                  <a:gd name="T8" fmla="*/ 364 w 365"/>
                  <a:gd name="T9" fmla="*/ 0 h 1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03">
                    <a:moveTo>
                      <a:pt x="364" y="0"/>
                    </a:moveTo>
                    <a:lnTo>
                      <a:pt x="364" y="0"/>
                    </a:lnTo>
                    <a:cubicBezTo>
                      <a:pt x="305" y="7"/>
                      <a:pt x="0" y="1802"/>
                      <a:pt x="0" y="1802"/>
                    </a:cubicBezTo>
                    <a:cubicBezTo>
                      <a:pt x="364" y="1802"/>
                      <a:pt x="364" y="1802"/>
                      <a:pt x="364" y="1802"/>
                    </a:cubicBezTo>
                    <a:lnTo>
                      <a:pt x="364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22"/>
              <p:cNvSpPr>
                <a:spLocks noChangeArrowheads="1"/>
              </p:cNvSpPr>
              <p:nvPr/>
            </p:nvSpPr>
            <p:spPr bwMode="auto">
              <a:xfrm>
                <a:off x="15431911" y="9915356"/>
                <a:ext cx="1416204" cy="2524575"/>
              </a:xfrm>
              <a:custGeom>
                <a:avLst/>
                <a:gdLst>
                  <a:gd name="T0" fmla="*/ 3166 w 3167"/>
                  <a:gd name="T1" fmla="*/ 444 h 5644"/>
                  <a:gd name="T2" fmla="*/ 3166 w 3167"/>
                  <a:gd name="T3" fmla="*/ 5643 h 5644"/>
                  <a:gd name="T4" fmla="*/ 0 w 3167"/>
                  <a:gd name="T5" fmla="*/ 4821 h 5644"/>
                  <a:gd name="T6" fmla="*/ 0 w 3167"/>
                  <a:gd name="T7" fmla="*/ 0 h 5644"/>
                  <a:gd name="T8" fmla="*/ 3166 w 3167"/>
                  <a:gd name="T9" fmla="*/ 444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7" h="5644">
                    <a:moveTo>
                      <a:pt x="3166" y="444"/>
                    </a:moveTo>
                    <a:lnTo>
                      <a:pt x="3166" y="5643"/>
                    </a:lnTo>
                    <a:lnTo>
                      <a:pt x="0" y="4821"/>
                    </a:lnTo>
                    <a:lnTo>
                      <a:pt x="0" y="0"/>
                    </a:lnTo>
                    <a:lnTo>
                      <a:pt x="3166" y="444"/>
                    </a:lnTo>
                  </a:path>
                </a:pathLst>
              </a:custGeom>
              <a:solidFill>
                <a:srgbClr val="745B3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Group 1"/>
            <p:cNvGrpSpPr/>
            <p:nvPr/>
          </p:nvGrpSpPr>
          <p:grpSpPr>
            <a:xfrm>
              <a:off x="17545352" y="9514661"/>
              <a:ext cx="689338" cy="497415"/>
              <a:chOff x="14911401" y="9627338"/>
              <a:chExt cx="735348" cy="530615"/>
            </a:xfrm>
          </p:grpSpPr>
          <p:sp>
            <p:nvSpPr>
              <p:cNvPr id="30" name="Freeform 42"/>
              <p:cNvSpPr>
                <a:spLocks noChangeArrowheads="1"/>
              </p:cNvSpPr>
              <p:nvPr/>
            </p:nvSpPr>
            <p:spPr bwMode="auto">
              <a:xfrm>
                <a:off x="14911401" y="9627338"/>
                <a:ext cx="735348" cy="530615"/>
              </a:xfrm>
              <a:custGeom>
                <a:avLst/>
                <a:gdLst>
                  <a:gd name="T0" fmla="*/ 1530 w 1544"/>
                  <a:gd name="T1" fmla="*/ 908 h 1114"/>
                  <a:gd name="T2" fmla="*/ 1530 w 1544"/>
                  <a:gd name="T3" fmla="*/ 908 h 1114"/>
                  <a:gd name="T4" fmla="*/ 1543 w 1544"/>
                  <a:gd name="T5" fmla="*/ 775 h 1114"/>
                  <a:gd name="T6" fmla="*/ 768 w 1544"/>
                  <a:gd name="T7" fmla="*/ 0 h 1114"/>
                  <a:gd name="T8" fmla="*/ 0 w 1544"/>
                  <a:gd name="T9" fmla="*/ 775 h 1114"/>
                  <a:gd name="T10" fmla="*/ 73 w 1544"/>
                  <a:gd name="T11" fmla="*/ 1113 h 1114"/>
                  <a:gd name="T12" fmla="*/ 1530 w 1544"/>
                  <a:gd name="T13" fmla="*/ 908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4" h="1114">
                    <a:moveTo>
                      <a:pt x="1530" y="908"/>
                    </a:moveTo>
                    <a:lnTo>
                      <a:pt x="1530" y="908"/>
                    </a:lnTo>
                    <a:cubicBezTo>
                      <a:pt x="1543" y="861"/>
                      <a:pt x="1543" y="815"/>
                      <a:pt x="1543" y="775"/>
                    </a:cubicBezTo>
                    <a:cubicBezTo>
                      <a:pt x="1543" y="345"/>
                      <a:pt x="1199" y="0"/>
                      <a:pt x="768" y="0"/>
                    </a:cubicBezTo>
                    <a:cubicBezTo>
                      <a:pt x="345" y="0"/>
                      <a:pt x="0" y="345"/>
                      <a:pt x="0" y="775"/>
                    </a:cubicBezTo>
                    <a:cubicBezTo>
                      <a:pt x="0" y="894"/>
                      <a:pt x="27" y="1007"/>
                      <a:pt x="73" y="1113"/>
                    </a:cubicBezTo>
                    <a:lnTo>
                      <a:pt x="1530" y="908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43"/>
              <p:cNvSpPr>
                <a:spLocks noChangeArrowheads="1"/>
              </p:cNvSpPr>
              <p:nvPr/>
            </p:nvSpPr>
            <p:spPr bwMode="auto">
              <a:xfrm>
                <a:off x="15090498" y="9808420"/>
                <a:ext cx="379263" cy="307420"/>
              </a:xfrm>
              <a:custGeom>
                <a:avLst/>
                <a:gdLst>
                  <a:gd name="T0" fmla="*/ 795 w 796"/>
                  <a:gd name="T1" fmla="*/ 79 h 650"/>
                  <a:gd name="T2" fmla="*/ 795 w 796"/>
                  <a:gd name="T3" fmla="*/ 79 h 650"/>
                  <a:gd name="T4" fmla="*/ 702 w 796"/>
                  <a:gd name="T5" fmla="*/ 106 h 650"/>
                  <a:gd name="T6" fmla="*/ 775 w 796"/>
                  <a:gd name="T7" fmla="*/ 13 h 650"/>
                  <a:gd name="T8" fmla="*/ 669 w 796"/>
                  <a:gd name="T9" fmla="*/ 53 h 650"/>
                  <a:gd name="T10" fmla="*/ 550 w 796"/>
                  <a:gd name="T11" fmla="*/ 0 h 650"/>
                  <a:gd name="T12" fmla="*/ 391 w 796"/>
                  <a:gd name="T13" fmla="*/ 165 h 650"/>
                  <a:gd name="T14" fmla="*/ 391 w 796"/>
                  <a:gd name="T15" fmla="*/ 205 h 650"/>
                  <a:gd name="T16" fmla="*/ 60 w 796"/>
                  <a:gd name="T17" fmla="*/ 33 h 650"/>
                  <a:gd name="T18" fmla="*/ 33 w 796"/>
                  <a:gd name="T19" fmla="*/ 112 h 650"/>
                  <a:gd name="T20" fmla="*/ 106 w 796"/>
                  <a:gd name="T21" fmla="*/ 251 h 650"/>
                  <a:gd name="T22" fmla="*/ 33 w 796"/>
                  <a:gd name="T23" fmla="*/ 231 h 650"/>
                  <a:gd name="T24" fmla="*/ 33 w 796"/>
                  <a:gd name="T25" fmla="*/ 231 h 650"/>
                  <a:gd name="T26" fmla="*/ 166 w 796"/>
                  <a:gd name="T27" fmla="*/ 390 h 650"/>
                  <a:gd name="T28" fmla="*/ 119 w 796"/>
                  <a:gd name="T29" fmla="*/ 397 h 650"/>
                  <a:gd name="T30" fmla="*/ 93 w 796"/>
                  <a:gd name="T31" fmla="*/ 397 h 650"/>
                  <a:gd name="T32" fmla="*/ 245 w 796"/>
                  <a:gd name="T33" fmla="*/ 510 h 650"/>
                  <a:gd name="T34" fmla="*/ 40 w 796"/>
                  <a:gd name="T35" fmla="*/ 576 h 650"/>
                  <a:gd name="T36" fmla="*/ 0 w 796"/>
                  <a:gd name="T37" fmla="*/ 576 h 650"/>
                  <a:gd name="T38" fmla="*/ 252 w 796"/>
                  <a:gd name="T39" fmla="*/ 649 h 650"/>
                  <a:gd name="T40" fmla="*/ 715 w 796"/>
                  <a:gd name="T41" fmla="*/ 185 h 650"/>
                  <a:gd name="T42" fmla="*/ 715 w 796"/>
                  <a:gd name="T43" fmla="*/ 165 h 650"/>
                  <a:gd name="T44" fmla="*/ 795 w 796"/>
                  <a:gd name="T45" fmla="*/ 79 h 650"/>
                  <a:gd name="T46" fmla="*/ 795 w 796"/>
                  <a:gd name="T47" fmla="*/ 79 h 650"/>
                  <a:gd name="T48" fmla="*/ 795 w 796"/>
                  <a:gd name="T49" fmla="*/ 79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6" h="650">
                    <a:moveTo>
                      <a:pt x="795" y="79"/>
                    </a:moveTo>
                    <a:lnTo>
                      <a:pt x="795" y="79"/>
                    </a:lnTo>
                    <a:cubicBezTo>
                      <a:pt x="768" y="92"/>
                      <a:pt x="735" y="99"/>
                      <a:pt x="702" y="106"/>
                    </a:cubicBezTo>
                    <a:cubicBezTo>
                      <a:pt x="735" y="86"/>
                      <a:pt x="762" y="53"/>
                      <a:pt x="775" y="13"/>
                    </a:cubicBezTo>
                    <a:cubicBezTo>
                      <a:pt x="742" y="33"/>
                      <a:pt x="709" y="46"/>
                      <a:pt x="669" y="53"/>
                    </a:cubicBezTo>
                    <a:cubicBezTo>
                      <a:pt x="642" y="20"/>
                      <a:pt x="603" y="0"/>
                      <a:pt x="550" y="0"/>
                    </a:cubicBezTo>
                    <a:cubicBezTo>
                      <a:pt x="464" y="0"/>
                      <a:pt x="391" y="79"/>
                      <a:pt x="391" y="165"/>
                    </a:cubicBezTo>
                    <a:cubicBezTo>
                      <a:pt x="391" y="178"/>
                      <a:pt x="391" y="192"/>
                      <a:pt x="391" y="205"/>
                    </a:cubicBezTo>
                    <a:cubicBezTo>
                      <a:pt x="258" y="198"/>
                      <a:pt x="139" y="132"/>
                      <a:pt x="60" y="33"/>
                    </a:cubicBezTo>
                    <a:cubicBezTo>
                      <a:pt x="46" y="59"/>
                      <a:pt x="33" y="86"/>
                      <a:pt x="33" y="112"/>
                    </a:cubicBezTo>
                    <a:cubicBezTo>
                      <a:pt x="33" y="172"/>
                      <a:pt x="66" y="218"/>
                      <a:pt x="106" y="251"/>
                    </a:cubicBezTo>
                    <a:cubicBezTo>
                      <a:pt x="80" y="251"/>
                      <a:pt x="53" y="245"/>
                      <a:pt x="33" y="231"/>
                    </a:cubicBezTo>
                    <a:lnTo>
                      <a:pt x="33" y="231"/>
                    </a:lnTo>
                    <a:cubicBezTo>
                      <a:pt x="33" y="311"/>
                      <a:pt x="93" y="377"/>
                      <a:pt x="166" y="390"/>
                    </a:cubicBezTo>
                    <a:cubicBezTo>
                      <a:pt x="152" y="397"/>
                      <a:pt x="139" y="397"/>
                      <a:pt x="119" y="397"/>
                    </a:cubicBezTo>
                    <a:cubicBezTo>
                      <a:pt x="113" y="397"/>
                      <a:pt x="99" y="397"/>
                      <a:pt x="93" y="397"/>
                    </a:cubicBezTo>
                    <a:cubicBezTo>
                      <a:pt x="113" y="457"/>
                      <a:pt x="172" y="510"/>
                      <a:pt x="245" y="510"/>
                    </a:cubicBezTo>
                    <a:cubicBezTo>
                      <a:pt x="186" y="549"/>
                      <a:pt x="119" y="576"/>
                      <a:pt x="40" y="576"/>
                    </a:cubicBezTo>
                    <a:cubicBezTo>
                      <a:pt x="27" y="576"/>
                      <a:pt x="13" y="576"/>
                      <a:pt x="0" y="576"/>
                    </a:cubicBezTo>
                    <a:cubicBezTo>
                      <a:pt x="73" y="622"/>
                      <a:pt x="159" y="649"/>
                      <a:pt x="252" y="649"/>
                    </a:cubicBezTo>
                    <a:cubicBezTo>
                      <a:pt x="550" y="649"/>
                      <a:pt x="715" y="404"/>
                      <a:pt x="715" y="185"/>
                    </a:cubicBezTo>
                    <a:cubicBezTo>
                      <a:pt x="715" y="165"/>
                      <a:pt x="715" y="165"/>
                      <a:pt x="715" y="165"/>
                    </a:cubicBezTo>
                    <a:cubicBezTo>
                      <a:pt x="748" y="139"/>
                      <a:pt x="775" y="112"/>
                      <a:pt x="795" y="79"/>
                    </a:cubicBezTo>
                    <a:close/>
                    <a:moveTo>
                      <a:pt x="795" y="79"/>
                    </a:moveTo>
                    <a:lnTo>
                      <a:pt x="795" y="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75" name="矩形 74"/>
          <p:cNvSpPr/>
          <p:nvPr/>
        </p:nvSpPr>
        <p:spPr>
          <a:xfrm>
            <a:off x="1882653" y="3495413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课程相关内容的部分完成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3595152" y="588423"/>
            <a:ext cx="4026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知识点回顾</a:t>
            </a:r>
          </a:p>
        </p:txBody>
      </p:sp>
      <p:grpSp>
        <p:nvGrpSpPr>
          <p:cNvPr id="69" name="Group 134">
            <a:extLst>
              <a:ext uri="{FF2B5EF4-FFF2-40B4-BE49-F238E27FC236}">
                <a16:creationId xmlns:a16="http://schemas.microsoft.com/office/drawing/2014/main" id="{DA1E9CF7-33F0-4E5F-84F7-1FB23D3EDA40}"/>
              </a:ext>
            </a:extLst>
          </p:cNvPr>
          <p:cNvGrpSpPr/>
          <p:nvPr/>
        </p:nvGrpSpPr>
        <p:grpSpPr>
          <a:xfrm>
            <a:off x="801816" y="3231311"/>
            <a:ext cx="864665" cy="865389"/>
            <a:chOff x="3287425" y="1417883"/>
            <a:chExt cx="648499" cy="649042"/>
          </a:xfrm>
        </p:grpSpPr>
        <p:sp>
          <p:nvSpPr>
            <p:cNvPr id="70" name="Oval 72">
              <a:extLst>
                <a:ext uri="{FF2B5EF4-FFF2-40B4-BE49-F238E27FC236}">
                  <a16:creationId xmlns:a16="http://schemas.microsoft.com/office/drawing/2014/main" id="{21999CF0-D2CC-4252-BC3C-19271BA340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Oval 73">
              <a:extLst>
                <a:ext uri="{FF2B5EF4-FFF2-40B4-BE49-F238E27FC236}">
                  <a16:creationId xmlns:a16="http://schemas.microsoft.com/office/drawing/2014/main" id="{D80FDB53-1BC2-440C-986F-F199AC58A3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5" grpId="0"/>
      <p:bldP spid="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6"/>
          <a:stretch>
            <a:fillRect/>
          </a:stretch>
        </p:blipFill>
        <p:spPr>
          <a:xfrm flipV="1">
            <a:off x="0" y="-62347"/>
            <a:ext cx="12192000" cy="20781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6"/>
          <a:stretch>
            <a:fillRect/>
          </a:stretch>
        </p:blipFill>
        <p:spPr>
          <a:xfrm>
            <a:off x="0" y="5195456"/>
            <a:ext cx="12192000" cy="23067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78812" y="1620982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14356" y="2936439"/>
            <a:ext cx="5363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 </a:t>
            </a:r>
            <a:r>
              <a:rPr lang="en-US" altLang="zh-CN" sz="4000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攻击及防范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14356" y="4002854"/>
            <a:ext cx="5475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 </a:t>
            </a:r>
            <a:r>
              <a:rPr lang="en-US" altLang="zh-CN" sz="4000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攻击及防范</a:t>
            </a:r>
          </a:p>
        </p:txBody>
      </p:sp>
      <p:sp>
        <p:nvSpPr>
          <p:cNvPr id="12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90317E9-AF81-4B27-A69E-8C6DA4BE041A}"/>
              </a:ext>
            </a:extLst>
          </p:cNvPr>
          <p:cNvSpPr txBox="1"/>
          <p:nvPr/>
        </p:nvSpPr>
        <p:spPr>
          <a:xfrm>
            <a:off x="3414356" y="5069270"/>
            <a:ext cx="5466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 </a:t>
            </a:r>
            <a:r>
              <a:rPr lang="en-US" altLang="zh-CN" sz="4000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csrf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攻击及防范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ONE</a:t>
            </a:r>
            <a:endParaRPr lang="zh-CN" altLang="en-US" sz="54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安全问题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03068" y="2443326"/>
            <a:ext cx="4186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TWO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常见的攻击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8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本节知识点回顾</a:t>
            </a: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194675" y="3089758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971052" y="3123631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  利用安全漏洞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1194672" y="3945330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971052" y="3971065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知识点二  进行攻击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4"/>
          <p:cNvGrpSpPr/>
          <p:nvPr/>
        </p:nvGrpSpPr>
        <p:grpSpPr>
          <a:xfrm>
            <a:off x="776198" y="3400970"/>
            <a:ext cx="1119717" cy="2406649"/>
            <a:chOff x="3802063" y="2776538"/>
            <a:chExt cx="839788" cy="1804987"/>
          </a:xfrm>
          <a:solidFill>
            <a:schemeClr val="accent1"/>
          </a:solidFill>
        </p:grpSpPr>
        <p:sp>
          <p:nvSpPr>
            <p:cNvPr id="3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5" name="Freeform 33"/>
          <p:cNvSpPr>
            <a:spLocks noEditPoints="1"/>
          </p:cNvSpPr>
          <p:nvPr/>
        </p:nvSpPr>
        <p:spPr bwMode="auto">
          <a:xfrm>
            <a:off x="496798" y="4099469"/>
            <a:ext cx="878417" cy="1718733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" name="Freeform 34"/>
          <p:cNvSpPr>
            <a:spLocks noEditPoints="1"/>
          </p:cNvSpPr>
          <p:nvPr/>
        </p:nvSpPr>
        <p:spPr bwMode="auto">
          <a:xfrm>
            <a:off x="1595349" y="4609586"/>
            <a:ext cx="1437217" cy="114723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7" name="Freeform 35"/>
          <p:cNvSpPr>
            <a:spLocks noEditPoints="1"/>
          </p:cNvSpPr>
          <p:nvPr/>
        </p:nvSpPr>
        <p:spPr bwMode="auto">
          <a:xfrm>
            <a:off x="1963649" y="3788318"/>
            <a:ext cx="994833" cy="7852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8" name="Freeform 39"/>
          <p:cNvSpPr>
            <a:spLocks noEditPoints="1"/>
          </p:cNvSpPr>
          <p:nvPr/>
        </p:nvSpPr>
        <p:spPr bwMode="auto">
          <a:xfrm>
            <a:off x="914935" y="1362009"/>
            <a:ext cx="1686984" cy="1689100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   业</a:t>
            </a:r>
          </a:p>
        </p:txBody>
      </p:sp>
      <p:sp>
        <p:nvSpPr>
          <p:cNvPr id="31" name="TextBox 5"/>
          <p:cNvSpPr txBox="1"/>
          <p:nvPr/>
        </p:nvSpPr>
        <p:spPr>
          <a:xfrm>
            <a:off x="5529528" y="2810336"/>
            <a:ext cx="3522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作业一  完成用户相关的内容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5529528" y="3922197"/>
            <a:ext cx="3522193" cy="594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作业二  完成课程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相关的内容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25"/>
          <p:cNvCxnSpPr/>
          <p:nvPr/>
        </p:nvCxnSpPr>
        <p:spPr>
          <a:xfrm>
            <a:off x="5630770" y="3548799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26"/>
          <p:cNvCxnSpPr/>
          <p:nvPr/>
        </p:nvCxnSpPr>
        <p:spPr>
          <a:xfrm>
            <a:off x="5630770" y="4605473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43"/>
          <p:cNvGrpSpPr/>
          <p:nvPr/>
        </p:nvGrpSpPr>
        <p:grpSpPr>
          <a:xfrm>
            <a:off x="4407768" y="2536438"/>
            <a:ext cx="819394" cy="947906"/>
            <a:chOff x="4231808" y="993608"/>
            <a:chExt cx="582784" cy="674186"/>
          </a:xfrm>
        </p:grpSpPr>
        <p:grpSp>
          <p:nvGrpSpPr>
            <p:cNvPr id="40" name="组合 44"/>
            <p:cNvGrpSpPr/>
            <p:nvPr/>
          </p:nvGrpSpPr>
          <p:grpSpPr>
            <a:xfrm>
              <a:off x="4231808" y="993608"/>
              <a:ext cx="582784" cy="674186"/>
              <a:chOff x="4067944" y="450248"/>
              <a:chExt cx="1404324" cy="1624573"/>
            </a:xfrm>
          </p:grpSpPr>
          <p:sp>
            <p:nvSpPr>
              <p:cNvPr id="42" name="Flowchart: Decision 78"/>
              <p:cNvSpPr/>
              <p:nvPr/>
            </p:nvSpPr>
            <p:spPr>
              <a:xfrm>
                <a:off x="4096989" y="450248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1" name="TextBox 12"/>
            <p:cNvSpPr txBox="1"/>
            <p:nvPr/>
          </p:nvSpPr>
          <p:spPr>
            <a:xfrm>
              <a:off x="4310472" y="1151468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01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4" name="组合 48"/>
          <p:cNvGrpSpPr/>
          <p:nvPr/>
        </p:nvGrpSpPr>
        <p:grpSpPr>
          <a:xfrm>
            <a:off x="4423349" y="3659682"/>
            <a:ext cx="802447" cy="925141"/>
            <a:chOff x="4231809" y="1692397"/>
            <a:chExt cx="570731" cy="657995"/>
          </a:xfrm>
        </p:grpSpPr>
        <p:grpSp>
          <p:nvGrpSpPr>
            <p:cNvPr id="45" name="组合 49"/>
            <p:cNvGrpSpPr/>
            <p:nvPr/>
          </p:nvGrpSpPr>
          <p:grpSpPr>
            <a:xfrm>
              <a:off x="4231809" y="1692397"/>
              <a:ext cx="570731" cy="657995"/>
              <a:chOff x="4067944" y="489262"/>
              <a:chExt cx="1375279" cy="1585559"/>
            </a:xfrm>
          </p:grpSpPr>
          <p:sp>
            <p:nvSpPr>
              <p:cNvPr id="47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61"/>
            <p:cNvSpPr txBox="1"/>
            <p:nvPr/>
          </p:nvSpPr>
          <p:spPr>
            <a:xfrm>
              <a:off x="4310472" y="1855545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02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8546415" y="5576591"/>
            <a:ext cx="3753234" cy="141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75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8406" y="3321307"/>
            <a:ext cx="40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讲师：山泉   时间：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186</Words>
  <Application>Microsoft Office PowerPoint</Application>
  <PresentationFormat>宽屏</PresentationFormat>
  <Paragraphs>34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Raleway Black</vt:lpstr>
      <vt:lpstr>DengXian</vt:lpstr>
      <vt:lpstr>DengXian Light</vt:lpstr>
      <vt:lpstr>宋体</vt:lpstr>
      <vt:lpstr>微软雅黑</vt:lpstr>
      <vt:lpstr>Arial</vt:lpstr>
      <vt:lpstr>Calibri</vt:lpstr>
      <vt:lpstr>Calibri Light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shanquan</cp:lastModifiedBy>
  <cp:revision>122</cp:revision>
  <dcterms:created xsi:type="dcterms:W3CDTF">2017-08-12T10:14:00Z</dcterms:created>
  <dcterms:modified xsi:type="dcterms:W3CDTF">2018-05-09T11:07:58Z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