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1"/>
  </p:notesMasterIdLst>
  <p:handoutMasterIdLst>
    <p:handoutMasterId r:id="rId12"/>
  </p:handoutMasterIdLst>
  <p:sldIdLst>
    <p:sldId id="285" r:id="rId4"/>
    <p:sldId id="287" r:id="rId5"/>
    <p:sldId id="258" r:id="rId6"/>
    <p:sldId id="259" r:id="rId7"/>
    <p:sldId id="291" r:id="rId8"/>
    <p:sldId id="290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89" d="100"/>
          <a:sy n="89" d="100"/>
        </p:scale>
        <p:origin x="1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87564" y="-93348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1944909"/>
            <a:ext cx="420493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时光课堂的项目建立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分析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和设计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129">
            <a:extLst>
              <a:ext uri="{FF2B5EF4-FFF2-40B4-BE49-F238E27FC236}">
                <a16:creationId xmlns:a16="http://schemas.microsoft.com/office/drawing/2014/main" id="{E2FE6808-AE00-4FE8-B49C-6347AA08CD0F}"/>
              </a:ext>
            </a:extLst>
          </p:cNvPr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73" name="Oval 75">
              <a:extLst>
                <a:ext uri="{FF2B5EF4-FFF2-40B4-BE49-F238E27FC236}">
                  <a16:creationId xmlns:a16="http://schemas.microsoft.com/office/drawing/2014/main" id="{C457D16C-A722-43A3-9D45-4F472529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6">
              <a:extLst>
                <a:ext uri="{FF2B5EF4-FFF2-40B4-BE49-F238E27FC236}">
                  <a16:creationId xmlns:a16="http://schemas.microsoft.com/office/drawing/2014/main" id="{D29B5E8D-137D-4834-B251-4C0D2D7B9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6" name="Group 130">
            <a:extLst>
              <a:ext uri="{FF2B5EF4-FFF2-40B4-BE49-F238E27FC236}">
                <a16:creationId xmlns:a16="http://schemas.microsoft.com/office/drawing/2014/main" id="{6D522464-673F-4D63-9326-0B5CA85B12A8}"/>
              </a:ext>
            </a:extLst>
          </p:cNvPr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7" name="Oval 78">
              <a:extLst>
                <a:ext uri="{FF2B5EF4-FFF2-40B4-BE49-F238E27FC236}">
                  <a16:creationId xmlns:a16="http://schemas.microsoft.com/office/drawing/2014/main" id="{B1323227-A43E-4E4D-B51D-C04DB7232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Oval 79">
              <a:extLst>
                <a:ext uri="{FF2B5EF4-FFF2-40B4-BE49-F238E27FC236}">
                  <a16:creationId xmlns:a16="http://schemas.microsoft.com/office/drawing/2014/main" id="{22C2A4B7-C4C3-4401-A043-85EDC3EA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80" name="Group 133">
            <a:extLst>
              <a:ext uri="{FF2B5EF4-FFF2-40B4-BE49-F238E27FC236}">
                <a16:creationId xmlns:a16="http://schemas.microsoft.com/office/drawing/2014/main" id="{A55BDB69-8E92-4607-AC9E-D5B7C9B5CD65}"/>
              </a:ext>
            </a:extLst>
          </p:cNvPr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81" name="Oval 81">
              <a:extLst>
                <a:ext uri="{FF2B5EF4-FFF2-40B4-BE49-F238E27FC236}">
                  <a16:creationId xmlns:a16="http://schemas.microsoft.com/office/drawing/2014/main" id="{50A8BB45-799A-4CDE-B7C3-C79E1CC6B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98F8DE59-DFD2-48F9-928C-8ECBEF9B1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322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后台建立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6211" y="412125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用户退出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65218" y="412125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使用重定项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后台配置 显示字段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登录  重写验证方式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052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退出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1052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前端设置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7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46796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6893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206424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43725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194063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426801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186</Words>
  <Application>Microsoft Office PowerPoint</Application>
  <PresentationFormat>宽屏</PresentationFormat>
  <Paragraphs>37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112</cp:revision>
  <dcterms:created xsi:type="dcterms:W3CDTF">2017-08-12T10:14:00Z</dcterms:created>
  <dcterms:modified xsi:type="dcterms:W3CDTF">2018-04-25T12:33:53Z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