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4"/>
  </p:notesMasterIdLst>
  <p:handoutMasterIdLst>
    <p:handoutMasterId r:id="rId15"/>
  </p:handoutMasterIdLst>
  <p:sldIdLst>
    <p:sldId id="285" r:id="rId4"/>
    <p:sldId id="287" r:id="rId5"/>
    <p:sldId id="258" r:id="rId6"/>
    <p:sldId id="259" r:id="rId7"/>
    <p:sldId id="260" r:id="rId8"/>
    <p:sldId id="291" r:id="rId9"/>
    <p:sldId id="292" r:id="rId10"/>
    <p:sldId id="289" r:id="rId11"/>
    <p:sldId id="290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>
        <p:scale>
          <a:sx n="100" d="100"/>
          <a:sy n="100" d="100"/>
        </p:scale>
        <p:origin x="1158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讲师：不动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2005" y="3111103"/>
            <a:ext cx="864870" cy="827821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3356421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       和       工具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6266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Model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6266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Model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877628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414250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711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为什么要分析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71159" y="3141045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  什么时候去分析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71159" y="440591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怎么样去分析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711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对于用户的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的设计要注意什么</a:t>
            </a:r>
          </a:p>
        </p:txBody>
      </p:sp>
      <p:sp>
        <p:nvSpPr>
          <p:cNvPr id="65" name="矩形 64"/>
          <p:cNvSpPr/>
          <p:nvPr/>
        </p:nvSpPr>
        <p:spPr>
          <a:xfrm>
            <a:off x="1971159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  对于其他的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又要注意什么</a:t>
            </a:r>
          </a:p>
        </p:txBody>
      </p:sp>
      <p:sp>
        <p:nvSpPr>
          <p:cNvPr id="66" name="矩形 65"/>
          <p:cNvSpPr/>
          <p:nvPr/>
        </p:nvSpPr>
        <p:spPr>
          <a:xfrm>
            <a:off x="19711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外键的设计有些注意的</a:t>
            </a:r>
          </a:p>
        </p:txBody>
      </p:sp>
      <p:sp>
        <p:nvSpPr>
          <p:cNvPr id="67" name="矩形 66"/>
          <p:cNvSpPr/>
          <p:nvPr/>
        </p:nvSpPr>
        <p:spPr>
          <a:xfrm>
            <a:off x="19711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如何确认自己的表单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51413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的设计有那注意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51413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如何设计自己的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51413" y="372847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51413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设计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 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950799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  建立自己项目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893792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  设计好自己的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669828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657467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74962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267</Words>
  <Application>Microsoft Office PowerPoint</Application>
  <PresentationFormat>宽屏</PresentationFormat>
  <Paragraphs>52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108</cp:revision>
  <dcterms:created xsi:type="dcterms:W3CDTF">2017-08-12T10:14:00Z</dcterms:created>
  <dcterms:modified xsi:type="dcterms:W3CDTF">2018-04-13T07:42:41Z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