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285" r:id="rId4"/>
    <p:sldId id="287" r:id="rId5"/>
    <p:sldId id="258" r:id="rId6"/>
    <p:sldId id="259" r:id="rId7"/>
    <p:sldId id="260" r:id="rId8"/>
    <p:sldId id="264" r:id="rId9"/>
    <p:sldId id="265" r:id="rId10"/>
    <p:sldId id="266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19813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0265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529528" y="406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作业三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7"/>
          <p:cNvSpPr txBox="1"/>
          <p:nvPr/>
        </p:nvSpPr>
        <p:spPr>
          <a:xfrm>
            <a:off x="5529528" y="50941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作业四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271986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3709861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40"/>
          <p:cNvCxnSpPr/>
          <p:nvPr/>
        </p:nvCxnSpPr>
        <p:spPr>
          <a:xfrm>
            <a:off x="5630770" y="469986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1"/>
          <p:cNvCxnSpPr/>
          <p:nvPr/>
        </p:nvCxnSpPr>
        <p:spPr>
          <a:xfrm>
            <a:off x="5630770" y="568986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170750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276407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53"/>
          <p:cNvGrpSpPr/>
          <p:nvPr/>
        </p:nvGrpSpPr>
        <p:grpSpPr>
          <a:xfrm>
            <a:off x="4423349" y="3797874"/>
            <a:ext cx="802447" cy="925141"/>
            <a:chOff x="4231809" y="2366292"/>
            <a:chExt cx="570731" cy="657995"/>
          </a:xfrm>
        </p:grpSpPr>
        <p:grpSp>
          <p:nvGrpSpPr>
            <p:cNvPr id="50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8"/>
          <p:cNvGrpSpPr/>
          <p:nvPr/>
        </p:nvGrpSpPr>
        <p:grpSpPr>
          <a:xfrm>
            <a:off x="4423349" y="4831679"/>
            <a:ext cx="802447" cy="925140"/>
            <a:chOff x="4231809" y="3024287"/>
            <a:chExt cx="570731" cy="657995"/>
          </a:xfrm>
        </p:grpSpPr>
        <p:grpSp>
          <p:nvGrpSpPr>
            <p:cNvPr id="55" name="组合 59"/>
            <p:cNvGrpSpPr/>
            <p:nvPr/>
          </p:nvGrpSpPr>
          <p:grpSpPr>
            <a:xfrm>
              <a:off x="4231809" y="3024287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4"/>
            <p:cNvSpPr txBox="1"/>
            <p:nvPr/>
          </p:nvSpPr>
          <p:spPr>
            <a:xfrm>
              <a:off x="4310472" y="3180686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04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时光课堂的项目建立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和设计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22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后台建立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用户退出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5218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使用重定项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67052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问题一？</a:t>
            </a:r>
          </a:p>
        </p:txBody>
      </p:sp>
      <p:sp>
        <p:nvSpPr>
          <p:cNvPr id="65" name="矩形 64"/>
          <p:cNvSpPr/>
          <p:nvPr/>
        </p:nvSpPr>
        <p:spPr>
          <a:xfrm>
            <a:off x="1967052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问题二？</a:t>
            </a:r>
          </a:p>
        </p:txBody>
      </p:sp>
      <p:sp>
        <p:nvSpPr>
          <p:cNvPr id="66" name="矩形 65"/>
          <p:cNvSpPr/>
          <p:nvPr/>
        </p:nvSpPr>
        <p:spPr>
          <a:xfrm>
            <a:off x="1967052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问题三？</a:t>
            </a:r>
          </a:p>
        </p:txBody>
      </p:sp>
      <p:sp>
        <p:nvSpPr>
          <p:cNvPr id="67" name="矩形 66"/>
          <p:cNvSpPr/>
          <p:nvPr/>
        </p:nvSpPr>
        <p:spPr>
          <a:xfrm>
            <a:off x="1967052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20" name="Title 20"/>
          <p:cNvSpPr txBox="1"/>
          <p:nvPr/>
        </p:nvSpPr>
        <p:spPr>
          <a:xfrm>
            <a:off x="7814834" y="253968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7814834" y="421675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4443646" y="253968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443646" y="421675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5171539" y="2511276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演示内容一</a:t>
            </a:r>
          </a:p>
        </p:txBody>
      </p:sp>
      <p:sp>
        <p:nvSpPr>
          <p:cNvPr id="33" name="矩形 32"/>
          <p:cNvSpPr/>
          <p:nvPr/>
        </p:nvSpPr>
        <p:spPr>
          <a:xfrm>
            <a:off x="5171539" y="4188347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介绍一</a:t>
            </a:r>
          </a:p>
        </p:txBody>
      </p:sp>
      <p:sp>
        <p:nvSpPr>
          <p:cNvPr id="34" name="矩形 33"/>
          <p:cNvSpPr/>
          <p:nvPr/>
        </p:nvSpPr>
        <p:spPr>
          <a:xfrm>
            <a:off x="8682289" y="2511276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演示内容二</a:t>
            </a:r>
          </a:p>
        </p:txBody>
      </p:sp>
      <p:sp>
        <p:nvSpPr>
          <p:cNvPr id="35" name="矩形 34"/>
          <p:cNvSpPr/>
          <p:nvPr/>
        </p:nvSpPr>
        <p:spPr>
          <a:xfrm>
            <a:off x="8682289" y="4188347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介绍二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zh-CN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89797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7413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83261" y="223062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</a:p>
        </p:txBody>
      </p:sp>
      <p:sp>
        <p:nvSpPr>
          <p:cNvPr id="26" name="矩形 25"/>
          <p:cNvSpPr/>
          <p:nvPr/>
        </p:nvSpPr>
        <p:spPr>
          <a:xfrm>
            <a:off x="2769065" y="3222113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</a:t>
            </a:r>
          </a:p>
        </p:txBody>
      </p:sp>
      <p:sp>
        <p:nvSpPr>
          <p:cNvPr id="27" name="矩形 26"/>
          <p:cNvSpPr/>
          <p:nvPr/>
        </p:nvSpPr>
        <p:spPr>
          <a:xfrm>
            <a:off x="2712044" y="422648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</a:p>
        </p:txBody>
      </p:sp>
      <p:sp>
        <p:nvSpPr>
          <p:cNvPr id="28" name="矩形 27"/>
          <p:cNvSpPr/>
          <p:nvPr/>
        </p:nvSpPr>
        <p:spPr>
          <a:xfrm>
            <a:off x="2700313" y="5200169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255</Words>
  <Application>Microsoft Office PowerPoint</Application>
  <PresentationFormat>宽屏</PresentationFormat>
  <Paragraphs>71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Lato Regular</vt:lpstr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109</cp:revision>
  <dcterms:created xsi:type="dcterms:W3CDTF">2017-08-12T10:14:00Z</dcterms:created>
  <dcterms:modified xsi:type="dcterms:W3CDTF">2018-04-13T15:12:55Z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