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5"/>
  </p:notesMasterIdLst>
  <p:handoutMasterIdLst>
    <p:handoutMasterId r:id="rId16"/>
  </p:handoutMasterIdLst>
  <p:sldIdLst>
    <p:sldId id="285" r:id="rId4"/>
    <p:sldId id="287" r:id="rId5"/>
    <p:sldId id="258" r:id="rId6"/>
    <p:sldId id="259" r:id="rId7"/>
    <p:sldId id="260" r:id="rId8"/>
    <p:sldId id="264" r:id="rId9"/>
    <p:sldId id="265" r:id="rId10"/>
    <p:sldId id="266" r:id="rId11"/>
    <p:sldId id="289" r:id="rId12"/>
    <p:sldId id="290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>
        <p:scale>
          <a:sx n="100" d="100"/>
          <a:sy n="100" d="100"/>
        </p:scale>
        <p:origin x="1158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198139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30265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作业二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5529528" y="40603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作业三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7"/>
          <p:cNvSpPr txBox="1"/>
          <p:nvPr/>
        </p:nvSpPr>
        <p:spPr>
          <a:xfrm>
            <a:off x="5529528" y="509419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作业四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271986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6"/>
          <p:cNvCxnSpPr/>
          <p:nvPr/>
        </p:nvCxnSpPr>
        <p:spPr>
          <a:xfrm>
            <a:off x="5630770" y="3709861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40"/>
          <p:cNvCxnSpPr/>
          <p:nvPr/>
        </p:nvCxnSpPr>
        <p:spPr>
          <a:xfrm>
            <a:off x="5630770" y="469986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41"/>
          <p:cNvCxnSpPr/>
          <p:nvPr/>
        </p:nvCxnSpPr>
        <p:spPr>
          <a:xfrm>
            <a:off x="5630770" y="568986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1707501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2764070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组合 53"/>
          <p:cNvGrpSpPr/>
          <p:nvPr/>
        </p:nvGrpSpPr>
        <p:grpSpPr>
          <a:xfrm>
            <a:off x="4423349" y="3797874"/>
            <a:ext cx="802447" cy="925141"/>
            <a:chOff x="4231809" y="2366292"/>
            <a:chExt cx="570731" cy="657995"/>
          </a:xfrm>
        </p:grpSpPr>
        <p:grpSp>
          <p:nvGrpSpPr>
            <p:cNvPr id="50" name="组合 54"/>
            <p:cNvGrpSpPr/>
            <p:nvPr/>
          </p:nvGrpSpPr>
          <p:grpSpPr>
            <a:xfrm>
              <a:off x="4231809" y="2366292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3"/>
            <p:cNvSpPr txBox="1"/>
            <p:nvPr/>
          </p:nvSpPr>
          <p:spPr>
            <a:xfrm>
              <a:off x="4310472" y="25314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03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4" name="组合 58"/>
          <p:cNvGrpSpPr/>
          <p:nvPr/>
        </p:nvGrpSpPr>
        <p:grpSpPr>
          <a:xfrm>
            <a:off x="4423349" y="4831679"/>
            <a:ext cx="802447" cy="925140"/>
            <a:chOff x="4231809" y="3024287"/>
            <a:chExt cx="570731" cy="657995"/>
          </a:xfrm>
        </p:grpSpPr>
        <p:grpSp>
          <p:nvGrpSpPr>
            <p:cNvPr id="55" name="组合 59"/>
            <p:cNvGrpSpPr/>
            <p:nvPr/>
          </p:nvGrpSpPr>
          <p:grpSpPr>
            <a:xfrm>
              <a:off x="4231809" y="3024287"/>
              <a:ext cx="570731" cy="657995"/>
              <a:chOff x="4067944" y="489262"/>
              <a:chExt cx="1375279" cy="1585559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6" name="TextBox 64"/>
            <p:cNvSpPr txBox="1"/>
            <p:nvPr/>
          </p:nvSpPr>
          <p:spPr>
            <a:xfrm>
              <a:off x="4310472" y="3180686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04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5" name="矩形 74"/>
          <p:cNvSpPr/>
          <p:nvPr/>
        </p:nvSpPr>
        <p:spPr>
          <a:xfrm>
            <a:off x="1882653" y="1944909"/>
            <a:ext cx="420493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fiddler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抓包工具的基本使用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grpSp>
        <p:nvGrpSpPr>
          <p:cNvPr id="69" name="Group 134">
            <a:extLst>
              <a:ext uri="{FF2B5EF4-FFF2-40B4-BE49-F238E27FC236}">
                <a16:creationId xmlns:a16="http://schemas.microsoft.com/office/drawing/2014/main" id="{DA1E9CF7-33F0-4E5F-84F7-1FB23D3EDA40}"/>
              </a:ext>
            </a:extLst>
          </p:cNvPr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70" name="Oval 72">
              <a:extLst>
                <a:ext uri="{FF2B5EF4-FFF2-40B4-BE49-F238E27FC236}">
                  <a16:creationId xmlns:a16="http://schemas.microsoft.com/office/drawing/2014/main" id="{21999CF0-D2CC-4252-BC3C-19271BA34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3">
              <a:extLst>
                <a:ext uri="{FF2B5EF4-FFF2-40B4-BE49-F238E27FC236}">
                  <a16:creationId xmlns:a16="http://schemas.microsoft.com/office/drawing/2014/main" id="{D80FDB53-1BC2-440C-986F-F199AC58A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129">
            <a:extLst>
              <a:ext uri="{FF2B5EF4-FFF2-40B4-BE49-F238E27FC236}">
                <a16:creationId xmlns:a16="http://schemas.microsoft.com/office/drawing/2014/main" id="{E2FE6808-AE00-4FE8-B49C-6347AA08CD0F}"/>
              </a:ext>
            </a:extLst>
          </p:cNvPr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73" name="Oval 75">
              <a:extLst>
                <a:ext uri="{FF2B5EF4-FFF2-40B4-BE49-F238E27FC236}">
                  <a16:creationId xmlns:a16="http://schemas.microsoft.com/office/drawing/2014/main" id="{C457D16C-A722-43A3-9D45-4F472529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76">
              <a:extLst>
                <a:ext uri="{FF2B5EF4-FFF2-40B4-BE49-F238E27FC236}">
                  <a16:creationId xmlns:a16="http://schemas.microsoft.com/office/drawing/2014/main" id="{D29B5E8D-137D-4834-B251-4C0D2D7B9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6" name="Group 130">
            <a:extLst>
              <a:ext uri="{FF2B5EF4-FFF2-40B4-BE49-F238E27FC236}">
                <a16:creationId xmlns:a16="http://schemas.microsoft.com/office/drawing/2014/main" id="{6D522464-673F-4D63-9326-0B5CA85B12A8}"/>
              </a:ext>
            </a:extLst>
          </p:cNvPr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7" name="Oval 78">
              <a:extLst>
                <a:ext uri="{FF2B5EF4-FFF2-40B4-BE49-F238E27FC236}">
                  <a16:creationId xmlns:a16="http://schemas.microsoft.com/office/drawing/2014/main" id="{B1323227-A43E-4E4D-B51D-C04DB7232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Oval 79">
              <a:extLst>
                <a:ext uri="{FF2B5EF4-FFF2-40B4-BE49-F238E27FC236}">
                  <a16:creationId xmlns:a16="http://schemas.microsoft.com/office/drawing/2014/main" id="{22C2A4B7-C4C3-4401-A043-85EDC3EA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80" name="Group 133">
            <a:extLst>
              <a:ext uri="{FF2B5EF4-FFF2-40B4-BE49-F238E27FC236}">
                <a16:creationId xmlns:a16="http://schemas.microsoft.com/office/drawing/2014/main" id="{A55BDB69-8E92-4607-AC9E-D5B7C9B5CD65}"/>
              </a:ext>
            </a:extLst>
          </p:cNvPr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81" name="Oval 81">
              <a:extLst>
                <a:ext uri="{FF2B5EF4-FFF2-40B4-BE49-F238E27FC236}">
                  <a16:creationId xmlns:a16="http://schemas.microsoft.com/office/drawing/2014/main" id="{50A8BB45-799A-4CDE-B7C3-C79E1CC6BC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98F8DE59-DFD2-48F9-928C-8ECBEF9B1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86211" y="4121257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65218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65218" y="4121257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967052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问题一？</a:t>
            </a:r>
          </a:p>
        </p:txBody>
      </p:sp>
      <p:sp>
        <p:nvSpPr>
          <p:cNvPr id="65" name="矩形 64"/>
          <p:cNvSpPr/>
          <p:nvPr/>
        </p:nvSpPr>
        <p:spPr>
          <a:xfrm>
            <a:off x="1967052" y="294102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问题二？</a:t>
            </a:r>
          </a:p>
        </p:txBody>
      </p:sp>
      <p:sp>
        <p:nvSpPr>
          <p:cNvPr id="66" name="矩形 65"/>
          <p:cNvSpPr/>
          <p:nvPr/>
        </p:nvSpPr>
        <p:spPr>
          <a:xfrm>
            <a:off x="1967052" y="396776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问题三？</a:t>
            </a:r>
          </a:p>
        </p:txBody>
      </p:sp>
      <p:sp>
        <p:nvSpPr>
          <p:cNvPr id="67" name="矩形 66"/>
          <p:cNvSpPr/>
          <p:nvPr/>
        </p:nvSpPr>
        <p:spPr>
          <a:xfrm>
            <a:off x="1967052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知识点一演示与介绍</a:t>
            </a:r>
          </a:p>
        </p:txBody>
      </p:sp>
      <p:sp>
        <p:nvSpPr>
          <p:cNvPr id="20" name="Title 20"/>
          <p:cNvSpPr txBox="1"/>
          <p:nvPr/>
        </p:nvSpPr>
        <p:spPr>
          <a:xfrm>
            <a:off x="7814834" y="2539681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21" name="Title 20"/>
          <p:cNvSpPr txBox="1"/>
          <p:nvPr/>
        </p:nvSpPr>
        <p:spPr>
          <a:xfrm>
            <a:off x="7814834" y="4216752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04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4443646" y="2539681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4443646" y="4216752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5171539" y="2511276"/>
            <a:ext cx="2926359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演示内容一</a:t>
            </a:r>
          </a:p>
        </p:txBody>
      </p:sp>
      <p:sp>
        <p:nvSpPr>
          <p:cNvPr id="33" name="矩形 32"/>
          <p:cNvSpPr/>
          <p:nvPr/>
        </p:nvSpPr>
        <p:spPr>
          <a:xfrm>
            <a:off x="5171539" y="4188347"/>
            <a:ext cx="2926359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介绍一</a:t>
            </a:r>
          </a:p>
        </p:txBody>
      </p:sp>
      <p:sp>
        <p:nvSpPr>
          <p:cNvPr id="34" name="矩形 33"/>
          <p:cNvSpPr/>
          <p:nvPr/>
        </p:nvSpPr>
        <p:spPr>
          <a:xfrm>
            <a:off x="8682289" y="2511276"/>
            <a:ext cx="2926359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演示内容二</a:t>
            </a:r>
          </a:p>
        </p:txBody>
      </p:sp>
      <p:sp>
        <p:nvSpPr>
          <p:cNvPr id="35" name="矩形 34"/>
          <p:cNvSpPr/>
          <p:nvPr/>
        </p:nvSpPr>
        <p:spPr>
          <a:xfrm>
            <a:off x="8682289" y="4188347"/>
            <a:ext cx="2926359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介绍二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知识点一应用场景</a:t>
            </a: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XXXXX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306134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zh-CN" sz="1200" b="1" dirty="0" err="1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xxxx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sz="1200" b="1" dirty="0" err="1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xxxxxxxxx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0466" y="3330409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场景三</a:t>
            </a: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场景二</a:t>
            </a: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场景一</a:t>
            </a: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788710" y="3980562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89797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930876" y="4232410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3" name="Oval 47"/>
          <p:cNvSpPr/>
          <p:nvPr/>
        </p:nvSpPr>
        <p:spPr bwMode="auto">
          <a:xfrm>
            <a:off x="1796779" y="4954247"/>
            <a:ext cx="764860" cy="7650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4" name="Freeform 127"/>
          <p:cNvSpPr>
            <a:spLocks noChangeArrowheads="1"/>
          </p:cNvSpPr>
          <p:nvPr/>
        </p:nvSpPr>
        <p:spPr bwMode="auto">
          <a:xfrm>
            <a:off x="1983314" y="5167413"/>
            <a:ext cx="414209" cy="333567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83261" y="2230625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</a:p>
        </p:txBody>
      </p:sp>
      <p:sp>
        <p:nvSpPr>
          <p:cNvPr id="26" name="矩形 25"/>
          <p:cNvSpPr/>
          <p:nvPr/>
        </p:nvSpPr>
        <p:spPr>
          <a:xfrm>
            <a:off x="2769065" y="3222113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了解即可</a:t>
            </a:r>
          </a:p>
        </p:txBody>
      </p:sp>
      <p:sp>
        <p:nvSpPr>
          <p:cNvPr id="27" name="矩形 26"/>
          <p:cNvSpPr/>
          <p:nvPr/>
        </p:nvSpPr>
        <p:spPr>
          <a:xfrm>
            <a:off x="2712044" y="4226484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熟悉使用</a:t>
            </a:r>
          </a:p>
        </p:txBody>
      </p:sp>
      <p:sp>
        <p:nvSpPr>
          <p:cNvPr id="28" name="矩形 27"/>
          <p:cNvSpPr/>
          <p:nvPr/>
        </p:nvSpPr>
        <p:spPr>
          <a:xfrm>
            <a:off x="2700313" y="5200169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大致知道，本节课不要求掌握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71052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71052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71052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971052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257</Words>
  <Application>Microsoft Office PowerPoint</Application>
  <PresentationFormat>宽屏</PresentationFormat>
  <Paragraphs>71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Lato Regular</vt:lpstr>
      <vt:lpstr>Raleway Black</vt:lpstr>
      <vt:lpstr>DengXian</vt:lpstr>
      <vt:lpstr>DengXian Light</vt:lpstr>
      <vt:lpstr>方正姚体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106</cp:revision>
  <dcterms:created xsi:type="dcterms:W3CDTF">2017-08-12T10:14:00Z</dcterms:created>
  <dcterms:modified xsi:type="dcterms:W3CDTF">2018-04-13T13:10:34Z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