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62" r:id="rId3"/>
  </p:sldMasterIdLst>
  <p:notesMasterIdLst>
    <p:notesMasterId r:id="rId13"/>
  </p:notesMasterIdLst>
  <p:handoutMasterIdLst>
    <p:handoutMasterId r:id="rId14"/>
  </p:handoutMasterIdLst>
  <p:sldIdLst>
    <p:sldId id="285" r:id="rId4"/>
    <p:sldId id="258" r:id="rId5"/>
    <p:sldId id="259" r:id="rId6"/>
    <p:sldId id="260" r:id="rId7"/>
    <p:sldId id="291" r:id="rId8"/>
    <p:sldId id="292" r:id="rId9"/>
    <p:sldId id="289" r:id="rId10"/>
    <p:sldId id="290" r:id="rId11"/>
    <p:sldId id="28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0" autoAdjust="0"/>
    <p:restoredTop sz="86391" autoAdjust="0"/>
  </p:normalViewPr>
  <p:slideViewPr>
    <p:cSldViewPr snapToGrid="0">
      <p:cViewPr varScale="1">
        <p:scale>
          <a:sx n="114" d="100"/>
          <a:sy n="114" d="100"/>
        </p:scale>
        <p:origin x="636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75527" y="3321307"/>
            <a:ext cx="4026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>
            <a:fillRect/>
          </a:stretch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>
            <a:fillRect/>
          </a:stretch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8812" y="1620982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86211" y="3260658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65218" y="3260658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ONE</a:t>
            </a:r>
            <a:endParaRPr lang="zh-CN" altLang="en-US" sz="54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801816" y="2677603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801816" y="3704352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0" name="Group 133"/>
          <p:cNvGrpSpPr/>
          <p:nvPr/>
        </p:nvGrpSpPr>
        <p:grpSpPr>
          <a:xfrm>
            <a:off x="801816" y="4739063"/>
            <a:ext cx="864665" cy="865389"/>
            <a:chOff x="5249342" y="1406453"/>
            <a:chExt cx="648499" cy="649042"/>
          </a:xfrm>
        </p:grpSpPr>
        <p:sp>
          <p:nvSpPr>
            <p:cNvPr id="21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2009259" y="1944224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  刚开始的时候应该注意什么</a:t>
            </a:r>
          </a:p>
        </p:txBody>
      </p:sp>
      <p:sp>
        <p:nvSpPr>
          <p:cNvPr id="65" name="矩形 64"/>
          <p:cNvSpPr/>
          <p:nvPr/>
        </p:nvSpPr>
        <p:spPr>
          <a:xfrm>
            <a:off x="2009259" y="2907821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新项目用什么环境</a:t>
            </a:r>
          </a:p>
        </p:txBody>
      </p:sp>
      <p:sp>
        <p:nvSpPr>
          <p:cNvPr id="66" name="矩形 65"/>
          <p:cNvSpPr/>
          <p:nvPr/>
        </p:nvSpPr>
        <p:spPr>
          <a:xfrm>
            <a:off x="2009259" y="3967769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  新建环境有什么好处</a:t>
            </a:r>
          </a:p>
        </p:txBody>
      </p:sp>
      <p:sp>
        <p:nvSpPr>
          <p:cNvPr id="67" name="矩形 66"/>
          <p:cNvSpPr/>
          <p:nvPr/>
        </p:nvSpPr>
        <p:spPr>
          <a:xfrm>
            <a:off x="2009259" y="500248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问题四  怎么新建环境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  <p:bldP spid="66" grpId="0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3657" y="25457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ONE</a:t>
            </a:r>
            <a:endParaRPr lang="zh-CN" altLang="en-US" sz="54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1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801816" y="2677603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801816" y="3704352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0" name="Group 133"/>
          <p:cNvGrpSpPr/>
          <p:nvPr/>
        </p:nvGrpSpPr>
        <p:grpSpPr>
          <a:xfrm>
            <a:off x="801816" y="4739063"/>
            <a:ext cx="864665" cy="865389"/>
            <a:chOff x="5249342" y="1406453"/>
            <a:chExt cx="648499" cy="649042"/>
          </a:xfrm>
        </p:grpSpPr>
        <p:sp>
          <p:nvSpPr>
            <p:cNvPr id="21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2009259" y="1944224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  什么工具是好的工具</a:t>
            </a:r>
          </a:p>
        </p:txBody>
      </p:sp>
      <p:sp>
        <p:nvSpPr>
          <p:cNvPr id="65" name="矩形 64"/>
          <p:cNvSpPr/>
          <p:nvPr/>
        </p:nvSpPr>
        <p:spPr>
          <a:xfrm>
            <a:off x="2009259" y="294102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这期课用什么工具</a:t>
            </a:r>
          </a:p>
        </p:txBody>
      </p:sp>
      <p:sp>
        <p:nvSpPr>
          <p:cNvPr id="66" name="矩形 65"/>
          <p:cNvSpPr/>
          <p:nvPr/>
        </p:nvSpPr>
        <p:spPr>
          <a:xfrm>
            <a:off x="2009259" y="3967769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  如何使用好这些工具</a:t>
            </a:r>
          </a:p>
        </p:txBody>
      </p:sp>
      <p:sp>
        <p:nvSpPr>
          <p:cNvPr id="67" name="矩形 66"/>
          <p:cNvSpPr/>
          <p:nvPr/>
        </p:nvSpPr>
        <p:spPr>
          <a:xfrm>
            <a:off x="2009259" y="500248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问题四  工具安装</a:t>
            </a:r>
          </a:p>
        </p:txBody>
      </p:sp>
    </p:spTree>
    <p:extLst>
      <p:ext uri="{BB962C8B-B14F-4D97-AF65-F5344CB8AC3E}">
        <p14:creationId xmlns:p14="http://schemas.microsoft.com/office/powerpoint/2010/main" val="312013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  <p:bldP spid="66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743271" y="2070082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 环境的管理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6819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1"/>
          <p:cNvGrpSpPr/>
          <p:nvPr/>
        </p:nvGrpSpPr>
        <p:grpSpPr>
          <a:xfrm>
            <a:off x="1194672" y="4606618"/>
            <a:ext cx="374477" cy="281039"/>
            <a:chOff x="789999" y="2242985"/>
            <a:chExt cx="504229" cy="378415"/>
          </a:xfrm>
        </p:grpSpPr>
        <p:sp>
          <p:nvSpPr>
            <p:cNvPr id="38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742749" y="2917516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  项目的使用环境的建立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736160" y="3786953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  工具有那些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742749" y="4583431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知识点四  善用自己工具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5539053" y="2941274"/>
            <a:ext cx="4413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  留言板的创建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需要做表单验证 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43"/>
          <p:cNvGrpSpPr/>
          <p:nvPr/>
        </p:nvGrpSpPr>
        <p:grpSpPr>
          <a:xfrm>
            <a:off x="4360143" y="2647942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  <p:sp>
        <p:nvSpPr>
          <p:cNvPr id="59" name="TextBox 5">
            <a:extLst>
              <a:ext uri="{FF2B5EF4-FFF2-40B4-BE49-F238E27FC236}">
                <a16:creationId xmlns:a16="http://schemas.microsoft.com/office/drawing/2014/main" id="{AB787205-C0A0-4AD1-94A1-462C19E8E378}"/>
              </a:ext>
            </a:extLst>
          </p:cNvPr>
          <p:cNvSpPr txBox="1"/>
          <p:nvPr/>
        </p:nvSpPr>
        <p:spPr>
          <a:xfrm>
            <a:off x="5539053" y="4476236"/>
            <a:ext cx="3978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作业要求  姓名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+message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43">
            <a:extLst>
              <a:ext uri="{FF2B5EF4-FFF2-40B4-BE49-F238E27FC236}">
                <a16:creationId xmlns:a16="http://schemas.microsoft.com/office/drawing/2014/main" id="{14B820BF-563B-40EC-8A5A-1D9BCCA607F7}"/>
              </a:ext>
            </a:extLst>
          </p:cNvPr>
          <p:cNvGrpSpPr/>
          <p:nvPr/>
        </p:nvGrpSpPr>
        <p:grpSpPr>
          <a:xfrm>
            <a:off x="4360143" y="4182904"/>
            <a:ext cx="819394" cy="947906"/>
            <a:chOff x="4231808" y="993608"/>
            <a:chExt cx="582784" cy="674186"/>
          </a:xfrm>
        </p:grpSpPr>
        <p:grpSp>
          <p:nvGrpSpPr>
            <p:cNvPr id="61" name="组合 44">
              <a:extLst>
                <a:ext uri="{FF2B5EF4-FFF2-40B4-BE49-F238E27FC236}">
                  <a16:creationId xmlns:a16="http://schemas.microsoft.com/office/drawing/2014/main" id="{8BDBB2F8-E249-48FA-BC00-CE52FB6F6BED}"/>
                </a:ext>
              </a:extLst>
            </p:cNvPr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64" name="Flowchart: Decision 78">
                <a:extLst>
                  <a:ext uri="{FF2B5EF4-FFF2-40B4-BE49-F238E27FC236}">
                    <a16:creationId xmlns:a16="http://schemas.microsoft.com/office/drawing/2014/main" id="{AC607647-C3B6-439A-90B1-D7A2314DC3ED}"/>
                  </a:ext>
                </a:extLst>
              </p:cNvPr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5" name="Flowchart: Decision 79">
                <a:extLst>
                  <a:ext uri="{FF2B5EF4-FFF2-40B4-BE49-F238E27FC236}">
                    <a16:creationId xmlns:a16="http://schemas.microsoft.com/office/drawing/2014/main" id="{37A0853A-4ED0-483C-9934-6A15FD78E799}"/>
                  </a:ext>
                </a:extLst>
              </p:cNvPr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62" name="TextBox 12">
              <a:extLst>
                <a:ext uri="{FF2B5EF4-FFF2-40B4-BE49-F238E27FC236}">
                  <a16:creationId xmlns:a16="http://schemas.microsoft.com/office/drawing/2014/main" id="{3F81D434-AD4A-4D47-BD8B-A3C4E79EA0F0}"/>
                </a:ext>
              </a:extLst>
            </p:cNvPr>
            <p:cNvSpPr txBox="1"/>
            <p:nvPr/>
          </p:nvSpPr>
          <p:spPr>
            <a:xfrm>
              <a:off x="4310472" y="1151468"/>
              <a:ext cx="391288" cy="373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02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31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8406" y="3321307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224</Words>
  <Application>Microsoft Office PowerPoint</Application>
  <PresentationFormat>宽屏</PresentationFormat>
  <Paragraphs>47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DengXian</vt:lpstr>
      <vt:lpstr>DengXian Light</vt:lpstr>
      <vt:lpstr>宋体</vt:lpstr>
      <vt:lpstr>微软雅黑</vt:lpstr>
      <vt:lpstr>Arial</vt:lpstr>
      <vt:lpstr>Calibri</vt:lpstr>
      <vt:lpstr>Calibri Light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shanquan</cp:lastModifiedBy>
  <cp:revision>114</cp:revision>
  <dcterms:created xsi:type="dcterms:W3CDTF">2017-08-12T10:14:00Z</dcterms:created>
  <dcterms:modified xsi:type="dcterms:W3CDTF">2018-04-14T06:12:15Z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