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26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7" r:id="rId58"/>
    <p:sldId id="258"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FFFC00"/>
    <a:srgbClr val="F5F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9207" autoAdjust="0"/>
  </p:normalViewPr>
  <p:slideViewPr>
    <p:cSldViewPr snapToGrid="0" snapToObjects="1">
      <p:cViewPr varScale="1">
        <p:scale>
          <a:sx n="68" d="100"/>
          <a:sy n="68" d="100"/>
        </p:scale>
        <p:origin x="2196" y="60"/>
      </p:cViewPr>
      <p:guideLst/>
    </p:cSldViewPr>
  </p:slideViewPr>
  <p:outlineViewPr>
    <p:cViewPr>
      <p:scale>
        <a:sx n="33" d="100"/>
        <a:sy n="33" d="100"/>
      </p:scale>
      <p:origin x="0" y="-32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5" Type="http://schemas.openxmlformats.org/officeDocument/2006/relationships/image" Target="../media/image77.wmf"/><Relationship Id="rId4" Type="http://schemas.openxmlformats.org/officeDocument/2006/relationships/image" Target="../media/image7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wmf"/><Relationship Id="rId4" Type="http://schemas.openxmlformats.org/officeDocument/2006/relationships/image" Target="../media/image11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 Id="rId5" Type="http://schemas.openxmlformats.org/officeDocument/2006/relationships/image" Target="../media/image116.emf"/><Relationship Id="rId4" Type="http://schemas.openxmlformats.org/officeDocument/2006/relationships/image" Target="../media/image115.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image" Target="../media/image12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6" Type="http://schemas.openxmlformats.org/officeDocument/2006/relationships/image" Target="../media/image122.wmf"/><Relationship Id="rId5" Type="http://schemas.openxmlformats.org/officeDocument/2006/relationships/image" Target="../media/image129.wmf"/><Relationship Id="rId4" Type="http://schemas.openxmlformats.org/officeDocument/2006/relationships/image" Target="../media/image12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 Id="rId4" Type="http://schemas.openxmlformats.org/officeDocument/2006/relationships/image" Target="../media/image133.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9.emf"/><Relationship Id="rId5" Type="http://schemas.openxmlformats.org/officeDocument/2006/relationships/image" Target="../media/image143.emf"/><Relationship Id="rId4" Type="http://schemas.openxmlformats.org/officeDocument/2006/relationships/image" Target="../media/image142.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emf"/><Relationship Id="rId4" Type="http://schemas.openxmlformats.org/officeDocument/2006/relationships/image" Target="../media/image147.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 Id="rId4" Type="http://schemas.openxmlformats.org/officeDocument/2006/relationships/image" Target="../media/image154.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12" Type="http://schemas.openxmlformats.org/officeDocument/2006/relationships/image" Target="../media/image194.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11" Type="http://schemas.openxmlformats.org/officeDocument/2006/relationships/image" Target="../media/image193.wmf"/><Relationship Id="rId5" Type="http://schemas.openxmlformats.org/officeDocument/2006/relationships/image" Target="../media/image187.wmf"/><Relationship Id="rId10" Type="http://schemas.openxmlformats.org/officeDocument/2006/relationships/image" Target="../media/image192.wmf"/><Relationship Id="rId4" Type="http://schemas.openxmlformats.org/officeDocument/2006/relationships/image" Target="../media/image186.wmf"/><Relationship Id="rId9" Type="http://schemas.openxmlformats.org/officeDocument/2006/relationships/image" Target="../media/image19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image" Target="../media/image207.wmf"/><Relationship Id="rId3" Type="http://schemas.openxmlformats.org/officeDocument/2006/relationships/image" Target="../media/image198.wmf"/><Relationship Id="rId7" Type="http://schemas.openxmlformats.org/officeDocument/2006/relationships/image" Target="../media/image202.wmf"/><Relationship Id="rId12" Type="http://schemas.openxmlformats.org/officeDocument/2006/relationships/image" Target="../media/image206.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11" Type="http://schemas.openxmlformats.org/officeDocument/2006/relationships/image" Target="../media/image205.wmf"/><Relationship Id="rId5" Type="http://schemas.openxmlformats.org/officeDocument/2006/relationships/image" Target="../media/image200.wmf"/><Relationship Id="rId10" Type="http://schemas.openxmlformats.org/officeDocument/2006/relationships/image" Target="../media/image204.wmf"/><Relationship Id="rId4" Type="http://schemas.openxmlformats.org/officeDocument/2006/relationships/image" Target="../media/image199.wmf"/><Relationship Id="rId9" Type="http://schemas.openxmlformats.org/officeDocument/2006/relationships/image" Target="../media/image188.wmf"/><Relationship Id="rId14" Type="http://schemas.openxmlformats.org/officeDocument/2006/relationships/image" Target="../media/image20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FA71E-5748-E34C-8AB4-B7A054ADA63A}" type="datetimeFigureOut">
              <a:rPr kumimoji="1" lang="zh-CN" altLang="en-US" smtClean="0"/>
              <a:t>2018/6/11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773C-2958-7540-8A49-34240130677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aike.baidu.com/item/%E5%BA%95%E6%95%B0"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baike.baidu.com/item/%E6%8C%87%E6%95%B0" TargetMode="External"/><Relationship Id="rId5" Type="http://schemas.openxmlformats.org/officeDocument/2006/relationships/hyperlink" Target="https://baike.baidu.com/item/%E5%9B%A0%E5%8F%98%E9%87%8F" TargetMode="External"/><Relationship Id="rId4" Type="http://schemas.openxmlformats.org/officeDocument/2006/relationships/hyperlink" Target="https://baike.baidu.com/item/%E8%87%AA%E5%8F%98%E9%87%8F"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baike.baidu.com/item/%E5%8E%9F%E7%82%B9/8271864" TargetMode="External"/><Relationship Id="rId3" Type="http://schemas.openxmlformats.org/officeDocument/2006/relationships/hyperlink" Target="https://baike.baidu.com/item/%E5%9B%BE%E8%B1%A1" TargetMode="External"/><Relationship Id="rId7" Type="http://schemas.openxmlformats.org/officeDocument/2006/relationships/hyperlink" Target="https://baike.baidu.com/item/%E5%9D%90%E6%A0%87%E8%BD%B4"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5%A5%87%E5%81%B6%E6%80%A7" TargetMode="External"/><Relationship Id="rId5" Type="http://schemas.openxmlformats.org/officeDocument/2006/relationships/hyperlink" Target="https://baike.baidu.com/item/%E7%AC%AC%E5%9B%9B%E8%B1%A1%E9%99%90" TargetMode="External"/><Relationship Id="rId4" Type="http://schemas.openxmlformats.org/officeDocument/2006/relationships/hyperlink" Target="https://baike.baidu.com/item/%E7%AC%AC%E4%B8%80%E8%B1%A1%E9%99%9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aike.baidu.com/item/%E5%B8%B8%E6%95%B0"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baike.baidu.com/item/%E6%AC%A7%E6%8B%8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baike.baidu.com/item/%E5%B9%82/5846958" TargetMode="External"/><Relationship Id="rId7" Type="http://schemas.openxmlformats.org/officeDocument/2006/relationships/hyperlink" Target="https://baike.baidu.com/item/%E5%B8%B8%E9%87%8F/10232375"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5%9B%A0%E5%8F%98%E9%87%8F" TargetMode="External"/><Relationship Id="rId5" Type="http://schemas.openxmlformats.org/officeDocument/2006/relationships/hyperlink" Target="https://baike.baidu.com/item/%E8%87%AA%E5%8F%98%E9%87%8F" TargetMode="External"/><Relationship Id="rId4" Type="http://schemas.openxmlformats.org/officeDocument/2006/relationships/hyperlink" Target="https://baike.baidu.com/item/%E7%9C%9F%E6%95%B0"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baike.baidu.com/item/%E5%8D%95%E4%BD%8D%E5%9C%86" TargetMode="External"/><Relationship Id="rId3" Type="http://schemas.openxmlformats.org/officeDocument/2006/relationships/hyperlink" Target="https://baike.baidu.com/item/%E4%B8%89%E8%A7%92%E5%87%BD%E6%95%B0" TargetMode="External"/><Relationship Id="rId7" Type="http://schemas.openxmlformats.org/officeDocument/2006/relationships/hyperlink" Target="https://baike.baidu.com/item/%E6%AF%94%E5%80%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baike.baidu.com/item/%E7%9B%B4%E8%A7%92%E4%B8%89%E8%A7%92%E5%BD%A2" TargetMode="External"/><Relationship Id="rId5" Type="http://schemas.openxmlformats.org/officeDocument/2006/relationships/hyperlink" Target="https://baike.baidu.com/item/%E5%9B%A0%E5%8F%98%E9%87%8F" TargetMode="External"/><Relationship Id="rId4" Type="http://schemas.openxmlformats.org/officeDocument/2006/relationships/hyperlink" Target="https://baike.baidu.com/item/%E8%87%AA%E5%8F%98%E9%87%8F"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baike.baidu.com/item/%E5%8F%8D%E4%BD%99%E5%89%B2%E5%87%BD%E6%95%B0" TargetMode="External"/><Relationship Id="rId3" Type="http://schemas.openxmlformats.org/officeDocument/2006/relationships/hyperlink" Target="https://baike.baidu.com/item/%E5%8F%8D%E6%AD%A3%E5%BC%A6%E5%87%BD%E6%95%B0" TargetMode="External"/><Relationship Id="rId7" Type="http://schemas.openxmlformats.org/officeDocument/2006/relationships/hyperlink" Target="https://baike.baidu.com/item/%E5%8F%8D%E6%AD%A3%E5%89%B2%E5%87%BD%E6%95%B0"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baike.baidu.com/item/%E5%8F%8D%E4%BD%99%E5%88%87%E5%87%BD%E6%95%B0" TargetMode="External"/><Relationship Id="rId5" Type="http://schemas.openxmlformats.org/officeDocument/2006/relationships/hyperlink" Target="https://baike.baidu.com/item/%E5%8F%8D%E6%AD%A3%E5%88%87%E5%87%BD%E6%95%B0" TargetMode="External"/><Relationship Id="rId4" Type="http://schemas.openxmlformats.org/officeDocument/2006/relationships/hyperlink" Target="https://baike.baidu.com/item/%E5%8F%8D%E4%BD%99%E5%BC%A6%E5%87%BD%E6%95%B0"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baike.baidu.com/item/%E4%B9%98%E6%96%B9/9539611" TargetMode="External"/><Relationship Id="rId3" Type="http://schemas.openxmlformats.org/officeDocument/2006/relationships/hyperlink" Target="https://baike.baidu.com/item/%E5%B9%82%E5%87%BD%E6%95%B0/6013227" TargetMode="External"/><Relationship Id="rId7" Type="http://schemas.openxmlformats.org/officeDocument/2006/relationships/hyperlink" Target="https://baike.baidu.com/item/%E5%8F%8D%E4%B8%89%E8%A7%92%E5%87%BD%E6%95%B0/7004029"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baike.baidu.com/item/%E4%B8%89%E8%A7%92%E5%87%BD%E6%95%B0/1652457" TargetMode="External"/><Relationship Id="rId5" Type="http://schemas.openxmlformats.org/officeDocument/2006/relationships/hyperlink" Target="https://baike.baidu.com/item/%E5%AF%B9%E6%95%B0%E5%87%BD%E6%95%B0/6013318" TargetMode="External"/><Relationship Id="rId10" Type="http://schemas.openxmlformats.org/officeDocument/2006/relationships/hyperlink" Target="https://baike.baidu.com/item/%E8%A7%A3%E6%9E%90%E5%BC%8F/2281942" TargetMode="External"/><Relationship Id="rId4" Type="http://schemas.openxmlformats.org/officeDocument/2006/relationships/hyperlink" Target="https://baike.baidu.com/item/%E6%8C%87%E6%95%B0%E5%87%BD%E6%95%B0/6013301" TargetMode="External"/><Relationship Id="rId9" Type="http://schemas.openxmlformats.org/officeDocument/2006/relationships/hyperlink" Target="https://baike.baidu.com/item/%E5%BC%80%E6%96%B9/5705"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baike.baidu.com/item/%E5%87%BD%E6%95%B0%E5%80%BC" TargetMode="External"/><Relationship Id="rId3" Type="http://schemas.openxmlformats.org/officeDocument/2006/relationships/hyperlink" Target="https://baike.baidu.com/item/%E8%87%AA%E5%8F%98%E9%87%8F" TargetMode="External"/><Relationship Id="rId7" Type="http://schemas.openxmlformats.org/officeDocument/2006/relationships/hyperlink" Target="https://baike.baidu.com/item/%E5%80%BC%E5%9F%9F"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baike.baidu.com/item/%E5%B9%B6%E9%9B%86" TargetMode="External"/><Relationship Id="rId5" Type="http://schemas.openxmlformats.org/officeDocument/2006/relationships/hyperlink" Target="https://baike.baidu.com/item/%E5%AE%9A%E4%B9%89%E5%9F%9F" TargetMode="External"/><Relationship Id="rId4" Type="http://schemas.openxmlformats.org/officeDocument/2006/relationships/hyperlink" Target="https://baike.baidu.com/item/%E5%8F%96%E5%80%BC%E8%8C%83%E5%9B%B4" TargetMode="External"/><Relationship Id="rId9" Type="http://schemas.openxmlformats.org/officeDocument/2006/relationships/hyperlink" Target="https://baike.baidu.com/item/%E5%9F%9F/12740242"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aike.baidu.com/item/%E8%87%AA%E5%8F%98%E9%87%8F"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baike.baidu.com/item/%E5%88%86%E5%AD%90/479055" TargetMode="External"/><Relationship Id="rId3" Type="http://schemas.openxmlformats.org/officeDocument/2006/relationships/hyperlink" Target="https://baike.baidu.com/item/%E6%81%92%E7%AD%89%E5%8F%98%E5%BD%A2" TargetMode="External"/><Relationship Id="rId7" Type="http://schemas.openxmlformats.org/officeDocument/2006/relationships/hyperlink" Target="https://baike.baidu.com/item/%E6%97%A0%E7%A9%B7"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baike.baidu.com/item/%E5%88%86%E6%AF%8D" TargetMode="External"/><Relationship Id="rId5" Type="http://schemas.openxmlformats.org/officeDocument/2006/relationships/hyperlink" Target="https://baike.baidu.com/item/%E7%BA%A6%E5%88%86" TargetMode="External"/><Relationship Id="rId4" Type="http://schemas.openxmlformats.org/officeDocument/2006/relationships/hyperlink" Target="https://baike.baidu.com/item/%E5%9B%A0%E5%BC%8F%E5%88%86%E8%A7%A3" TargetMode="External"/><Relationship Id="rId9" Type="http://schemas.openxmlformats.org/officeDocument/2006/relationships/hyperlink" Target="https://baike.baidu.com/item/%E6%97%A0%E7%A9%B7%E5%A4%A7"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baike.baidu.com/item/%E7%AD%89%E6%AF%94%E6%95%B0%E5%88%97"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baike.baidu.com/item/%E7%AD%89%E5%B7%AE%E6%95%B0%E5%88%97" TargetMode="External"/><Relationship Id="rId5" Type="http://schemas.openxmlformats.org/officeDocument/2006/relationships/hyperlink" Target="https://baike.baidu.com/item/%E5%85%AC%E6%AF%94" TargetMode="External"/><Relationship Id="rId4" Type="http://schemas.openxmlformats.org/officeDocument/2006/relationships/hyperlink" Target="https://baike.baidu.com/item/%E5%B8%B8%E6%95%B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a:t>
            </a:fld>
            <a:endParaRPr kumimoji="1" lang="zh-CN" altLang="en-US"/>
          </a:p>
        </p:txBody>
      </p:sp>
    </p:spTree>
    <p:extLst>
      <p:ext uri="{BB962C8B-B14F-4D97-AF65-F5344CB8AC3E}">
        <p14:creationId xmlns:p14="http://schemas.microsoft.com/office/powerpoint/2010/main" val="324999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无论无届还是有界都是在指定区间内讨论的</a:t>
            </a:r>
            <a:endParaRPr lang="en-US" altLang="zh-CN" dirty="0" smtClean="0"/>
          </a:p>
          <a:p>
            <a:endParaRPr lang="en-US" altLang="zh-CN" dirty="0"/>
          </a:p>
          <a:p>
            <a:endParaRPr lang="en-US" altLang="zh-CN" dirty="0"/>
          </a:p>
          <a:p>
            <a:endParaRPr lang="en-US" altLang="zh-CN" dirty="0"/>
          </a:p>
          <a:p>
            <a:r>
              <a:rPr lang="zh-CN" altLang="en-US" dirty="0"/>
              <a:t>结束后</a:t>
            </a:r>
            <a:r>
              <a:rPr lang="en-US" altLang="zh-CN" dirty="0"/>
              <a:t>—</a:t>
            </a:r>
            <a:r>
              <a:rPr lang="zh-CN" altLang="en-US" dirty="0"/>
              <a:t>函数的几种</a:t>
            </a:r>
            <a:r>
              <a:rPr lang="zh-CN" altLang="en-US" dirty="0" smtClean="0"/>
              <a:t>特性</a:t>
            </a:r>
            <a:r>
              <a:rPr lang="en-US" altLang="zh-CN" dirty="0" smtClean="0"/>
              <a:t>-</a:t>
            </a:r>
            <a:r>
              <a:rPr lang="zh-CN" altLang="en-US" dirty="0" smtClean="0"/>
              <a:t>有界性，单调性，奇偶性，周期性，每一种性质的定义是什么，说明是什么，结论是什么，大家都要回忆一下、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10</a:t>
            </a:fld>
            <a:endParaRPr kumimoji="1" lang="zh-CN" altLang="en-US"/>
          </a:p>
        </p:txBody>
      </p:sp>
    </p:spTree>
    <p:extLst>
      <p:ext uri="{BB962C8B-B14F-4D97-AF65-F5344CB8AC3E}">
        <p14:creationId xmlns:p14="http://schemas.microsoft.com/office/powerpoint/2010/main" val="115638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外层函数的定义域与内层函数的值域有交集</a:t>
            </a:r>
            <a:r>
              <a:rPr lang="en-US" altLang="zh-CN" dirty="0" smtClean="0"/>
              <a:t>—</a:t>
            </a:r>
            <a:r>
              <a:rPr lang="zh-CN" altLang="en-US" dirty="0" smtClean="0"/>
              <a:t>两个函数能复合的条件。</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11</a:t>
            </a:fld>
            <a:endParaRPr kumimoji="1" lang="zh-CN" altLang="en-US"/>
          </a:p>
        </p:txBody>
      </p:sp>
    </p:spTree>
    <p:extLst>
      <p:ext uri="{BB962C8B-B14F-4D97-AF65-F5344CB8AC3E}">
        <p14:creationId xmlns:p14="http://schemas.microsoft.com/office/powerpoint/2010/main" val="253767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12</a:t>
            </a:fld>
            <a:endParaRPr kumimoji="1" lang="zh-CN" altLang="en-US"/>
          </a:p>
        </p:txBody>
      </p:sp>
    </p:spTree>
    <p:extLst>
      <p:ext uri="{BB962C8B-B14F-4D97-AF65-F5344CB8AC3E}">
        <p14:creationId xmlns:p14="http://schemas.microsoft.com/office/powerpoint/2010/main" val="420222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在微积分中常用到特殊的开区间</a:t>
            </a:r>
            <a:r>
              <a:rPr lang="en-US" altLang="zh-CN" dirty="0" smtClean="0"/>
              <a:t>—</a:t>
            </a:r>
            <a:r>
              <a:rPr lang="zh-CN" altLang="en-US" dirty="0" smtClean="0"/>
              <a:t>邻域</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13</a:t>
            </a:fld>
            <a:endParaRPr kumimoji="1" lang="zh-CN" altLang="en-US"/>
          </a:p>
        </p:txBody>
      </p:sp>
    </p:spTree>
    <p:extLst>
      <p:ext uri="{BB962C8B-B14F-4D97-AF65-F5344CB8AC3E}">
        <p14:creationId xmlns:p14="http://schemas.microsoft.com/office/powerpoint/2010/main" val="361649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基本初等函数，明白其</a:t>
            </a:r>
            <a:r>
              <a:rPr lang="zh-CN" altLang="en-US" dirty="0" smtClean="0"/>
              <a:t>性质，定义域，值域，和各自的特点。</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14</a:t>
            </a:fld>
            <a:endParaRPr kumimoji="1" lang="zh-CN" altLang="en-US"/>
          </a:p>
        </p:txBody>
      </p:sp>
    </p:spTree>
    <p:extLst>
      <p:ext uri="{BB962C8B-B14F-4D97-AF65-F5344CB8AC3E}">
        <p14:creationId xmlns:p14="http://schemas.microsoft.com/office/powerpoint/2010/main" val="2743816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常数函数</a:t>
            </a:r>
            <a:r>
              <a:rPr lang="en-US" altLang="zh-CN" dirty="0"/>
              <a:t>(</a:t>
            </a:r>
            <a:r>
              <a:rPr lang="zh-CN" altLang="en-US" dirty="0"/>
              <a:t>也称常值函数</a:t>
            </a:r>
            <a:r>
              <a:rPr lang="en-US" altLang="zh-CN" dirty="0"/>
              <a:t>)</a:t>
            </a:r>
            <a:r>
              <a:rPr lang="zh-CN" altLang="en-US" dirty="0"/>
              <a:t>是指值不发生改变</a:t>
            </a:r>
            <a:r>
              <a:rPr lang="en-US" altLang="zh-CN" dirty="0"/>
              <a:t>(</a:t>
            </a:r>
            <a:r>
              <a:rPr lang="zh-CN" altLang="en-US" dirty="0"/>
              <a:t>即是常数</a:t>
            </a:r>
            <a:r>
              <a:rPr lang="en-US" altLang="zh-CN" dirty="0"/>
              <a:t>)</a:t>
            </a:r>
            <a:r>
              <a:rPr lang="zh-CN" altLang="en-US" dirty="0"/>
              <a:t>的函数。例如，我们有函数</a:t>
            </a:r>
            <a:r>
              <a:rPr lang="en-US" altLang="zh-CN" i="1" dirty="0"/>
              <a:t>f(x</a:t>
            </a:r>
            <a:r>
              <a:rPr lang="en-US" altLang="zh-CN" i="1" dirty="0" smtClean="0"/>
              <a:t>)=2</a:t>
            </a:r>
            <a:r>
              <a:rPr lang="zh-CN" altLang="en-US" dirty="0" smtClean="0"/>
              <a:t>，</a:t>
            </a:r>
            <a:r>
              <a:rPr lang="zh-CN" altLang="en-US" dirty="0"/>
              <a:t>因为</a:t>
            </a:r>
            <a:r>
              <a:rPr lang="en-US" altLang="zh-CN" i="1" dirty="0"/>
              <a:t>f</a:t>
            </a:r>
            <a:r>
              <a:rPr lang="zh-CN" altLang="en-US" dirty="0"/>
              <a:t>映射任意的值</a:t>
            </a:r>
            <a:r>
              <a:rPr lang="zh-CN" altLang="en-US" dirty="0" smtClean="0"/>
              <a:t>到</a:t>
            </a:r>
            <a:r>
              <a:rPr lang="en-US" altLang="zh-CN" dirty="0"/>
              <a:t>2</a:t>
            </a:r>
            <a:r>
              <a:rPr lang="zh-CN" altLang="en-US" dirty="0" smtClean="0"/>
              <a:t>，</a:t>
            </a:r>
            <a:r>
              <a:rPr lang="zh-CN" altLang="en-US" dirty="0"/>
              <a:t>因此</a:t>
            </a:r>
            <a:r>
              <a:rPr lang="en-US" altLang="zh-CN" i="1" dirty="0"/>
              <a:t>f</a:t>
            </a:r>
            <a:r>
              <a:rPr lang="zh-CN" altLang="en-US" dirty="0"/>
              <a:t>是一个常数。更一般地，对一个函数</a:t>
            </a:r>
            <a:r>
              <a:rPr lang="en-US" altLang="zh-CN" i="1" dirty="0"/>
              <a:t>f: A→B</a:t>
            </a:r>
            <a:r>
              <a:rPr lang="zh-CN" altLang="en-US" dirty="0"/>
              <a:t>，如果对</a:t>
            </a:r>
            <a:r>
              <a:rPr lang="en-US" altLang="zh-CN" i="1" dirty="0"/>
              <a:t>A</a:t>
            </a:r>
            <a:r>
              <a:rPr lang="zh-CN" altLang="en-US" dirty="0"/>
              <a:t>内所有的</a:t>
            </a:r>
            <a:r>
              <a:rPr lang="en-US" altLang="zh-CN" i="1" dirty="0"/>
              <a:t>x</a:t>
            </a:r>
            <a:r>
              <a:rPr lang="zh-CN" altLang="en-US" dirty="0"/>
              <a:t>和</a:t>
            </a:r>
            <a:r>
              <a:rPr lang="en-US" altLang="zh-CN" i="1" dirty="0"/>
              <a:t>y</a:t>
            </a:r>
            <a:r>
              <a:rPr lang="zh-CN" altLang="en-US" dirty="0"/>
              <a:t>，都有</a:t>
            </a:r>
            <a:r>
              <a:rPr lang="en-US" altLang="zh-CN" i="1" dirty="0"/>
              <a:t>f(x)=f(y)</a:t>
            </a:r>
            <a:r>
              <a:rPr lang="zh-CN" altLang="en-US" dirty="0"/>
              <a:t>，那么，</a:t>
            </a:r>
            <a:r>
              <a:rPr lang="en-US" altLang="zh-CN" i="1" dirty="0"/>
              <a:t>f</a:t>
            </a:r>
            <a:r>
              <a:rPr lang="zh-CN" altLang="en-US" dirty="0"/>
              <a:t>是一个常数函数。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15</a:t>
            </a:fld>
            <a:endParaRPr kumimoji="1" lang="zh-CN" altLang="en-US"/>
          </a:p>
        </p:txBody>
      </p:sp>
    </p:spTree>
    <p:extLst>
      <p:ext uri="{BB962C8B-B14F-4D97-AF65-F5344CB8AC3E}">
        <p14:creationId xmlns:p14="http://schemas.microsoft.com/office/powerpoint/2010/main" val="2868081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一般地</a:t>
            </a:r>
            <a:r>
              <a:rPr lang="en-US" altLang="zh-CN" dirty="0"/>
              <a:t>.</a:t>
            </a:r>
            <a:r>
              <a:rPr lang="zh-CN" altLang="en-US" dirty="0"/>
              <a:t>形如</a:t>
            </a:r>
            <a:r>
              <a:rPr lang="en-US" altLang="zh-CN" dirty="0"/>
              <a:t>y=x</a:t>
            </a:r>
            <a:r>
              <a:rPr lang="en-US" altLang="zh-CN" baseline="30000" dirty="0"/>
              <a:t>α</a:t>
            </a:r>
            <a:r>
              <a:rPr lang="en-US" altLang="zh-CN" dirty="0"/>
              <a:t>(α</a:t>
            </a:r>
            <a:r>
              <a:rPr lang="zh-CN" altLang="en-US" dirty="0"/>
              <a:t>为有理数）的函数，即以</a:t>
            </a:r>
            <a:r>
              <a:rPr lang="zh-CN" altLang="en-US" dirty="0">
                <a:hlinkClick r:id="rId3"/>
              </a:rPr>
              <a:t>底数</a:t>
            </a:r>
            <a:r>
              <a:rPr lang="zh-CN" altLang="en-US" dirty="0"/>
              <a:t>为</a:t>
            </a:r>
            <a:r>
              <a:rPr lang="zh-CN" altLang="en-US" dirty="0">
                <a:hlinkClick r:id="rId4"/>
              </a:rPr>
              <a:t>自变量</a:t>
            </a:r>
            <a:r>
              <a:rPr lang="zh-CN" altLang="en-US" dirty="0"/>
              <a:t>，幂为</a:t>
            </a:r>
            <a:r>
              <a:rPr lang="zh-CN" altLang="en-US" dirty="0">
                <a:hlinkClick r:id="rId5"/>
              </a:rPr>
              <a:t>因变量</a:t>
            </a:r>
            <a:r>
              <a:rPr lang="zh-CN" altLang="en-US" dirty="0"/>
              <a:t>，</a:t>
            </a:r>
            <a:r>
              <a:rPr lang="zh-CN" altLang="en-US" dirty="0">
                <a:hlinkClick r:id="rId6"/>
              </a:rPr>
              <a:t>指数</a:t>
            </a:r>
            <a:r>
              <a:rPr lang="zh-CN" altLang="en-US" dirty="0"/>
              <a:t>为常数的函数称为</a:t>
            </a:r>
            <a:r>
              <a:rPr lang="zh-CN" altLang="en-US" b="1" dirty="0"/>
              <a:t>幂函数</a:t>
            </a:r>
            <a:r>
              <a:rPr lang="zh-CN" altLang="en-US" dirty="0"/>
              <a:t>。例如函数</a:t>
            </a:r>
            <a:r>
              <a:rPr lang="en-US" altLang="zh-CN" dirty="0"/>
              <a:t>y=x</a:t>
            </a:r>
            <a:r>
              <a:rPr lang="en-US" altLang="zh-CN" baseline="30000" dirty="0"/>
              <a:t>0</a:t>
            </a:r>
            <a:r>
              <a:rPr lang="zh-CN" altLang="en-US" dirty="0"/>
              <a:t>、</a:t>
            </a:r>
            <a:r>
              <a:rPr lang="en-US" altLang="zh-CN" dirty="0"/>
              <a:t>y=x</a:t>
            </a:r>
            <a:r>
              <a:rPr lang="en-US" altLang="zh-CN" baseline="30000" dirty="0"/>
              <a:t>1</a:t>
            </a:r>
            <a:r>
              <a:rPr lang="zh-CN" altLang="en-US" dirty="0"/>
              <a:t>、</a:t>
            </a:r>
            <a:r>
              <a:rPr lang="en-US" altLang="zh-CN" dirty="0"/>
              <a:t>y=x</a:t>
            </a:r>
            <a:r>
              <a:rPr lang="en-US" altLang="zh-CN" baseline="30000" dirty="0"/>
              <a:t>2</a:t>
            </a:r>
            <a:r>
              <a:rPr lang="zh-CN" altLang="en-US" dirty="0"/>
              <a:t>、</a:t>
            </a:r>
            <a:r>
              <a:rPr lang="en-US" altLang="zh-CN" dirty="0"/>
              <a:t>y=x</a:t>
            </a:r>
            <a:r>
              <a:rPr lang="en-US" altLang="zh-CN" baseline="30000" dirty="0"/>
              <a:t>-1</a:t>
            </a:r>
            <a:r>
              <a:rPr lang="zh-CN" altLang="en-US" dirty="0"/>
              <a:t>（注：</a:t>
            </a:r>
            <a:r>
              <a:rPr lang="en-US" altLang="zh-CN" dirty="0"/>
              <a:t>y=x</a:t>
            </a:r>
            <a:r>
              <a:rPr lang="en-US" altLang="zh-CN" baseline="30000" dirty="0"/>
              <a:t>-1</a:t>
            </a:r>
            <a:r>
              <a:rPr lang="en-US" altLang="zh-CN" dirty="0"/>
              <a:t>=1/x y=x</a:t>
            </a:r>
            <a:r>
              <a:rPr lang="en-US" altLang="zh-CN" baseline="30000" dirty="0"/>
              <a:t>0</a:t>
            </a:r>
            <a:r>
              <a:rPr lang="zh-CN" altLang="en-US" dirty="0"/>
              <a:t>时</a:t>
            </a:r>
            <a:r>
              <a:rPr lang="en-US" altLang="zh-CN" dirty="0"/>
              <a:t>x≠0</a:t>
            </a:r>
            <a:r>
              <a:rPr lang="zh-CN" altLang="en-US" dirty="0"/>
              <a:t>）等都是</a:t>
            </a:r>
            <a:r>
              <a:rPr lang="zh-CN" altLang="en-US" b="1" dirty="0"/>
              <a:t>幂函数</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16</a:t>
            </a:fld>
            <a:endParaRPr kumimoji="1" lang="zh-CN" altLang="en-US"/>
          </a:p>
        </p:txBody>
      </p:sp>
    </p:spTree>
    <p:extLst>
      <p:ext uri="{BB962C8B-B14F-4D97-AF65-F5344CB8AC3E}">
        <p14:creationId xmlns:p14="http://schemas.microsoft.com/office/powerpoint/2010/main" val="2330271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幂函数的</a:t>
            </a:r>
            <a:r>
              <a:rPr lang="zh-CN" altLang="en-US" dirty="0">
                <a:hlinkClick r:id="rId3"/>
              </a:rPr>
              <a:t>图象</a:t>
            </a:r>
            <a:r>
              <a:rPr lang="zh-CN" altLang="en-US" dirty="0"/>
              <a:t>一定在</a:t>
            </a:r>
            <a:r>
              <a:rPr lang="zh-CN" altLang="en-US" dirty="0">
                <a:hlinkClick r:id="rId4"/>
              </a:rPr>
              <a:t>第一象限</a:t>
            </a:r>
            <a:r>
              <a:rPr lang="zh-CN" altLang="en-US" dirty="0"/>
              <a:t>内，一定不在</a:t>
            </a:r>
            <a:r>
              <a:rPr lang="zh-CN" altLang="en-US" dirty="0">
                <a:hlinkClick r:id="rId5"/>
              </a:rPr>
              <a:t>第四象限</a:t>
            </a:r>
            <a:r>
              <a:rPr lang="zh-CN" altLang="en-US" dirty="0"/>
              <a:t>，至于是否在第二、三象限内，要看函数的</a:t>
            </a:r>
            <a:r>
              <a:rPr lang="zh-CN" altLang="en-US" dirty="0">
                <a:hlinkClick r:id="rId6"/>
              </a:rPr>
              <a:t>奇偶性</a:t>
            </a:r>
            <a:r>
              <a:rPr lang="zh-CN" altLang="en-US" dirty="0"/>
              <a:t>；幂函数的图象最多只能同时在两个象限内；如果幂函数图象与</a:t>
            </a:r>
            <a:r>
              <a:rPr lang="zh-CN" altLang="en-US" dirty="0">
                <a:hlinkClick r:id="rId7"/>
              </a:rPr>
              <a:t>坐标轴</a:t>
            </a:r>
            <a:r>
              <a:rPr lang="zh-CN" altLang="en-US" dirty="0"/>
              <a:t>相交，则交点一定是</a:t>
            </a:r>
            <a:r>
              <a:rPr lang="zh-CN" altLang="en-US" dirty="0">
                <a:hlinkClick r:id="rId8"/>
              </a:rPr>
              <a:t>原点</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17</a:t>
            </a:fld>
            <a:endParaRPr kumimoji="1" lang="zh-CN" altLang="en-US"/>
          </a:p>
        </p:txBody>
      </p:sp>
    </p:spTree>
    <p:extLst>
      <p:ext uri="{BB962C8B-B14F-4D97-AF65-F5344CB8AC3E}">
        <p14:creationId xmlns:p14="http://schemas.microsoft.com/office/powerpoint/2010/main" val="162631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18</a:t>
            </a:fld>
            <a:endParaRPr kumimoji="1" lang="zh-CN" altLang="en-US"/>
          </a:p>
        </p:txBody>
      </p:sp>
    </p:spTree>
    <p:extLst>
      <p:ext uri="{BB962C8B-B14F-4D97-AF65-F5344CB8AC3E}">
        <p14:creationId xmlns:p14="http://schemas.microsoft.com/office/powerpoint/2010/main" val="2078207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指数函数</a:t>
            </a:r>
            <a:r>
              <a:rPr lang="zh-CN" altLang="en-US" dirty="0"/>
              <a:t>是数学中重要的函数。应用到值</a:t>
            </a:r>
            <a:r>
              <a:rPr lang="en-US" altLang="zh-CN" i="1" dirty="0"/>
              <a:t>e</a:t>
            </a:r>
            <a:r>
              <a:rPr lang="zh-CN" altLang="en-US" dirty="0"/>
              <a:t>上的这个函数写为</a:t>
            </a:r>
            <a:r>
              <a:rPr lang="en-US" altLang="zh-CN" dirty="0" err="1"/>
              <a:t>exp</a:t>
            </a:r>
            <a:r>
              <a:rPr lang="en-US" altLang="zh-CN" dirty="0"/>
              <a:t>(</a:t>
            </a:r>
            <a:r>
              <a:rPr lang="en-US" altLang="zh-CN" i="1" dirty="0"/>
              <a:t>x</a:t>
            </a:r>
            <a:r>
              <a:rPr lang="en-US" altLang="zh-CN" dirty="0"/>
              <a:t>)</a:t>
            </a:r>
            <a:r>
              <a:rPr lang="zh-CN" altLang="en-US" dirty="0"/>
              <a:t>。还可以等价的写为</a:t>
            </a:r>
            <a:r>
              <a:rPr lang="en-US" altLang="zh-CN" i="1" dirty="0"/>
              <a:t>e</a:t>
            </a:r>
            <a:r>
              <a:rPr lang="en-US" altLang="zh-CN" i="1" baseline="30000" dirty="0"/>
              <a:t>x</a:t>
            </a:r>
            <a:r>
              <a:rPr lang="zh-CN" altLang="en-US" dirty="0"/>
              <a:t>，这里的</a:t>
            </a:r>
            <a:r>
              <a:rPr lang="en-US" altLang="zh-CN" i="1" dirty="0"/>
              <a:t>e</a:t>
            </a:r>
            <a:r>
              <a:rPr lang="zh-CN" altLang="en-US" dirty="0"/>
              <a:t>是数学</a:t>
            </a:r>
            <a:r>
              <a:rPr lang="zh-CN" altLang="en-US" dirty="0">
                <a:hlinkClick r:id="rId3"/>
              </a:rPr>
              <a:t>常数</a:t>
            </a:r>
            <a:r>
              <a:rPr lang="zh-CN" altLang="en-US" dirty="0"/>
              <a:t>，就是自然对数的底数，近似等于 </a:t>
            </a:r>
            <a:r>
              <a:rPr lang="en-US" altLang="zh-CN" dirty="0"/>
              <a:t>2.718281828</a:t>
            </a:r>
            <a:r>
              <a:rPr lang="zh-CN" altLang="en-US" dirty="0"/>
              <a:t>，还称为</a:t>
            </a:r>
            <a:r>
              <a:rPr lang="zh-CN" altLang="en-US" dirty="0">
                <a:hlinkClick r:id="rId4"/>
              </a:rPr>
              <a:t>欧拉</a:t>
            </a:r>
            <a:r>
              <a:rPr lang="zh-CN" altLang="en-US" dirty="0"/>
              <a:t>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19</a:t>
            </a:fld>
            <a:endParaRPr kumimoji="1" lang="zh-CN" altLang="en-US"/>
          </a:p>
        </p:txBody>
      </p:sp>
    </p:spTree>
    <p:extLst>
      <p:ext uri="{BB962C8B-B14F-4D97-AF65-F5344CB8AC3E}">
        <p14:creationId xmlns:p14="http://schemas.microsoft.com/office/powerpoint/2010/main" val="332836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整个微积分部分的重要基础部分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a:t>
            </a:fld>
            <a:endParaRPr kumimoji="1" lang="zh-CN" altLang="en-US"/>
          </a:p>
        </p:txBody>
      </p:sp>
    </p:spTree>
    <p:extLst>
      <p:ext uri="{BB962C8B-B14F-4D97-AF65-F5344CB8AC3E}">
        <p14:creationId xmlns:p14="http://schemas.microsoft.com/office/powerpoint/2010/main" val="1274203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一般地，函数</a:t>
            </a:r>
            <a:r>
              <a:rPr lang="en-US" altLang="zh-CN" dirty="0"/>
              <a:t>y=</a:t>
            </a:r>
            <a:r>
              <a:rPr lang="en-US" altLang="zh-CN" dirty="0" err="1"/>
              <a:t>log</a:t>
            </a:r>
            <a:r>
              <a:rPr lang="en-US" altLang="zh-CN" baseline="-25000" dirty="0" err="1"/>
              <a:t>a</a:t>
            </a:r>
            <a:r>
              <a:rPr lang="en-US" altLang="zh-CN" dirty="0" err="1"/>
              <a:t>x</a:t>
            </a:r>
            <a:r>
              <a:rPr lang="zh-CN" altLang="en-US" dirty="0"/>
              <a:t>（</a:t>
            </a:r>
            <a:r>
              <a:rPr lang="en-US" altLang="zh-CN" dirty="0"/>
              <a:t>a&gt;0</a:t>
            </a:r>
            <a:r>
              <a:rPr lang="zh-CN" altLang="en-US" dirty="0"/>
              <a:t>，且</a:t>
            </a:r>
            <a:r>
              <a:rPr lang="en-US" altLang="zh-CN" dirty="0"/>
              <a:t>a≠1</a:t>
            </a:r>
            <a:r>
              <a:rPr lang="zh-CN" altLang="en-US" dirty="0"/>
              <a:t>）叫做对数函数，也就是说以</a:t>
            </a:r>
            <a:r>
              <a:rPr lang="zh-CN" altLang="en-US" dirty="0">
                <a:hlinkClick r:id="rId3"/>
              </a:rPr>
              <a:t>幂</a:t>
            </a:r>
            <a:r>
              <a:rPr lang="zh-CN" altLang="en-US" dirty="0"/>
              <a:t>（</a:t>
            </a:r>
            <a:r>
              <a:rPr lang="zh-CN" altLang="en-US" dirty="0">
                <a:hlinkClick r:id="rId4"/>
              </a:rPr>
              <a:t>真数</a:t>
            </a:r>
            <a:r>
              <a:rPr lang="zh-CN" altLang="en-US" dirty="0"/>
              <a:t>）为</a:t>
            </a:r>
            <a:r>
              <a:rPr lang="zh-CN" altLang="en-US" dirty="0">
                <a:hlinkClick r:id="rId5"/>
              </a:rPr>
              <a:t>自变量</a:t>
            </a:r>
            <a:r>
              <a:rPr lang="zh-CN" altLang="en-US" dirty="0"/>
              <a:t>，指数为</a:t>
            </a:r>
            <a:r>
              <a:rPr lang="zh-CN" altLang="en-US" dirty="0">
                <a:hlinkClick r:id="rId6"/>
              </a:rPr>
              <a:t>因变量</a:t>
            </a:r>
            <a:r>
              <a:rPr lang="zh-CN" altLang="en-US" dirty="0"/>
              <a:t>，底数为</a:t>
            </a:r>
            <a:r>
              <a:rPr lang="zh-CN" altLang="en-US" dirty="0">
                <a:hlinkClick r:id="rId7"/>
              </a:rPr>
              <a:t>常量</a:t>
            </a:r>
            <a:r>
              <a:rPr lang="zh-CN" altLang="en-US" dirty="0"/>
              <a:t>的函数，叫对数函数。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20</a:t>
            </a:fld>
            <a:endParaRPr kumimoji="1" lang="zh-CN" altLang="en-US"/>
          </a:p>
        </p:txBody>
      </p:sp>
    </p:spTree>
    <p:extLst>
      <p:ext uri="{BB962C8B-B14F-4D97-AF65-F5344CB8AC3E}">
        <p14:creationId xmlns:p14="http://schemas.microsoft.com/office/powerpoint/2010/main" val="1513053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三角函数</a:t>
            </a:r>
            <a:r>
              <a:rPr lang="zh-CN" altLang="en-US" dirty="0"/>
              <a:t>是数学中常见的一类关于角度的函数。也就是说以角度为</a:t>
            </a:r>
            <a:r>
              <a:rPr lang="zh-CN" altLang="en-US" dirty="0">
                <a:hlinkClick r:id="rId4"/>
              </a:rPr>
              <a:t>自变量</a:t>
            </a:r>
            <a:r>
              <a:rPr lang="zh-CN" altLang="en-US" dirty="0"/>
              <a:t>，角度对应任意两边的比值为</a:t>
            </a:r>
            <a:r>
              <a:rPr lang="zh-CN" altLang="en-US" dirty="0">
                <a:hlinkClick r:id="rId5"/>
              </a:rPr>
              <a:t>因变量</a:t>
            </a:r>
            <a:r>
              <a:rPr lang="zh-CN" altLang="en-US" dirty="0"/>
              <a:t>的函数叫三角函数，三角函数将</a:t>
            </a:r>
            <a:r>
              <a:rPr lang="zh-CN" altLang="en-US" dirty="0">
                <a:hlinkClick r:id="rId6"/>
              </a:rPr>
              <a:t>直角三角形</a:t>
            </a:r>
            <a:r>
              <a:rPr lang="zh-CN" altLang="en-US" dirty="0"/>
              <a:t>的内角和它的两个边长度的</a:t>
            </a:r>
            <a:r>
              <a:rPr lang="zh-CN" altLang="en-US" dirty="0">
                <a:hlinkClick r:id="rId7"/>
              </a:rPr>
              <a:t>比值</a:t>
            </a:r>
            <a:r>
              <a:rPr lang="zh-CN" altLang="en-US" dirty="0"/>
              <a:t>相关联，也可以等价地用与</a:t>
            </a:r>
            <a:r>
              <a:rPr lang="zh-CN" altLang="en-US" dirty="0">
                <a:hlinkClick r:id="rId8"/>
              </a:rPr>
              <a:t>单位圆</a:t>
            </a:r>
            <a:r>
              <a:rPr lang="zh-CN" altLang="en-US" dirty="0"/>
              <a:t>有关的各种线段的长度来定义。</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21</a:t>
            </a:fld>
            <a:endParaRPr kumimoji="1" lang="zh-CN" altLang="en-US"/>
          </a:p>
        </p:txBody>
      </p:sp>
    </p:spTree>
    <p:extLst>
      <p:ext uri="{BB962C8B-B14F-4D97-AF65-F5344CB8AC3E}">
        <p14:creationId xmlns:p14="http://schemas.microsoft.com/office/powerpoint/2010/main" val="2947525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反正弦函数</a:t>
            </a:r>
            <a:r>
              <a:rPr lang="zh-CN" altLang="en-US" dirty="0"/>
              <a:t>：</a:t>
            </a:r>
            <a:r>
              <a:rPr lang="en-US" altLang="zh-CN" dirty="0"/>
              <a:t>y = </a:t>
            </a:r>
            <a:r>
              <a:rPr lang="en-US" altLang="zh-CN" dirty="0" err="1" smtClean="0"/>
              <a:t>arcsin</a:t>
            </a:r>
            <a:r>
              <a:rPr lang="en-US" altLang="zh-CN" dirty="0" err="1"/>
              <a:t>x</a:t>
            </a:r>
            <a:endParaRPr lang="zh-CN" altLang="en-US" dirty="0"/>
          </a:p>
          <a:p>
            <a:r>
              <a:rPr lang="zh-CN" altLang="en-US" dirty="0">
                <a:hlinkClick r:id="rId4"/>
              </a:rPr>
              <a:t>反余弦函数</a:t>
            </a:r>
            <a:r>
              <a:rPr lang="zh-CN" altLang="en-US" dirty="0"/>
              <a:t>：</a:t>
            </a:r>
            <a:r>
              <a:rPr lang="en-US" altLang="zh-CN" dirty="0"/>
              <a:t>y = </a:t>
            </a:r>
            <a:r>
              <a:rPr lang="en-US" altLang="zh-CN" dirty="0" err="1"/>
              <a:t>arccos</a:t>
            </a:r>
            <a:r>
              <a:rPr lang="en-US" altLang="zh-CN" dirty="0"/>
              <a:t> x</a:t>
            </a:r>
          </a:p>
          <a:p>
            <a:r>
              <a:rPr lang="zh-CN" altLang="en-US" dirty="0">
                <a:hlinkClick r:id="rId5"/>
              </a:rPr>
              <a:t>反正切函数</a:t>
            </a:r>
            <a:r>
              <a:rPr lang="zh-CN" altLang="en-US" dirty="0"/>
              <a:t>：</a:t>
            </a:r>
            <a:r>
              <a:rPr lang="en-US" altLang="zh-CN" dirty="0"/>
              <a:t>y = </a:t>
            </a:r>
            <a:r>
              <a:rPr lang="en-US" altLang="zh-CN" dirty="0" err="1"/>
              <a:t>arctan</a:t>
            </a:r>
            <a:r>
              <a:rPr lang="en-US" altLang="zh-CN" dirty="0"/>
              <a:t> x</a:t>
            </a:r>
          </a:p>
          <a:p>
            <a:r>
              <a:rPr lang="zh-CN" altLang="en-US" dirty="0">
                <a:hlinkClick r:id="rId6"/>
              </a:rPr>
              <a:t>反余切函数</a:t>
            </a:r>
            <a:r>
              <a:rPr lang="zh-CN" altLang="en-US" dirty="0"/>
              <a:t>：</a:t>
            </a:r>
            <a:r>
              <a:rPr lang="en-US" altLang="zh-CN" dirty="0"/>
              <a:t>y = </a:t>
            </a:r>
            <a:r>
              <a:rPr lang="en-US" altLang="zh-CN" dirty="0" err="1"/>
              <a:t>arccot</a:t>
            </a:r>
            <a:r>
              <a:rPr lang="en-US" altLang="zh-CN" dirty="0"/>
              <a:t> x</a:t>
            </a:r>
          </a:p>
          <a:p>
            <a:r>
              <a:rPr lang="zh-CN" altLang="en-US" dirty="0">
                <a:hlinkClick r:id="rId7"/>
              </a:rPr>
              <a:t>反正割函数</a:t>
            </a:r>
            <a:r>
              <a:rPr lang="zh-CN" altLang="en-US" dirty="0"/>
              <a:t>：</a:t>
            </a:r>
            <a:r>
              <a:rPr lang="en-US" altLang="zh-CN" dirty="0"/>
              <a:t>y = </a:t>
            </a:r>
            <a:r>
              <a:rPr lang="en-US" altLang="zh-CN" dirty="0" err="1"/>
              <a:t>arcsec</a:t>
            </a:r>
            <a:r>
              <a:rPr lang="en-US" altLang="zh-CN" dirty="0"/>
              <a:t> x</a:t>
            </a:r>
          </a:p>
          <a:p>
            <a:r>
              <a:rPr lang="zh-CN" altLang="en-US" dirty="0">
                <a:hlinkClick r:id="rId8"/>
              </a:rPr>
              <a:t>反余割函数</a:t>
            </a:r>
            <a:r>
              <a:rPr lang="zh-CN" altLang="en-US" dirty="0"/>
              <a:t>：</a:t>
            </a:r>
            <a:r>
              <a:rPr lang="en-US" altLang="zh-CN" dirty="0"/>
              <a:t>y = </a:t>
            </a:r>
            <a:r>
              <a:rPr lang="en-US" altLang="zh-CN" dirty="0" err="1"/>
              <a:t>arccsc</a:t>
            </a:r>
            <a:r>
              <a:rPr lang="en-US" altLang="zh-CN" dirty="0"/>
              <a:t> x</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22</a:t>
            </a:fld>
            <a:endParaRPr kumimoji="1" lang="zh-CN" altLang="en-US"/>
          </a:p>
        </p:txBody>
      </p:sp>
    </p:spTree>
    <p:extLst>
      <p:ext uri="{BB962C8B-B14F-4D97-AF65-F5344CB8AC3E}">
        <p14:creationId xmlns:p14="http://schemas.microsoft.com/office/powerpoint/2010/main" val="71689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23</a:t>
            </a:fld>
            <a:endParaRPr kumimoji="1" lang="zh-CN" altLang="en-US"/>
          </a:p>
        </p:txBody>
      </p:sp>
    </p:spTree>
    <p:extLst>
      <p:ext uri="{BB962C8B-B14F-4D97-AF65-F5344CB8AC3E}">
        <p14:creationId xmlns:p14="http://schemas.microsoft.com/office/powerpoint/2010/main" val="625823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初等函数是由</a:t>
            </a:r>
            <a:r>
              <a:rPr lang="zh-CN" altLang="en-US" dirty="0">
                <a:hlinkClick r:id="rId3"/>
              </a:rPr>
              <a:t>幂函数</a:t>
            </a:r>
            <a:r>
              <a:rPr lang="zh-CN" altLang="en-US" dirty="0"/>
              <a:t>（</a:t>
            </a:r>
            <a:r>
              <a:rPr lang="en-US" altLang="zh-CN" dirty="0"/>
              <a:t>power function</a:t>
            </a:r>
            <a:r>
              <a:rPr lang="zh-CN" altLang="en-US" dirty="0"/>
              <a:t>）、</a:t>
            </a:r>
            <a:r>
              <a:rPr lang="zh-CN" altLang="en-US" dirty="0">
                <a:hlinkClick r:id="rId4"/>
              </a:rPr>
              <a:t>指数函数</a:t>
            </a:r>
            <a:r>
              <a:rPr lang="zh-CN" altLang="en-US" dirty="0"/>
              <a:t>（</a:t>
            </a:r>
            <a:r>
              <a:rPr lang="en-US" altLang="zh-CN" dirty="0"/>
              <a:t>exponential function</a:t>
            </a:r>
            <a:r>
              <a:rPr lang="zh-CN" altLang="en-US" dirty="0"/>
              <a:t>）、</a:t>
            </a:r>
            <a:r>
              <a:rPr lang="zh-CN" altLang="en-US" dirty="0">
                <a:hlinkClick r:id="rId5"/>
              </a:rPr>
              <a:t>对数函数</a:t>
            </a:r>
            <a:r>
              <a:rPr lang="zh-CN" altLang="en-US" dirty="0"/>
              <a:t>（</a:t>
            </a:r>
            <a:r>
              <a:rPr lang="en-US" altLang="zh-CN" dirty="0"/>
              <a:t>logarithmic function</a:t>
            </a:r>
            <a:r>
              <a:rPr lang="zh-CN" altLang="en-US" dirty="0"/>
              <a:t>）、</a:t>
            </a:r>
            <a:r>
              <a:rPr lang="zh-CN" altLang="en-US" dirty="0">
                <a:hlinkClick r:id="rId6"/>
              </a:rPr>
              <a:t>三角函数</a:t>
            </a:r>
            <a:r>
              <a:rPr lang="zh-CN" altLang="en-US" dirty="0"/>
              <a:t>（</a:t>
            </a:r>
            <a:r>
              <a:rPr lang="en-US" altLang="zh-CN" dirty="0"/>
              <a:t>trigonometric function</a:t>
            </a:r>
            <a:r>
              <a:rPr lang="zh-CN" altLang="en-US" dirty="0"/>
              <a:t>）、</a:t>
            </a:r>
            <a:r>
              <a:rPr lang="zh-CN" altLang="en-US" dirty="0">
                <a:hlinkClick r:id="rId7"/>
              </a:rPr>
              <a:t>反三角函数</a:t>
            </a:r>
            <a:r>
              <a:rPr lang="zh-CN" altLang="en-US" dirty="0"/>
              <a:t>（</a:t>
            </a:r>
            <a:r>
              <a:rPr lang="en-US" altLang="zh-CN" dirty="0"/>
              <a:t>inverse trigonometric function</a:t>
            </a:r>
            <a:r>
              <a:rPr lang="zh-CN" altLang="en-US" dirty="0"/>
              <a:t>）与常数经过有限次的有理运算（加、减、乘、除、有理数次</a:t>
            </a:r>
            <a:r>
              <a:rPr lang="zh-CN" altLang="en-US" dirty="0">
                <a:hlinkClick r:id="rId8"/>
              </a:rPr>
              <a:t>乘方</a:t>
            </a:r>
            <a:r>
              <a:rPr lang="zh-CN" altLang="en-US" dirty="0"/>
              <a:t>、有理数次</a:t>
            </a:r>
            <a:r>
              <a:rPr lang="zh-CN" altLang="en-US" dirty="0">
                <a:hlinkClick r:id="rId9"/>
              </a:rPr>
              <a:t>开方</a:t>
            </a:r>
            <a:r>
              <a:rPr lang="zh-CN" altLang="en-US" dirty="0"/>
              <a:t>）及有限次函数复合所产生，并且能用一个</a:t>
            </a:r>
            <a:r>
              <a:rPr lang="zh-CN" altLang="en-US" dirty="0">
                <a:hlinkClick r:id="rId10"/>
              </a:rPr>
              <a:t>解析式</a:t>
            </a:r>
            <a:r>
              <a:rPr lang="zh-CN" altLang="en-US" dirty="0"/>
              <a:t>表示的函数。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24</a:t>
            </a:fld>
            <a:endParaRPr kumimoji="1" lang="zh-CN" altLang="en-US"/>
          </a:p>
        </p:txBody>
      </p:sp>
    </p:spTree>
    <p:extLst>
      <p:ext uri="{BB962C8B-B14F-4D97-AF65-F5344CB8AC3E}">
        <p14:creationId xmlns:p14="http://schemas.microsoft.com/office/powerpoint/2010/main" val="850593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分段函数，就是对于</a:t>
            </a:r>
            <a:r>
              <a:rPr lang="zh-CN" altLang="en-US" dirty="0">
                <a:hlinkClick r:id="rId3"/>
              </a:rPr>
              <a:t>自变量</a:t>
            </a:r>
            <a:r>
              <a:rPr lang="en-US" altLang="zh-CN" dirty="0"/>
              <a:t>x</a:t>
            </a:r>
            <a:r>
              <a:rPr lang="zh-CN" altLang="en-US" dirty="0"/>
              <a:t>的不同的</a:t>
            </a:r>
            <a:r>
              <a:rPr lang="zh-CN" altLang="en-US" dirty="0">
                <a:hlinkClick r:id="rId4"/>
              </a:rPr>
              <a:t>取值范围</a:t>
            </a:r>
            <a:r>
              <a:rPr lang="zh-CN" altLang="en-US" dirty="0"/>
              <a:t>，有着不同的解析式的函数。它是</a:t>
            </a:r>
            <a:r>
              <a:rPr lang="zh-CN" altLang="en-US" b="1" dirty="0"/>
              <a:t>一</a:t>
            </a:r>
            <a:r>
              <a:rPr lang="zh-CN" altLang="en-US" dirty="0"/>
              <a:t>个函数，而不是几个函数；分段函数的</a:t>
            </a:r>
            <a:r>
              <a:rPr lang="zh-CN" altLang="en-US" dirty="0">
                <a:hlinkClick r:id="rId5"/>
              </a:rPr>
              <a:t>定义域</a:t>
            </a:r>
            <a:r>
              <a:rPr lang="zh-CN" altLang="en-US" dirty="0"/>
              <a:t>是各段函数定义域的</a:t>
            </a:r>
            <a:r>
              <a:rPr lang="zh-CN" altLang="en-US" dirty="0">
                <a:hlinkClick r:id="rId6"/>
              </a:rPr>
              <a:t>并集</a:t>
            </a:r>
            <a:r>
              <a:rPr lang="zh-CN" altLang="en-US" dirty="0"/>
              <a:t>，</a:t>
            </a:r>
            <a:r>
              <a:rPr lang="zh-CN" altLang="en-US" dirty="0">
                <a:hlinkClick r:id="rId7"/>
              </a:rPr>
              <a:t>值域</a:t>
            </a:r>
            <a:r>
              <a:rPr lang="zh-CN" altLang="en-US" dirty="0"/>
              <a:t>也是各段</a:t>
            </a:r>
            <a:r>
              <a:rPr lang="zh-CN" altLang="en-US" dirty="0">
                <a:hlinkClick r:id="rId8"/>
              </a:rPr>
              <a:t>函数值</a:t>
            </a:r>
            <a:r>
              <a:rPr lang="zh-CN" altLang="en-US" dirty="0">
                <a:hlinkClick r:id="rId9"/>
              </a:rPr>
              <a:t>域</a:t>
            </a:r>
            <a:r>
              <a:rPr lang="zh-CN" altLang="en-US" dirty="0"/>
              <a:t>的并集。</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25</a:t>
            </a:fld>
            <a:endParaRPr kumimoji="1" lang="zh-CN" altLang="en-US"/>
          </a:p>
        </p:txBody>
      </p:sp>
    </p:spTree>
    <p:extLst>
      <p:ext uri="{BB962C8B-B14F-4D97-AF65-F5344CB8AC3E}">
        <p14:creationId xmlns:p14="http://schemas.microsoft.com/office/powerpoint/2010/main" val="1856850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函数极限是高等数学最基本的概念之一，导数等概念都是在函数极限的定义上完成的。</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26</a:t>
            </a:fld>
            <a:endParaRPr kumimoji="1" lang="zh-CN" altLang="en-US"/>
          </a:p>
        </p:txBody>
      </p:sp>
    </p:spTree>
    <p:extLst>
      <p:ext uri="{BB962C8B-B14F-4D97-AF65-F5344CB8AC3E}">
        <p14:creationId xmlns:p14="http://schemas.microsoft.com/office/powerpoint/2010/main" val="218752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27</a:t>
            </a:fld>
            <a:endParaRPr kumimoji="1" lang="zh-CN" altLang="en-US"/>
          </a:p>
        </p:txBody>
      </p:sp>
    </p:spTree>
    <p:extLst>
      <p:ext uri="{BB962C8B-B14F-4D97-AF65-F5344CB8AC3E}">
        <p14:creationId xmlns:p14="http://schemas.microsoft.com/office/powerpoint/2010/main" val="937980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28</a:t>
            </a:fld>
            <a:endParaRPr kumimoji="1" lang="zh-CN" altLang="en-US"/>
          </a:p>
        </p:txBody>
      </p:sp>
    </p:spTree>
    <p:extLst>
      <p:ext uri="{BB962C8B-B14F-4D97-AF65-F5344CB8AC3E}">
        <p14:creationId xmlns:p14="http://schemas.microsoft.com/office/powerpoint/2010/main" val="1557782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29</a:t>
            </a:fld>
            <a:endParaRPr kumimoji="1" lang="zh-CN" altLang="en-US"/>
          </a:p>
        </p:txBody>
      </p:sp>
    </p:spTree>
    <p:extLst>
      <p:ext uri="{BB962C8B-B14F-4D97-AF65-F5344CB8AC3E}">
        <p14:creationId xmlns:p14="http://schemas.microsoft.com/office/powerpoint/2010/main" val="11699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有一个</a:t>
            </a:r>
            <a:r>
              <a:rPr lang="en-US" altLang="zh-CN" dirty="0" smtClean="0"/>
              <a:t>X</a:t>
            </a:r>
            <a:r>
              <a:rPr lang="zh-CN" altLang="en-US" dirty="0" smtClean="0"/>
              <a:t>就有一个</a:t>
            </a:r>
            <a:r>
              <a:rPr lang="en-US" altLang="zh-CN" dirty="0" smtClean="0"/>
              <a:t>Y</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a:t>
            </a:fld>
            <a:endParaRPr kumimoji="1" lang="zh-CN" altLang="en-US"/>
          </a:p>
        </p:txBody>
      </p:sp>
    </p:spTree>
    <p:extLst>
      <p:ext uri="{BB962C8B-B14F-4D97-AF65-F5344CB8AC3E}">
        <p14:creationId xmlns:p14="http://schemas.microsoft.com/office/powerpoint/2010/main" val="272492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30</a:t>
            </a:fld>
            <a:endParaRPr kumimoji="1" lang="zh-CN" altLang="en-US"/>
          </a:p>
        </p:txBody>
      </p:sp>
    </p:spTree>
    <p:extLst>
      <p:ext uri="{BB962C8B-B14F-4D97-AF65-F5344CB8AC3E}">
        <p14:creationId xmlns:p14="http://schemas.microsoft.com/office/powerpoint/2010/main" val="284834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①利用函数连续性： </a:t>
            </a:r>
          </a:p>
          <a:p>
            <a:r>
              <a:rPr lang="zh-CN" altLang="en-US" sz="1200" b="0" i="0" kern="1200" dirty="0" smtClean="0">
                <a:solidFill>
                  <a:schemeClr val="tx1"/>
                </a:solidFill>
                <a:effectLst/>
                <a:latin typeface="+mn-lt"/>
                <a:ea typeface="+mn-ea"/>
                <a:cs typeface="+mn-cs"/>
              </a:rPr>
              <a:t>（就是直接将趋向值带入函数</a:t>
            </a:r>
            <a:r>
              <a:rPr lang="zh-CN" altLang="en-US" sz="1200" b="0" i="0" u="none" strike="noStrike" kern="1200" dirty="0" smtClean="0">
                <a:solidFill>
                  <a:schemeClr val="tx1"/>
                </a:solidFill>
                <a:effectLst/>
                <a:latin typeface="+mn-lt"/>
                <a:ea typeface="+mn-ea"/>
                <a:cs typeface="+mn-cs"/>
                <a:hlinkClick r:id="rId3"/>
              </a:rPr>
              <a:t>自变量</a:t>
            </a:r>
            <a:r>
              <a:rPr lang="zh-CN" altLang="en-US" sz="1200" b="0" i="0" kern="1200" dirty="0" smtClean="0">
                <a:solidFill>
                  <a:schemeClr val="tx1"/>
                </a:solidFill>
                <a:effectLst/>
                <a:latin typeface="+mn-lt"/>
                <a:ea typeface="+mn-ea"/>
                <a:cs typeface="+mn-cs"/>
              </a:rPr>
              <a:t>中，此时要要求分母不能为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31</a:t>
            </a:fld>
            <a:endParaRPr kumimoji="1" lang="zh-CN" altLang="en-US"/>
          </a:p>
        </p:txBody>
      </p:sp>
    </p:spTree>
    <p:extLst>
      <p:ext uri="{BB962C8B-B14F-4D97-AF65-F5344CB8AC3E}">
        <p14:creationId xmlns:p14="http://schemas.microsoft.com/office/powerpoint/2010/main" val="3758687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函数的加减乘除的极限等于极限的加减乘除</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34</a:t>
            </a:fld>
            <a:endParaRPr kumimoji="1" lang="zh-CN" altLang="en-US"/>
          </a:p>
        </p:txBody>
      </p:sp>
    </p:spTree>
    <p:extLst>
      <p:ext uri="{BB962C8B-B14F-4D97-AF65-F5344CB8AC3E}">
        <p14:creationId xmlns:p14="http://schemas.microsoft.com/office/powerpoint/2010/main" val="837409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35</a:t>
            </a:fld>
            <a:endParaRPr kumimoji="1" lang="zh-CN" altLang="en-US"/>
          </a:p>
        </p:txBody>
      </p:sp>
    </p:spTree>
    <p:extLst>
      <p:ext uri="{BB962C8B-B14F-4D97-AF65-F5344CB8AC3E}">
        <p14:creationId xmlns:p14="http://schemas.microsoft.com/office/powerpoint/2010/main" val="15609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36</a:t>
            </a:fld>
            <a:endParaRPr kumimoji="1" lang="zh-CN" altLang="en-US"/>
          </a:p>
        </p:txBody>
      </p:sp>
    </p:spTree>
    <p:extLst>
      <p:ext uri="{BB962C8B-B14F-4D97-AF65-F5344CB8AC3E}">
        <p14:creationId xmlns:p14="http://schemas.microsoft.com/office/powerpoint/2010/main" val="3155510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37</a:t>
            </a:fld>
            <a:endParaRPr kumimoji="1" lang="zh-CN" altLang="en-US"/>
          </a:p>
        </p:txBody>
      </p:sp>
    </p:spTree>
    <p:extLst>
      <p:ext uri="{BB962C8B-B14F-4D97-AF65-F5344CB8AC3E}">
        <p14:creationId xmlns:p14="http://schemas.microsoft.com/office/powerpoint/2010/main" val="629540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②</a:t>
            </a:r>
            <a:r>
              <a:rPr lang="zh-CN" altLang="en-US" sz="1200" b="0" i="0" u="none" strike="noStrike" kern="1200" dirty="0" smtClean="0">
                <a:solidFill>
                  <a:schemeClr val="tx1"/>
                </a:solidFill>
                <a:effectLst/>
                <a:latin typeface="+mn-lt"/>
                <a:ea typeface="+mn-ea"/>
                <a:cs typeface="+mn-cs"/>
                <a:hlinkClick r:id="rId3"/>
              </a:rPr>
              <a:t>恒等变形</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当分母等于零时，就不能将趋向值直接代入分母，可以通过下面几个小方法解决：</a:t>
            </a:r>
          </a:p>
          <a:p>
            <a:r>
              <a:rPr lang="zh-CN" altLang="en-US" sz="1200" b="0" i="0" kern="1200" dirty="0" smtClean="0">
                <a:solidFill>
                  <a:schemeClr val="tx1"/>
                </a:solidFill>
                <a:effectLst/>
                <a:latin typeface="+mn-lt"/>
                <a:ea typeface="+mn-ea"/>
                <a:cs typeface="+mn-cs"/>
              </a:rPr>
              <a:t>第一：</a:t>
            </a:r>
            <a:r>
              <a:rPr lang="zh-CN" altLang="en-US" sz="1200" b="0" i="0" u="none" strike="noStrike" kern="1200" dirty="0" smtClean="0">
                <a:solidFill>
                  <a:schemeClr val="tx1"/>
                </a:solidFill>
                <a:effectLst/>
                <a:latin typeface="+mn-lt"/>
                <a:ea typeface="+mn-ea"/>
                <a:cs typeface="+mn-cs"/>
                <a:hlinkClick r:id="rId4"/>
              </a:rPr>
              <a:t>因式分解</a:t>
            </a:r>
            <a:r>
              <a:rPr lang="zh-CN" altLang="en-US" sz="1200" b="0" i="0" kern="1200" dirty="0" smtClean="0">
                <a:solidFill>
                  <a:schemeClr val="tx1"/>
                </a:solidFill>
                <a:effectLst/>
                <a:latin typeface="+mn-lt"/>
                <a:ea typeface="+mn-ea"/>
                <a:cs typeface="+mn-cs"/>
              </a:rPr>
              <a:t>，通过</a:t>
            </a:r>
            <a:r>
              <a:rPr lang="zh-CN" altLang="en-US" sz="1200" b="0" i="0" u="none" strike="noStrike" kern="1200" dirty="0" smtClean="0">
                <a:solidFill>
                  <a:schemeClr val="tx1"/>
                </a:solidFill>
                <a:effectLst/>
                <a:latin typeface="+mn-lt"/>
                <a:ea typeface="+mn-ea"/>
                <a:cs typeface="+mn-cs"/>
                <a:hlinkClick r:id="rId5"/>
              </a:rPr>
              <a:t>约分</a:t>
            </a:r>
            <a:r>
              <a:rPr lang="zh-CN" altLang="en-US" sz="1200" b="0" i="0" kern="1200" dirty="0" smtClean="0">
                <a:solidFill>
                  <a:schemeClr val="tx1"/>
                </a:solidFill>
                <a:effectLst/>
                <a:latin typeface="+mn-lt"/>
                <a:ea typeface="+mn-ea"/>
                <a:cs typeface="+mn-cs"/>
              </a:rPr>
              <a:t>使</a:t>
            </a:r>
            <a:r>
              <a:rPr lang="zh-CN" altLang="en-US" sz="1200" b="0" i="0" u="none" strike="noStrike" kern="1200" dirty="0" smtClean="0">
                <a:solidFill>
                  <a:schemeClr val="tx1"/>
                </a:solidFill>
                <a:effectLst/>
                <a:latin typeface="+mn-lt"/>
                <a:ea typeface="+mn-ea"/>
                <a:cs typeface="+mn-cs"/>
                <a:hlinkClick r:id="rId6"/>
              </a:rPr>
              <a:t>分母</a:t>
            </a:r>
            <a:r>
              <a:rPr lang="zh-CN" altLang="en-US" sz="1200" b="0" i="0" kern="1200" dirty="0" smtClean="0">
                <a:solidFill>
                  <a:schemeClr val="tx1"/>
                </a:solidFill>
                <a:effectLst/>
                <a:latin typeface="+mn-lt"/>
                <a:ea typeface="+mn-ea"/>
                <a:cs typeface="+mn-cs"/>
              </a:rPr>
              <a:t>不会为零。</a:t>
            </a:r>
          </a:p>
          <a:p>
            <a:r>
              <a:rPr lang="zh-CN" altLang="en-US" sz="1200" b="0" i="0" kern="1200" dirty="0" smtClean="0">
                <a:solidFill>
                  <a:schemeClr val="tx1"/>
                </a:solidFill>
                <a:effectLst/>
                <a:latin typeface="+mn-lt"/>
                <a:ea typeface="+mn-ea"/>
                <a:cs typeface="+mn-cs"/>
              </a:rPr>
              <a:t>第二：若分母出现根号，可以配一个因子使根号去除。</a:t>
            </a:r>
          </a:p>
          <a:p>
            <a:r>
              <a:rPr lang="zh-CN" altLang="en-US" sz="1200" b="0" i="0" kern="1200" dirty="0" smtClean="0">
                <a:solidFill>
                  <a:schemeClr val="tx1"/>
                </a:solidFill>
                <a:effectLst/>
                <a:latin typeface="+mn-lt"/>
                <a:ea typeface="+mn-ea"/>
                <a:cs typeface="+mn-cs"/>
              </a:rPr>
              <a:t>第三：以上我所说的解法都是在趋向值是一个固定值的时候进行的，如果趋向于</a:t>
            </a:r>
            <a:r>
              <a:rPr lang="zh-CN" altLang="en-US" sz="1200" b="0" i="0" u="none" strike="noStrike" kern="1200" dirty="0" smtClean="0">
                <a:solidFill>
                  <a:schemeClr val="tx1"/>
                </a:solidFill>
                <a:effectLst/>
                <a:latin typeface="+mn-lt"/>
                <a:ea typeface="+mn-ea"/>
                <a:cs typeface="+mn-cs"/>
                <a:hlinkClick r:id="rId7"/>
              </a:rPr>
              <a:t>无穷</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8"/>
              </a:rPr>
              <a:t>分子</a:t>
            </a:r>
            <a:r>
              <a:rPr lang="zh-CN" altLang="en-US" sz="1200" b="0" i="0" u="none" strike="noStrike" kern="1200" dirty="0" smtClean="0">
                <a:solidFill>
                  <a:schemeClr val="tx1"/>
                </a:solidFill>
                <a:effectLst/>
                <a:latin typeface="+mn-lt"/>
                <a:ea typeface="+mn-ea"/>
                <a:cs typeface="+mn-cs"/>
                <a:hlinkClick r:id="rId6"/>
              </a:rPr>
              <a:t>分母</a:t>
            </a:r>
            <a:r>
              <a:rPr lang="zh-CN" altLang="en-US" sz="1200" b="0" i="0" kern="1200" dirty="0" smtClean="0">
                <a:solidFill>
                  <a:schemeClr val="tx1"/>
                </a:solidFill>
                <a:effectLst/>
                <a:latin typeface="+mn-lt"/>
                <a:ea typeface="+mn-ea"/>
                <a:cs typeface="+mn-cs"/>
              </a:rPr>
              <a:t>可以同时除以自变量的最高次方。（通常会用到这个定理：</a:t>
            </a:r>
            <a:r>
              <a:rPr lang="zh-CN" altLang="en-US" sz="1200" b="0" i="0" u="none" strike="noStrike" kern="1200" dirty="0" smtClean="0">
                <a:solidFill>
                  <a:schemeClr val="tx1"/>
                </a:solidFill>
                <a:effectLst/>
                <a:latin typeface="+mn-lt"/>
                <a:ea typeface="+mn-ea"/>
                <a:cs typeface="+mn-cs"/>
                <a:hlinkClick r:id="rId9"/>
              </a:rPr>
              <a:t>无穷大</a:t>
            </a:r>
            <a:r>
              <a:rPr lang="zh-CN" altLang="en-US" sz="1200" b="0" i="0" kern="1200" dirty="0" smtClean="0">
                <a:solidFill>
                  <a:schemeClr val="tx1"/>
                </a:solidFill>
                <a:effectLst/>
                <a:latin typeface="+mn-lt"/>
                <a:ea typeface="+mn-ea"/>
                <a:cs typeface="+mn-cs"/>
              </a:rPr>
              <a:t>的倒数为无穷小）</a:t>
            </a:r>
          </a:p>
          <a:p>
            <a:r>
              <a:rPr lang="zh-CN" altLang="en-US" sz="1200" b="0" i="0" kern="1200" dirty="0" smtClean="0">
                <a:solidFill>
                  <a:schemeClr val="tx1"/>
                </a:solidFill>
                <a:effectLst/>
                <a:latin typeface="+mn-lt"/>
                <a:ea typeface="+mn-ea"/>
                <a:cs typeface="+mn-cs"/>
              </a:rPr>
              <a:t>当然还会有其他的变形方式，需要通过练习来熟练。</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38</a:t>
            </a:fld>
            <a:endParaRPr kumimoji="1" lang="zh-CN" altLang="en-US"/>
          </a:p>
        </p:txBody>
      </p:sp>
    </p:spTree>
    <p:extLst>
      <p:ext uri="{BB962C8B-B14F-4D97-AF65-F5344CB8AC3E}">
        <p14:creationId xmlns:p14="http://schemas.microsoft.com/office/powerpoint/2010/main" val="2439171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39</a:t>
            </a:fld>
            <a:endParaRPr kumimoji="1" lang="zh-CN" altLang="en-US"/>
          </a:p>
        </p:txBody>
      </p:sp>
    </p:spTree>
    <p:extLst>
      <p:ext uri="{BB962C8B-B14F-4D97-AF65-F5344CB8AC3E}">
        <p14:creationId xmlns:p14="http://schemas.microsoft.com/office/powerpoint/2010/main" val="1372660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多项式除以多项式，，只看我们的最高次幂的系数之比，其他没用</a:t>
            </a:r>
            <a:endParaRPr lang="en-US" altLang="zh-CN" dirty="0" smtClean="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40</a:t>
            </a:fld>
            <a:endParaRPr kumimoji="1" lang="zh-CN" altLang="en-US"/>
          </a:p>
        </p:txBody>
      </p:sp>
    </p:spTree>
    <p:extLst>
      <p:ext uri="{BB962C8B-B14F-4D97-AF65-F5344CB8AC3E}">
        <p14:creationId xmlns:p14="http://schemas.microsoft.com/office/powerpoint/2010/main" val="397420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有理化</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41</a:t>
            </a:fld>
            <a:endParaRPr kumimoji="1" lang="zh-CN" altLang="en-US"/>
          </a:p>
        </p:txBody>
      </p:sp>
    </p:spTree>
    <p:extLst>
      <p:ext uri="{BB962C8B-B14F-4D97-AF65-F5344CB8AC3E}">
        <p14:creationId xmlns:p14="http://schemas.microsoft.com/office/powerpoint/2010/main" val="151512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定义域和对应法则是函数的两个基本要素</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a:t>
            </a:fld>
            <a:endParaRPr kumimoji="1" lang="zh-CN" altLang="en-US"/>
          </a:p>
        </p:txBody>
      </p:sp>
    </p:spTree>
    <p:extLst>
      <p:ext uri="{BB962C8B-B14F-4D97-AF65-F5344CB8AC3E}">
        <p14:creationId xmlns:p14="http://schemas.microsoft.com/office/powerpoint/2010/main" val="1777613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42</a:t>
            </a:fld>
            <a:endParaRPr kumimoji="1" lang="zh-CN" altLang="en-US"/>
          </a:p>
        </p:txBody>
      </p:sp>
    </p:spTree>
    <p:extLst>
      <p:ext uri="{BB962C8B-B14F-4D97-AF65-F5344CB8AC3E}">
        <p14:creationId xmlns:p14="http://schemas.microsoft.com/office/powerpoint/2010/main" val="577085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③通过已知极限</a:t>
            </a:r>
          </a:p>
          <a:p>
            <a:r>
              <a:rPr lang="zh-CN" altLang="en-US" sz="1200" b="0" i="0" kern="1200" dirty="0" smtClean="0">
                <a:solidFill>
                  <a:schemeClr val="tx1"/>
                </a:solidFill>
                <a:effectLst/>
                <a:latin typeface="+mn-lt"/>
                <a:ea typeface="+mn-ea"/>
                <a:cs typeface="+mn-cs"/>
              </a:rPr>
              <a:t>特别是两个重要极限需要牢记。</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43</a:t>
            </a:fld>
            <a:endParaRPr kumimoji="1" lang="zh-CN" altLang="en-US"/>
          </a:p>
        </p:txBody>
      </p:sp>
    </p:spTree>
    <p:extLst>
      <p:ext uri="{BB962C8B-B14F-4D97-AF65-F5344CB8AC3E}">
        <p14:creationId xmlns:p14="http://schemas.microsoft.com/office/powerpoint/2010/main" val="2954271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44</a:t>
            </a:fld>
            <a:endParaRPr kumimoji="1" lang="zh-CN" altLang="en-US"/>
          </a:p>
        </p:txBody>
      </p:sp>
    </p:spTree>
    <p:extLst>
      <p:ext uri="{BB962C8B-B14F-4D97-AF65-F5344CB8AC3E}">
        <p14:creationId xmlns:p14="http://schemas.microsoft.com/office/powerpoint/2010/main" val="1648222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45</a:t>
            </a:fld>
            <a:endParaRPr kumimoji="1" lang="zh-CN" altLang="en-US"/>
          </a:p>
        </p:txBody>
      </p:sp>
    </p:spTree>
    <p:extLst>
      <p:ext uri="{BB962C8B-B14F-4D97-AF65-F5344CB8AC3E}">
        <p14:creationId xmlns:p14="http://schemas.microsoft.com/office/powerpoint/2010/main" val="20271095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46</a:t>
            </a:fld>
            <a:endParaRPr kumimoji="1" lang="zh-CN" altLang="en-US"/>
          </a:p>
        </p:txBody>
      </p:sp>
    </p:spTree>
    <p:extLst>
      <p:ext uri="{BB962C8B-B14F-4D97-AF65-F5344CB8AC3E}">
        <p14:creationId xmlns:p14="http://schemas.microsoft.com/office/powerpoint/2010/main" val="26375249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47</a:t>
            </a:fld>
            <a:endParaRPr kumimoji="1" lang="zh-CN" altLang="en-US"/>
          </a:p>
        </p:txBody>
      </p:sp>
    </p:spTree>
    <p:extLst>
      <p:ext uri="{BB962C8B-B14F-4D97-AF65-F5344CB8AC3E}">
        <p14:creationId xmlns:p14="http://schemas.microsoft.com/office/powerpoint/2010/main" val="1593153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数列的极限问题是我们学习的一个比较重要的部分，同时，极限的理论也是高等数学的基础之一。数列极限的问题作为微积分的基础概念，其建立与产生对微积分的理论有着重要的意义。</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48</a:t>
            </a:fld>
            <a:endParaRPr kumimoji="1" lang="zh-CN" altLang="en-US"/>
          </a:p>
        </p:txBody>
      </p:sp>
    </p:spTree>
    <p:extLst>
      <p:ext uri="{BB962C8B-B14F-4D97-AF65-F5344CB8AC3E}">
        <p14:creationId xmlns:p14="http://schemas.microsoft.com/office/powerpoint/2010/main" val="2281856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49</a:t>
            </a:fld>
            <a:endParaRPr kumimoji="1" lang="zh-CN" altLang="en-US"/>
          </a:p>
        </p:txBody>
      </p:sp>
    </p:spTree>
    <p:extLst>
      <p:ext uri="{BB962C8B-B14F-4D97-AF65-F5344CB8AC3E}">
        <p14:creationId xmlns:p14="http://schemas.microsoft.com/office/powerpoint/2010/main" val="3986828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通项公式</a:t>
            </a:r>
            <a:r>
              <a:rPr lang="en-US" altLang="zh-CN" dirty="0" smtClean="0"/>
              <a:t>-----</a:t>
            </a:r>
            <a:r>
              <a:rPr lang="zh-CN" altLang="en-US" sz="1200" b="0" i="0" kern="1200" dirty="0" smtClean="0">
                <a:solidFill>
                  <a:schemeClr val="tx1"/>
                </a:solidFill>
                <a:effectLst/>
                <a:latin typeface="+mn-lt"/>
                <a:ea typeface="+mn-ea"/>
                <a:cs typeface="+mn-cs"/>
              </a:rPr>
              <a:t>如果一个数列从第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项起，每一项与它的前一项的比等于同一个常数，且每一项都不为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常数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，这个数列就叫做</a:t>
            </a:r>
            <a:r>
              <a:rPr lang="zh-CN" altLang="en-US" sz="1200" b="0" i="0" u="none" strike="noStrike" kern="1200" dirty="0" smtClean="0">
                <a:solidFill>
                  <a:schemeClr val="tx1"/>
                </a:solidFill>
                <a:effectLst/>
                <a:latin typeface="+mn-lt"/>
                <a:ea typeface="+mn-ea"/>
                <a:cs typeface="+mn-cs"/>
                <a:hlinkClick r:id="rId3"/>
              </a:rPr>
              <a:t>等比数列</a:t>
            </a:r>
            <a:r>
              <a:rPr lang="zh-CN" altLang="en-US" sz="1200" b="0" i="0" kern="1200" dirty="0" smtClean="0">
                <a:solidFill>
                  <a:schemeClr val="tx1"/>
                </a:solidFill>
                <a:effectLst/>
                <a:latin typeface="+mn-lt"/>
                <a:ea typeface="+mn-ea"/>
                <a:cs typeface="+mn-cs"/>
              </a:rPr>
              <a:t>。这个</a:t>
            </a:r>
            <a:r>
              <a:rPr lang="zh-CN" altLang="en-US" sz="1200" b="0" i="0" u="none" strike="noStrike" kern="1200" dirty="0" smtClean="0">
                <a:solidFill>
                  <a:schemeClr val="tx1"/>
                </a:solidFill>
                <a:effectLst/>
                <a:latin typeface="+mn-lt"/>
                <a:ea typeface="+mn-ea"/>
                <a:cs typeface="+mn-cs"/>
                <a:hlinkClick r:id="rId4"/>
              </a:rPr>
              <a:t>常数</a:t>
            </a:r>
            <a:r>
              <a:rPr lang="zh-CN" altLang="en-US" sz="1200" b="0" i="0" kern="1200" dirty="0" smtClean="0">
                <a:solidFill>
                  <a:schemeClr val="tx1"/>
                </a:solidFill>
                <a:effectLst/>
                <a:latin typeface="+mn-lt"/>
                <a:ea typeface="+mn-ea"/>
                <a:cs typeface="+mn-cs"/>
              </a:rPr>
              <a:t>叫做等比数列的</a:t>
            </a:r>
            <a:r>
              <a:rPr lang="zh-CN" altLang="en-US" sz="1200" b="0" i="0" u="none" strike="noStrike" kern="1200" dirty="0" smtClean="0">
                <a:solidFill>
                  <a:schemeClr val="tx1"/>
                </a:solidFill>
                <a:effectLst/>
                <a:latin typeface="+mn-lt"/>
                <a:ea typeface="+mn-ea"/>
                <a:cs typeface="+mn-cs"/>
                <a:hlinkClick r:id="rId5"/>
              </a:rPr>
              <a:t>公比</a:t>
            </a:r>
            <a:r>
              <a:rPr lang="zh-CN" altLang="en-US" sz="1200" b="0" i="0" kern="1200" dirty="0" smtClean="0">
                <a:solidFill>
                  <a:schemeClr val="tx1"/>
                </a:solidFill>
                <a:effectLst/>
                <a:latin typeface="+mn-lt"/>
                <a:ea typeface="+mn-ea"/>
                <a:cs typeface="+mn-cs"/>
              </a:rPr>
              <a:t>，公比通常用字母</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表示。</a:t>
            </a:r>
          </a:p>
          <a:p>
            <a:r>
              <a:rPr lang="zh-CN" altLang="en-US" sz="1200" b="0" i="0" kern="1200" dirty="0" smtClean="0">
                <a:solidFill>
                  <a:schemeClr val="tx1"/>
                </a:solidFill>
                <a:effectLst/>
                <a:latin typeface="+mn-lt"/>
                <a:ea typeface="+mn-ea"/>
                <a:cs typeface="+mn-cs"/>
              </a:rPr>
              <a:t>如果一个数列从第二项起，每一项与它的前一项的差等于同一个常数，这个数列就叫做</a:t>
            </a:r>
            <a:r>
              <a:rPr lang="zh-CN" altLang="en-US" sz="1200" b="0" i="0" u="none" strike="noStrike" kern="1200" dirty="0" smtClean="0">
                <a:solidFill>
                  <a:schemeClr val="tx1"/>
                </a:solidFill>
                <a:effectLst/>
                <a:latin typeface="+mn-lt"/>
                <a:ea typeface="+mn-ea"/>
                <a:cs typeface="+mn-cs"/>
                <a:hlinkClick r:id="rId6"/>
              </a:rPr>
              <a:t>等差数列</a:t>
            </a:r>
            <a:r>
              <a:rPr lang="zh-CN" altLang="en-US" sz="1200" b="0" i="0" kern="1200" dirty="0" smtClean="0">
                <a:solidFill>
                  <a:schemeClr val="tx1"/>
                </a:solidFill>
                <a:effectLst/>
                <a:latin typeface="+mn-lt"/>
                <a:ea typeface="+mn-ea"/>
                <a:cs typeface="+mn-cs"/>
              </a:rPr>
              <a:t>，而这个常数叫做等差数列的公差，公差通常用字母</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表示。</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50</a:t>
            </a:fld>
            <a:endParaRPr kumimoji="1" lang="zh-CN" altLang="en-US"/>
          </a:p>
        </p:txBody>
      </p:sp>
    </p:spTree>
    <p:extLst>
      <p:ext uri="{BB962C8B-B14F-4D97-AF65-F5344CB8AC3E}">
        <p14:creationId xmlns:p14="http://schemas.microsoft.com/office/powerpoint/2010/main" val="286041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表格法</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a:t>
            </a:fld>
            <a:endParaRPr kumimoji="1" lang="zh-CN" altLang="en-US"/>
          </a:p>
        </p:txBody>
      </p:sp>
    </p:spTree>
    <p:extLst>
      <p:ext uri="{BB962C8B-B14F-4D97-AF65-F5344CB8AC3E}">
        <p14:creationId xmlns:p14="http://schemas.microsoft.com/office/powerpoint/2010/main" val="384185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6</a:t>
            </a:fld>
            <a:endParaRPr kumimoji="1" lang="zh-CN" altLang="en-US"/>
          </a:p>
        </p:txBody>
      </p:sp>
    </p:spTree>
    <p:extLst>
      <p:ext uri="{BB962C8B-B14F-4D97-AF65-F5344CB8AC3E}">
        <p14:creationId xmlns:p14="http://schemas.microsoft.com/office/powerpoint/2010/main" val="349740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加上等号就单调不增或者单调</a:t>
            </a:r>
            <a:r>
              <a:rPr lang="zh-CN" altLang="en-US" dirty="0" smtClean="0"/>
              <a:t>不减  </a:t>
            </a:r>
            <a:r>
              <a:rPr lang="en-US" altLang="zh-CN" dirty="0" smtClean="0"/>
              <a:t/>
            </a:r>
            <a:br>
              <a:rPr lang="en-US" altLang="zh-CN" dirty="0" smtClean="0"/>
            </a:br>
            <a:r>
              <a:rPr lang="zh-CN" altLang="en-US" dirty="0" smtClean="0"/>
              <a:t>证明函数单调性的主要方法：</a:t>
            </a:r>
            <a:r>
              <a:rPr lang="en-US" altLang="zh-CN" dirty="0" smtClean="0"/>
              <a:t>1.</a:t>
            </a:r>
            <a:r>
              <a:rPr lang="zh-CN" altLang="en-US" dirty="0" smtClean="0"/>
              <a:t>利用单调性的定义。</a:t>
            </a:r>
            <a:r>
              <a:rPr lang="en-US" altLang="zh-CN" dirty="0" smtClean="0"/>
              <a:t>2.</a:t>
            </a:r>
            <a:r>
              <a:rPr lang="zh-CN" altLang="en-US" dirty="0" smtClean="0"/>
              <a:t>利用导数证明（后面讲）</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7</a:t>
            </a:fld>
            <a:endParaRPr kumimoji="1" lang="zh-CN" altLang="en-US"/>
          </a:p>
        </p:txBody>
      </p:sp>
    </p:spTree>
    <p:extLst>
      <p:ext uri="{BB962C8B-B14F-4D97-AF65-F5344CB8AC3E}">
        <p14:creationId xmlns:p14="http://schemas.microsoft.com/office/powerpoint/2010/main" val="175227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奇偶性的特性对后面求定积分时，有着事半功倍的效果</a:t>
            </a:r>
            <a:endParaRPr lang="en-US" altLang="zh-CN" dirty="0" smtClean="0"/>
          </a:p>
          <a:p>
            <a:r>
              <a:rPr lang="zh-CN" altLang="en-US" dirty="0" smtClean="0"/>
              <a:t>奇函数</a:t>
            </a:r>
            <a:r>
              <a:rPr lang="en-US" altLang="zh-CN" dirty="0" smtClean="0"/>
              <a:t>+</a:t>
            </a:r>
            <a:r>
              <a:rPr lang="zh-CN" altLang="en-US" dirty="0" smtClean="0"/>
              <a:t>奇函数</a:t>
            </a:r>
            <a:r>
              <a:rPr lang="en-US" altLang="zh-CN" dirty="0" smtClean="0"/>
              <a:t>=</a:t>
            </a:r>
            <a:r>
              <a:rPr lang="zh-CN" altLang="en-US" dirty="0" smtClean="0"/>
              <a:t>奇函数</a:t>
            </a:r>
            <a:endParaRPr lang="en-US" altLang="zh-CN" dirty="0" smtClean="0"/>
          </a:p>
          <a:p>
            <a:r>
              <a:rPr lang="zh-CN" altLang="en-US" dirty="0" smtClean="0"/>
              <a:t>偶函数</a:t>
            </a:r>
            <a:r>
              <a:rPr lang="en-US" altLang="zh-CN" dirty="0" smtClean="0"/>
              <a:t>+</a:t>
            </a:r>
            <a:r>
              <a:rPr lang="zh-CN" altLang="en-US" dirty="0" smtClean="0"/>
              <a:t>偶函数</a:t>
            </a:r>
            <a:r>
              <a:rPr lang="en-US" altLang="zh-CN" dirty="0" smtClean="0"/>
              <a:t>=</a:t>
            </a:r>
            <a:r>
              <a:rPr lang="zh-CN" altLang="en-US" dirty="0" smtClean="0"/>
              <a:t>偶函数</a:t>
            </a:r>
            <a:endParaRPr lang="en-US" altLang="zh-CN" dirty="0" smtClean="0"/>
          </a:p>
          <a:p>
            <a:r>
              <a:rPr lang="zh-CN" altLang="en-US" dirty="0" smtClean="0"/>
              <a:t>两个奇（偶）函数之积为偶函数</a:t>
            </a:r>
            <a:endParaRPr lang="en-US" altLang="zh-CN" dirty="0" smtClean="0"/>
          </a:p>
          <a:p>
            <a:r>
              <a:rPr lang="zh-CN" altLang="en-US" dirty="0" smtClean="0"/>
              <a:t>奇函数与偶函数之积为奇函数</a:t>
            </a:r>
            <a:endParaRPr lang="en-US" altLang="zh-CN" dirty="0" smtClean="0"/>
          </a:p>
          <a:p>
            <a:r>
              <a:rPr lang="zh-CN" altLang="en-US" dirty="0" smtClean="0"/>
              <a:t>奇</a:t>
            </a:r>
            <a:r>
              <a:rPr lang="en-US" altLang="zh-CN" dirty="0" smtClean="0"/>
              <a:t>+</a:t>
            </a:r>
            <a:r>
              <a:rPr lang="zh-CN" altLang="en-US" dirty="0" smtClean="0"/>
              <a:t>偶</a:t>
            </a:r>
            <a:r>
              <a:rPr lang="en-US" altLang="zh-CN" dirty="0" smtClean="0"/>
              <a:t>=</a:t>
            </a:r>
            <a:r>
              <a:rPr lang="zh-CN" altLang="en-US" dirty="0" smtClean="0"/>
              <a:t>非奇非偶函数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8</a:t>
            </a:fld>
            <a:endParaRPr kumimoji="1" lang="zh-CN" altLang="en-US"/>
          </a:p>
        </p:txBody>
      </p:sp>
    </p:spTree>
    <p:extLst>
      <p:ext uri="{BB962C8B-B14F-4D97-AF65-F5344CB8AC3E}">
        <p14:creationId xmlns:p14="http://schemas.microsoft.com/office/powerpoint/2010/main" val="269055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最小正周期</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9</a:t>
            </a:fld>
            <a:endParaRPr kumimoji="1" lang="zh-CN" altLang="en-US"/>
          </a:p>
        </p:txBody>
      </p:sp>
    </p:spTree>
    <p:extLst>
      <p:ext uri="{BB962C8B-B14F-4D97-AF65-F5344CB8AC3E}">
        <p14:creationId xmlns:p14="http://schemas.microsoft.com/office/powerpoint/2010/main" val="2543475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2018/6/11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5.emf"/><Relationship Id="rId3" Type="http://schemas.openxmlformats.org/officeDocument/2006/relationships/notesSlide" Target="../notesSlides/notesSlide10.xml"/><Relationship Id="rId7" Type="http://schemas.openxmlformats.org/officeDocument/2006/relationships/image" Target="../media/image22.e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24.emf"/><Relationship Id="rId5" Type="http://schemas.openxmlformats.org/officeDocument/2006/relationships/image" Target="../media/image21.emf"/><Relationship Id="rId15" Type="http://schemas.openxmlformats.org/officeDocument/2006/relationships/image" Target="../media/image26.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emf"/><Relationship Id="rId1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1.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7.emf"/><Relationship Id="rId4" Type="http://schemas.openxmlformats.org/officeDocument/2006/relationships/oleObject" Target="../embeddings/oleObject17.bin"/><Relationship Id="rId9" Type="http://schemas.openxmlformats.org/officeDocument/2006/relationships/image" Target="../media/image29.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2.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33.wmf"/><Relationship Id="rId5" Type="http://schemas.openxmlformats.org/officeDocument/2006/relationships/image" Target="../media/image30.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2.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3.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34.emf"/><Relationship Id="rId4" Type="http://schemas.openxmlformats.org/officeDocument/2006/relationships/oleObject" Target="../embeddings/oleObject24.bin"/><Relationship Id="rId9" Type="http://schemas.openxmlformats.org/officeDocument/2006/relationships/image" Target="../media/image36.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1.wmf"/><Relationship Id="rId3" Type="http://schemas.openxmlformats.org/officeDocument/2006/relationships/notesSlide" Target="../notesSlides/notesSlide14.xml"/><Relationship Id="rId7" Type="http://schemas.openxmlformats.org/officeDocument/2006/relationships/image" Target="../media/image38.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9.wmf"/><Relationship Id="rId14"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3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6.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45.wmf"/><Relationship Id="rId4" Type="http://schemas.openxmlformats.org/officeDocument/2006/relationships/oleObject" Target="../embeddings/oleObject34.bin"/><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37.bin"/><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3.png"/><Relationship Id="rId5" Type="http://schemas.openxmlformats.org/officeDocument/2006/relationships/image" Target="../media/image52.wmf"/><Relationship Id="rId4" Type="http://schemas.openxmlformats.org/officeDocument/2006/relationships/oleObject" Target="../embeddings/oleObject3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20.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png"/><Relationship Id="rId5" Type="http://schemas.openxmlformats.org/officeDocument/2006/relationships/image" Target="../media/image54.wmf"/><Relationship Id="rId10" Type="http://schemas.openxmlformats.org/officeDocument/2006/relationships/image" Target="../media/image56.wmf"/><Relationship Id="rId4" Type="http://schemas.openxmlformats.org/officeDocument/2006/relationships/oleObject" Target="../embeddings/oleObject40.bin"/><Relationship Id="rId9"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21.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58.wmf"/><Relationship Id="rId4"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2.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6.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3.wmf"/></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67.wmf"/><Relationship Id="rId4" Type="http://schemas.openxmlformats.org/officeDocument/2006/relationships/oleObject" Target="../embeddings/oleObject4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8.wmf"/><Relationship Id="rId4"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Document8.docx"/><Relationship Id="rId3" Type="http://schemas.openxmlformats.org/officeDocument/2006/relationships/notesSlide" Target="../notesSlides/notesSlide26.xml"/><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package" Target="../embeddings/Microsoft_Word_Document7.docx"/><Relationship Id="rId11" Type="http://schemas.openxmlformats.org/officeDocument/2006/relationships/image" Target="../media/image72.emf"/><Relationship Id="rId5" Type="http://schemas.openxmlformats.org/officeDocument/2006/relationships/image" Target="../media/image69.emf"/><Relationship Id="rId10" Type="http://schemas.openxmlformats.org/officeDocument/2006/relationships/package" Target="../embeddings/Microsoft_Word_Document9.docx"/><Relationship Id="rId4" Type="http://schemas.openxmlformats.org/officeDocument/2006/relationships/package" Target="../embeddings/Microsoft_Word_Document6.docx"/><Relationship Id="rId9" Type="http://schemas.openxmlformats.org/officeDocument/2006/relationships/image" Target="../media/image71.emf"/></Relationships>
</file>

<file path=ppt/slides/_rels/slide27.xml.rels><?xml version="1.0" encoding="UTF-8" standalone="yes"?>
<Relationships xmlns="http://schemas.openxmlformats.org/package/2006/relationships"><Relationship Id="rId8" Type="http://schemas.openxmlformats.org/officeDocument/2006/relationships/package" Target="../embeddings/Microsoft_Word_Document12.docx"/><Relationship Id="rId13" Type="http://schemas.openxmlformats.org/officeDocument/2006/relationships/oleObject" Target="../embeddings/oleObject51.bin"/><Relationship Id="rId3" Type="http://schemas.openxmlformats.org/officeDocument/2006/relationships/notesSlide" Target="../notesSlides/notesSlide27.xml"/><Relationship Id="rId7" Type="http://schemas.openxmlformats.org/officeDocument/2006/relationships/image" Target="../media/image74.emf"/><Relationship Id="rId12"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package" Target="../embeddings/Microsoft_Word_Document11.docx"/><Relationship Id="rId11" Type="http://schemas.openxmlformats.org/officeDocument/2006/relationships/image" Target="../media/image76.emf"/><Relationship Id="rId5" Type="http://schemas.openxmlformats.org/officeDocument/2006/relationships/image" Target="../media/image73.emf"/><Relationship Id="rId10" Type="http://schemas.openxmlformats.org/officeDocument/2006/relationships/package" Target="../embeddings/Microsoft_Word_Document13.docx"/><Relationship Id="rId4" Type="http://schemas.openxmlformats.org/officeDocument/2006/relationships/package" Target="../embeddings/Microsoft_Word_Document10.docx"/><Relationship Id="rId9" Type="http://schemas.openxmlformats.org/officeDocument/2006/relationships/image" Target="../media/image75.emf"/><Relationship Id="rId14" Type="http://schemas.openxmlformats.org/officeDocument/2006/relationships/image" Target="../media/image77.wmf"/></Relationships>
</file>

<file path=ppt/slides/_rels/slide28.xml.rels><?xml version="1.0" encoding="UTF-8" standalone="yes"?>
<Relationships xmlns="http://schemas.openxmlformats.org/package/2006/relationships"><Relationship Id="rId8" Type="http://schemas.openxmlformats.org/officeDocument/2006/relationships/package" Target="../embeddings/Microsoft_Word_Document16.docx"/><Relationship Id="rId13" Type="http://schemas.openxmlformats.org/officeDocument/2006/relationships/image" Target="../media/image83.wmf"/><Relationship Id="rId3" Type="http://schemas.openxmlformats.org/officeDocument/2006/relationships/notesSlide" Target="../notesSlides/notesSlide28.xml"/><Relationship Id="rId7" Type="http://schemas.openxmlformats.org/officeDocument/2006/relationships/image" Target="../media/image80.e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package" Target="../embeddings/Microsoft_Word_Document15.docx"/><Relationship Id="rId11" Type="http://schemas.openxmlformats.org/officeDocument/2006/relationships/image" Target="../media/image82.wmf"/><Relationship Id="rId5" Type="http://schemas.openxmlformats.org/officeDocument/2006/relationships/image" Target="../media/image79.emf"/><Relationship Id="rId15" Type="http://schemas.openxmlformats.org/officeDocument/2006/relationships/image" Target="../media/image84.wmf"/><Relationship Id="rId10" Type="http://schemas.openxmlformats.org/officeDocument/2006/relationships/oleObject" Target="../embeddings/oleObject52.bin"/><Relationship Id="rId4" Type="http://schemas.openxmlformats.org/officeDocument/2006/relationships/package" Target="../embeddings/Microsoft_Word_Document14.docx"/><Relationship Id="rId9" Type="http://schemas.openxmlformats.org/officeDocument/2006/relationships/image" Target="../media/image81.emf"/><Relationship Id="rId14"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package" Target="../embeddings/Microsoft_Word_Document17.docx"/><Relationship Id="rId5" Type="http://schemas.openxmlformats.org/officeDocument/2006/relationships/image" Target="../media/image85.emf"/><Relationship Id="rId4"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30.xml"/><Relationship Id="rId7" Type="http://schemas.openxmlformats.org/officeDocument/2006/relationships/image" Target="../media/image88.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package" Target="../embeddings/Microsoft_Word_Document19.docx"/><Relationship Id="rId5" Type="http://schemas.openxmlformats.org/officeDocument/2006/relationships/image" Target="../media/image87.emf"/><Relationship Id="rId4" Type="http://schemas.openxmlformats.org/officeDocument/2006/relationships/package" Target="../embeddings/Microsoft_Word_Document18.docx"/><Relationship Id="rId9" Type="http://schemas.openxmlformats.org/officeDocument/2006/relationships/image" Target="../media/image89.emf"/></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Word_Document22.docx"/><Relationship Id="rId3" Type="http://schemas.openxmlformats.org/officeDocument/2006/relationships/notesSlide" Target="../notesSlides/notesSlide31.xml"/><Relationship Id="rId7" Type="http://schemas.openxmlformats.org/officeDocument/2006/relationships/image" Target="../media/image91.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package" Target="../embeddings/Microsoft_Word_Document21.docx"/><Relationship Id="rId11" Type="http://schemas.openxmlformats.org/officeDocument/2006/relationships/image" Target="../media/image93.emf"/><Relationship Id="rId5" Type="http://schemas.openxmlformats.org/officeDocument/2006/relationships/image" Target="../media/image90.emf"/><Relationship Id="rId10" Type="http://schemas.openxmlformats.org/officeDocument/2006/relationships/package" Target="../embeddings/Microsoft_Word_Document23.docx"/><Relationship Id="rId4" Type="http://schemas.openxmlformats.org/officeDocument/2006/relationships/package" Target="../embeddings/Microsoft_Word_Document20.docx"/><Relationship Id="rId9" Type="http://schemas.openxmlformats.org/officeDocument/2006/relationships/image" Target="../media/image9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5.emf"/><Relationship Id="rId5" Type="http://schemas.openxmlformats.org/officeDocument/2006/relationships/oleObject" Target="../embeddings/oleObject58.bin"/><Relationship Id="rId4" Type="http://schemas.openxmlformats.org/officeDocument/2006/relationships/image" Target="../media/image9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7.emf"/><Relationship Id="rId5" Type="http://schemas.openxmlformats.org/officeDocument/2006/relationships/oleObject" Target="../embeddings/oleObject60.bin"/><Relationship Id="rId4" Type="http://schemas.openxmlformats.org/officeDocument/2006/relationships/image" Target="../media/image96.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32.xml"/><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2.bin"/><Relationship Id="rId5" Type="http://schemas.openxmlformats.org/officeDocument/2006/relationships/image" Target="../media/image98.emf"/><Relationship Id="rId4" Type="http://schemas.openxmlformats.org/officeDocument/2006/relationships/oleObject" Target="../embeddings/oleObject61.bin"/><Relationship Id="rId9" Type="http://schemas.openxmlformats.org/officeDocument/2006/relationships/image" Target="../media/image100.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33.xml"/><Relationship Id="rId7" Type="http://schemas.openxmlformats.org/officeDocument/2006/relationships/image" Target="../media/image102.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65.bin"/><Relationship Id="rId5" Type="http://schemas.openxmlformats.org/officeDocument/2006/relationships/image" Target="../media/image101.emf"/><Relationship Id="rId4" Type="http://schemas.openxmlformats.org/officeDocument/2006/relationships/oleObject" Target="../embeddings/oleObject64.bin"/><Relationship Id="rId9" Type="http://schemas.openxmlformats.org/officeDocument/2006/relationships/image" Target="../media/image103.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34.xml"/><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8.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106.wmf"/></Relationships>
</file>

<file path=ppt/slides/_rels/slide37.xml.rels><?xml version="1.0" encoding="UTF-8" standalone="yes"?>
<Relationships xmlns="http://schemas.openxmlformats.org/package/2006/relationships"><Relationship Id="rId8" Type="http://schemas.openxmlformats.org/officeDocument/2006/relationships/package" Target="../embeddings/Microsoft_Word_Document25.docx"/><Relationship Id="rId3" Type="http://schemas.openxmlformats.org/officeDocument/2006/relationships/notesSlide" Target="../notesSlides/notesSlide35.xml"/><Relationship Id="rId7" Type="http://schemas.openxmlformats.org/officeDocument/2006/relationships/image" Target="../media/image109.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package" Target="../embeddings/Microsoft_Word_Document24.docx"/><Relationship Id="rId11" Type="http://schemas.openxmlformats.org/officeDocument/2006/relationships/image" Target="../media/image111.emf"/><Relationship Id="rId5" Type="http://schemas.openxmlformats.org/officeDocument/2006/relationships/image" Target="../media/image108.wmf"/><Relationship Id="rId10" Type="http://schemas.openxmlformats.org/officeDocument/2006/relationships/package" Target="../embeddings/Microsoft_Word_Document26.docx"/><Relationship Id="rId4" Type="http://schemas.openxmlformats.org/officeDocument/2006/relationships/oleObject" Target="../embeddings/oleObject71.bin"/><Relationship Id="rId9" Type="http://schemas.openxmlformats.org/officeDocument/2006/relationships/image" Target="../media/image110.emf"/></Relationships>
</file>

<file path=ppt/slides/_rels/slide38.xml.rels><?xml version="1.0" encoding="UTF-8" standalone="yes"?>
<Relationships xmlns="http://schemas.openxmlformats.org/package/2006/relationships"><Relationship Id="rId8" Type="http://schemas.openxmlformats.org/officeDocument/2006/relationships/package" Target="../embeddings/Microsoft_Word_Document29.docx"/><Relationship Id="rId13" Type="http://schemas.openxmlformats.org/officeDocument/2006/relationships/image" Target="../media/image116.emf"/><Relationship Id="rId3" Type="http://schemas.openxmlformats.org/officeDocument/2006/relationships/notesSlide" Target="../notesSlides/notesSlide36.xml"/><Relationship Id="rId7" Type="http://schemas.openxmlformats.org/officeDocument/2006/relationships/image" Target="../media/image113.emf"/><Relationship Id="rId12" Type="http://schemas.openxmlformats.org/officeDocument/2006/relationships/package" Target="../embeddings/Microsoft_Word_Document31.docx"/><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package" Target="../embeddings/Microsoft_Word_Document28.docx"/><Relationship Id="rId11" Type="http://schemas.openxmlformats.org/officeDocument/2006/relationships/image" Target="../media/image115.emf"/><Relationship Id="rId5" Type="http://schemas.openxmlformats.org/officeDocument/2006/relationships/image" Target="../media/image112.emf"/><Relationship Id="rId10" Type="http://schemas.openxmlformats.org/officeDocument/2006/relationships/package" Target="../embeddings/Microsoft_Word_Document30.docx"/><Relationship Id="rId4" Type="http://schemas.openxmlformats.org/officeDocument/2006/relationships/package" Target="../embeddings/Microsoft_Word_Document27.docx"/><Relationship Id="rId9" Type="http://schemas.openxmlformats.org/officeDocument/2006/relationships/image" Target="../media/image114.emf"/></Relationships>
</file>

<file path=ppt/slides/_rels/slide39.xml.rels><?xml version="1.0" encoding="UTF-8" standalone="yes"?>
<Relationships xmlns="http://schemas.openxmlformats.org/package/2006/relationships"><Relationship Id="rId8" Type="http://schemas.openxmlformats.org/officeDocument/2006/relationships/package" Target="../embeddings/Microsoft_Word_Document34.docx"/><Relationship Id="rId13" Type="http://schemas.openxmlformats.org/officeDocument/2006/relationships/image" Target="../media/image121.wmf"/><Relationship Id="rId3" Type="http://schemas.openxmlformats.org/officeDocument/2006/relationships/notesSlide" Target="../notesSlides/notesSlide37.xml"/><Relationship Id="rId7" Type="http://schemas.openxmlformats.org/officeDocument/2006/relationships/image" Target="../media/image118.emf"/><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package" Target="../embeddings/Microsoft_Word_Document33.docx"/><Relationship Id="rId11" Type="http://schemas.openxmlformats.org/officeDocument/2006/relationships/image" Target="../media/image120.emf"/><Relationship Id="rId5" Type="http://schemas.openxmlformats.org/officeDocument/2006/relationships/image" Target="../media/image117.emf"/><Relationship Id="rId15" Type="http://schemas.openxmlformats.org/officeDocument/2006/relationships/image" Target="../media/image122.wmf"/><Relationship Id="rId10" Type="http://schemas.openxmlformats.org/officeDocument/2006/relationships/package" Target="../embeddings/Microsoft_Word_Document35.docx"/><Relationship Id="rId4" Type="http://schemas.openxmlformats.org/officeDocument/2006/relationships/package" Target="../embeddings/Microsoft_Word_Document32.docx"/><Relationship Id="rId9" Type="http://schemas.openxmlformats.org/officeDocument/2006/relationships/image" Target="../media/image119.emf"/><Relationship Id="rId14" Type="http://schemas.openxmlformats.org/officeDocument/2006/relationships/oleObject" Target="../embeddings/oleObject7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124.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74.bin"/><Relationship Id="rId5" Type="http://schemas.openxmlformats.org/officeDocument/2006/relationships/image" Target="../media/image123.emf"/><Relationship Id="rId4" Type="http://schemas.openxmlformats.org/officeDocument/2006/relationships/package" Target="../embeddings/Microsoft_Word_Document36.docx"/></Relationships>
</file>

<file path=ppt/slides/_rels/slide41.xml.rels><?xml version="1.0" encoding="UTF-8" standalone="yes"?>
<Relationships xmlns="http://schemas.openxmlformats.org/package/2006/relationships"><Relationship Id="rId8" Type="http://schemas.openxmlformats.org/officeDocument/2006/relationships/package" Target="../embeddings/Microsoft_Word_Document39.docx"/><Relationship Id="rId13" Type="http://schemas.openxmlformats.org/officeDocument/2006/relationships/image" Target="../media/image129.wmf"/><Relationship Id="rId3" Type="http://schemas.openxmlformats.org/officeDocument/2006/relationships/notesSlide" Target="../notesSlides/notesSlide39.xml"/><Relationship Id="rId7" Type="http://schemas.openxmlformats.org/officeDocument/2006/relationships/image" Target="../media/image126.emf"/><Relationship Id="rId12"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package" Target="../embeddings/Microsoft_Word_Document38.docx"/><Relationship Id="rId11" Type="http://schemas.openxmlformats.org/officeDocument/2006/relationships/image" Target="../media/image128.emf"/><Relationship Id="rId5" Type="http://schemas.openxmlformats.org/officeDocument/2006/relationships/image" Target="../media/image125.emf"/><Relationship Id="rId15" Type="http://schemas.openxmlformats.org/officeDocument/2006/relationships/image" Target="../media/image122.wmf"/><Relationship Id="rId10" Type="http://schemas.openxmlformats.org/officeDocument/2006/relationships/package" Target="../embeddings/Microsoft_Word_Document40.docx"/><Relationship Id="rId4" Type="http://schemas.openxmlformats.org/officeDocument/2006/relationships/package" Target="../embeddings/Microsoft_Word_Document37.docx"/><Relationship Id="rId9" Type="http://schemas.openxmlformats.org/officeDocument/2006/relationships/image" Target="../media/image127.emf"/><Relationship Id="rId14"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8" Type="http://schemas.openxmlformats.org/officeDocument/2006/relationships/package" Target="../embeddings/Microsoft_Word_Document43.docx"/><Relationship Id="rId3" Type="http://schemas.openxmlformats.org/officeDocument/2006/relationships/notesSlide" Target="../notesSlides/notesSlide40.xml"/><Relationship Id="rId7" Type="http://schemas.openxmlformats.org/officeDocument/2006/relationships/image" Target="../media/image13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package" Target="../embeddings/Microsoft_Word_Document42.docx"/><Relationship Id="rId11" Type="http://schemas.openxmlformats.org/officeDocument/2006/relationships/image" Target="../media/image133.emf"/><Relationship Id="rId5" Type="http://schemas.openxmlformats.org/officeDocument/2006/relationships/image" Target="../media/image130.emf"/><Relationship Id="rId10" Type="http://schemas.openxmlformats.org/officeDocument/2006/relationships/package" Target="../embeddings/Microsoft_Word_Document44.docx"/><Relationship Id="rId4" Type="http://schemas.openxmlformats.org/officeDocument/2006/relationships/package" Target="../embeddings/Microsoft_Word_Document41.docx"/><Relationship Id="rId9" Type="http://schemas.openxmlformats.org/officeDocument/2006/relationships/image" Target="../media/image132.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138.wmf"/><Relationship Id="rId3" Type="http://schemas.openxmlformats.org/officeDocument/2006/relationships/notesSlide" Target="../notesSlides/notesSlide41.xml"/><Relationship Id="rId7" Type="http://schemas.openxmlformats.org/officeDocument/2006/relationships/image" Target="../media/image135.wmf"/><Relationship Id="rId12"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78.bin"/><Relationship Id="rId11" Type="http://schemas.openxmlformats.org/officeDocument/2006/relationships/image" Target="../media/image137.wmf"/><Relationship Id="rId5" Type="http://schemas.openxmlformats.org/officeDocument/2006/relationships/image" Target="../media/image134.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136.wmf"/></Relationships>
</file>

<file path=ppt/slides/_rels/slide44.xml.rels><?xml version="1.0" encoding="UTF-8" standalone="yes"?>
<Relationships xmlns="http://schemas.openxmlformats.org/package/2006/relationships"><Relationship Id="rId8" Type="http://schemas.openxmlformats.org/officeDocument/2006/relationships/package" Target="../embeddings/Microsoft_Word_Document47.docx"/><Relationship Id="rId13" Type="http://schemas.openxmlformats.org/officeDocument/2006/relationships/image" Target="../media/image143.emf"/><Relationship Id="rId3" Type="http://schemas.openxmlformats.org/officeDocument/2006/relationships/notesSlide" Target="../notesSlides/notesSlide42.xml"/><Relationship Id="rId7" Type="http://schemas.openxmlformats.org/officeDocument/2006/relationships/image" Target="../media/image140.emf"/><Relationship Id="rId12" Type="http://schemas.openxmlformats.org/officeDocument/2006/relationships/package" Target="../embeddings/Microsoft_Word_Document49.docx"/><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package" Target="../embeddings/Microsoft_Word_Document46.docx"/><Relationship Id="rId11" Type="http://schemas.openxmlformats.org/officeDocument/2006/relationships/image" Target="../media/image142.emf"/><Relationship Id="rId5" Type="http://schemas.openxmlformats.org/officeDocument/2006/relationships/image" Target="../media/image139.emf"/><Relationship Id="rId10" Type="http://schemas.openxmlformats.org/officeDocument/2006/relationships/package" Target="../embeddings/Microsoft_Word_Document48.docx"/><Relationship Id="rId4" Type="http://schemas.openxmlformats.org/officeDocument/2006/relationships/package" Target="../embeddings/Microsoft_Word_Document45.docx"/><Relationship Id="rId9" Type="http://schemas.openxmlformats.org/officeDocument/2006/relationships/image" Target="../media/image141.emf"/></Relationships>
</file>

<file path=ppt/slides/_rels/slide45.xml.rels><?xml version="1.0" encoding="UTF-8" standalone="yes"?>
<Relationships xmlns="http://schemas.openxmlformats.org/package/2006/relationships"><Relationship Id="rId8" Type="http://schemas.openxmlformats.org/officeDocument/2006/relationships/package" Target="../embeddings/Microsoft_Word_Document52.docx"/><Relationship Id="rId3" Type="http://schemas.openxmlformats.org/officeDocument/2006/relationships/notesSlide" Target="../notesSlides/notesSlide43.xml"/><Relationship Id="rId7" Type="http://schemas.openxmlformats.org/officeDocument/2006/relationships/image" Target="../media/image145.e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package" Target="../embeddings/Microsoft_Word_Document51.docx"/><Relationship Id="rId11" Type="http://schemas.openxmlformats.org/officeDocument/2006/relationships/image" Target="../media/image147.emf"/><Relationship Id="rId5" Type="http://schemas.openxmlformats.org/officeDocument/2006/relationships/image" Target="../media/image144.emf"/><Relationship Id="rId10" Type="http://schemas.openxmlformats.org/officeDocument/2006/relationships/package" Target="../embeddings/Microsoft_Word_Document53.docx"/><Relationship Id="rId4" Type="http://schemas.openxmlformats.org/officeDocument/2006/relationships/package" Target="../embeddings/Microsoft_Word_Document50.docx"/><Relationship Id="rId9" Type="http://schemas.openxmlformats.org/officeDocument/2006/relationships/image" Target="../media/image146.emf"/></Relationships>
</file>

<file path=ppt/slides/_rels/slide46.xml.rels><?xml version="1.0" encoding="UTF-8" standalone="yes"?>
<Relationships xmlns="http://schemas.openxmlformats.org/package/2006/relationships"><Relationship Id="rId8" Type="http://schemas.openxmlformats.org/officeDocument/2006/relationships/package" Target="../embeddings/Microsoft_Word_Document56.docx"/><Relationship Id="rId3" Type="http://schemas.openxmlformats.org/officeDocument/2006/relationships/notesSlide" Target="../notesSlides/notesSlide44.xml"/><Relationship Id="rId7" Type="http://schemas.openxmlformats.org/officeDocument/2006/relationships/image" Target="../media/image149.e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package" Target="../embeddings/Microsoft_Word_Document55.docx"/><Relationship Id="rId5" Type="http://schemas.openxmlformats.org/officeDocument/2006/relationships/image" Target="../media/image148.emf"/><Relationship Id="rId4" Type="http://schemas.openxmlformats.org/officeDocument/2006/relationships/package" Target="../embeddings/Microsoft_Word_Document54.docx"/><Relationship Id="rId9" Type="http://schemas.openxmlformats.org/officeDocument/2006/relationships/image" Target="../media/image150.emf"/></Relationships>
</file>

<file path=ppt/slides/_rels/slide47.xml.rels><?xml version="1.0" encoding="UTF-8" standalone="yes"?>
<Relationships xmlns="http://schemas.openxmlformats.org/package/2006/relationships"><Relationship Id="rId8" Type="http://schemas.openxmlformats.org/officeDocument/2006/relationships/package" Target="../embeddings/Microsoft_Word_Document59.docx"/><Relationship Id="rId3" Type="http://schemas.openxmlformats.org/officeDocument/2006/relationships/notesSlide" Target="../notesSlides/notesSlide45.xml"/><Relationship Id="rId7" Type="http://schemas.openxmlformats.org/officeDocument/2006/relationships/image" Target="../media/image152.e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package" Target="../embeddings/Microsoft_Word_Document58.docx"/><Relationship Id="rId11" Type="http://schemas.openxmlformats.org/officeDocument/2006/relationships/image" Target="../media/image154.emf"/><Relationship Id="rId5" Type="http://schemas.openxmlformats.org/officeDocument/2006/relationships/image" Target="../media/image151.emf"/><Relationship Id="rId10" Type="http://schemas.openxmlformats.org/officeDocument/2006/relationships/package" Target="../embeddings/Microsoft_Word_Document60.docx"/><Relationship Id="rId4" Type="http://schemas.openxmlformats.org/officeDocument/2006/relationships/package" Target="../embeddings/Microsoft_Word_Document57.docx"/><Relationship Id="rId9" Type="http://schemas.openxmlformats.org/officeDocument/2006/relationships/image" Target="../media/image153.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59.wmf"/><Relationship Id="rId3" Type="http://schemas.openxmlformats.org/officeDocument/2006/relationships/notesSlide" Target="../notesSlides/notesSlide46.xml"/><Relationship Id="rId7" Type="http://schemas.openxmlformats.org/officeDocument/2006/relationships/image" Target="../media/image156.wmf"/><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83.bin"/><Relationship Id="rId11" Type="http://schemas.openxmlformats.org/officeDocument/2006/relationships/image" Target="../media/image158.wmf"/><Relationship Id="rId5" Type="http://schemas.openxmlformats.org/officeDocument/2006/relationships/image" Target="../media/image155.wmf"/><Relationship Id="rId15" Type="http://schemas.openxmlformats.org/officeDocument/2006/relationships/image" Target="../media/image160.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57.wmf"/><Relationship Id="rId14" Type="http://schemas.openxmlformats.org/officeDocument/2006/relationships/oleObject" Target="../embeddings/oleObject87.bin"/></Relationships>
</file>

<file path=ppt/slides/_rels/slide49.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notesSlide" Target="../notesSlides/notesSlide47.xml"/><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63.png"/><Relationship Id="rId5" Type="http://schemas.openxmlformats.org/officeDocument/2006/relationships/image" Target="../media/image161.wmf"/><Relationship Id="rId4" Type="http://schemas.openxmlformats.org/officeDocument/2006/relationships/oleObject" Target="../embeddings/oleObject8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168.wmf"/><Relationship Id="rId3" Type="http://schemas.openxmlformats.org/officeDocument/2006/relationships/notesSlide" Target="../notesSlides/notesSlide48.xml"/><Relationship Id="rId7" Type="http://schemas.openxmlformats.org/officeDocument/2006/relationships/image" Target="../media/image165.wmf"/><Relationship Id="rId12" Type="http://schemas.openxmlformats.org/officeDocument/2006/relationships/oleObject" Target="../embeddings/oleObject94.bin"/><Relationship Id="rId17"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oleObject" Target="../embeddings/oleObject96.bin"/><Relationship Id="rId1" Type="http://schemas.openxmlformats.org/officeDocument/2006/relationships/vmlDrawing" Target="../drawings/vmlDrawing46.vml"/><Relationship Id="rId6" Type="http://schemas.openxmlformats.org/officeDocument/2006/relationships/oleObject" Target="../embeddings/oleObject91.bin"/><Relationship Id="rId11" Type="http://schemas.openxmlformats.org/officeDocument/2006/relationships/image" Target="../media/image167.wmf"/><Relationship Id="rId5" Type="http://schemas.openxmlformats.org/officeDocument/2006/relationships/image" Target="../media/image164.wmf"/><Relationship Id="rId15" Type="http://schemas.openxmlformats.org/officeDocument/2006/relationships/image" Target="../media/image169.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166.wmf"/><Relationship Id="rId14" Type="http://schemas.openxmlformats.org/officeDocument/2006/relationships/oleObject" Target="../embeddings/oleObject9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72.wmf"/><Relationship Id="rId5" Type="http://schemas.openxmlformats.org/officeDocument/2006/relationships/oleObject" Target="../embeddings/oleObject98.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00.bin"/></Relationships>
</file>

<file path=ppt/slides/_rels/slide53.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image" Target="../media/image179.wmf"/><Relationship Id="rId18" Type="http://schemas.openxmlformats.org/officeDocument/2006/relationships/image" Target="../media/image181.wmf"/><Relationship Id="rId3" Type="http://schemas.openxmlformats.org/officeDocument/2006/relationships/oleObject" Target="../embeddings/oleObject101.bin"/><Relationship Id="rId21" Type="http://schemas.openxmlformats.org/officeDocument/2006/relationships/image" Target="../media/image182.wmf"/><Relationship Id="rId7" Type="http://schemas.openxmlformats.org/officeDocument/2006/relationships/oleObject" Target="../embeddings/oleObject103.bin"/><Relationship Id="rId12" Type="http://schemas.openxmlformats.org/officeDocument/2006/relationships/oleObject" Target="../embeddings/oleObject106.bin"/><Relationship Id="rId17"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image" Target="../media/image180.wmf"/><Relationship Id="rId20" Type="http://schemas.openxmlformats.org/officeDocument/2006/relationships/oleObject" Target="../embeddings/oleObject111.bin"/><Relationship Id="rId1" Type="http://schemas.openxmlformats.org/officeDocument/2006/relationships/vmlDrawing" Target="../drawings/vmlDrawing48.vml"/><Relationship Id="rId6" Type="http://schemas.openxmlformats.org/officeDocument/2006/relationships/image" Target="../media/image176.wmf"/><Relationship Id="rId11" Type="http://schemas.openxmlformats.org/officeDocument/2006/relationships/image" Target="../media/image178.wmf"/><Relationship Id="rId5" Type="http://schemas.openxmlformats.org/officeDocument/2006/relationships/oleObject" Target="../embeddings/oleObject102.bin"/><Relationship Id="rId15" Type="http://schemas.openxmlformats.org/officeDocument/2006/relationships/oleObject" Target="../embeddings/oleObject108.bin"/><Relationship Id="rId10" Type="http://schemas.openxmlformats.org/officeDocument/2006/relationships/oleObject" Target="../embeddings/oleObject105.bin"/><Relationship Id="rId19" Type="http://schemas.openxmlformats.org/officeDocument/2006/relationships/oleObject" Target="../embeddings/oleObject110.bin"/><Relationship Id="rId4" Type="http://schemas.openxmlformats.org/officeDocument/2006/relationships/image" Target="../media/image175.wmf"/><Relationship Id="rId9" Type="http://schemas.openxmlformats.org/officeDocument/2006/relationships/oleObject" Target="../embeddings/oleObject104.bin"/><Relationship Id="rId14" Type="http://schemas.openxmlformats.org/officeDocument/2006/relationships/oleObject" Target="../embeddings/oleObject107.bin"/></Relationships>
</file>

<file path=ppt/slides/_rels/slide54.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17.bin"/><Relationship Id="rId18" Type="http://schemas.openxmlformats.org/officeDocument/2006/relationships/image" Target="../media/image190.wmf"/><Relationship Id="rId26" Type="http://schemas.openxmlformats.org/officeDocument/2006/relationships/image" Target="../media/image194.w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87.wmf"/><Relationship Id="rId17" Type="http://schemas.openxmlformats.org/officeDocument/2006/relationships/oleObject" Target="../embeddings/oleObject119.bin"/><Relationship Id="rId25"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49.vml"/><Relationship Id="rId6" Type="http://schemas.openxmlformats.org/officeDocument/2006/relationships/image" Target="../media/image184.wmf"/><Relationship Id="rId11" Type="http://schemas.openxmlformats.org/officeDocument/2006/relationships/oleObject" Target="../embeddings/oleObject116.bin"/><Relationship Id="rId24" Type="http://schemas.openxmlformats.org/officeDocument/2006/relationships/image" Target="../media/image193.wmf"/><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10" Type="http://schemas.openxmlformats.org/officeDocument/2006/relationships/image" Target="../media/image186.wmf"/><Relationship Id="rId19" Type="http://schemas.openxmlformats.org/officeDocument/2006/relationships/oleObject" Target="../embeddings/oleObject120.bin"/><Relationship Id="rId4" Type="http://schemas.openxmlformats.org/officeDocument/2006/relationships/image" Target="../media/image183.wmf"/><Relationship Id="rId9" Type="http://schemas.openxmlformats.org/officeDocument/2006/relationships/oleObject" Target="../embeddings/oleObject115.bin"/><Relationship Id="rId14" Type="http://schemas.openxmlformats.org/officeDocument/2006/relationships/image" Target="../media/image188.wmf"/><Relationship Id="rId22" Type="http://schemas.openxmlformats.org/officeDocument/2006/relationships/image" Target="../media/image19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195.wmf"/></Relationships>
</file>

<file path=ppt/slides/_rels/slide56.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130.bin"/><Relationship Id="rId18" Type="http://schemas.openxmlformats.org/officeDocument/2006/relationships/image" Target="../media/image203.wmf"/><Relationship Id="rId26" Type="http://schemas.openxmlformats.org/officeDocument/2006/relationships/image" Target="../media/image206.wmf"/><Relationship Id="rId3" Type="http://schemas.openxmlformats.org/officeDocument/2006/relationships/oleObject" Target="../embeddings/oleObject125.bin"/><Relationship Id="rId21" Type="http://schemas.openxmlformats.org/officeDocument/2006/relationships/oleObject" Target="../embeddings/oleObject134.bin"/><Relationship Id="rId7" Type="http://schemas.openxmlformats.org/officeDocument/2006/relationships/oleObject" Target="../embeddings/oleObject127.bin"/><Relationship Id="rId12" Type="http://schemas.openxmlformats.org/officeDocument/2006/relationships/image" Target="../media/image200.wmf"/><Relationship Id="rId17" Type="http://schemas.openxmlformats.org/officeDocument/2006/relationships/oleObject" Target="../embeddings/oleObject132.bin"/><Relationship Id="rId25"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202.wmf"/><Relationship Id="rId20" Type="http://schemas.openxmlformats.org/officeDocument/2006/relationships/image" Target="../media/image188.wmf"/><Relationship Id="rId29" Type="http://schemas.openxmlformats.org/officeDocument/2006/relationships/oleObject" Target="../embeddings/oleObject138.bin"/><Relationship Id="rId1" Type="http://schemas.openxmlformats.org/officeDocument/2006/relationships/vmlDrawing" Target="../drawings/vmlDrawing51.vml"/><Relationship Id="rId6" Type="http://schemas.openxmlformats.org/officeDocument/2006/relationships/image" Target="../media/image197.wmf"/><Relationship Id="rId11" Type="http://schemas.openxmlformats.org/officeDocument/2006/relationships/oleObject" Target="../embeddings/oleObject129.bin"/><Relationship Id="rId24" Type="http://schemas.openxmlformats.org/officeDocument/2006/relationships/image" Target="../media/image205.wmf"/><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207.wmf"/><Relationship Id="rId10" Type="http://schemas.openxmlformats.org/officeDocument/2006/relationships/image" Target="../media/image199.wmf"/><Relationship Id="rId19" Type="http://schemas.openxmlformats.org/officeDocument/2006/relationships/oleObject" Target="../embeddings/oleObject133.bin"/><Relationship Id="rId4" Type="http://schemas.openxmlformats.org/officeDocument/2006/relationships/image" Target="../media/image196.wmf"/><Relationship Id="rId9" Type="http://schemas.openxmlformats.org/officeDocument/2006/relationships/oleObject" Target="../embeddings/oleObject128.bin"/><Relationship Id="rId14" Type="http://schemas.openxmlformats.org/officeDocument/2006/relationships/image" Target="../media/image201.wmf"/><Relationship Id="rId22" Type="http://schemas.openxmlformats.org/officeDocument/2006/relationships/image" Target="../media/image204.wmf"/><Relationship Id="rId27" Type="http://schemas.openxmlformats.org/officeDocument/2006/relationships/oleObject" Target="../embeddings/oleObject137.bin"/><Relationship Id="rId30" Type="http://schemas.openxmlformats.org/officeDocument/2006/relationships/image" Target="../media/image20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3" Type="http://schemas.openxmlformats.org/officeDocument/2006/relationships/notesSlide" Target="../notesSlides/notesSlide6.xml"/><Relationship Id="rId7" Type="http://schemas.openxmlformats.org/officeDocument/2006/relationships/image" Target="../media/image7.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6.wmf"/><Relationship Id="rId1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Word_Document2.docx"/><Relationship Id="rId5" Type="http://schemas.openxmlformats.org/officeDocument/2006/relationships/image" Target="../media/image11.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Word_Document5.docx"/><Relationship Id="rId3" Type="http://schemas.openxmlformats.org/officeDocument/2006/relationships/notesSlide" Target="../notesSlides/notesSlide8.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package" Target="../embeddings/Microsoft_Word_Document4.docx"/><Relationship Id="rId5" Type="http://schemas.openxmlformats.org/officeDocument/2006/relationships/image" Target="../media/image14.emf"/><Relationship Id="rId10" Type="http://schemas.openxmlformats.org/officeDocument/2006/relationships/image" Target="../media/image17.png"/><Relationship Id="rId4" Type="http://schemas.openxmlformats.org/officeDocument/2006/relationships/package" Target="../embeddings/Microsoft_Word_Document3.docx"/><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8.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6916" y="1374009"/>
            <a:ext cx="4775200" cy="829945"/>
          </a:xfrm>
          <a:prstGeom prst="rect">
            <a:avLst/>
          </a:prstGeom>
          <a:noFill/>
        </p:spPr>
        <p:txBody>
          <a:bodyPr wrap="none" rtlCol="0">
            <a:spAutoFit/>
          </a:bodyPr>
          <a:lstStyle/>
          <a:p>
            <a:r>
              <a:rPr kumimoji="1" lang="zh-CN" altLang="en-US" sz="4800" b="1" dirty="0" smtClean="0">
                <a:solidFill>
                  <a:schemeClr val="bg1"/>
                </a:solidFill>
                <a:latin typeface="+mj-lt"/>
                <a:ea typeface="黑体" panose="02010609060101010101" charset="-122"/>
                <a:cs typeface="黑体" panose="02010609060101010101" charset="-122"/>
              </a:rPr>
              <a:t>课题</a:t>
            </a:r>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函数和极限</a:t>
            </a:r>
            <a:endParaRPr kumimoji="1" lang="en-US" altLang="zh-CN" sz="4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flipH="1">
            <a:off x="6814820" y="2461895"/>
            <a:ext cx="3588385" cy="645160"/>
          </a:xfrm>
          <a:prstGeom prst="rect">
            <a:avLst/>
          </a:prstGeom>
          <a:noFill/>
        </p:spPr>
        <p:txBody>
          <a:bodyPr wrap="square" rtlCol="0">
            <a:spAutoFit/>
          </a:bodyPr>
          <a:lstStyle/>
          <a:p>
            <a:r>
              <a:rPr kumimoji="1" lang="zh-CN" altLang="en-US" sz="3600" b="1" dirty="0" smtClean="0">
                <a:solidFill>
                  <a:schemeClr val="bg1"/>
                </a:solidFill>
                <a:latin typeface="+mj-lt"/>
                <a:ea typeface="黑体" panose="02010609060101010101" charset="-122"/>
                <a:cs typeface="黑体" panose="02010609060101010101" charset="-122"/>
              </a:rPr>
              <a:t>讲师</a:t>
            </a:r>
            <a:r>
              <a:rPr kumimoji="1" lang="en-US" altLang="zh-CN" sz="3600" b="1" dirty="0" smtClean="0">
                <a:solidFill>
                  <a:schemeClr val="bg1"/>
                </a:solidFill>
                <a:latin typeface="+mj-lt"/>
                <a:ea typeface="华文琥珀" panose="02010800040101010101" charset="-122"/>
                <a:cs typeface="华文琥珀" panose="02010800040101010101" charset="-122"/>
              </a:rPr>
              <a:t>:</a:t>
            </a:r>
            <a:r>
              <a:rPr kumimoji="1" lang="en-US" altLang="zh-CN" sz="3600" b="1" dirty="0">
                <a:solidFill>
                  <a:schemeClr val="bg1"/>
                </a:solidFill>
                <a:latin typeface="黑体" panose="02010609060101010101" charset="-122"/>
                <a:ea typeface="黑体" panose="02010609060101010101" charset="-122"/>
                <a:cs typeface="华文琥珀" panose="02010800040101010101" charset="-122"/>
              </a:rPr>
              <a:t>Seven</a:t>
            </a:r>
            <a:r>
              <a:rPr kumimoji="1" lang="zh-CN" altLang="en-US" sz="3600" b="1" dirty="0" smtClean="0">
                <a:solidFill>
                  <a:schemeClr val="bg1"/>
                </a:solidFill>
                <a:latin typeface="黑体" panose="02010609060101010101" charset="-122"/>
                <a:ea typeface="黑体" panose="02010609060101010101" charset="-122"/>
                <a:cs typeface="黑体" panose="02010609060101010101" charset="-122"/>
              </a:rPr>
              <a:t>老师</a:t>
            </a:r>
            <a:endParaRPr kumimoji="1" lang="zh-CN" altLang="en-US" sz="3600" b="1" dirty="0" smtClean="0">
              <a:solidFill>
                <a:schemeClr val="bg1"/>
              </a:solidFill>
              <a:latin typeface="+mj-lt"/>
              <a:ea typeface="华文琥珀" panose="02010800040101010101" charset="-122"/>
              <a:cs typeface="华文琥珀" panose="02010800040101010101" charset="-122"/>
            </a:endParaRPr>
          </a:p>
        </p:txBody>
      </p:sp>
      <p:sp>
        <p:nvSpPr>
          <p:cNvPr id="6" name="文本框 5"/>
          <p:cNvSpPr txBox="1"/>
          <p:nvPr/>
        </p:nvSpPr>
        <p:spPr>
          <a:xfrm>
            <a:off x="5444115" y="4293329"/>
            <a:ext cx="5828840" cy="461665"/>
          </a:xfrm>
          <a:prstGeom prst="rect">
            <a:avLst/>
          </a:prstGeom>
          <a:noFill/>
        </p:spPr>
        <p:txBody>
          <a:bodyPr wrap="none" rtlCol="0">
            <a:spAutoFit/>
          </a:bodyPr>
          <a:lstStyle/>
          <a:p>
            <a:r>
              <a:rPr lang="en-US" altLang="zh-CN" sz="2400" b="1" dirty="0" smtClean="0">
                <a:solidFill>
                  <a:schemeClr val="bg1"/>
                </a:solidFill>
              </a:rPr>
              <a:t>2018-03-26</a:t>
            </a:r>
            <a:r>
              <a:rPr lang="zh-CN" altLang="en-US" sz="2400" b="1" dirty="0" smtClean="0">
                <a:solidFill>
                  <a:schemeClr val="bg1"/>
                </a:solidFill>
              </a:rPr>
              <a:t>（周一）</a:t>
            </a:r>
            <a:r>
              <a:rPr lang="zh-CN" altLang="en-US" sz="2400" b="1" dirty="0">
                <a:solidFill>
                  <a:schemeClr val="bg1"/>
                </a:solidFill>
              </a:rPr>
              <a:t>上课时间</a:t>
            </a:r>
            <a:r>
              <a:rPr lang="en-US" altLang="zh-CN" sz="2400" b="1" dirty="0">
                <a:solidFill>
                  <a:schemeClr val="bg1"/>
                </a:solidFill>
              </a:rPr>
              <a:t>8:30-10:00</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2247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函数的有界性</a:t>
            </a:r>
          </a:p>
        </p:txBody>
      </p:sp>
      <p:graphicFrame>
        <p:nvGraphicFramePr>
          <p:cNvPr id="143364" name="Object 4"/>
          <p:cNvGraphicFramePr>
            <a:graphicFrameLocks noChangeAspect="1"/>
          </p:cNvGraphicFramePr>
          <p:nvPr/>
        </p:nvGraphicFramePr>
        <p:xfrm>
          <a:off x="2240915" y="1332865"/>
          <a:ext cx="8153400" cy="1612900"/>
        </p:xfrm>
        <a:graphic>
          <a:graphicData uri="http://schemas.openxmlformats.org/presentationml/2006/ole">
            <mc:AlternateContent xmlns:mc="http://schemas.openxmlformats.org/markup-compatibility/2006">
              <mc:Choice xmlns:v="urn:schemas-microsoft-com:vml" Requires="v">
                <p:oleObj spid="_x0000_s7291" name="Document" r:id="rId4" imgW="3578225" imgH="709930" progId="Word.Document.8">
                  <p:embed/>
                </p:oleObj>
              </mc:Choice>
              <mc:Fallback>
                <p:oleObj name="Document" r:id="rId4" imgW="3578225" imgH="709930" progId="Word.Document.8">
                  <p:embed/>
                  <p:pic>
                    <p:nvPicPr>
                      <p:cNvPr id="0" name="图片 7168"/>
                      <p:cNvPicPr>
                        <a:picLocks noChangeAspect="1"/>
                      </p:cNvPicPr>
                      <p:nvPr/>
                    </p:nvPicPr>
                    <p:blipFill>
                      <a:blip r:embed="rId5"/>
                      <a:stretch>
                        <a:fillRect/>
                      </a:stretch>
                    </p:blipFill>
                    <p:spPr>
                      <a:xfrm>
                        <a:off x="2240915" y="1332865"/>
                        <a:ext cx="8153400" cy="1612900"/>
                      </a:xfrm>
                      <a:prstGeom prst="rect">
                        <a:avLst/>
                      </a:prstGeom>
                      <a:noFill/>
                      <a:ln w="9525">
                        <a:noFill/>
                      </a:ln>
                    </p:spPr>
                  </p:pic>
                </p:oleObj>
              </mc:Fallback>
            </mc:AlternateContent>
          </a:graphicData>
        </a:graphic>
      </p:graphicFrame>
      <p:graphicFrame>
        <p:nvGraphicFramePr>
          <p:cNvPr id="143366" name="Object 6"/>
          <p:cNvGraphicFramePr>
            <a:graphicFrameLocks noChangeAspect="1"/>
          </p:cNvGraphicFramePr>
          <p:nvPr/>
        </p:nvGraphicFramePr>
        <p:xfrm>
          <a:off x="2279015" y="5320665"/>
          <a:ext cx="7772400" cy="635000"/>
        </p:xfrm>
        <a:graphic>
          <a:graphicData uri="http://schemas.openxmlformats.org/presentationml/2006/ole">
            <mc:AlternateContent xmlns:mc="http://schemas.openxmlformats.org/markup-compatibility/2006">
              <mc:Choice xmlns:v="urn:schemas-microsoft-com:vml" Requires="v">
                <p:oleObj spid="_x0000_s7292" name="Document" r:id="rId6" imgW="3173095" imgH="264795" progId="Word.Document.8">
                  <p:embed/>
                </p:oleObj>
              </mc:Choice>
              <mc:Fallback>
                <p:oleObj name="Document" r:id="rId6" imgW="3173095" imgH="264795" progId="Word.Document.8">
                  <p:embed/>
                  <p:pic>
                    <p:nvPicPr>
                      <p:cNvPr id="0" name="图片 7169"/>
                      <p:cNvPicPr>
                        <a:picLocks noChangeAspect="1"/>
                      </p:cNvPicPr>
                      <p:nvPr/>
                    </p:nvPicPr>
                    <p:blipFill>
                      <a:blip r:embed="rId7"/>
                      <a:stretch>
                        <a:fillRect/>
                      </a:stretch>
                    </p:blipFill>
                    <p:spPr>
                      <a:xfrm>
                        <a:off x="2279015" y="5320665"/>
                        <a:ext cx="7772400" cy="635000"/>
                      </a:xfrm>
                      <a:prstGeom prst="rect">
                        <a:avLst/>
                      </a:prstGeom>
                      <a:noFill/>
                      <a:ln w="38100">
                        <a:noFill/>
                      </a:ln>
                    </p:spPr>
                  </p:pic>
                </p:oleObj>
              </mc:Fallback>
            </mc:AlternateContent>
          </a:graphicData>
        </a:graphic>
      </p:graphicFrame>
      <p:graphicFrame>
        <p:nvGraphicFramePr>
          <p:cNvPr id="143371" name="Object 11"/>
          <p:cNvGraphicFramePr>
            <a:graphicFrameLocks noChangeAspect="1"/>
          </p:cNvGraphicFramePr>
          <p:nvPr/>
        </p:nvGraphicFramePr>
        <p:xfrm>
          <a:off x="2209165" y="3872865"/>
          <a:ext cx="8191500" cy="1104900"/>
        </p:xfrm>
        <a:graphic>
          <a:graphicData uri="http://schemas.openxmlformats.org/presentationml/2006/ole">
            <mc:AlternateContent xmlns:mc="http://schemas.openxmlformats.org/markup-compatibility/2006">
              <mc:Choice xmlns:v="urn:schemas-microsoft-com:vml" Requires="v">
                <p:oleObj spid="_x0000_s7293" name="Document" r:id="rId8" imgW="3585845" imgH="483235" progId="Word.Document.8">
                  <p:embed/>
                </p:oleObj>
              </mc:Choice>
              <mc:Fallback>
                <p:oleObj name="Document" r:id="rId8" imgW="3585845" imgH="483235" progId="Word.Document.8">
                  <p:embed/>
                  <p:pic>
                    <p:nvPicPr>
                      <p:cNvPr id="0" name="图片 7170"/>
                      <p:cNvPicPr>
                        <a:picLocks noChangeAspect="1"/>
                      </p:cNvPicPr>
                      <p:nvPr/>
                    </p:nvPicPr>
                    <p:blipFill>
                      <a:blip r:embed="rId9"/>
                      <a:stretch>
                        <a:fillRect/>
                      </a:stretch>
                    </p:blipFill>
                    <p:spPr>
                      <a:xfrm>
                        <a:off x="2209165" y="3872865"/>
                        <a:ext cx="8191500" cy="1104900"/>
                      </a:xfrm>
                      <a:prstGeom prst="rect">
                        <a:avLst/>
                      </a:prstGeom>
                      <a:noFill/>
                      <a:ln w="9525">
                        <a:noFill/>
                      </a:ln>
                    </p:spPr>
                  </p:pic>
                </p:oleObj>
              </mc:Fallback>
            </mc:AlternateContent>
          </a:graphicData>
        </a:graphic>
      </p:graphicFrame>
      <p:graphicFrame>
        <p:nvGraphicFramePr>
          <p:cNvPr id="143372" name="Object 12"/>
          <p:cNvGraphicFramePr>
            <a:graphicFrameLocks noChangeAspect="1"/>
          </p:cNvGraphicFramePr>
          <p:nvPr/>
        </p:nvGraphicFramePr>
        <p:xfrm>
          <a:off x="2267903" y="2498090"/>
          <a:ext cx="8131175" cy="901700"/>
        </p:xfrm>
        <a:graphic>
          <a:graphicData uri="http://schemas.openxmlformats.org/presentationml/2006/ole">
            <mc:AlternateContent xmlns:mc="http://schemas.openxmlformats.org/markup-compatibility/2006">
              <mc:Choice xmlns:v="urn:schemas-microsoft-com:vml" Requires="v">
                <p:oleObj spid="_x0000_s7294" name="Document" r:id="rId10" imgW="3575050" imgH="397510" progId="Word.Document.8">
                  <p:embed/>
                </p:oleObj>
              </mc:Choice>
              <mc:Fallback>
                <p:oleObj name="Document" r:id="rId10" imgW="3575050" imgH="397510" progId="Word.Document.8">
                  <p:embed/>
                  <p:pic>
                    <p:nvPicPr>
                      <p:cNvPr id="0" name="图片 7171"/>
                      <p:cNvPicPr>
                        <a:picLocks noChangeAspect="1"/>
                      </p:cNvPicPr>
                      <p:nvPr/>
                    </p:nvPicPr>
                    <p:blipFill>
                      <a:blip r:embed="rId11"/>
                      <a:stretch>
                        <a:fillRect/>
                      </a:stretch>
                    </p:blipFill>
                    <p:spPr>
                      <a:xfrm>
                        <a:off x="2267903" y="2498090"/>
                        <a:ext cx="8131175" cy="901700"/>
                      </a:xfrm>
                      <a:prstGeom prst="rect">
                        <a:avLst/>
                      </a:prstGeom>
                      <a:noFill/>
                      <a:ln w="9525">
                        <a:noFill/>
                      </a:ln>
                    </p:spPr>
                  </p:pic>
                </p:oleObj>
              </mc:Fallback>
            </mc:AlternateContent>
          </a:graphicData>
        </a:graphic>
      </p:graphicFrame>
      <p:graphicFrame>
        <p:nvGraphicFramePr>
          <p:cNvPr id="143375" name="Object 15"/>
          <p:cNvGraphicFramePr>
            <a:graphicFrameLocks noChangeAspect="1"/>
          </p:cNvGraphicFramePr>
          <p:nvPr/>
        </p:nvGraphicFramePr>
        <p:xfrm>
          <a:off x="2164715" y="3174365"/>
          <a:ext cx="8166100" cy="939800"/>
        </p:xfrm>
        <a:graphic>
          <a:graphicData uri="http://schemas.openxmlformats.org/presentationml/2006/ole">
            <mc:AlternateContent xmlns:mc="http://schemas.openxmlformats.org/markup-compatibility/2006">
              <mc:Choice xmlns:v="urn:schemas-microsoft-com:vml" Requires="v">
                <p:oleObj spid="_x0000_s7295" name="Document" r:id="rId12" imgW="3585845" imgH="417830" progId="Word.Document.8">
                  <p:embed/>
                </p:oleObj>
              </mc:Choice>
              <mc:Fallback>
                <p:oleObj name="Document" r:id="rId12" imgW="3585845" imgH="417830" progId="Word.Document.8">
                  <p:embed/>
                  <p:pic>
                    <p:nvPicPr>
                      <p:cNvPr id="0" name="图片 7173"/>
                      <p:cNvPicPr>
                        <a:picLocks noChangeAspect="1"/>
                      </p:cNvPicPr>
                      <p:nvPr/>
                    </p:nvPicPr>
                    <p:blipFill>
                      <a:blip r:embed="rId13"/>
                      <a:stretch>
                        <a:fillRect/>
                      </a:stretch>
                    </p:blipFill>
                    <p:spPr>
                      <a:xfrm>
                        <a:off x="2164715" y="3174365"/>
                        <a:ext cx="8166100" cy="939800"/>
                      </a:xfrm>
                      <a:prstGeom prst="rect">
                        <a:avLst/>
                      </a:prstGeom>
                      <a:noFill/>
                      <a:ln w="9525">
                        <a:noFill/>
                      </a:ln>
                    </p:spPr>
                  </p:pic>
                </p:oleObj>
              </mc:Fallback>
            </mc:AlternateContent>
          </a:graphicData>
        </a:graphic>
      </p:graphicFrame>
      <p:graphicFrame>
        <p:nvGraphicFramePr>
          <p:cNvPr id="143373" name="Object 13"/>
          <p:cNvGraphicFramePr>
            <a:graphicFrameLocks noChangeAspect="1"/>
          </p:cNvGraphicFramePr>
          <p:nvPr/>
        </p:nvGraphicFramePr>
        <p:xfrm>
          <a:off x="2000250" y="4621848"/>
          <a:ext cx="8191500" cy="698500"/>
        </p:xfrm>
        <a:graphic>
          <a:graphicData uri="http://schemas.openxmlformats.org/presentationml/2006/ole">
            <mc:AlternateContent xmlns:mc="http://schemas.openxmlformats.org/markup-compatibility/2006">
              <mc:Choice xmlns:v="urn:schemas-microsoft-com:vml" Requires="v">
                <p:oleObj spid="_x0000_s7296" name="Document" r:id="rId14" imgW="3585845" imgH="304800" progId="Word.Document.8">
                  <p:embed/>
                </p:oleObj>
              </mc:Choice>
              <mc:Fallback>
                <p:oleObj name="Document" r:id="rId14" imgW="3585845" imgH="304800" progId="Word.Document.8">
                  <p:embed/>
                  <p:pic>
                    <p:nvPicPr>
                      <p:cNvPr id="0" name="图片 7172"/>
                      <p:cNvPicPr>
                        <a:picLocks noChangeAspect="1"/>
                      </p:cNvPicPr>
                      <p:nvPr/>
                    </p:nvPicPr>
                    <p:blipFill>
                      <a:blip r:embed="rId15"/>
                      <a:stretch>
                        <a:fillRect/>
                      </a:stretch>
                    </p:blipFill>
                    <p:spPr>
                      <a:xfrm>
                        <a:off x="2000250" y="4621848"/>
                        <a:ext cx="8191500" cy="69850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3372"/>
                                        </p:tgtEl>
                                        <p:attrNameLst>
                                          <p:attrName>style.visibility</p:attrName>
                                        </p:attrNameLst>
                                      </p:cBhvr>
                                      <p:to>
                                        <p:strVal val="visible"/>
                                      </p:to>
                                    </p:set>
                                    <p:animEffect transition="in" filter="wipe(left)">
                                      <p:cBhvr>
                                        <p:cTn id="11" dur="500"/>
                                        <p:tgtEl>
                                          <p:spTgt spid="14337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3375"/>
                                        </p:tgtEl>
                                        <p:attrNameLst>
                                          <p:attrName>style.visibility</p:attrName>
                                        </p:attrNameLst>
                                      </p:cBhvr>
                                      <p:to>
                                        <p:strVal val="visible"/>
                                      </p:to>
                                    </p:set>
                                    <p:animEffect transition="in" filter="wipe(left)">
                                      <p:cBhvr>
                                        <p:cTn id="15" dur="500"/>
                                        <p:tgtEl>
                                          <p:spTgt spid="14337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3371"/>
                                        </p:tgtEl>
                                        <p:attrNameLst>
                                          <p:attrName>style.visibility</p:attrName>
                                        </p:attrNameLst>
                                      </p:cBhvr>
                                      <p:to>
                                        <p:strVal val="visible"/>
                                      </p:to>
                                    </p:set>
                                    <p:animEffect transition="in" filter="wipe(left)">
                                      <p:cBhvr>
                                        <p:cTn id="20" dur="500"/>
                                        <p:tgtEl>
                                          <p:spTgt spid="14337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3366"/>
                                        </p:tgtEl>
                                        <p:attrNameLst>
                                          <p:attrName>style.visibility</p:attrName>
                                        </p:attrNameLst>
                                      </p:cBhvr>
                                      <p:to>
                                        <p:strVal val="visible"/>
                                      </p:to>
                                    </p:set>
                                    <p:animEffect transition="in" filter="wipe(left)">
                                      <p:cBhvr>
                                        <p:cTn id="24" dur="500"/>
                                        <p:tgtEl>
                                          <p:spTgt spid="14336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43373"/>
                                        </p:tgtEl>
                                        <p:attrNameLst>
                                          <p:attrName>style.visibility</p:attrName>
                                        </p:attrNameLst>
                                      </p:cBhvr>
                                      <p:to>
                                        <p:strVal val="visible"/>
                                      </p:to>
                                    </p:set>
                                    <p:animEffect transition="in" filter="wipe(left)">
                                      <p:cBhvr>
                                        <p:cTn id="28" dur="500"/>
                                        <p:tgtEl>
                                          <p:spTgt spid="14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22287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715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复合函数</a:t>
            </a:r>
          </a:p>
        </p:txBody>
      </p:sp>
      <p:graphicFrame>
        <p:nvGraphicFramePr>
          <p:cNvPr id="144388" name="Object 4"/>
          <p:cNvGraphicFramePr>
            <a:graphicFrameLocks noChangeAspect="1"/>
          </p:cNvGraphicFramePr>
          <p:nvPr/>
        </p:nvGraphicFramePr>
        <p:xfrm>
          <a:off x="1926621" y="1440815"/>
          <a:ext cx="8178798" cy="2357439"/>
        </p:xfrm>
        <a:graphic>
          <a:graphicData uri="http://schemas.openxmlformats.org/presentationml/2006/ole">
            <mc:AlternateContent xmlns:mc="http://schemas.openxmlformats.org/markup-compatibility/2006">
              <mc:Choice xmlns:v="urn:schemas-microsoft-com:vml" Requires="v">
                <p:oleObj spid="_x0000_s8255" name="Document" r:id="rId4" imgW="3458210" imgH="1129030" progId="Word.Document.8">
                  <p:embed/>
                </p:oleObj>
              </mc:Choice>
              <mc:Fallback>
                <p:oleObj name="Document" r:id="rId4" imgW="3458210" imgH="1129030" progId="Word.Document.8">
                  <p:embed/>
                  <p:pic>
                    <p:nvPicPr>
                      <p:cNvPr id="0" name="图片 8192"/>
                      <p:cNvPicPr>
                        <a:picLocks noChangeAspect="1"/>
                      </p:cNvPicPr>
                      <p:nvPr/>
                    </p:nvPicPr>
                    <p:blipFill>
                      <a:blip r:embed="rId5"/>
                      <a:stretch>
                        <a:fillRect/>
                      </a:stretch>
                    </p:blipFill>
                    <p:spPr>
                      <a:xfrm>
                        <a:off x="1926621" y="1440815"/>
                        <a:ext cx="8178798" cy="2357439"/>
                      </a:xfrm>
                      <a:prstGeom prst="rect">
                        <a:avLst/>
                      </a:prstGeom>
                      <a:noFill/>
                      <a:ln w="38100">
                        <a:noFill/>
                      </a:ln>
                    </p:spPr>
                  </p:pic>
                </p:oleObj>
              </mc:Fallback>
            </mc:AlternateContent>
          </a:graphicData>
        </a:graphic>
      </p:graphicFrame>
      <p:graphicFrame>
        <p:nvGraphicFramePr>
          <p:cNvPr id="144389" name="Object 5"/>
          <p:cNvGraphicFramePr>
            <a:graphicFrameLocks noChangeAspect="1"/>
          </p:cNvGraphicFramePr>
          <p:nvPr/>
        </p:nvGraphicFramePr>
        <p:xfrm>
          <a:off x="1818611" y="4226882"/>
          <a:ext cx="8215370" cy="1214445"/>
        </p:xfrm>
        <a:graphic>
          <a:graphicData uri="http://schemas.openxmlformats.org/presentationml/2006/ole">
            <mc:AlternateContent xmlns:mc="http://schemas.openxmlformats.org/markup-compatibility/2006">
              <mc:Choice xmlns:v="urn:schemas-microsoft-com:vml" Requires="v">
                <p:oleObj spid="_x0000_s8256" name="Document" r:id="rId6" imgW="3415030" imgH="527050" progId="Word.Document.8">
                  <p:embed/>
                </p:oleObj>
              </mc:Choice>
              <mc:Fallback>
                <p:oleObj name="Document" r:id="rId6" imgW="3415030" imgH="527050" progId="Word.Document.8">
                  <p:embed/>
                  <p:pic>
                    <p:nvPicPr>
                      <p:cNvPr id="0" name="图片 8193"/>
                      <p:cNvPicPr>
                        <a:picLocks noChangeAspect="1"/>
                      </p:cNvPicPr>
                      <p:nvPr/>
                    </p:nvPicPr>
                    <p:blipFill>
                      <a:blip r:embed="rId7"/>
                      <a:stretch>
                        <a:fillRect/>
                      </a:stretch>
                    </p:blipFill>
                    <p:spPr>
                      <a:xfrm>
                        <a:off x="1818611" y="4226882"/>
                        <a:ext cx="8215370" cy="1214445"/>
                      </a:xfrm>
                      <a:prstGeom prst="rect">
                        <a:avLst/>
                      </a:prstGeom>
                      <a:noFill/>
                      <a:ln w="38100">
                        <a:noFill/>
                      </a:ln>
                    </p:spPr>
                  </p:pic>
                </p:oleObj>
              </mc:Fallback>
            </mc:AlternateContent>
          </a:graphicData>
        </a:graphic>
      </p:graphicFrame>
      <p:sp>
        <p:nvSpPr>
          <p:cNvPr id="144390" name="Rectangle 6"/>
          <p:cNvSpPr>
            <a:spLocks noChangeArrowheads="1"/>
          </p:cNvSpPr>
          <p:nvPr/>
        </p:nvSpPr>
        <p:spPr bwMode="auto">
          <a:xfrm>
            <a:off x="1818611" y="5350844"/>
            <a:ext cx="8159750" cy="519112"/>
          </a:xfrm>
          <a:prstGeom prst="rect">
            <a:avLst/>
          </a:prstGeom>
          <a:noFill/>
          <a:ln w="38100">
            <a:noFill/>
            <a:miter lim="800000"/>
          </a:ln>
          <a:effectLst/>
        </p:spPr>
        <p:txBody>
          <a:bodyPr>
            <a:spAutoFit/>
          </a:bodyPr>
          <a:lstStyle/>
          <a:p>
            <a:r>
              <a:rPr kumimoji="1" lang="zh-CN" altLang="en-US" sz="2800" b="1" dirty="0">
                <a:solidFill>
                  <a:srgbClr val="FF0000"/>
                </a:solidFill>
                <a:latin typeface="宋体" panose="02010600030101010101" pitchFamily="2" charset="-122"/>
                <a:ea typeface="宋体" panose="02010600030101010101" pitchFamily="2" charset="-122"/>
              </a:rPr>
              <a:t>类似地，</a:t>
            </a:r>
            <a:r>
              <a:rPr kumimoji="1" lang="zh-CN" altLang="en-US" sz="2800" b="1" dirty="0">
                <a:solidFill>
                  <a:srgbClr val="000808"/>
                </a:solidFill>
                <a:latin typeface="宋体" panose="02010600030101010101" pitchFamily="2" charset="-122"/>
                <a:ea typeface="宋体" panose="02010600030101010101" pitchFamily="2" charset="-122"/>
              </a:rPr>
              <a:t>可以定义多于两重复合关系的</a:t>
            </a:r>
            <a:r>
              <a:rPr kumimoji="1" lang="zh-CN" altLang="en-US" sz="2800" b="1" dirty="0" smtClean="0">
                <a:solidFill>
                  <a:srgbClr val="000808"/>
                </a:solidFill>
                <a:latin typeface="宋体" panose="02010600030101010101" pitchFamily="2" charset="-122"/>
                <a:ea typeface="宋体" panose="02010600030101010101" pitchFamily="2" charset="-122"/>
              </a:rPr>
              <a:t>复合函数。</a:t>
            </a:r>
            <a:endParaRPr kumimoji="1" lang="en-US" altLang="zh-CN" sz="2800" b="1" dirty="0">
              <a:latin typeface="宋体" panose="02010600030101010101" pitchFamily="2" charset="-122"/>
              <a:ea typeface="宋体" panose="02010600030101010101" pitchFamily="2" charset="-122"/>
            </a:endParaRPr>
          </a:p>
        </p:txBody>
      </p:sp>
      <p:graphicFrame>
        <p:nvGraphicFramePr>
          <p:cNvPr id="144391" name="Object 7"/>
          <p:cNvGraphicFramePr>
            <a:graphicFrameLocks noChangeAspect="1"/>
          </p:cNvGraphicFramePr>
          <p:nvPr/>
        </p:nvGraphicFramePr>
        <p:xfrm>
          <a:off x="2609215" y="3723640"/>
          <a:ext cx="3632200" cy="723900"/>
        </p:xfrm>
        <a:graphic>
          <a:graphicData uri="http://schemas.openxmlformats.org/presentationml/2006/ole">
            <mc:AlternateContent xmlns:mc="http://schemas.openxmlformats.org/markup-compatibility/2006">
              <mc:Choice xmlns:v="urn:schemas-microsoft-com:vml" Requires="v">
                <p:oleObj spid="_x0000_s8257" name="Document" r:id="rId8" imgW="1627505" imgH="327660" progId="Word.Document.8">
                  <p:embed/>
                </p:oleObj>
              </mc:Choice>
              <mc:Fallback>
                <p:oleObj name="Document" r:id="rId8" imgW="1627505" imgH="327660" progId="Word.Document.8">
                  <p:embed/>
                  <p:pic>
                    <p:nvPicPr>
                      <p:cNvPr id="0" name="图片 8194"/>
                      <p:cNvPicPr>
                        <a:picLocks noChangeAspect="1"/>
                      </p:cNvPicPr>
                      <p:nvPr/>
                    </p:nvPicPr>
                    <p:blipFill>
                      <a:blip r:embed="rId9"/>
                      <a:stretch>
                        <a:fillRect/>
                      </a:stretch>
                    </p:blipFill>
                    <p:spPr>
                      <a:xfrm>
                        <a:off x="2609215" y="3723640"/>
                        <a:ext cx="3632200" cy="723900"/>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left)">
                                      <p:cBhvr>
                                        <p:cTn id="7" dur="500"/>
                                        <p:tgtEl>
                                          <p:spTgt spid="144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91"/>
                                        </p:tgtEl>
                                        <p:attrNameLst>
                                          <p:attrName>style.visibility</p:attrName>
                                        </p:attrNameLst>
                                      </p:cBhvr>
                                      <p:to>
                                        <p:strVal val="visible"/>
                                      </p:to>
                                    </p:set>
                                    <p:animEffect transition="in" filter="wipe(left)">
                                      <p:cBhvr>
                                        <p:cTn id="12" dur="500"/>
                                        <p:tgtEl>
                                          <p:spTgt spid="1443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9"/>
                                        </p:tgtEl>
                                        <p:attrNameLst>
                                          <p:attrName>style.visibility</p:attrName>
                                        </p:attrNameLst>
                                      </p:cBhvr>
                                      <p:to>
                                        <p:strVal val="visible"/>
                                      </p:to>
                                    </p:set>
                                    <p:animEffect transition="in" filter="wipe(left)">
                                      <p:cBhvr>
                                        <p:cTn id="17" dur="500"/>
                                        <p:tgtEl>
                                          <p:spTgt spid="1443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90">
                                            <p:txEl>
                                              <p:pRg st="0" end="0"/>
                                            </p:txEl>
                                          </p:spTgt>
                                        </p:tgtEl>
                                        <p:attrNameLst>
                                          <p:attrName>style.visibility</p:attrName>
                                        </p:attrNameLst>
                                      </p:cBhvr>
                                      <p:to>
                                        <p:strVal val="visible"/>
                                      </p:to>
                                    </p:set>
                                    <p:animEffect transition="in" filter="wipe(left)">
                                      <p:cBhvr>
                                        <p:cTn id="22" dur="500"/>
                                        <p:tgtEl>
                                          <p:spTgt spid="1443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12331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715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复合函数</a:t>
            </a:r>
          </a:p>
        </p:txBody>
      </p:sp>
      <p:graphicFrame>
        <p:nvGraphicFramePr>
          <p:cNvPr id="146436" name="Object 4"/>
          <p:cNvGraphicFramePr>
            <a:graphicFrameLocks noChangeAspect="1"/>
          </p:cNvGraphicFramePr>
          <p:nvPr/>
        </p:nvGraphicFramePr>
        <p:xfrm>
          <a:off x="1528128" y="1333795"/>
          <a:ext cx="8542337" cy="2322513"/>
        </p:xfrm>
        <a:graphic>
          <a:graphicData uri="http://schemas.openxmlformats.org/presentationml/2006/ole">
            <mc:AlternateContent xmlns:mc="http://schemas.openxmlformats.org/markup-compatibility/2006">
              <mc:Choice xmlns:v="urn:schemas-microsoft-com:vml" Requires="v">
                <p:oleObj spid="_x0000_s9299" name="Document" r:id="rId4" imgW="3668395" imgH="999490" progId="Word.Document.8">
                  <p:embed/>
                </p:oleObj>
              </mc:Choice>
              <mc:Fallback>
                <p:oleObj name="Document" r:id="rId4" imgW="3668395" imgH="999490" progId="Word.Document.8">
                  <p:embed/>
                  <p:pic>
                    <p:nvPicPr>
                      <p:cNvPr id="0" name="图片 9216"/>
                      <p:cNvPicPr>
                        <a:picLocks noChangeAspect="1"/>
                      </p:cNvPicPr>
                      <p:nvPr/>
                    </p:nvPicPr>
                    <p:blipFill>
                      <a:blip r:embed="rId5"/>
                      <a:stretch>
                        <a:fillRect/>
                      </a:stretch>
                    </p:blipFill>
                    <p:spPr>
                      <a:xfrm>
                        <a:off x="1528128" y="1333795"/>
                        <a:ext cx="8542337" cy="2322513"/>
                      </a:xfrm>
                      <a:prstGeom prst="rect">
                        <a:avLst/>
                      </a:prstGeom>
                      <a:noFill/>
                      <a:ln w="9525">
                        <a:noFill/>
                      </a:ln>
                    </p:spPr>
                  </p:pic>
                </p:oleObj>
              </mc:Fallback>
            </mc:AlternateContent>
          </a:graphicData>
        </a:graphic>
      </p:graphicFrame>
      <p:graphicFrame>
        <p:nvGraphicFramePr>
          <p:cNvPr id="146437" name="Object 5"/>
          <p:cNvGraphicFramePr>
            <a:graphicFrameLocks noChangeAspect="1"/>
          </p:cNvGraphicFramePr>
          <p:nvPr/>
        </p:nvGraphicFramePr>
        <p:xfrm>
          <a:off x="1991696" y="3119745"/>
          <a:ext cx="6389688" cy="949325"/>
        </p:xfrm>
        <a:graphic>
          <a:graphicData uri="http://schemas.openxmlformats.org/presentationml/2006/ole">
            <mc:AlternateContent xmlns:mc="http://schemas.openxmlformats.org/markup-compatibility/2006">
              <mc:Choice xmlns:v="urn:schemas-microsoft-com:vml" Requires="v">
                <p:oleObj spid="_x0000_s9300" name="文档" r:id="rId6" imgW="2731135" imgH="405130" progId="Word.Document.8">
                  <p:embed/>
                </p:oleObj>
              </mc:Choice>
              <mc:Fallback>
                <p:oleObj name="文档" r:id="rId6" imgW="2731135" imgH="405130" progId="Word.Document.8">
                  <p:embed/>
                  <p:pic>
                    <p:nvPicPr>
                      <p:cNvPr id="0" name="图片 9217"/>
                      <p:cNvPicPr>
                        <a:picLocks noChangeAspect="1"/>
                      </p:cNvPicPr>
                      <p:nvPr/>
                    </p:nvPicPr>
                    <p:blipFill>
                      <a:blip r:embed="rId7"/>
                      <a:stretch>
                        <a:fillRect/>
                      </a:stretch>
                    </p:blipFill>
                    <p:spPr>
                      <a:xfrm>
                        <a:off x="1991696" y="3119745"/>
                        <a:ext cx="6389688" cy="949325"/>
                      </a:xfrm>
                      <a:prstGeom prst="rect">
                        <a:avLst/>
                      </a:prstGeom>
                      <a:noFill/>
                      <a:ln w="9525">
                        <a:noFill/>
                      </a:ln>
                    </p:spPr>
                  </p:pic>
                </p:oleObj>
              </mc:Fallback>
            </mc:AlternateContent>
          </a:graphicData>
        </a:graphic>
      </p:graphicFrame>
      <p:graphicFrame>
        <p:nvGraphicFramePr>
          <p:cNvPr id="146438" name="Object 6"/>
          <p:cNvGraphicFramePr>
            <a:graphicFrameLocks noChangeAspect="1"/>
          </p:cNvGraphicFramePr>
          <p:nvPr/>
        </p:nvGraphicFramePr>
        <p:xfrm>
          <a:off x="2666344" y="3643638"/>
          <a:ext cx="6859588" cy="2047875"/>
        </p:xfrm>
        <a:graphic>
          <a:graphicData uri="http://schemas.openxmlformats.org/presentationml/2006/ole">
            <mc:AlternateContent xmlns:mc="http://schemas.openxmlformats.org/markup-compatibility/2006">
              <mc:Choice xmlns:v="urn:schemas-microsoft-com:vml" Requires="v">
                <p:oleObj spid="_x0000_s9301" name="文档" r:id="rId8" imgW="2980690" imgH="888365" progId="Word.Document.8">
                  <p:embed/>
                </p:oleObj>
              </mc:Choice>
              <mc:Fallback>
                <p:oleObj name="文档" r:id="rId8" imgW="2980690" imgH="888365" progId="Word.Document.8">
                  <p:embed/>
                  <p:pic>
                    <p:nvPicPr>
                      <p:cNvPr id="0" name="图片 9218"/>
                      <p:cNvPicPr>
                        <a:picLocks noChangeAspect="1"/>
                      </p:cNvPicPr>
                      <p:nvPr/>
                    </p:nvPicPr>
                    <p:blipFill>
                      <a:blip r:embed="rId9"/>
                      <a:stretch>
                        <a:fillRect/>
                      </a:stretch>
                    </p:blipFill>
                    <p:spPr>
                      <a:xfrm>
                        <a:off x="2666344" y="3643638"/>
                        <a:ext cx="6859588" cy="2047875"/>
                      </a:xfrm>
                      <a:prstGeom prst="rect">
                        <a:avLst/>
                      </a:prstGeom>
                      <a:noFill/>
                      <a:ln w="9525">
                        <a:noFill/>
                      </a:ln>
                    </p:spPr>
                  </p:pic>
                </p:oleObj>
              </mc:Fallback>
            </mc:AlternateContent>
          </a:graphicData>
        </a:graphic>
      </p:graphicFrame>
      <p:graphicFrame>
        <p:nvGraphicFramePr>
          <p:cNvPr id="146441" name="Object 9"/>
          <p:cNvGraphicFramePr>
            <a:graphicFrameLocks noChangeAspect="1"/>
          </p:cNvGraphicFramePr>
          <p:nvPr/>
        </p:nvGraphicFramePr>
        <p:xfrm>
          <a:off x="2645725" y="5262885"/>
          <a:ext cx="2663825" cy="906462"/>
        </p:xfrm>
        <a:graphic>
          <a:graphicData uri="http://schemas.openxmlformats.org/presentationml/2006/ole">
            <mc:AlternateContent xmlns:mc="http://schemas.openxmlformats.org/markup-compatibility/2006">
              <mc:Choice xmlns:v="urn:schemas-microsoft-com:vml" Requires="v">
                <p:oleObj spid="_x0000_s9302" name="Equation" r:id="rId10" imgW="27736800" imgH="9448800" progId="Equation.DSMT4">
                  <p:embed/>
                </p:oleObj>
              </mc:Choice>
              <mc:Fallback>
                <p:oleObj name="Equation" r:id="rId10" imgW="27736800" imgH="9448800" progId="Equation.DSMT4">
                  <p:embed/>
                  <p:pic>
                    <p:nvPicPr>
                      <p:cNvPr id="0" name="图片 9219"/>
                      <p:cNvPicPr>
                        <a:picLocks noChangeAspect="1"/>
                      </p:cNvPicPr>
                      <p:nvPr/>
                    </p:nvPicPr>
                    <p:blipFill>
                      <a:blip r:embed="rId11"/>
                      <a:stretch>
                        <a:fillRect/>
                      </a:stretch>
                    </p:blipFill>
                    <p:spPr>
                      <a:xfrm>
                        <a:off x="2645725" y="5262885"/>
                        <a:ext cx="2663825" cy="906462"/>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wipe(left)">
                                      <p:cBhvr>
                                        <p:cTn id="7" dur="500"/>
                                        <p:tgtEl>
                                          <p:spTgt spid="146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438"/>
                                        </p:tgtEl>
                                        <p:attrNameLst>
                                          <p:attrName>style.visibility</p:attrName>
                                        </p:attrNameLst>
                                      </p:cBhvr>
                                      <p:to>
                                        <p:strVal val="visible"/>
                                      </p:to>
                                    </p:set>
                                    <p:animEffect transition="in" filter="wipe(left)">
                                      <p:cBhvr>
                                        <p:cTn id="12" dur="500"/>
                                        <p:tgtEl>
                                          <p:spTgt spid="1464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441"/>
                                        </p:tgtEl>
                                        <p:attrNameLst>
                                          <p:attrName>style.visibility</p:attrName>
                                        </p:attrNameLst>
                                      </p:cBhvr>
                                      <p:to>
                                        <p:strVal val="visible"/>
                                      </p:to>
                                    </p:set>
                                    <p:animEffect transition="in" filter="wipe(left)">
                                      <p:cBhvr>
                                        <p:cTn id="17" dur="500"/>
                                        <p:tgtEl>
                                          <p:spTgt spid="146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6635"/>
            <a:ext cx="10330815" cy="532066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邻域的概念</a:t>
            </a:r>
          </a:p>
        </p:txBody>
      </p:sp>
      <p:graphicFrame>
        <p:nvGraphicFramePr>
          <p:cNvPr id="285704" name="Object 8"/>
          <p:cNvGraphicFramePr>
            <a:graphicFrameLocks noChangeAspect="1"/>
          </p:cNvGraphicFramePr>
          <p:nvPr/>
        </p:nvGraphicFramePr>
        <p:xfrm>
          <a:off x="2003396" y="1046779"/>
          <a:ext cx="8208962" cy="1185862"/>
        </p:xfrm>
        <a:graphic>
          <a:graphicData uri="http://schemas.openxmlformats.org/presentationml/2006/ole">
            <mc:AlternateContent xmlns:mc="http://schemas.openxmlformats.org/markup-compatibility/2006">
              <mc:Choice xmlns:v="urn:schemas-microsoft-com:vml" Requires="v">
                <p:oleObj spid="_x0000_s10306" name="Document" r:id="rId4" imgW="3374390" imgH="488950" progId="Word.Document.8">
                  <p:embed/>
                </p:oleObj>
              </mc:Choice>
              <mc:Fallback>
                <p:oleObj name="Document" r:id="rId4" imgW="3374390" imgH="488950" progId="Word.Document.8">
                  <p:embed/>
                  <p:pic>
                    <p:nvPicPr>
                      <p:cNvPr id="0" name="图片 10240"/>
                      <p:cNvPicPr>
                        <a:picLocks noChangeAspect="1"/>
                      </p:cNvPicPr>
                      <p:nvPr/>
                    </p:nvPicPr>
                    <p:blipFill>
                      <a:blip r:embed="rId5"/>
                      <a:stretch>
                        <a:fillRect/>
                      </a:stretch>
                    </p:blipFill>
                    <p:spPr>
                      <a:xfrm>
                        <a:off x="2003396" y="1046779"/>
                        <a:ext cx="8208962" cy="1185862"/>
                      </a:xfrm>
                      <a:prstGeom prst="rect">
                        <a:avLst/>
                      </a:prstGeom>
                      <a:noFill/>
                      <a:ln w="9525">
                        <a:noFill/>
                      </a:ln>
                    </p:spPr>
                  </p:pic>
                </p:oleObj>
              </mc:Fallback>
            </mc:AlternateContent>
          </a:graphicData>
        </a:graphic>
      </p:graphicFrame>
      <p:graphicFrame>
        <p:nvGraphicFramePr>
          <p:cNvPr id="285707" name="Object 11"/>
          <p:cNvGraphicFramePr>
            <a:graphicFrameLocks noChangeAspect="1"/>
          </p:cNvGraphicFramePr>
          <p:nvPr/>
        </p:nvGraphicFramePr>
        <p:xfrm>
          <a:off x="2006600" y="1835785"/>
          <a:ext cx="8178800" cy="2654300"/>
        </p:xfrm>
        <a:graphic>
          <a:graphicData uri="http://schemas.openxmlformats.org/presentationml/2006/ole">
            <mc:AlternateContent xmlns:mc="http://schemas.openxmlformats.org/markup-compatibility/2006">
              <mc:Choice xmlns:v="urn:schemas-microsoft-com:vml" Requires="v">
                <p:oleObj spid="_x0000_s10307" name="Document" r:id="rId6" imgW="3374390" imgH="1097280" progId="Word.Document.8">
                  <p:embed/>
                </p:oleObj>
              </mc:Choice>
              <mc:Fallback>
                <p:oleObj name="Document" r:id="rId6" imgW="3374390" imgH="1097280" progId="Word.Document.8">
                  <p:embed/>
                  <p:pic>
                    <p:nvPicPr>
                      <p:cNvPr id="0" name="图片 10241"/>
                      <p:cNvPicPr>
                        <a:picLocks noChangeAspect="1"/>
                      </p:cNvPicPr>
                      <p:nvPr/>
                    </p:nvPicPr>
                    <p:blipFill>
                      <a:blip r:embed="rId7"/>
                      <a:stretch>
                        <a:fillRect/>
                      </a:stretch>
                    </p:blipFill>
                    <p:spPr>
                      <a:xfrm>
                        <a:off x="2006600" y="1835785"/>
                        <a:ext cx="8178800" cy="2654300"/>
                      </a:xfrm>
                      <a:prstGeom prst="rect">
                        <a:avLst/>
                      </a:prstGeom>
                      <a:noFill/>
                      <a:ln w="9525">
                        <a:noFill/>
                      </a:ln>
                    </p:spPr>
                  </p:pic>
                </p:oleObj>
              </mc:Fallback>
            </mc:AlternateContent>
          </a:graphicData>
        </a:graphic>
      </p:graphicFrame>
      <p:graphicFrame>
        <p:nvGraphicFramePr>
          <p:cNvPr id="285709" name="Object 13"/>
          <p:cNvGraphicFramePr>
            <a:graphicFrameLocks noChangeAspect="1"/>
          </p:cNvGraphicFramePr>
          <p:nvPr/>
        </p:nvGraphicFramePr>
        <p:xfrm>
          <a:off x="1968500" y="4185285"/>
          <a:ext cx="8204200" cy="2197100"/>
        </p:xfrm>
        <a:graphic>
          <a:graphicData uri="http://schemas.openxmlformats.org/presentationml/2006/ole">
            <mc:AlternateContent xmlns:mc="http://schemas.openxmlformats.org/markup-compatibility/2006">
              <mc:Choice xmlns:v="urn:schemas-microsoft-com:vml" Requires="v">
                <p:oleObj spid="_x0000_s10308" name="Document" r:id="rId8" imgW="3401695" imgH="915670" progId="Word.Document.8">
                  <p:embed/>
                </p:oleObj>
              </mc:Choice>
              <mc:Fallback>
                <p:oleObj name="Document" r:id="rId8" imgW="3401695" imgH="915670" progId="Word.Document.8">
                  <p:embed/>
                  <p:pic>
                    <p:nvPicPr>
                      <p:cNvPr id="0" name="图片 10242"/>
                      <p:cNvPicPr>
                        <a:picLocks noChangeAspect="1"/>
                      </p:cNvPicPr>
                      <p:nvPr/>
                    </p:nvPicPr>
                    <p:blipFill>
                      <a:blip r:embed="rId9"/>
                      <a:stretch>
                        <a:fillRect/>
                      </a:stretch>
                    </p:blipFill>
                    <p:spPr>
                      <a:xfrm>
                        <a:off x="1968500" y="4185285"/>
                        <a:ext cx="8204200" cy="219710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4"/>
                                        </p:tgtEl>
                                        <p:attrNameLst>
                                          <p:attrName>style.visibility</p:attrName>
                                        </p:attrNameLst>
                                      </p:cBhvr>
                                      <p:to>
                                        <p:strVal val="visible"/>
                                      </p:to>
                                    </p:set>
                                    <p:animEffect transition="in" filter="wipe(left)">
                                      <p:cBhvr>
                                        <p:cTn id="7" dur="500"/>
                                        <p:tgtEl>
                                          <p:spTgt spid="2857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5707"/>
                                        </p:tgtEl>
                                        <p:attrNameLst>
                                          <p:attrName>style.visibility</p:attrName>
                                        </p:attrNameLst>
                                      </p:cBhvr>
                                      <p:to>
                                        <p:strVal val="visible"/>
                                      </p:to>
                                    </p:set>
                                    <p:animEffect transition="in" filter="wipe(left)">
                                      <p:cBhvr>
                                        <p:cTn id="12" dur="500"/>
                                        <p:tgtEl>
                                          <p:spTgt spid="285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9"/>
                                        </p:tgtEl>
                                        <p:attrNameLst>
                                          <p:attrName>style.visibility</p:attrName>
                                        </p:attrNameLst>
                                      </p:cBhvr>
                                      <p:to>
                                        <p:strVal val="visible"/>
                                      </p:to>
                                    </p:set>
                                    <p:animEffect transition="in" filter="wipe(left)">
                                      <p:cBhvr>
                                        <p:cTn id="17" dur="500"/>
                                        <p:tgtEl>
                                          <p:spTgt spid="285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7115"/>
            <a:ext cx="10330815" cy="523240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715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初等函数</a:t>
            </a:r>
          </a:p>
        </p:txBody>
      </p:sp>
      <p:sp>
        <p:nvSpPr>
          <p:cNvPr id="3" name="内容占位符 2"/>
          <p:cNvSpPr>
            <a:spLocks noGrp="1"/>
          </p:cNvSpPr>
          <p:nvPr/>
        </p:nvSpPr>
        <p:spPr>
          <a:xfrm>
            <a:off x="2088515" y="1199515"/>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lvl="0"/>
            <a:r>
              <a:rPr lang="en-US" altLang="zh-CN" dirty="0" smtClean="0">
                <a:latin typeface="Calibri" panose="020F0502020204030204" pitchFamily="34" charset="0"/>
              </a:rPr>
              <a:t>1</a:t>
            </a:r>
            <a:r>
              <a:rPr lang="zh-CN" altLang="en-US" dirty="0" smtClean="0">
                <a:latin typeface="Calibri" panose="020F0502020204030204" pitchFamily="34" charset="0"/>
              </a:rPr>
              <a:t>、基本初等函数（</a:t>
            </a:r>
            <a:r>
              <a:rPr lang="en-US" dirty="0" smtClean="0">
                <a:cs typeface="Times New Roman" panose="02020603050405020304" pitchFamily="18" charset="0"/>
              </a:rPr>
              <a:t>basic elementary function</a:t>
            </a:r>
            <a:r>
              <a:rPr lang="zh-CN" altLang="en-US" dirty="0" smtClean="0">
                <a:latin typeface="Calibri" panose="020F0502020204030204" pitchFamily="34" charset="0"/>
              </a:rPr>
              <a:t>）</a:t>
            </a:r>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en-US" altLang="zh-CN" dirty="0" smtClean="0">
              <a:latin typeface="Calibri" panose="020F0502020204030204" pitchFamily="34" charset="0"/>
            </a:endParaRPr>
          </a:p>
          <a:p>
            <a:pPr lvl="0"/>
            <a:endParaRPr lang="zh-CN" altLang="en-US" dirty="0" smtClean="0">
              <a:latin typeface="Calibri" panose="020F0502020204030204" pitchFamily="34" charset="0"/>
            </a:endParaRPr>
          </a:p>
          <a:p>
            <a:endParaRPr lang="en-US" altLang="zh-CN" dirty="0" smtClean="0">
              <a:latin typeface="Calibri" panose="020F0502020204030204" pitchFamily="34" charset="0"/>
            </a:endParaRPr>
          </a:p>
          <a:p>
            <a:endParaRPr lang="en-US" altLang="zh-CN" dirty="0" smtClean="0">
              <a:latin typeface="Calibri" panose="020F0502020204030204" pitchFamily="34" charset="0"/>
            </a:endParaRPr>
          </a:p>
          <a:p>
            <a:endParaRPr lang="zh-CN" altLang="en-US" dirty="0">
              <a:latin typeface="Calibri" panose="020F0502020204030204" pitchFamily="34" charset="0"/>
            </a:endParaRPr>
          </a:p>
        </p:txBody>
      </p:sp>
      <p:graphicFrame>
        <p:nvGraphicFramePr>
          <p:cNvPr id="33796" name="Object 4"/>
          <p:cNvGraphicFramePr>
            <a:graphicFrameLocks noChangeAspect="1"/>
          </p:cNvGraphicFramePr>
          <p:nvPr/>
        </p:nvGraphicFramePr>
        <p:xfrm>
          <a:off x="2702853" y="1909117"/>
          <a:ext cx="4484712" cy="500066"/>
        </p:xfrm>
        <a:graphic>
          <a:graphicData uri="http://schemas.openxmlformats.org/presentationml/2006/ole">
            <mc:AlternateContent xmlns:mc="http://schemas.openxmlformats.org/markup-compatibility/2006">
              <mc:Choice xmlns:v="urn:schemas-microsoft-com:vml" Requires="v">
                <p:oleObj spid="_x0000_s11393" name="Equation" r:id="rId4" imgW="47244000" imgH="5486400" progId="Equation.DSMT4">
                  <p:embed/>
                </p:oleObj>
              </mc:Choice>
              <mc:Fallback>
                <p:oleObj name="Equation" r:id="rId4" imgW="47244000" imgH="5486400" progId="Equation.DSMT4">
                  <p:embed/>
                  <p:pic>
                    <p:nvPicPr>
                      <p:cNvPr id="0" name="图片 11264"/>
                      <p:cNvPicPr>
                        <a:picLocks noChangeAspect="1"/>
                      </p:cNvPicPr>
                      <p:nvPr/>
                    </p:nvPicPr>
                    <p:blipFill>
                      <a:blip r:embed="rId5"/>
                      <a:stretch>
                        <a:fillRect/>
                      </a:stretch>
                    </p:blipFill>
                    <p:spPr>
                      <a:xfrm>
                        <a:off x="2702853" y="1909117"/>
                        <a:ext cx="4484712" cy="500066"/>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33797" name="Object 5"/>
          <p:cNvGraphicFramePr>
            <a:graphicFrameLocks noChangeAspect="1"/>
          </p:cNvGraphicFramePr>
          <p:nvPr/>
        </p:nvGraphicFramePr>
        <p:xfrm>
          <a:off x="2702853" y="2480625"/>
          <a:ext cx="4051300" cy="500062"/>
        </p:xfrm>
        <a:graphic>
          <a:graphicData uri="http://schemas.openxmlformats.org/presentationml/2006/ole">
            <mc:AlternateContent xmlns:mc="http://schemas.openxmlformats.org/markup-compatibility/2006">
              <mc:Choice xmlns:v="urn:schemas-microsoft-com:vml" Requires="v">
                <p:oleObj spid="_x0000_s11394" name="Equation" r:id="rId6" imgW="42672000" imgH="5486400" progId="Equation.DSMT4">
                  <p:embed/>
                </p:oleObj>
              </mc:Choice>
              <mc:Fallback>
                <p:oleObj name="Equation" r:id="rId6" imgW="42672000" imgH="5486400" progId="Equation.DSMT4">
                  <p:embed/>
                  <p:pic>
                    <p:nvPicPr>
                      <p:cNvPr id="0" name="图片 11265"/>
                      <p:cNvPicPr>
                        <a:picLocks noChangeAspect="1"/>
                      </p:cNvPicPr>
                      <p:nvPr/>
                    </p:nvPicPr>
                    <p:blipFill>
                      <a:blip r:embed="rId7"/>
                      <a:stretch>
                        <a:fillRect/>
                      </a:stretch>
                    </p:blipFill>
                    <p:spPr>
                      <a:xfrm>
                        <a:off x="2702853" y="2480625"/>
                        <a:ext cx="4051300" cy="500062"/>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33798" name="Object 6"/>
          <p:cNvGraphicFramePr>
            <a:graphicFrameLocks noChangeAspect="1"/>
          </p:cNvGraphicFramePr>
          <p:nvPr/>
        </p:nvGraphicFramePr>
        <p:xfrm>
          <a:off x="2702853" y="3052128"/>
          <a:ext cx="4543425" cy="500063"/>
        </p:xfrm>
        <a:graphic>
          <a:graphicData uri="http://schemas.openxmlformats.org/presentationml/2006/ole">
            <mc:AlternateContent xmlns:mc="http://schemas.openxmlformats.org/markup-compatibility/2006">
              <mc:Choice xmlns:v="urn:schemas-microsoft-com:vml" Requires="v">
                <p:oleObj spid="_x0000_s11395" name="Equation" r:id="rId8" imgW="47853600" imgH="5486400" progId="Equation.DSMT4">
                  <p:embed/>
                </p:oleObj>
              </mc:Choice>
              <mc:Fallback>
                <p:oleObj name="Equation" r:id="rId8" imgW="47853600" imgH="5486400" progId="Equation.DSMT4">
                  <p:embed/>
                  <p:pic>
                    <p:nvPicPr>
                      <p:cNvPr id="0" name="图片 11266"/>
                      <p:cNvPicPr>
                        <a:picLocks noChangeAspect="1"/>
                      </p:cNvPicPr>
                      <p:nvPr/>
                    </p:nvPicPr>
                    <p:blipFill>
                      <a:blip r:embed="rId9"/>
                      <a:stretch>
                        <a:fillRect/>
                      </a:stretch>
                    </p:blipFill>
                    <p:spPr>
                      <a:xfrm>
                        <a:off x="2702853" y="3052128"/>
                        <a:ext cx="4543425" cy="500063"/>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33799" name="Object 7"/>
          <p:cNvGraphicFramePr>
            <a:graphicFrameLocks noChangeAspect="1"/>
          </p:cNvGraphicFramePr>
          <p:nvPr/>
        </p:nvGraphicFramePr>
        <p:xfrm>
          <a:off x="2702853" y="3623629"/>
          <a:ext cx="6973888" cy="473075"/>
        </p:xfrm>
        <a:graphic>
          <a:graphicData uri="http://schemas.openxmlformats.org/presentationml/2006/ole">
            <mc:AlternateContent xmlns:mc="http://schemas.openxmlformats.org/markup-compatibility/2006">
              <mc:Choice xmlns:v="urn:schemas-microsoft-com:vml" Requires="v">
                <p:oleObj spid="_x0000_s11396" name="Equation" r:id="rId10" imgW="73456800" imgH="5181600" progId="Equation.DSMT4">
                  <p:embed/>
                </p:oleObj>
              </mc:Choice>
              <mc:Fallback>
                <p:oleObj name="Equation" r:id="rId10" imgW="73456800" imgH="5181600" progId="Equation.DSMT4">
                  <p:embed/>
                  <p:pic>
                    <p:nvPicPr>
                      <p:cNvPr id="0" name="图片 11267"/>
                      <p:cNvPicPr>
                        <a:picLocks noChangeAspect="1"/>
                      </p:cNvPicPr>
                      <p:nvPr/>
                    </p:nvPicPr>
                    <p:blipFill>
                      <a:blip r:embed="rId11"/>
                      <a:stretch>
                        <a:fillRect/>
                      </a:stretch>
                    </p:blipFill>
                    <p:spPr>
                      <a:xfrm>
                        <a:off x="2702853" y="3623629"/>
                        <a:ext cx="6973888" cy="473075"/>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33800" name="Object 8"/>
          <p:cNvGraphicFramePr>
            <a:graphicFrameLocks noChangeAspect="1"/>
          </p:cNvGraphicFramePr>
          <p:nvPr/>
        </p:nvGraphicFramePr>
        <p:xfrm>
          <a:off x="2702853" y="4195133"/>
          <a:ext cx="5670550" cy="473075"/>
        </p:xfrm>
        <a:graphic>
          <a:graphicData uri="http://schemas.openxmlformats.org/presentationml/2006/ole">
            <mc:AlternateContent xmlns:mc="http://schemas.openxmlformats.org/markup-compatibility/2006">
              <mc:Choice xmlns:v="urn:schemas-microsoft-com:vml" Requires="v">
                <p:oleObj spid="_x0000_s11397" name="Equation" r:id="rId12" imgW="59740800" imgH="5181600" progId="Equation.DSMT4">
                  <p:embed/>
                </p:oleObj>
              </mc:Choice>
              <mc:Fallback>
                <p:oleObj name="Equation" r:id="rId12" imgW="59740800" imgH="5181600" progId="Equation.DSMT4">
                  <p:embed/>
                  <p:pic>
                    <p:nvPicPr>
                      <p:cNvPr id="0" name="图片 11268"/>
                      <p:cNvPicPr>
                        <a:picLocks noChangeAspect="1"/>
                      </p:cNvPicPr>
                      <p:nvPr/>
                    </p:nvPicPr>
                    <p:blipFill>
                      <a:blip r:embed="rId13"/>
                      <a:stretch>
                        <a:fillRect/>
                      </a:stretch>
                    </p:blipFill>
                    <p:spPr>
                      <a:xfrm>
                        <a:off x="2702853" y="4195133"/>
                        <a:ext cx="5670550" cy="473075"/>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33801" name="Object 9"/>
          <p:cNvGraphicFramePr>
            <a:graphicFrameLocks noChangeAspect="1"/>
          </p:cNvGraphicFramePr>
          <p:nvPr/>
        </p:nvGraphicFramePr>
        <p:xfrm>
          <a:off x="2702853" y="4766637"/>
          <a:ext cx="3733800" cy="471488"/>
        </p:xfrm>
        <a:graphic>
          <a:graphicData uri="http://schemas.openxmlformats.org/presentationml/2006/ole">
            <mc:AlternateContent xmlns:mc="http://schemas.openxmlformats.org/markup-compatibility/2006">
              <mc:Choice xmlns:v="urn:schemas-microsoft-com:vml" Requires="v">
                <p:oleObj spid="_x0000_s11398" name="Equation" r:id="rId14" imgW="39319200" imgH="5181600" progId="Equation.DSMT4">
                  <p:embed/>
                </p:oleObj>
              </mc:Choice>
              <mc:Fallback>
                <p:oleObj name="Equation" r:id="rId14" imgW="39319200" imgH="5181600" progId="Equation.DSMT4">
                  <p:embed/>
                  <p:pic>
                    <p:nvPicPr>
                      <p:cNvPr id="0" name="图片 11269"/>
                      <p:cNvPicPr>
                        <a:picLocks noChangeAspect="1"/>
                      </p:cNvPicPr>
                      <p:nvPr/>
                    </p:nvPicPr>
                    <p:blipFill>
                      <a:blip r:embed="rId15"/>
                      <a:stretch>
                        <a:fillRect/>
                      </a:stretch>
                    </p:blipFill>
                    <p:spPr>
                      <a:xfrm>
                        <a:off x="2702853" y="4766637"/>
                        <a:ext cx="3733800" cy="471488"/>
                      </a:xfrm>
                      <a:prstGeom prst="rect">
                        <a:avLst/>
                      </a:prstGeom>
                      <a:solidFill>
                        <a:srgbClr val="CCFFFF"/>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5370"/>
            <a:ext cx="10330815" cy="524319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常函数的基本性质</a:t>
            </a:r>
          </a:p>
        </p:txBody>
      </p:sp>
      <p:sp>
        <p:nvSpPr>
          <p:cNvPr id="4" name="内容占位符 3"/>
          <p:cNvSpPr>
            <a:spLocks noGrp="1"/>
          </p:cNvSpPr>
          <p:nvPr/>
        </p:nvSpPr>
        <p:spPr>
          <a:xfrm>
            <a:off x="1943735" y="124841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zh-CN" altLang="en-US" dirty="0" smtClean="0">
                <a:solidFill>
                  <a:srgbClr val="FF0000"/>
                </a:solidFill>
              </a:rPr>
              <a:t>解析式</a:t>
            </a:r>
            <a:r>
              <a:rPr lang="en-US" altLang="zh-CN" dirty="0" smtClean="0">
                <a:solidFill>
                  <a:srgbClr val="FF0000"/>
                </a:solidFill>
              </a:rPr>
              <a:t>:</a:t>
            </a:r>
          </a:p>
          <a:p>
            <a:r>
              <a:rPr lang="zh-CN" altLang="en-US" dirty="0" smtClean="0">
                <a:solidFill>
                  <a:srgbClr val="FF0000"/>
                </a:solidFill>
              </a:rPr>
              <a:t>定义域</a:t>
            </a:r>
            <a:r>
              <a:rPr lang="en-US" altLang="zh-CN" dirty="0" smtClean="0">
                <a:solidFill>
                  <a:srgbClr val="FF0000"/>
                </a:solidFill>
              </a:rPr>
              <a:t>:</a:t>
            </a:r>
            <a:r>
              <a:rPr lang="zh-CN" altLang="en-US" dirty="0" smtClean="0"/>
              <a:t>实数集</a:t>
            </a:r>
            <a:r>
              <a:rPr lang="en-US" altLang="zh-CN" dirty="0" smtClean="0"/>
              <a:t>R</a:t>
            </a:r>
            <a:endParaRPr lang="zh-CN" altLang="en-US" dirty="0"/>
          </a:p>
        </p:txBody>
      </p:sp>
      <p:graphicFrame>
        <p:nvGraphicFramePr>
          <p:cNvPr id="36866" name="Object 2"/>
          <p:cNvGraphicFramePr>
            <a:graphicFrameLocks noChangeAspect="1"/>
          </p:cNvGraphicFramePr>
          <p:nvPr/>
        </p:nvGraphicFramePr>
        <p:xfrm>
          <a:off x="3201015" y="1243632"/>
          <a:ext cx="3000396" cy="500066"/>
        </p:xfrm>
        <a:graphic>
          <a:graphicData uri="http://schemas.openxmlformats.org/presentationml/2006/ole">
            <mc:AlternateContent xmlns:mc="http://schemas.openxmlformats.org/markup-compatibility/2006">
              <mc:Choice xmlns:v="urn:schemas-microsoft-com:vml" Requires="v">
                <p:oleObj spid="_x0000_s12313" name="Equation" r:id="rId4" imgW="25298400" imgH="5181600" progId="Equation.DSMT4">
                  <p:embed/>
                </p:oleObj>
              </mc:Choice>
              <mc:Fallback>
                <p:oleObj name="Equation" r:id="rId4" imgW="25298400" imgH="5181600" progId="Equation.DSMT4">
                  <p:embed/>
                  <p:pic>
                    <p:nvPicPr>
                      <p:cNvPr id="0" name="图片 12288"/>
                      <p:cNvPicPr>
                        <a:picLocks noChangeAspect="1"/>
                      </p:cNvPicPr>
                      <p:nvPr/>
                    </p:nvPicPr>
                    <p:blipFill>
                      <a:blip r:embed="rId5"/>
                      <a:stretch>
                        <a:fillRect/>
                      </a:stretch>
                    </p:blipFill>
                    <p:spPr>
                      <a:xfrm>
                        <a:off x="3201015" y="1243632"/>
                        <a:ext cx="3000396" cy="500066"/>
                      </a:xfrm>
                      <a:prstGeom prst="rect">
                        <a:avLst/>
                      </a:prstGeom>
                      <a:noFill/>
                      <a:ln w="9525">
                        <a:noFill/>
                      </a:ln>
                    </p:spPr>
                  </p:pic>
                </p:oleObj>
              </mc:Fallback>
            </mc:AlternateContent>
          </a:graphicData>
        </a:graphic>
      </p:graphicFrame>
      <p:pic>
        <p:nvPicPr>
          <p:cNvPr id="36868" name="Picture 4"/>
          <p:cNvPicPr>
            <a:picLocks noChangeAspect="1" noChangeArrowheads="1"/>
          </p:cNvPicPr>
          <p:nvPr/>
        </p:nvPicPr>
        <p:blipFill>
          <a:blip r:embed="rId6"/>
          <a:srcRect/>
          <a:stretch>
            <a:fillRect/>
          </a:stretch>
        </p:blipFill>
        <p:spPr bwMode="auto">
          <a:xfrm>
            <a:off x="2843825" y="2386640"/>
            <a:ext cx="6143668" cy="3714776"/>
          </a:xfrm>
          <a:prstGeom prst="rect">
            <a:avLst/>
          </a:prstGeom>
          <a:noFill/>
          <a:ln w="9525">
            <a:noFill/>
            <a:miter lim="800000"/>
            <a:headEnd/>
            <a:tailEnd/>
          </a:ln>
          <a:effectLst/>
        </p:spPr>
      </p:pic>
      <p:cxnSp>
        <p:nvCxnSpPr>
          <p:cNvPr id="9" name="直接箭头连接符 8"/>
          <p:cNvCxnSpPr/>
          <p:nvPr/>
        </p:nvCxnSpPr>
        <p:spPr>
          <a:xfrm rot="16200000" flipH="1">
            <a:off x="4093990" y="3136739"/>
            <a:ext cx="1000132" cy="6429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2330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幂函数的基本性质</a:t>
            </a:r>
          </a:p>
        </p:txBody>
      </p:sp>
      <p:sp>
        <p:nvSpPr>
          <p:cNvPr id="2" name="内容占位符 3"/>
          <p:cNvSpPr>
            <a:spLocks noGrp="1"/>
          </p:cNvSpPr>
          <p:nvPr/>
        </p:nvSpPr>
        <p:spPr>
          <a:xfrm>
            <a:off x="1914525" y="112268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a:lnSpc>
                <a:spcPct val="150000"/>
              </a:lnSpc>
            </a:pPr>
            <a:r>
              <a:rPr lang="zh-CN" altLang="en-US" dirty="0" smtClean="0">
                <a:solidFill>
                  <a:srgbClr val="FF0000"/>
                </a:solidFill>
              </a:rPr>
              <a:t>解析式</a:t>
            </a:r>
            <a:r>
              <a:rPr lang="en-US" altLang="zh-CN" dirty="0" smtClean="0">
                <a:solidFill>
                  <a:srgbClr val="FF0000"/>
                </a:solidFill>
              </a:rPr>
              <a:t>:</a:t>
            </a:r>
          </a:p>
          <a:p>
            <a:pPr>
              <a:lnSpc>
                <a:spcPct val="150000"/>
              </a:lnSpc>
            </a:pPr>
            <a:r>
              <a:rPr lang="zh-CN" altLang="en-US" dirty="0" smtClean="0">
                <a:solidFill>
                  <a:srgbClr val="FF0000"/>
                </a:solidFill>
              </a:rPr>
              <a:t>定义域</a:t>
            </a:r>
            <a:r>
              <a:rPr lang="en-US" altLang="zh-CN" dirty="0" smtClean="0">
                <a:solidFill>
                  <a:srgbClr val="FF0000"/>
                </a:solidFill>
              </a:rPr>
              <a:t>:</a:t>
            </a:r>
            <a:r>
              <a:rPr lang="zh-CN" altLang="en-US" dirty="0" smtClean="0"/>
              <a:t>必须视常数    的取值而定，若    为分数时，</a:t>
            </a:r>
            <a:endParaRPr lang="en-US" altLang="zh-CN" dirty="0" smtClean="0"/>
          </a:p>
          <a:p>
            <a:pPr>
              <a:lnSpc>
                <a:spcPct val="150000"/>
              </a:lnSpc>
            </a:pPr>
            <a:r>
              <a:rPr lang="zh-CN" altLang="en-US" dirty="0" smtClean="0"/>
              <a:t>通常还要根据其分母的奇偶来决定函数的定义域。</a:t>
            </a:r>
            <a:endParaRPr lang="en-US" altLang="zh-CN" dirty="0" smtClean="0"/>
          </a:p>
          <a:p>
            <a:pPr>
              <a:lnSpc>
                <a:spcPct val="150000"/>
              </a:lnSpc>
            </a:pPr>
            <a:r>
              <a:rPr lang="zh-CN" altLang="en-US" dirty="0" smtClean="0">
                <a:solidFill>
                  <a:srgbClr val="FF0000"/>
                </a:solidFill>
              </a:rPr>
              <a:t>图像特征</a:t>
            </a:r>
            <a:r>
              <a:rPr lang="en-US" altLang="zh-CN" dirty="0" smtClean="0">
                <a:solidFill>
                  <a:srgbClr val="FF0000"/>
                </a:solidFill>
              </a:rPr>
              <a:t>:</a:t>
            </a:r>
            <a:r>
              <a:rPr lang="zh-CN" altLang="en-US" dirty="0" smtClean="0"/>
              <a:t>所有幂函数必经过点</a:t>
            </a:r>
            <a:r>
              <a:rPr lang="en-US" altLang="zh-CN" dirty="0" smtClean="0"/>
              <a:t>(1,1)</a:t>
            </a:r>
          </a:p>
          <a:p>
            <a:pPr>
              <a:lnSpc>
                <a:spcPct val="150000"/>
              </a:lnSpc>
            </a:pPr>
            <a:endParaRPr lang="zh-CN" altLang="en-US" dirty="0"/>
          </a:p>
        </p:txBody>
      </p:sp>
      <p:graphicFrame>
        <p:nvGraphicFramePr>
          <p:cNvPr id="3" name="Object 2"/>
          <p:cNvGraphicFramePr>
            <a:graphicFrameLocks noChangeAspect="1"/>
          </p:cNvGraphicFramePr>
          <p:nvPr/>
        </p:nvGraphicFramePr>
        <p:xfrm>
          <a:off x="3314681" y="1189340"/>
          <a:ext cx="3929090" cy="571504"/>
        </p:xfrm>
        <a:graphic>
          <a:graphicData uri="http://schemas.openxmlformats.org/presentationml/2006/ole">
            <mc:AlternateContent xmlns:mc="http://schemas.openxmlformats.org/markup-compatibility/2006">
              <mc:Choice xmlns:v="urn:schemas-microsoft-com:vml" Requires="v">
                <p:oleObj spid="_x0000_s13379" name="Equation" r:id="rId4" imgW="25603200" imgH="5486400" progId="Equation.DSMT4">
                  <p:embed/>
                </p:oleObj>
              </mc:Choice>
              <mc:Fallback>
                <p:oleObj name="Equation" r:id="rId4" imgW="25603200" imgH="5486400" progId="Equation.DSMT4">
                  <p:embed/>
                  <p:pic>
                    <p:nvPicPr>
                      <p:cNvPr id="0" name="图片 13312"/>
                      <p:cNvPicPr>
                        <a:picLocks noChangeAspect="1"/>
                      </p:cNvPicPr>
                      <p:nvPr/>
                    </p:nvPicPr>
                    <p:blipFill>
                      <a:blip r:embed="rId5"/>
                      <a:stretch>
                        <a:fillRect/>
                      </a:stretch>
                    </p:blipFill>
                    <p:spPr>
                      <a:xfrm>
                        <a:off x="3314681" y="1189340"/>
                        <a:ext cx="3929090" cy="571504"/>
                      </a:xfrm>
                      <a:prstGeom prst="rect">
                        <a:avLst/>
                      </a:prstGeom>
                      <a:noFill/>
                      <a:ln w="9525">
                        <a:noFill/>
                      </a:ln>
                    </p:spPr>
                  </p:pic>
                </p:oleObj>
              </mc:Fallback>
            </mc:AlternateContent>
          </a:graphicData>
        </a:graphic>
      </p:graphicFrame>
      <p:graphicFrame>
        <p:nvGraphicFramePr>
          <p:cNvPr id="6" name="Object 3"/>
          <p:cNvGraphicFramePr>
            <a:graphicFrameLocks noChangeAspect="1"/>
          </p:cNvGraphicFramePr>
          <p:nvPr/>
        </p:nvGraphicFramePr>
        <p:xfrm>
          <a:off x="4957755" y="2046596"/>
          <a:ext cx="500066" cy="428628"/>
        </p:xfrm>
        <a:graphic>
          <a:graphicData uri="http://schemas.openxmlformats.org/presentationml/2006/ole">
            <mc:AlternateContent xmlns:mc="http://schemas.openxmlformats.org/markup-compatibility/2006">
              <mc:Choice xmlns:v="urn:schemas-microsoft-com:vml" Requires="v">
                <p:oleObj spid="_x0000_s13380" name="Equation" r:id="rId6" imgW="3048000" imgH="3352800" progId="Equation.DSMT4">
                  <p:embed/>
                </p:oleObj>
              </mc:Choice>
              <mc:Fallback>
                <p:oleObj name="Equation" r:id="rId6" imgW="3048000" imgH="3352800" progId="Equation.DSMT4">
                  <p:embed/>
                  <p:pic>
                    <p:nvPicPr>
                      <p:cNvPr id="0" name="图片 13313"/>
                      <p:cNvPicPr>
                        <a:picLocks noChangeAspect="1"/>
                      </p:cNvPicPr>
                      <p:nvPr/>
                    </p:nvPicPr>
                    <p:blipFill>
                      <a:blip r:embed="rId7"/>
                      <a:stretch>
                        <a:fillRect/>
                      </a:stretch>
                    </p:blipFill>
                    <p:spPr>
                      <a:xfrm>
                        <a:off x="4957755" y="2046596"/>
                        <a:ext cx="500066" cy="428628"/>
                      </a:xfrm>
                      <a:prstGeom prst="rect">
                        <a:avLst/>
                      </a:prstGeom>
                      <a:noFill/>
                      <a:ln w="9525">
                        <a:noFill/>
                      </a:ln>
                    </p:spPr>
                  </p:pic>
                </p:oleObj>
              </mc:Fallback>
            </mc:AlternateContent>
          </a:graphicData>
        </a:graphic>
      </p:graphicFrame>
      <p:graphicFrame>
        <p:nvGraphicFramePr>
          <p:cNvPr id="8" name="Object 6"/>
          <p:cNvGraphicFramePr>
            <a:graphicFrameLocks noChangeAspect="1"/>
          </p:cNvGraphicFramePr>
          <p:nvPr/>
        </p:nvGraphicFramePr>
        <p:xfrm>
          <a:off x="7815275" y="2046596"/>
          <a:ext cx="428628" cy="428628"/>
        </p:xfrm>
        <a:graphic>
          <a:graphicData uri="http://schemas.openxmlformats.org/presentationml/2006/ole">
            <mc:AlternateContent xmlns:mc="http://schemas.openxmlformats.org/markup-compatibility/2006">
              <mc:Choice xmlns:v="urn:schemas-microsoft-com:vml" Requires="v">
                <p:oleObj spid="_x0000_s13381" name="Equation" r:id="rId8" imgW="3048000" imgH="3352800" progId="Equation.DSMT4">
                  <p:embed/>
                </p:oleObj>
              </mc:Choice>
              <mc:Fallback>
                <p:oleObj name="Equation" r:id="rId8" imgW="3048000" imgH="3352800" progId="Equation.DSMT4">
                  <p:embed/>
                  <p:pic>
                    <p:nvPicPr>
                      <p:cNvPr id="0" name="图片 13314"/>
                      <p:cNvPicPr>
                        <a:picLocks noChangeAspect="1"/>
                      </p:cNvPicPr>
                      <p:nvPr/>
                    </p:nvPicPr>
                    <p:blipFill>
                      <a:blip r:embed="rId9"/>
                      <a:stretch>
                        <a:fillRect/>
                      </a:stretch>
                    </p:blipFill>
                    <p:spPr>
                      <a:xfrm>
                        <a:off x="7815275" y="2046596"/>
                        <a:ext cx="428628" cy="428628"/>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213985"/>
          </a:xfrm>
          <a:prstGeom prst="roundRect">
            <a:avLst>
              <a:gd name="adj" fmla="val 16667"/>
            </a:avLst>
          </a:prstGeom>
          <a:solidFill>
            <a:srgbClr val="FFFFFE">
              <a:alpha val="50195"/>
            </a:srgbClr>
          </a:solidFill>
          <a:ln w="12700">
            <a:solidFill>
              <a:srgbClr val="42719B"/>
            </a:solidFill>
            <a:miter/>
          </a:ln>
        </p:spPr>
        <p:txBody>
          <a:bodyPr lIns="45719" rIns="45719"/>
          <a:lstStyle/>
          <a:p>
            <a:pPr algn="ct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sym typeface="+mn-ea"/>
              </a:rPr>
              <a:t>幂函数图像</a:t>
            </a:r>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幂函数</a:t>
            </a:r>
          </a:p>
        </p:txBody>
      </p:sp>
      <p:pic>
        <p:nvPicPr>
          <p:cNvPr id="38918" name="Picture 6"/>
          <p:cNvPicPr>
            <a:picLocks noGrp="1" noChangeAspect="1" noChangeArrowheads="1"/>
          </p:cNvPicPr>
          <p:nvPr/>
        </p:nvPicPr>
        <p:blipFill>
          <a:blip r:embed="rId4"/>
          <a:srcRect/>
          <a:stretch>
            <a:fillRect/>
          </a:stretch>
        </p:blipFill>
        <p:spPr bwMode="auto">
          <a:xfrm>
            <a:off x="2836545" y="1749425"/>
            <a:ext cx="7170420" cy="4481830"/>
          </a:xfrm>
          <a:prstGeom prst="rect">
            <a:avLst/>
          </a:prstGeom>
          <a:noFill/>
          <a:ln w="9525">
            <a:noFill/>
            <a:miter lim="800000"/>
            <a:headEnd/>
            <a:tailEnd/>
          </a:ln>
          <a:effectLst/>
        </p:spPr>
      </p:pic>
      <p:graphicFrame>
        <p:nvGraphicFramePr>
          <p:cNvPr id="38915" name="Object 3"/>
          <p:cNvGraphicFramePr>
            <a:graphicFrameLocks noChangeAspect="1"/>
          </p:cNvGraphicFramePr>
          <p:nvPr/>
        </p:nvGraphicFramePr>
        <p:xfrm>
          <a:off x="7399357" y="1250950"/>
          <a:ext cx="1557337" cy="498475"/>
        </p:xfrm>
        <a:graphic>
          <a:graphicData uri="http://schemas.openxmlformats.org/presentationml/2006/ole">
            <mc:AlternateContent xmlns:mc="http://schemas.openxmlformats.org/markup-compatibility/2006">
              <mc:Choice xmlns:v="urn:schemas-microsoft-com:vml" Requires="v">
                <p:oleObj spid="_x0000_s14361" name="Equation" r:id="rId5" imgW="15240000" imgH="4876800" progId="Equation.DSMT4">
                  <p:embed/>
                </p:oleObj>
              </mc:Choice>
              <mc:Fallback>
                <p:oleObj name="Equation" r:id="rId5" imgW="15240000" imgH="4876800" progId="Equation.DSMT4">
                  <p:embed/>
                  <p:pic>
                    <p:nvPicPr>
                      <p:cNvPr id="0" name="图片 14336"/>
                      <p:cNvPicPr>
                        <a:picLocks noChangeAspect="1"/>
                      </p:cNvPicPr>
                      <p:nvPr/>
                    </p:nvPicPr>
                    <p:blipFill>
                      <a:blip r:embed="rId6"/>
                      <a:stretch>
                        <a:fillRect/>
                      </a:stretch>
                    </p:blipFill>
                    <p:spPr>
                      <a:xfrm>
                        <a:off x="7399357" y="1250950"/>
                        <a:ext cx="1557337" cy="49847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84580"/>
            <a:ext cx="10330815" cy="5184775"/>
          </a:xfrm>
          <a:prstGeom prst="roundRect">
            <a:avLst>
              <a:gd name="adj" fmla="val 16667"/>
            </a:avLst>
          </a:prstGeom>
          <a:solidFill>
            <a:srgbClr val="FFFFFE">
              <a:alpha val="50195"/>
            </a:srgbClr>
          </a:solidFill>
          <a:ln w="12700">
            <a:solidFill>
              <a:srgbClr val="42719B"/>
            </a:solidFill>
            <a:miter/>
          </a:ln>
        </p:spPr>
        <p:txBody>
          <a:bodyPr lIns="45719" rIns="45719"/>
          <a:lstStyle/>
          <a:p>
            <a:pPr algn="ct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sym typeface="+mn-ea"/>
              </a:rPr>
              <a:t>幂函数图像</a:t>
            </a:r>
          </a:p>
        </p:txBody>
      </p:sp>
      <p:sp>
        <p:nvSpPr>
          <p:cNvPr id="34" name="文本框 4"/>
          <p:cNvSpPr txBox="1"/>
          <p:nvPr/>
        </p:nvSpPr>
        <p:spPr>
          <a:xfrm rot="20615195">
            <a:off x="385350" y="328058"/>
            <a:ext cx="1309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幂函数</a:t>
            </a:r>
          </a:p>
        </p:txBody>
      </p:sp>
      <p:pic>
        <p:nvPicPr>
          <p:cNvPr id="39940" name="Picture 4"/>
          <p:cNvPicPr>
            <a:picLocks noGrp="1" noChangeAspect="1" noChangeArrowheads="1"/>
          </p:cNvPicPr>
          <p:nvPr/>
        </p:nvPicPr>
        <p:blipFill>
          <a:blip r:embed="rId4"/>
          <a:srcRect/>
          <a:stretch>
            <a:fillRect/>
          </a:stretch>
        </p:blipFill>
        <p:spPr bwMode="auto">
          <a:xfrm>
            <a:off x="2420302" y="1945322"/>
            <a:ext cx="7972425" cy="4324350"/>
          </a:xfrm>
          <a:prstGeom prst="rect">
            <a:avLst/>
          </a:prstGeom>
          <a:noFill/>
          <a:ln w="9525">
            <a:noFill/>
            <a:miter lim="800000"/>
            <a:headEnd/>
            <a:tailEnd/>
          </a:ln>
          <a:effectLst/>
        </p:spPr>
      </p:pic>
      <p:graphicFrame>
        <p:nvGraphicFramePr>
          <p:cNvPr id="39938" name="Object 2"/>
          <p:cNvGraphicFramePr>
            <a:graphicFrameLocks noChangeAspect="1"/>
          </p:cNvGraphicFramePr>
          <p:nvPr/>
        </p:nvGraphicFramePr>
        <p:xfrm>
          <a:off x="7350443" y="1362710"/>
          <a:ext cx="1557337" cy="498475"/>
        </p:xfrm>
        <a:graphic>
          <a:graphicData uri="http://schemas.openxmlformats.org/presentationml/2006/ole">
            <mc:AlternateContent xmlns:mc="http://schemas.openxmlformats.org/markup-compatibility/2006">
              <mc:Choice xmlns:v="urn:schemas-microsoft-com:vml" Requires="v">
                <p:oleObj spid="_x0000_s15384" name="Equation" r:id="rId5" imgW="15240000" imgH="4876800" progId="Equation.DSMT4">
                  <p:embed/>
                </p:oleObj>
              </mc:Choice>
              <mc:Fallback>
                <p:oleObj name="Equation" r:id="rId5" imgW="15240000" imgH="4876800" progId="Equation.DSMT4">
                  <p:embed/>
                  <p:pic>
                    <p:nvPicPr>
                      <p:cNvPr id="0" name="图片 15360"/>
                      <p:cNvPicPr>
                        <a:picLocks noChangeAspect="1"/>
                      </p:cNvPicPr>
                      <p:nvPr/>
                    </p:nvPicPr>
                    <p:blipFill>
                      <a:blip r:embed="rId6"/>
                      <a:stretch>
                        <a:fillRect/>
                      </a:stretch>
                    </p:blipFill>
                    <p:spPr>
                      <a:xfrm>
                        <a:off x="7350443" y="1362710"/>
                        <a:ext cx="1557337" cy="49847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31939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指数函数的基本性质</a:t>
            </a:r>
          </a:p>
        </p:txBody>
      </p:sp>
      <p:sp>
        <p:nvSpPr>
          <p:cNvPr id="4" name="内容占位符 3"/>
          <p:cNvSpPr>
            <a:spLocks noGrp="1"/>
          </p:cNvSpPr>
          <p:nvPr/>
        </p:nvSpPr>
        <p:spPr>
          <a:xfrm>
            <a:off x="1963420" y="1149985"/>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zh-CN" altLang="en-US" dirty="0" smtClean="0">
                <a:solidFill>
                  <a:srgbClr val="FF0000"/>
                </a:solidFill>
              </a:rPr>
              <a:t>解析式</a:t>
            </a:r>
            <a:r>
              <a:rPr lang="en-US" altLang="zh-CN" dirty="0" smtClean="0">
                <a:solidFill>
                  <a:srgbClr val="FF0000"/>
                </a:solidFill>
              </a:rPr>
              <a:t>:</a:t>
            </a:r>
          </a:p>
          <a:p>
            <a:r>
              <a:rPr lang="zh-CN" altLang="en-US" dirty="0" smtClean="0">
                <a:solidFill>
                  <a:srgbClr val="FF0000"/>
                </a:solidFill>
              </a:rPr>
              <a:t>基本特征</a:t>
            </a:r>
            <a:r>
              <a:rPr lang="en-US" altLang="zh-CN" dirty="0" smtClean="0">
                <a:solidFill>
                  <a:srgbClr val="FF0000"/>
                </a:solidFill>
              </a:rPr>
              <a:t>:</a:t>
            </a:r>
            <a:r>
              <a:rPr lang="zh-CN" altLang="en-US" dirty="0" smtClean="0"/>
              <a:t>定义域为实数集</a:t>
            </a:r>
            <a:r>
              <a:rPr lang="en-US" altLang="zh-CN" dirty="0" smtClean="0"/>
              <a:t>R</a:t>
            </a:r>
            <a:r>
              <a:rPr lang="zh-CN" altLang="en-US" dirty="0" smtClean="0"/>
              <a:t>，值域为</a:t>
            </a:r>
            <a:r>
              <a:rPr lang="en-US" altLang="zh-CN" dirty="0" smtClean="0"/>
              <a:t>(0,+∞)</a:t>
            </a:r>
            <a:r>
              <a:rPr lang="zh-CN" altLang="en-US" dirty="0" smtClean="0"/>
              <a:t>，函数</a:t>
            </a:r>
            <a:endParaRPr lang="en-US" altLang="zh-CN" dirty="0" smtClean="0"/>
          </a:p>
          <a:p>
            <a:r>
              <a:rPr lang="zh-CN" altLang="en-US" dirty="0" smtClean="0"/>
              <a:t>图像必经过点</a:t>
            </a:r>
            <a:r>
              <a:rPr lang="en-US" altLang="zh-CN" dirty="0" smtClean="0"/>
              <a:t>(0,1)</a:t>
            </a:r>
            <a:endParaRPr lang="zh-CN" altLang="en-US" dirty="0" smtClean="0"/>
          </a:p>
          <a:p>
            <a:endParaRPr lang="zh-CN" altLang="en-US" dirty="0"/>
          </a:p>
        </p:txBody>
      </p:sp>
      <p:graphicFrame>
        <p:nvGraphicFramePr>
          <p:cNvPr id="40962" name="Object 2"/>
          <p:cNvGraphicFramePr>
            <a:graphicFrameLocks noChangeAspect="1"/>
          </p:cNvGraphicFramePr>
          <p:nvPr/>
        </p:nvGraphicFramePr>
        <p:xfrm>
          <a:off x="3363576" y="1145223"/>
          <a:ext cx="3648075" cy="500062"/>
        </p:xfrm>
        <a:graphic>
          <a:graphicData uri="http://schemas.openxmlformats.org/presentationml/2006/ole">
            <mc:AlternateContent xmlns:mc="http://schemas.openxmlformats.org/markup-compatibility/2006">
              <mc:Choice xmlns:v="urn:schemas-microsoft-com:vml" Requires="v">
                <p:oleObj spid="_x0000_s16409" name="Equation" r:id="rId4" imgW="32613600" imgH="5486400" progId="Equation.DSMT4">
                  <p:embed/>
                </p:oleObj>
              </mc:Choice>
              <mc:Fallback>
                <p:oleObj name="Equation" r:id="rId4" imgW="32613600" imgH="5486400" progId="Equation.DSMT4">
                  <p:embed/>
                  <p:pic>
                    <p:nvPicPr>
                      <p:cNvPr id="0" name="图片 16384"/>
                      <p:cNvPicPr>
                        <a:picLocks noChangeAspect="1"/>
                      </p:cNvPicPr>
                      <p:nvPr/>
                    </p:nvPicPr>
                    <p:blipFill>
                      <a:blip r:embed="rId5"/>
                      <a:stretch>
                        <a:fillRect/>
                      </a:stretch>
                    </p:blipFill>
                    <p:spPr>
                      <a:xfrm>
                        <a:off x="3363576" y="1145223"/>
                        <a:ext cx="3648075" cy="500062"/>
                      </a:xfrm>
                      <a:prstGeom prst="rect">
                        <a:avLst/>
                      </a:prstGeom>
                      <a:noFill/>
                      <a:ln w="9525">
                        <a:noFill/>
                      </a:ln>
                    </p:spPr>
                  </p:pic>
                </p:oleObj>
              </mc:Fallback>
            </mc:AlternateContent>
          </a:graphicData>
        </a:graphic>
      </p:graphicFrame>
      <p:pic>
        <p:nvPicPr>
          <p:cNvPr id="40963" name="Picture 3"/>
          <p:cNvPicPr>
            <a:picLocks noChangeAspect="1" noChangeArrowheads="1"/>
          </p:cNvPicPr>
          <p:nvPr/>
        </p:nvPicPr>
        <p:blipFill>
          <a:blip r:embed="rId6"/>
          <a:srcRect/>
          <a:stretch>
            <a:fillRect/>
          </a:stretch>
        </p:blipFill>
        <p:spPr bwMode="auto">
          <a:xfrm>
            <a:off x="2134893" y="2612093"/>
            <a:ext cx="7229475" cy="36766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7774" y="122184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marL="1257300" lvl="2" indent="-342900" algn="l">
              <a:lnSpc>
                <a:spcPct val="13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4800" dirty="0" smtClean="0"/>
              <a:t>函数的概念和性质</a:t>
            </a:r>
            <a:endParaRPr lang="zh-CN" altLang="en-US" sz="4800" dirty="0"/>
          </a:p>
          <a:p>
            <a:pPr marL="1257300" lvl="2" indent="-342900" algn="l">
              <a:lnSpc>
                <a:spcPct val="13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4800" dirty="0"/>
              <a:t>函数的极限</a:t>
            </a:r>
          </a:p>
          <a:p>
            <a:pPr marL="1257300" lvl="2" indent="-342900" algn="l">
              <a:lnSpc>
                <a:spcPct val="13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4800" dirty="0"/>
              <a:t>极限运算法则</a:t>
            </a:r>
          </a:p>
          <a:p>
            <a:pPr marL="1257300" lvl="2" indent="-342900" algn="l">
              <a:lnSpc>
                <a:spcPct val="13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4800" dirty="0">
                <a:sym typeface="+mn-ea"/>
              </a:rPr>
              <a:t>数列的极限</a:t>
            </a:r>
            <a:endParaRPr lang="zh-CN" altLang="en-US" sz="4800" dirty="0"/>
          </a:p>
          <a:p>
            <a:pPr marL="1257300" lvl="2" indent="-342900" algn="l">
              <a:lnSpc>
                <a:spcPct val="13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altLang="en-US" sz="4800" dirty="0"/>
          </a:p>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altLang="en-US" dirty="0"/>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26224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3747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对数函数的基本性质</a:t>
            </a:r>
          </a:p>
        </p:txBody>
      </p:sp>
      <p:sp>
        <p:nvSpPr>
          <p:cNvPr id="4" name="内容占位符 3"/>
          <p:cNvSpPr>
            <a:spLocks noGrp="1"/>
          </p:cNvSpPr>
          <p:nvPr/>
        </p:nvSpPr>
        <p:spPr>
          <a:xfrm>
            <a:off x="2272030" y="1383665"/>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zh-CN" altLang="en-US" dirty="0" smtClean="0">
                <a:solidFill>
                  <a:srgbClr val="FF0000"/>
                </a:solidFill>
              </a:rPr>
              <a:t>解析式</a:t>
            </a:r>
            <a:r>
              <a:rPr lang="en-US" altLang="zh-CN" dirty="0" smtClean="0">
                <a:solidFill>
                  <a:srgbClr val="FF0000"/>
                </a:solidFill>
              </a:rPr>
              <a:t>:</a:t>
            </a:r>
          </a:p>
          <a:p>
            <a:r>
              <a:rPr lang="zh-CN" altLang="en-US" dirty="0" smtClean="0">
                <a:solidFill>
                  <a:srgbClr val="FF0000"/>
                </a:solidFill>
              </a:rPr>
              <a:t>基本特征</a:t>
            </a:r>
            <a:r>
              <a:rPr lang="en-US" altLang="zh-CN" dirty="0" smtClean="0">
                <a:solidFill>
                  <a:srgbClr val="FF0000"/>
                </a:solidFill>
              </a:rPr>
              <a:t>:</a:t>
            </a:r>
            <a:r>
              <a:rPr lang="zh-CN" altLang="en-US" dirty="0" smtClean="0"/>
              <a:t>定义域为</a:t>
            </a:r>
            <a:r>
              <a:rPr lang="en-US" altLang="zh-CN" dirty="0" smtClean="0"/>
              <a:t>(0,+∞)</a:t>
            </a:r>
            <a:r>
              <a:rPr lang="zh-CN" altLang="en-US" dirty="0" smtClean="0"/>
              <a:t>，值域为实数集</a:t>
            </a:r>
            <a:r>
              <a:rPr lang="en-US" altLang="zh-CN" dirty="0" smtClean="0"/>
              <a:t>R</a:t>
            </a:r>
            <a:r>
              <a:rPr lang="zh-CN" altLang="en-US" dirty="0" smtClean="0"/>
              <a:t>，图像</a:t>
            </a:r>
            <a:endParaRPr lang="en-US" altLang="zh-CN" dirty="0" smtClean="0"/>
          </a:p>
          <a:p>
            <a:r>
              <a:rPr lang="zh-CN" altLang="en-US" dirty="0" smtClean="0"/>
              <a:t>必经过点</a:t>
            </a:r>
            <a:r>
              <a:rPr lang="en-US" altLang="zh-CN" dirty="0" smtClean="0"/>
              <a:t>(0,1)</a:t>
            </a:r>
            <a:endParaRPr lang="zh-CN" altLang="en-US" dirty="0"/>
          </a:p>
        </p:txBody>
      </p:sp>
      <p:graphicFrame>
        <p:nvGraphicFramePr>
          <p:cNvPr id="41986" name="Object 2"/>
          <p:cNvGraphicFramePr>
            <a:graphicFrameLocks noChangeAspect="1"/>
          </p:cNvGraphicFramePr>
          <p:nvPr/>
        </p:nvGraphicFramePr>
        <p:xfrm>
          <a:off x="3672186" y="1378887"/>
          <a:ext cx="3929090" cy="500066"/>
        </p:xfrm>
        <a:graphic>
          <a:graphicData uri="http://schemas.openxmlformats.org/presentationml/2006/ole">
            <mc:AlternateContent xmlns:mc="http://schemas.openxmlformats.org/markup-compatibility/2006">
              <mc:Choice xmlns:v="urn:schemas-microsoft-com:vml" Requires="v">
                <p:oleObj spid="_x0000_s17477" name="Equation" r:id="rId4" imgW="37185600" imgH="5486400" progId="Equation.DSMT4">
                  <p:embed/>
                </p:oleObj>
              </mc:Choice>
              <mc:Fallback>
                <p:oleObj name="Equation" r:id="rId4" imgW="37185600" imgH="5486400" progId="Equation.DSMT4">
                  <p:embed/>
                  <p:pic>
                    <p:nvPicPr>
                      <p:cNvPr id="0" name="图片 17408"/>
                      <p:cNvPicPr>
                        <a:picLocks noChangeAspect="1"/>
                      </p:cNvPicPr>
                      <p:nvPr/>
                    </p:nvPicPr>
                    <p:blipFill>
                      <a:blip r:embed="rId5"/>
                      <a:stretch>
                        <a:fillRect/>
                      </a:stretch>
                    </p:blipFill>
                    <p:spPr>
                      <a:xfrm>
                        <a:off x="3672186" y="1378887"/>
                        <a:ext cx="3929090" cy="500066"/>
                      </a:xfrm>
                      <a:prstGeom prst="rect">
                        <a:avLst/>
                      </a:prstGeom>
                      <a:noFill/>
                      <a:ln w="9525">
                        <a:noFill/>
                      </a:ln>
                    </p:spPr>
                  </p:pic>
                </p:oleObj>
              </mc:Fallback>
            </mc:AlternateContent>
          </a:graphicData>
        </a:graphic>
      </p:graphicFrame>
      <p:pic>
        <p:nvPicPr>
          <p:cNvPr id="41987" name="Picture 3"/>
          <p:cNvPicPr>
            <a:picLocks noChangeAspect="1" noChangeArrowheads="1"/>
          </p:cNvPicPr>
          <p:nvPr/>
        </p:nvPicPr>
        <p:blipFill>
          <a:blip r:embed="rId6"/>
          <a:srcRect/>
          <a:stretch>
            <a:fillRect/>
          </a:stretch>
        </p:blipFill>
        <p:spPr bwMode="auto">
          <a:xfrm>
            <a:off x="2386302" y="2950523"/>
            <a:ext cx="7715304" cy="3357585"/>
          </a:xfrm>
          <a:prstGeom prst="rect">
            <a:avLst/>
          </a:prstGeom>
          <a:noFill/>
          <a:ln w="9525">
            <a:noFill/>
            <a:miter lim="800000"/>
            <a:headEnd/>
            <a:tailEnd/>
          </a:ln>
          <a:effectLst/>
        </p:spPr>
      </p:pic>
      <p:graphicFrame>
        <p:nvGraphicFramePr>
          <p:cNvPr id="41988" name="Object 4"/>
          <p:cNvGraphicFramePr>
            <a:graphicFrameLocks noChangeAspect="1"/>
          </p:cNvGraphicFramePr>
          <p:nvPr/>
        </p:nvGraphicFramePr>
        <p:xfrm>
          <a:off x="7958466" y="5093663"/>
          <a:ext cx="2057408" cy="514352"/>
        </p:xfrm>
        <a:graphic>
          <a:graphicData uri="http://schemas.openxmlformats.org/presentationml/2006/ole">
            <mc:AlternateContent xmlns:mc="http://schemas.openxmlformats.org/markup-compatibility/2006">
              <mc:Choice xmlns:v="urn:schemas-microsoft-com:vml" Requires="v">
                <p:oleObj spid="_x0000_s17478" name="Equation" r:id="rId7" imgW="21945600" imgH="5486400" progId="Equation.DSMT4">
                  <p:embed/>
                </p:oleObj>
              </mc:Choice>
              <mc:Fallback>
                <p:oleObj name="Equation" r:id="rId7" imgW="21945600" imgH="5486400" progId="Equation.DSMT4">
                  <p:embed/>
                  <p:pic>
                    <p:nvPicPr>
                      <p:cNvPr id="0" name="图片 17409"/>
                      <p:cNvPicPr>
                        <a:picLocks noChangeAspect="1"/>
                      </p:cNvPicPr>
                      <p:nvPr/>
                    </p:nvPicPr>
                    <p:blipFill>
                      <a:blip r:embed="rId8"/>
                      <a:stretch>
                        <a:fillRect/>
                      </a:stretch>
                    </p:blipFill>
                    <p:spPr>
                      <a:xfrm>
                        <a:off x="7958466" y="5093663"/>
                        <a:ext cx="2057408" cy="514352"/>
                      </a:xfrm>
                      <a:prstGeom prst="rect">
                        <a:avLst/>
                      </a:prstGeom>
                      <a:noFill/>
                      <a:ln w="9525">
                        <a:noFill/>
                      </a:ln>
                    </p:spPr>
                  </p:pic>
                </p:oleObj>
              </mc:Fallback>
            </mc:AlternateContent>
          </a:graphicData>
        </a:graphic>
      </p:graphicFrame>
      <p:graphicFrame>
        <p:nvGraphicFramePr>
          <p:cNvPr id="41989" name="Object 5"/>
          <p:cNvGraphicFramePr>
            <a:graphicFrameLocks noChangeAspect="1"/>
          </p:cNvGraphicFramePr>
          <p:nvPr/>
        </p:nvGraphicFramePr>
        <p:xfrm>
          <a:off x="6172518" y="2593340"/>
          <a:ext cx="1914525" cy="514350"/>
        </p:xfrm>
        <a:graphic>
          <a:graphicData uri="http://schemas.openxmlformats.org/presentationml/2006/ole">
            <mc:AlternateContent xmlns:mc="http://schemas.openxmlformats.org/markup-compatibility/2006">
              <mc:Choice xmlns:v="urn:schemas-microsoft-com:vml" Requires="v">
                <p:oleObj spid="_x0000_s17479" name="Equation" r:id="rId9" imgW="20421600" imgH="5486400" progId="Equation.DSMT4">
                  <p:embed/>
                </p:oleObj>
              </mc:Choice>
              <mc:Fallback>
                <p:oleObj name="Equation" r:id="rId9" imgW="20421600" imgH="5486400" progId="Equation.DSMT4">
                  <p:embed/>
                  <p:pic>
                    <p:nvPicPr>
                      <p:cNvPr id="0" name="图片 17410"/>
                      <p:cNvPicPr>
                        <a:picLocks noChangeAspect="1"/>
                      </p:cNvPicPr>
                      <p:nvPr/>
                    </p:nvPicPr>
                    <p:blipFill>
                      <a:blip r:embed="rId10"/>
                      <a:stretch>
                        <a:fillRect/>
                      </a:stretch>
                    </p:blipFill>
                    <p:spPr>
                      <a:xfrm>
                        <a:off x="6172518" y="2593340"/>
                        <a:ext cx="1914525" cy="514350"/>
                      </a:xfrm>
                      <a:prstGeom prst="rect">
                        <a:avLst/>
                      </a:prstGeom>
                      <a:noFill/>
                      <a:ln w="9525">
                        <a:noFill/>
                      </a:ln>
                    </p:spPr>
                  </p:pic>
                </p:oleObj>
              </mc:Fallback>
            </mc:AlternateContent>
          </a:graphicData>
        </a:graphic>
      </p:graphicFrame>
      <p:cxnSp>
        <p:nvCxnSpPr>
          <p:cNvPr id="11" name="直接箭头连接符 10"/>
          <p:cNvCxnSpPr/>
          <p:nvPr/>
        </p:nvCxnSpPr>
        <p:spPr>
          <a:xfrm>
            <a:off x="6886896" y="3021961"/>
            <a:ext cx="428628" cy="3571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flipV="1">
            <a:off x="7315524" y="5450853"/>
            <a:ext cx="642942" cy="2143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22287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正弦余弦函数</a:t>
            </a:r>
          </a:p>
        </p:txBody>
      </p:sp>
      <p:sp>
        <p:nvSpPr>
          <p:cNvPr id="4" name="内容占位符 3"/>
          <p:cNvSpPr>
            <a:spLocks noGrp="1"/>
          </p:cNvSpPr>
          <p:nvPr/>
        </p:nvSpPr>
        <p:spPr>
          <a:xfrm>
            <a:off x="2076450" y="123317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zh-CN" altLang="en-US" dirty="0" smtClean="0">
                <a:solidFill>
                  <a:srgbClr val="FF0000"/>
                </a:solidFill>
              </a:rPr>
              <a:t>解析式</a:t>
            </a:r>
            <a:r>
              <a:rPr lang="en-US" altLang="zh-CN" dirty="0" smtClean="0">
                <a:solidFill>
                  <a:srgbClr val="FF0000"/>
                </a:solidFill>
              </a:rPr>
              <a:t>:</a:t>
            </a:r>
          </a:p>
          <a:p>
            <a:r>
              <a:rPr lang="zh-CN" altLang="en-US" dirty="0" smtClean="0">
                <a:solidFill>
                  <a:srgbClr val="FF0000"/>
                </a:solidFill>
              </a:rPr>
              <a:t>基本特征</a:t>
            </a:r>
            <a:r>
              <a:rPr lang="en-US" altLang="zh-CN" dirty="0" smtClean="0">
                <a:solidFill>
                  <a:srgbClr val="FF0000"/>
                </a:solidFill>
              </a:rPr>
              <a:t>:</a:t>
            </a:r>
            <a:r>
              <a:rPr lang="zh-CN" altLang="en-US" dirty="0" smtClean="0"/>
              <a:t>定义域为实数集</a:t>
            </a:r>
            <a:r>
              <a:rPr lang="en-US" altLang="zh-CN" dirty="0" smtClean="0"/>
              <a:t>R</a:t>
            </a:r>
            <a:r>
              <a:rPr lang="zh-CN" altLang="en-US" dirty="0" smtClean="0"/>
              <a:t>，值域为</a:t>
            </a:r>
            <a:r>
              <a:rPr lang="en-US" altLang="zh-CN" dirty="0" smtClean="0"/>
              <a:t>[-1,1]</a:t>
            </a:r>
            <a:r>
              <a:rPr lang="zh-CN" altLang="en-US" dirty="0" smtClean="0"/>
              <a:t>，最小正</a:t>
            </a:r>
            <a:endParaRPr lang="en-US" altLang="zh-CN" dirty="0" smtClean="0"/>
          </a:p>
          <a:p>
            <a:r>
              <a:rPr lang="zh-CN" altLang="en-US" dirty="0" smtClean="0"/>
              <a:t>周期</a:t>
            </a:r>
            <a:r>
              <a:rPr lang="en-US" altLang="zh-CN" i="1" dirty="0" smtClean="0"/>
              <a:t>T</a:t>
            </a:r>
            <a:r>
              <a:rPr lang="zh-CN" altLang="en-US" dirty="0" smtClean="0"/>
              <a:t>为      </a:t>
            </a:r>
            <a:endParaRPr lang="en-US" altLang="zh-CN" dirty="0" smtClean="0"/>
          </a:p>
          <a:p>
            <a:endParaRPr lang="zh-CN" altLang="en-US" dirty="0"/>
          </a:p>
        </p:txBody>
      </p:sp>
      <p:graphicFrame>
        <p:nvGraphicFramePr>
          <p:cNvPr id="43010" name="Object 2"/>
          <p:cNvGraphicFramePr>
            <a:graphicFrameLocks noChangeAspect="1"/>
          </p:cNvGraphicFramePr>
          <p:nvPr/>
        </p:nvGraphicFramePr>
        <p:xfrm>
          <a:off x="3405168" y="1233472"/>
          <a:ext cx="2857520" cy="500066"/>
        </p:xfrm>
        <a:graphic>
          <a:graphicData uri="http://schemas.openxmlformats.org/presentationml/2006/ole">
            <mc:AlternateContent xmlns:mc="http://schemas.openxmlformats.org/markup-compatibility/2006">
              <mc:Choice xmlns:v="urn:schemas-microsoft-com:vml" Requires="v">
                <p:oleObj spid="_x0000_s18479" name="Equation" r:id="rId4" imgW="23164800" imgH="4876800" progId="Equation.DSMT4">
                  <p:embed/>
                </p:oleObj>
              </mc:Choice>
              <mc:Fallback>
                <p:oleObj name="Equation" r:id="rId4" imgW="23164800" imgH="4876800" progId="Equation.DSMT4">
                  <p:embed/>
                  <p:pic>
                    <p:nvPicPr>
                      <p:cNvPr id="0" name="图片 18432"/>
                      <p:cNvPicPr>
                        <a:picLocks noChangeAspect="1"/>
                      </p:cNvPicPr>
                      <p:nvPr/>
                    </p:nvPicPr>
                    <p:blipFill>
                      <a:blip r:embed="rId5"/>
                      <a:stretch>
                        <a:fillRect/>
                      </a:stretch>
                    </p:blipFill>
                    <p:spPr>
                      <a:xfrm>
                        <a:off x="3405168" y="1233472"/>
                        <a:ext cx="2857520" cy="500066"/>
                      </a:xfrm>
                      <a:prstGeom prst="rect">
                        <a:avLst/>
                      </a:prstGeom>
                      <a:noFill/>
                      <a:ln w="9525">
                        <a:noFill/>
                      </a:ln>
                    </p:spPr>
                  </p:pic>
                </p:oleObj>
              </mc:Fallback>
            </mc:AlternateContent>
          </a:graphicData>
        </a:graphic>
      </p:graphicFrame>
      <p:graphicFrame>
        <p:nvGraphicFramePr>
          <p:cNvPr id="43011" name="Object 3"/>
          <p:cNvGraphicFramePr>
            <a:graphicFrameLocks noChangeAspect="1"/>
          </p:cNvGraphicFramePr>
          <p:nvPr/>
        </p:nvGraphicFramePr>
        <p:xfrm>
          <a:off x="3476606" y="2305042"/>
          <a:ext cx="571504" cy="428628"/>
        </p:xfrm>
        <a:graphic>
          <a:graphicData uri="http://schemas.openxmlformats.org/presentationml/2006/ole">
            <mc:AlternateContent xmlns:mc="http://schemas.openxmlformats.org/markup-compatibility/2006">
              <mc:Choice xmlns:v="urn:schemas-microsoft-com:vml" Requires="v">
                <p:oleObj spid="_x0000_s18480" name="Equation" r:id="rId6" imgW="5486400" imgH="4267200" progId="Equation.DSMT4">
                  <p:embed/>
                </p:oleObj>
              </mc:Choice>
              <mc:Fallback>
                <p:oleObj name="Equation" r:id="rId6" imgW="5486400" imgH="4267200" progId="Equation.DSMT4">
                  <p:embed/>
                  <p:pic>
                    <p:nvPicPr>
                      <p:cNvPr id="0" name="图片 18433"/>
                      <p:cNvPicPr>
                        <a:picLocks noChangeAspect="1"/>
                      </p:cNvPicPr>
                      <p:nvPr/>
                    </p:nvPicPr>
                    <p:blipFill>
                      <a:blip r:embed="rId7"/>
                      <a:stretch>
                        <a:fillRect/>
                      </a:stretch>
                    </p:blipFill>
                    <p:spPr>
                      <a:xfrm>
                        <a:off x="3476606" y="2305042"/>
                        <a:ext cx="571504" cy="428628"/>
                      </a:xfrm>
                      <a:prstGeom prst="rect">
                        <a:avLst/>
                      </a:prstGeom>
                      <a:noFill/>
                      <a:ln w="9525">
                        <a:noFill/>
                      </a:ln>
                    </p:spPr>
                  </p:pic>
                </p:oleObj>
              </mc:Fallback>
            </mc:AlternateContent>
          </a:graphicData>
        </a:graphic>
      </p:graphicFrame>
      <p:pic>
        <p:nvPicPr>
          <p:cNvPr id="43012" name="Picture 4"/>
          <p:cNvPicPr>
            <a:picLocks noChangeAspect="1" noChangeArrowheads="1"/>
          </p:cNvPicPr>
          <p:nvPr/>
        </p:nvPicPr>
        <p:blipFill>
          <a:blip r:embed="rId8"/>
          <a:srcRect/>
          <a:stretch>
            <a:fillRect/>
          </a:stretch>
        </p:blipFill>
        <p:spPr bwMode="auto">
          <a:xfrm>
            <a:off x="2476474" y="2805108"/>
            <a:ext cx="7715304" cy="323850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4100"/>
            <a:ext cx="10330815" cy="525335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正切余切函数</a:t>
            </a:r>
          </a:p>
        </p:txBody>
      </p:sp>
      <p:sp>
        <p:nvSpPr>
          <p:cNvPr id="4" name="内容占位符 3"/>
          <p:cNvSpPr>
            <a:spLocks noGrp="1"/>
          </p:cNvSpPr>
          <p:nvPr/>
        </p:nvSpPr>
        <p:spPr>
          <a:xfrm>
            <a:off x="2069465" y="1499235"/>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zh-CN" altLang="en-US" dirty="0" smtClean="0">
                <a:solidFill>
                  <a:srgbClr val="FF0000"/>
                </a:solidFill>
              </a:rPr>
              <a:t>解析式</a:t>
            </a:r>
            <a:r>
              <a:rPr lang="en-US" altLang="zh-CN" dirty="0" smtClean="0">
                <a:solidFill>
                  <a:srgbClr val="FF0000"/>
                </a:solidFill>
              </a:rPr>
              <a:t>:</a:t>
            </a:r>
          </a:p>
          <a:p>
            <a:pPr>
              <a:lnSpc>
                <a:spcPct val="150000"/>
              </a:lnSpc>
            </a:pPr>
            <a:r>
              <a:rPr lang="zh-CN" altLang="en-US" dirty="0" smtClean="0">
                <a:solidFill>
                  <a:srgbClr val="FF0000"/>
                </a:solidFill>
              </a:rPr>
              <a:t>基本性质</a:t>
            </a:r>
            <a:r>
              <a:rPr lang="en-US" altLang="zh-CN" dirty="0" smtClean="0">
                <a:solidFill>
                  <a:srgbClr val="FF0000"/>
                </a:solidFill>
              </a:rPr>
              <a:t>:</a:t>
            </a:r>
            <a:r>
              <a:rPr lang="zh-CN" altLang="en-US" dirty="0" smtClean="0"/>
              <a:t>正切函数定义域为                                   </a:t>
            </a:r>
            <a:r>
              <a:rPr lang="en-US" altLang="zh-CN" dirty="0" smtClean="0"/>
              <a:t>,</a:t>
            </a:r>
            <a:r>
              <a:rPr lang="zh-CN" altLang="en-US" dirty="0" smtClean="0"/>
              <a:t>余</a:t>
            </a:r>
            <a:endParaRPr lang="en-US" altLang="zh-CN" dirty="0" smtClean="0"/>
          </a:p>
          <a:p>
            <a:pPr>
              <a:lnSpc>
                <a:spcPct val="150000"/>
              </a:lnSpc>
            </a:pPr>
            <a:r>
              <a:rPr lang="zh-CN" altLang="en-US" dirty="0" smtClean="0"/>
              <a:t>切函数定义域为                               ，二者周期</a:t>
            </a:r>
            <a:r>
              <a:rPr lang="en-US" altLang="zh-CN" i="1" dirty="0" smtClean="0"/>
              <a:t>T</a:t>
            </a:r>
            <a:r>
              <a:rPr lang="zh-CN" altLang="en-US" dirty="0" smtClean="0"/>
              <a:t>均为  </a:t>
            </a:r>
            <a:endParaRPr lang="en-US" altLang="zh-CN" dirty="0" smtClean="0"/>
          </a:p>
          <a:p>
            <a:pPr>
              <a:lnSpc>
                <a:spcPct val="150000"/>
              </a:lnSpc>
            </a:pPr>
            <a:r>
              <a:rPr lang="zh-CN" altLang="en-US" dirty="0" smtClean="0"/>
              <a:t>      ，值域均为</a:t>
            </a:r>
            <a:r>
              <a:rPr lang="en-US" altLang="zh-CN" dirty="0" smtClean="0"/>
              <a:t>(- ∞,+ ∞)</a:t>
            </a:r>
            <a:r>
              <a:rPr lang="zh-CN" altLang="en-US" dirty="0" smtClean="0"/>
              <a:t>   </a:t>
            </a:r>
            <a:r>
              <a:rPr lang="en-US" altLang="zh-CN" dirty="0" smtClean="0"/>
              <a:t>,</a:t>
            </a:r>
            <a:r>
              <a:rPr lang="zh-CN" altLang="en-US" dirty="0" smtClean="0"/>
              <a:t>互为倒数。</a:t>
            </a:r>
            <a:endParaRPr lang="en-US" altLang="zh-CN" dirty="0" smtClean="0"/>
          </a:p>
        </p:txBody>
      </p:sp>
      <p:graphicFrame>
        <p:nvGraphicFramePr>
          <p:cNvPr id="44034" name="Object 2"/>
          <p:cNvGraphicFramePr>
            <a:graphicFrameLocks noChangeAspect="1"/>
          </p:cNvGraphicFramePr>
          <p:nvPr/>
        </p:nvGraphicFramePr>
        <p:xfrm>
          <a:off x="3398183" y="1494457"/>
          <a:ext cx="3143272" cy="571504"/>
        </p:xfrm>
        <a:graphic>
          <a:graphicData uri="http://schemas.openxmlformats.org/presentationml/2006/ole">
            <mc:AlternateContent xmlns:mc="http://schemas.openxmlformats.org/markup-compatibility/2006">
              <mc:Choice xmlns:v="urn:schemas-microsoft-com:vml" Requires="v">
                <p:oleObj spid="_x0000_s19547" name="Equation" r:id="rId4" imgW="23164800" imgH="4876800" progId="Equation.DSMT4">
                  <p:embed/>
                </p:oleObj>
              </mc:Choice>
              <mc:Fallback>
                <p:oleObj name="Equation" r:id="rId4" imgW="23164800" imgH="4876800" progId="Equation.DSMT4">
                  <p:embed/>
                  <p:pic>
                    <p:nvPicPr>
                      <p:cNvPr id="0" name="图片 19456"/>
                      <p:cNvPicPr>
                        <a:picLocks noChangeAspect="1"/>
                      </p:cNvPicPr>
                      <p:nvPr/>
                    </p:nvPicPr>
                    <p:blipFill>
                      <a:blip r:embed="rId5"/>
                      <a:stretch>
                        <a:fillRect/>
                      </a:stretch>
                    </p:blipFill>
                    <p:spPr>
                      <a:xfrm>
                        <a:off x="3398183" y="1494457"/>
                        <a:ext cx="3143272" cy="571504"/>
                      </a:xfrm>
                      <a:prstGeom prst="rect">
                        <a:avLst/>
                      </a:prstGeom>
                      <a:noFill/>
                      <a:ln w="9525">
                        <a:noFill/>
                      </a:ln>
                    </p:spPr>
                  </p:pic>
                </p:oleObj>
              </mc:Fallback>
            </mc:AlternateContent>
          </a:graphicData>
        </a:graphic>
      </p:graphicFrame>
      <p:sp>
        <p:nvSpPr>
          <p:cNvPr id="44036" name="Rectangle 4"/>
          <p:cNvSpPr>
            <a:spLocks noChangeArrowheads="1"/>
          </p:cNvSpPr>
          <p:nvPr/>
        </p:nvSpPr>
        <p:spPr bwMode="auto">
          <a:xfrm>
            <a:off x="1612265" y="28003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4035" name="Object 3"/>
          <p:cNvGraphicFramePr>
            <a:graphicFrameLocks noChangeAspect="1"/>
          </p:cNvGraphicFramePr>
          <p:nvPr/>
        </p:nvGraphicFramePr>
        <p:xfrm>
          <a:off x="6612893" y="1851647"/>
          <a:ext cx="3071834" cy="819153"/>
        </p:xfrm>
        <a:graphic>
          <a:graphicData uri="http://schemas.openxmlformats.org/presentationml/2006/ole">
            <mc:AlternateContent xmlns:mc="http://schemas.openxmlformats.org/markup-compatibility/2006">
              <mc:Choice xmlns:v="urn:schemas-microsoft-com:vml" Requires="v">
                <p:oleObj spid="_x0000_s19548" name="Equation" r:id="rId6" imgW="32918400" imgH="9448800" progId="Equation.DSMT4">
                  <p:embed/>
                </p:oleObj>
              </mc:Choice>
              <mc:Fallback>
                <p:oleObj name="Equation" r:id="rId6" imgW="32918400" imgH="9448800" progId="Equation.DSMT4">
                  <p:embed/>
                  <p:pic>
                    <p:nvPicPr>
                      <p:cNvPr id="0" name="图片 19457"/>
                      <p:cNvPicPr>
                        <a:picLocks noChangeAspect="1"/>
                      </p:cNvPicPr>
                      <p:nvPr/>
                    </p:nvPicPr>
                    <p:blipFill>
                      <a:blip r:embed="rId7"/>
                      <a:stretch>
                        <a:fillRect/>
                      </a:stretch>
                    </p:blipFill>
                    <p:spPr>
                      <a:xfrm>
                        <a:off x="6612893" y="1851647"/>
                        <a:ext cx="3071834" cy="819153"/>
                      </a:xfrm>
                      <a:prstGeom prst="rect">
                        <a:avLst/>
                      </a:prstGeom>
                      <a:noFill/>
                      <a:ln w="9525">
                        <a:noFill/>
                      </a:ln>
                    </p:spPr>
                  </p:pic>
                </p:oleObj>
              </mc:Fallback>
            </mc:AlternateContent>
          </a:graphicData>
        </a:graphic>
      </p:graphicFrame>
      <p:sp>
        <p:nvSpPr>
          <p:cNvPr id="44038" name="Rectangle 6"/>
          <p:cNvSpPr>
            <a:spLocks noChangeArrowheads="1"/>
          </p:cNvSpPr>
          <p:nvPr/>
        </p:nvSpPr>
        <p:spPr bwMode="auto">
          <a:xfrm>
            <a:off x="1739265" y="40703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4037" name="Object 5"/>
          <p:cNvGraphicFramePr>
            <a:graphicFrameLocks noChangeAspect="1"/>
          </p:cNvGraphicFramePr>
          <p:nvPr/>
        </p:nvGraphicFramePr>
        <p:xfrm>
          <a:off x="4684067" y="2851779"/>
          <a:ext cx="2714644" cy="500066"/>
        </p:xfrm>
        <a:graphic>
          <a:graphicData uri="http://schemas.openxmlformats.org/presentationml/2006/ole">
            <mc:AlternateContent xmlns:mc="http://schemas.openxmlformats.org/markup-compatibility/2006">
              <mc:Choice xmlns:v="urn:schemas-microsoft-com:vml" Requires="v">
                <p:oleObj spid="_x0000_s19549" name="Equation" r:id="rId8" imgW="26822400" imgH="4876800" progId="Equation.DSMT4">
                  <p:embed/>
                </p:oleObj>
              </mc:Choice>
              <mc:Fallback>
                <p:oleObj name="Equation" r:id="rId8" imgW="26822400" imgH="4876800" progId="Equation.DSMT4">
                  <p:embed/>
                  <p:pic>
                    <p:nvPicPr>
                      <p:cNvPr id="0" name="图片 19458"/>
                      <p:cNvPicPr>
                        <a:picLocks noChangeAspect="1"/>
                      </p:cNvPicPr>
                      <p:nvPr/>
                    </p:nvPicPr>
                    <p:blipFill>
                      <a:blip r:embed="rId9"/>
                      <a:stretch>
                        <a:fillRect/>
                      </a:stretch>
                    </p:blipFill>
                    <p:spPr>
                      <a:xfrm>
                        <a:off x="4684067" y="2851779"/>
                        <a:ext cx="2714644" cy="500066"/>
                      </a:xfrm>
                      <a:prstGeom prst="rect">
                        <a:avLst/>
                      </a:prstGeom>
                      <a:noFill/>
                      <a:ln w="9525">
                        <a:noFill/>
                      </a:ln>
                    </p:spPr>
                  </p:pic>
                </p:oleObj>
              </mc:Fallback>
            </mc:AlternateContent>
          </a:graphicData>
        </a:graphic>
      </p:graphicFrame>
      <p:graphicFrame>
        <p:nvGraphicFramePr>
          <p:cNvPr id="44039" name="Object 7"/>
          <p:cNvGraphicFramePr>
            <a:graphicFrameLocks noChangeAspect="1"/>
          </p:cNvGraphicFramePr>
          <p:nvPr/>
        </p:nvGraphicFramePr>
        <p:xfrm>
          <a:off x="2183737" y="3637597"/>
          <a:ext cx="460403" cy="428628"/>
        </p:xfrm>
        <a:graphic>
          <a:graphicData uri="http://schemas.openxmlformats.org/presentationml/2006/ole">
            <mc:AlternateContent xmlns:mc="http://schemas.openxmlformats.org/markup-compatibility/2006">
              <mc:Choice xmlns:v="urn:schemas-microsoft-com:vml" Requires="v">
                <p:oleObj spid="_x0000_s19550" name="Equation" r:id="rId10" imgW="3352800" imgH="3352800" progId="Equation.DSMT4">
                  <p:embed/>
                </p:oleObj>
              </mc:Choice>
              <mc:Fallback>
                <p:oleObj name="Equation" r:id="rId10" imgW="3352800" imgH="3352800" progId="Equation.DSMT4">
                  <p:embed/>
                  <p:pic>
                    <p:nvPicPr>
                      <p:cNvPr id="0" name="图片 19459"/>
                      <p:cNvPicPr>
                        <a:picLocks noChangeAspect="1"/>
                      </p:cNvPicPr>
                      <p:nvPr/>
                    </p:nvPicPr>
                    <p:blipFill>
                      <a:blip r:embed="rId11"/>
                      <a:stretch>
                        <a:fillRect/>
                      </a:stretch>
                    </p:blipFill>
                    <p:spPr>
                      <a:xfrm>
                        <a:off x="2183737" y="3637597"/>
                        <a:ext cx="460403" cy="428628"/>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正切余切函数</a:t>
            </a:r>
          </a:p>
        </p:txBody>
      </p:sp>
      <p:sp>
        <p:nvSpPr>
          <p:cNvPr id="31" name="TextBox 30"/>
          <p:cNvSpPr txBox="1"/>
          <p:nvPr/>
        </p:nvSpPr>
        <p:spPr>
          <a:xfrm>
            <a:off x="2456471" y="5298434"/>
            <a:ext cx="2928958" cy="461665"/>
          </a:xfrm>
          <a:prstGeom prst="rect">
            <a:avLst/>
          </a:prstGeom>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smtClean="0"/>
              <a:t>正切函数图像片段</a:t>
            </a:r>
            <a:endParaRPr lang="zh-CN" altLang="en-US" sz="2400" b="1" dirty="0"/>
          </a:p>
        </p:txBody>
      </p:sp>
      <p:sp>
        <p:nvSpPr>
          <p:cNvPr id="32" name="TextBox 31"/>
          <p:cNvSpPr txBox="1"/>
          <p:nvPr/>
        </p:nvSpPr>
        <p:spPr>
          <a:xfrm>
            <a:off x="6528437" y="5298434"/>
            <a:ext cx="2928958" cy="461665"/>
          </a:xfrm>
          <a:prstGeom prst="rect">
            <a:avLst/>
          </a:prstGeom>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smtClean="0"/>
              <a:t>余切函数图像片段</a:t>
            </a:r>
            <a:endParaRPr lang="zh-CN" altLang="en-US" sz="2400" b="1" dirty="0"/>
          </a:p>
        </p:txBody>
      </p:sp>
      <p:pic>
        <p:nvPicPr>
          <p:cNvPr id="4" name="Picture 14"/>
          <p:cNvPicPr>
            <a:picLocks noChangeAspect="1" noChangeArrowheads="1"/>
          </p:cNvPicPr>
          <p:nvPr/>
        </p:nvPicPr>
        <p:blipFill>
          <a:blip r:embed="rId3"/>
          <a:srcRect/>
          <a:stretch>
            <a:fillRect/>
          </a:stretch>
        </p:blipFill>
        <p:spPr bwMode="auto">
          <a:xfrm>
            <a:off x="6314123" y="1751951"/>
            <a:ext cx="3505200" cy="3219450"/>
          </a:xfrm>
          <a:prstGeom prst="rect">
            <a:avLst/>
          </a:prstGeom>
          <a:noFill/>
          <a:ln w="9525">
            <a:noFill/>
            <a:miter lim="800000"/>
            <a:headEnd/>
            <a:tailEnd/>
          </a:ln>
          <a:effectLst/>
        </p:spPr>
      </p:pic>
      <p:pic>
        <p:nvPicPr>
          <p:cNvPr id="5" name="Picture 15"/>
          <p:cNvPicPr>
            <a:picLocks noGrp="1" noChangeAspect="1" noChangeArrowheads="1"/>
          </p:cNvPicPr>
          <p:nvPr/>
        </p:nvPicPr>
        <p:blipFill>
          <a:blip r:embed="rId4"/>
          <a:srcRect/>
          <a:stretch>
            <a:fillRect/>
          </a:stretch>
        </p:blipFill>
        <p:spPr bwMode="auto">
          <a:xfrm>
            <a:off x="2242157" y="1751951"/>
            <a:ext cx="3495675" cy="328614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2351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715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初等函数</a:t>
            </a:r>
          </a:p>
        </p:txBody>
      </p:sp>
      <p:sp>
        <p:nvSpPr>
          <p:cNvPr id="149512" name="Rectangle 8"/>
          <p:cNvSpPr>
            <a:spLocks noChangeArrowheads="1"/>
          </p:cNvSpPr>
          <p:nvPr/>
        </p:nvSpPr>
        <p:spPr bwMode="auto">
          <a:xfrm>
            <a:off x="1244677" y="3279480"/>
            <a:ext cx="1598515" cy="523220"/>
          </a:xfrm>
          <a:prstGeom prst="rect">
            <a:avLst/>
          </a:prstGeom>
          <a:noFill/>
          <a:ln w="9525" algn="ctr">
            <a:noFill/>
            <a:miter lim="800000"/>
          </a:ln>
          <a:effectLst/>
        </p:spPr>
        <p:txBody>
          <a:bodyPr wrap="none" anchor="ctr">
            <a:spAutoFit/>
          </a:bodyPr>
          <a:lstStyle/>
          <a:p>
            <a:pPr indent="333375"/>
            <a:r>
              <a:rPr lang="zh-CN" altLang="en-US" sz="2800" dirty="0">
                <a:solidFill>
                  <a:srgbClr val="FF0000"/>
                </a:solidFill>
                <a:latin typeface="Times New Roman" panose="02020603050405020304" pitchFamily="18" charset="0"/>
                <a:ea typeface="黑体" panose="02010609060101010101" charset="-122"/>
                <a:cs typeface="Times New Roman" panose="02020603050405020304" pitchFamily="18" charset="0"/>
              </a:rPr>
              <a:t>例如：</a:t>
            </a:r>
            <a:endParaRPr lang="zh-CN" altLang="en-US" sz="2800" dirty="0">
              <a:solidFill>
                <a:srgbClr val="FF0000"/>
              </a:solidFill>
              <a:ea typeface="黑体" panose="02010609060101010101" charset="-122"/>
              <a:cs typeface="Times New Roman" panose="02020603050405020304" pitchFamily="18" charset="0"/>
            </a:endParaRPr>
          </a:p>
        </p:txBody>
      </p:sp>
      <p:grpSp>
        <p:nvGrpSpPr>
          <p:cNvPr id="2" name="Group 12"/>
          <p:cNvGrpSpPr/>
          <p:nvPr/>
        </p:nvGrpSpPr>
        <p:grpSpPr bwMode="auto">
          <a:xfrm>
            <a:off x="2892425" y="3159760"/>
            <a:ext cx="6808815" cy="1641232"/>
            <a:chOff x="1066" y="2251"/>
            <a:chExt cx="4082" cy="1266"/>
          </a:xfrm>
        </p:grpSpPr>
        <p:graphicFrame>
          <p:nvGraphicFramePr>
            <p:cNvPr id="149511" name="Object 7"/>
            <p:cNvGraphicFramePr>
              <a:graphicFrameLocks noChangeAspect="1"/>
            </p:cNvGraphicFramePr>
            <p:nvPr/>
          </p:nvGraphicFramePr>
          <p:xfrm>
            <a:off x="1111" y="2251"/>
            <a:ext cx="4037" cy="785"/>
          </p:xfrm>
          <a:graphic>
            <a:graphicData uri="http://schemas.openxmlformats.org/presentationml/2006/ole">
              <mc:AlternateContent xmlns:mc="http://schemas.openxmlformats.org/markup-compatibility/2006">
                <mc:Choice xmlns:v="urn:schemas-microsoft-com:vml" Requires="v">
                  <p:oleObj spid="_x0000_s20505" name="公式" r:id="rId4" imgW="54254400" imgH="10363200" progId="Equation.3">
                    <p:embed/>
                  </p:oleObj>
                </mc:Choice>
                <mc:Fallback>
                  <p:oleObj name="公式" r:id="rId4" imgW="54254400" imgH="10363200" progId="Equation.3">
                    <p:embed/>
                    <p:pic>
                      <p:nvPicPr>
                        <p:cNvPr id="0" name="图片 20480"/>
                        <p:cNvPicPr>
                          <a:picLocks noChangeAspect="1"/>
                        </p:cNvPicPr>
                        <p:nvPr/>
                      </p:nvPicPr>
                      <p:blipFill>
                        <a:blip r:embed="rId5"/>
                        <a:stretch>
                          <a:fillRect/>
                        </a:stretch>
                      </p:blipFill>
                      <p:spPr>
                        <a:xfrm>
                          <a:off x="1111" y="2251"/>
                          <a:ext cx="4037" cy="785"/>
                        </a:xfrm>
                        <a:prstGeom prst="rect">
                          <a:avLst/>
                        </a:prstGeom>
                        <a:noFill/>
                        <a:ln w="9525">
                          <a:noFill/>
                        </a:ln>
                      </p:spPr>
                    </p:pic>
                  </p:oleObj>
                </mc:Fallback>
              </mc:AlternateContent>
            </a:graphicData>
          </a:graphic>
        </p:graphicFrame>
        <p:sp>
          <p:nvSpPr>
            <p:cNvPr id="149513" name="Rectangle 9"/>
            <p:cNvSpPr>
              <a:spLocks noChangeArrowheads="1"/>
            </p:cNvSpPr>
            <p:nvPr/>
          </p:nvSpPr>
          <p:spPr bwMode="auto">
            <a:xfrm>
              <a:off x="1066" y="3113"/>
              <a:ext cx="1402" cy="404"/>
            </a:xfrm>
            <a:prstGeom prst="rect">
              <a:avLst/>
            </a:prstGeom>
            <a:noFill/>
            <a:ln w="9525" algn="ctr">
              <a:noFill/>
              <a:miter lim="800000"/>
            </a:ln>
            <a:effectLst/>
          </p:spPr>
          <p:txBody>
            <a:bodyPr wrap="none" anchor="ctr">
              <a:spAutoFit/>
            </a:bodyPr>
            <a:lstStyle/>
            <a:p>
              <a:r>
                <a:rPr lang="zh-CN" altLang="en-US" sz="2800" b="1" dirty="0">
                  <a:solidFill>
                    <a:srgbClr val="000808"/>
                  </a:solidFill>
                  <a:latin typeface="宋体" panose="02010600030101010101" pitchFamily="2" charset="-122"/>
                  <a:ea typeface="宋体" panose="02010600030101010101" pitchFamily="2" charset="-122"/>
                  <a:cs typeface="Times New Roman" panose="02020603050405020304" pitchFamily="18" charset="0"/>
                </a:rPr>
                <a:t>是</a:t>
              </a:r>
              <a:r>
                <a:rPr lang="zh-CN" altLang="en-US" sz="2800" b="1" dirty="0" smtClean="0">
                  <a:solidFill>
                    <a:srgbClr val="000808"/>
                  </a:solidFill>
                  <a:latin typeface="宋体" panose="02010600030101010101" pitchFamily="2" charset="-122"/>
                  <a:ea typeface="宋体" panose="02010600030101010101" pitchFamily="2" charset="-122"/>
                  <a:cs typeface="Times New Roman" panose="02020603050405020304" pitchFamily="18" charset="0"/>
                </a:rPr>
                <a:t>初等函数</a:t>
              </a:r>
              <a:r>
                <a:rPr lang="zh-CN" altLang="en-US" sz="2800" b="1" dirty="0">
                  <a:solidFill>
                    <a:srgbClr val="000808"/>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800" b="1" dirty="0">
                <a:solidFill>
                  <a:srgbClr val="000808"/>
                </a:solidFill>
                <a:latin typeface="宋体" panose="02010600030101010101" pitchFamily="2" charset="-122"/>
                <a:ea typeface="宋体" panose="02010600030101010101" pitchFamily="2" charset="-122"/>
                <a:cs typeface="Times New Roman" panose="02020603050405020304" pitchFamily="18" charset="0"/>
              </a:endParaRPr>
            </a:p>
          </p:txBody>
        </p:sp>
      </p:grpSp>
      <p:sp>
        <p:nvSpPr>
          <p:cNvPr id="149515" name="Rectangle 11"/>
          <p:cNvSpPr>
            <a:spLocks noChangeArrowheads="1"/>
          </p:cNvSpPr>
          <p:nvPr/>
        </p:nvSpPr>
        <p:spPr bwMode="auto">
          <a:xfrm>
            <a:off x="1608138" y="1478598"/>
            <a:ext cx="8529637" cy="1666354"/>
          </a:xfrm>
          <a:prstGeom prst="rect">
            <a:avLst/>
          </a:prstGeom>
          <a:noFill/>
          <a:ln w="9525" algn="ctr">
            <a:noFill/>
            <a:miter lim="800000"/>
          </a:ln>
          <a:effectLst/>
        </p:spPr>
        <p:txBody>
          <a:bodyPr bIns="0" anchor="ctr">
            <a:spAutoFit/>
          </a:bodyPr>
          <a:lstStyle/>
          <a:p>
            <a:pPr>
              <a:lnSpc>
                <a:spcPct val="130000"/>
              </a:lnSpc>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1.3</a:t>
            </a:r>
            <a:r>
              <a:rPr lang="en-US" altLang="zh-CN" sz="2800" b="1" dirty="0">
                <a:solidFill>
                  <a:srgbClr val="000808"/>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808"/>
                </a:solidFill>
                <a:latin typeface="Times New Roman" panose="02020603050405020304" pitchFamily="18" charset="0"/>
                <a:ea typeface="宋体" panose="02010600030101010101" pitchFamily="2" charset="-122"/>
                <a:cs typeface="Times New Roman" panose="02020603050405020304" pitchFamily="18" charset="0"/>
              </a:rPr>
              <a:t>由基本初等函数经过有限次四则运算和有限次函数复合所构成的只能用一个解析式表示的函数，称为</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初等函数</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15"/>
                                        </p:tgtEl>
                                        <p:attrNameLst>
                                          <p:attrName>style.visibility</p:attrName>
                                        </p:attrNameLst>
                                      </p:cBhvr>
                                      <p:to>
                                        <p:strVal val="visible"/>
                                      </p:to>
                                    </p:set>
                                    <p:animEffect transition="in" filter="wipe(left)">
                                      <p:cBhvr>
                                        <p:cTn id="7" dur="500"/>
                                        <p:tgtEl>
                                          <p:spTgt spid="1495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12"/>
                                        </p:tgtEl>
                                        <p:attrNameLst>
                                          <p:attrName>style.visibility</p:attrName>
                                        </p:attrNameLst>
                                      </p:cBhvr>
                                      <p:to>
                                        <p:strVal val="visible"/>
                                      </p:to>
                                    </p:set>
                                    <p:animEffect transition="in" filter="wipe(left)">
                                      <p:cBhvr>
                                        <p:cTn id="12" dur="500"/>
                                        <p:tgtEl>
                                          <p:spTgt spid="1495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2" grpId="0" bldLvl="0" animBg="1"/>
      <p:bldP spid="14951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30923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17157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分段函数</a:t>
            </a:r>
          </a:p>
        </p:txBody>
      </p:sp>
      <p:sp>
        <p:nvSpPr>
          <p:cNvPr id="162825" name="Text Box 9"/>
          <p:cNvSpPr txBox="1">
            <a:spLocks noChangeArrowheads="1"/>
          </p:cNvSpPr>
          <p:nvPr/>
        </p:nvSpPr>
        <p:spPr bwMode="auto">
          <a:xfrm>
            <a:off x="1865600" y="2488557"/>
            <a:ext cx="8459788" cy="523220"/>
          </a:xfrm>
          <a:prstGeom prst="rect">
            <a:avLst/>
          </a:prstGeom>
          <a:noFill/>
          <a:ln w="12700" algn="ctr">
            <a:noFill/>
            <a:miter lim="800000"/>
          </a:ln>
          <a:effectLst/>
        </p:spPr>
        <p:txBody>
          <a:bodyPr>
            <a:spAutoFit/>
          </a:bodyPr>
          <a:lstStyle/>
          <a:p>
            <a:pPr>
              <a:spcBef>
                <a:spcPct val="50000"/>
              </a:spcBef>
            </a:pPr>
            <a:r>
              <a:rPr lang="zh-CN" altLang="en-US" sz="2800" dirty="0" smtClean="0">
                <a:solidFill>
                  <a:srgbClr val="FF0000"/>
                </a:solidFill>
                <a:latin typeface="Times New Roman" panose="02020603050405020304" pitchFamily="18" charset="0"/>
                <a:ea typeface="黑体" panose="02010609060101010101" charset="-122"/>
              </a:rPr>
              <a:t>说明：</a:t>
            </a:r>
            <a:r>
              <a:rPr lang="zh-CN" altLang="en-US" sz="2800" b="1" dirty="0" smtClean="0">
                <a:solidFill>
                  <a:srgbClr val="000808"/>
                </a:solidFill>
                <a:latin typeface="宋体" panose="02010600030101010101" pitchFamily="2" charset="-122"/>
                <a:ea typeface="宋体" panose="02010600030101010101" pitchFamily="2" charset="-122"/>
              </a:rPr>
              <a:t>分段</a:t>
            </a:r>
            <a:r>
              <a:rPr lang="zh-CN" altLang="en-US" sz="2800" b="1" dirty="0">
                <a:solidFill>
                  <a:srgbClr val="000808"/>
                </a:solidFill>
                <a:latin typeface="宋体" panose="02010600030101010101" pitchFamily="2" charset="-122"/>
                <a:ea typeface="宋体" panose="02010600030101010101" pitchFamily="2" charset="-122"/>
              </a:rPr>
              <a:t>函数是一个函数，而不是两个或几个</a:t>
            </a:r>
            <a:r>
              <a:rPr lang="zh-CN" altLang="en-US" sz="2800" b="1" dirty="0" smtClean="0">
                <a:solidFill>
                  <a:srgbClr val="000808"/>
                </a:solidFill>
                <a:latin typeface="宋体" panose="02010600030101010101" pitchFamily="2" charset="-122"/>
                <a:ea typeface="宋体" panose="02010600030101010101" pitchFamily="2" charset="-122"/>
              </a:rPr>
              <a:t>函数。</a:t>
            </a:r>
            <a:endParaRPr lang="en-US" altLang="zh-CN" sz="2800" b="1" dirty="0">
              <a:solidFill>
                <a:srgbClr val="000808"/>
              </a:solidFill>
              <a:latin typeface="宋体" panose="02010600030101010101" pitchFamily="2" charset="-122"/>
              <a:ea typeface="宋体" panose="02010600030101010101" pitchFamily="2" charset="-122"/>
            </a:endParaRPr>
          </a:p>
        </p:txBody>
      </p:sp>
      <p:sp>
        <p:nvSpPr>
          <p:cNvPr id="162826" name="Text Box 10"/>
          <p:cNvSpPr txBox="1">
            <a:spLocks noChangeArrowheads="1"/>
          </p:cNvSpPr>
          <p:nvPr/>
        </p:nvSpPr>
        <p:spPr bwMode="auto">
          <a:xfrm>
            <a:off x="1937038" y="3131499"/>
            <a:ext cx="5100637" cy="523220"/>
          </a:xfrm>
          <a:prstGeom prst="rect">
            <a:avLst/>
          </a:prstGeom>
          <a:noFill/>
          <a:ln w="12700" algn="ctr">
            <a:noFill/>
            <a:miter lim="800000"/>
          </a:ln>
          <a:effectLst/>
        </p:spPr>
        <p:txBody>
          <a:bodyPr>
            <a:spAutoFit/>
          </a:bodyPr>
          <a:lstStyle/>
          <a:p>
            <a:pPr>
              <a:spcBef>
                <a:spcPct val="50000"/>
              </a:spcBef>
            </a:pPr>
            <a:r>
              <a:rPr lang="zh-CN" altLang="en-US" sz="2800" b="1" dirty="0">
                <a:solidFill>
                  <a:srgbClr val="000808"/>
                </a:solidFill>
                <a:latin typeface="宋体" panose="02010600030101010101" pitchFamily="2" charset="-122"/>
                <a:ea typeface="宋体" panose="02010600030101010101" pitchFamily="2" charset="-122"/>
              </a:rPr>
              <a:t>如以下函数都是分段函数：</a:t>
            </a:r>
          </a:p>
        </p:txBody>
      </p:sp>
      <p:graphicFrame>
        <p:nvGraphicFramePr>
          <p:cNvPr id="162829" name="Object 13"/>
          <p:cNvGraphicFramePr>
            <a:graphicFrameLocks noChangeAspect="1"/>
          </p:cNvGraphicFramePr>
          <p:nvPr/>
        </p:nvGraphicFramePr>
        <p:xfrm>
          <a:off x="2046613" y="3560128"/>
          <a:ext cx="5319713" cy="1752600"/>
        </p:xfrm>
        <a:graphic>
          <a:graphicData uri="http://schemas.openxmlformats.org/presentationml/2006/ole">
            <mc:AlternateContent xmlns:mc="http://schemas.openxmlformats.org/markup-compatibility/2006">
              <mc:Choice xmlns:v="urn:schemas-microsoft-com:vml" Requires="v">
                <p:oleObj spid="_x0000_s21529" name="Equation" r:id="rId4" imgW="51816000" imgH="17068800" progId="Equation.DSMT4">
                  <p:embed/>
                </p:oleObj>
              </mc:Choice>
              <mc:Fallback>
                <p:oleObj name="Equation" r:id="rId4" imgW="51816000" imgH="17068800" progId="Equation.DSMT4">
                  <p:embed/>
                  <p:pic>
                    <p:nvPicPr>
                      <p:cNvPr id="0" name="图片 21504"/>
                      <p:cNvPicPr>
                        <a:picLocks noChangeAspect="1"/>
                      </p:cNvPicPr>
                      <p:nvPr/>
                    </p:nvPicPr>
                    <p:blipFill>
                      <a:blip r:embed="rId5"/>
                      <a:stretch>
                        <a:fillRect/>
                      </a:stretch>
                    </p:blipFill>
                    <p:spPr>
                      <a:xfrm>
                        <a:off x="2046613" y="3560128"/>
                        <a:ext cx="5319713" cy="1752600"/>
                      </a:xfrm>
                      <a:prstGeom prst="rect">
                        <a:avLst/>
                      </a:prstGeom>
                      <a:noFill/>
                      <a:ln w="9525">
                        <a:noFill/>
                      </a:ln>
                    </p:spPr>
                  </p:pic>
                </p:oleObj>
              </mc:Fallback>
            </mc:AlternateContent>
          </a:graphicData>
        </a:graphic>
      </p:graphicFrame>
      <p:sp>
        <p:nvSpPr>
          <p:cNvPr id="162832" name="Text Box 16"/>
          <p:cNvSpPr txBox="1">
            <a:spLocks noChangeArrowheads="1"/>
          </p:cNvSpPr>
          <p:nvPr/>
        </p:nvSpPr>
        <p:spPr bwMode="auto">
          <a:xfrm>
            <a:off x="1868805" y="1328103"/>
            <a:ext cx="8459788" cy="1212640"/>
          </a:xfrm>
          <a:prstGeom prst="rect">
            <a:avLst/>
          </a:prstGeom>
          <a:noFill/>
          <a:ln w="12700" algn="ctr">
            <a:noFill/>
            <a:miter lim="800000"/>
          </a:ln>
          <a:effectLst/>
        </p:spPr>
        <p:txBody>
          <a:bodyPr>
            <a:spAutoFit/>
          </a:bodyPr>
          <a:lstStyle/>
          <a:p>
            <a:pPr>
              <a:lnSpc>
                <a:spcPct val="130000"/>
              </a:lnSpc>
            </a:pPr>
            <a:r>
              <a:rPr lang="zh-CN" altLang="en-US" sz="2800" b="1" dirty="0">
                <a:solidFill>
                  <a:srgbClr val="FF0000"/>
                </a:solidFill>
                <a:latin typeface="黑体" panose="02010609060101010101" charset="-122"/>
                <a:ea typeface="黑体" panose="02010609060101010101" charset="-122"/>
              </a:rPr>
              <a:t>定义</a:t>
            </a:r>
            <a:r>
              <a:rPr lang="en-US" altLang="zh-CN" sz="2800" b="1" dirty="0">
                <a:solidFill>
                  <a:srgbClr val="FF0000"/>
                </a:solidFill>
                <a:latin typeface="黑体" panose="02010609060101010101" charset="-122"/>
                <a:ea typeface="黑体" panose="02010609060101010101" charset="-122"/>
              </a:rPr>
              <a:t>1.4</a:t>
            </a:r>
            <a:r>
              <a:rPr lang="en-US" altLang="zh-CN" sz="2800" b="1" dirty="0">
                <a:solidFill>
                  <a:srgbClr val="000808"/>
                </a:solidFill>
                <a:latin typeface="黑体" panose="02010609060101010101" charset="-122"/>
                <a:ea typeface="黑体" panose="02010609060101010101" charset="-122"/>
              </a:rPr>
              <a:t>  </a:t>
            </a:r>
            <a:r>
              <a:rPr lang="zh-CN" altLang="en-US" sz="2800" b="1" dirty="0">
                <a:solidFill>
                  <a:srgbClr val="000808"/>
                </a:solidFill>
                <a:latin typeface="+mj-ea"/>
                <a:ea typeface="+mj-ea"/>
              </a:rPr>
              <a:t>在自变量的不同变化范围中，对应规律用不同式子来表示的函数，称为</a:t>
            </a:r>
            <a:r>
              <a:rPr lang="zh-CN" altLang="en-US" sz="2800" b="1" dirty="0">
                <a:solidFill>
                  <a:srgbClr val="FF0000"/>
                </a:solidFill>
                <a:latin typeface="+mj-ea"/>
                <a:ea typeface="+mj-ea"/>
              </a:rPr>
              <a:t>分段</a:t>
            </a:r>
            <a:r>
              <a:rPr lang="zh-CN" altLang="en-US" sz="2800" b="1" dirty="0" smtClean="0">
                <a:solidFill>
                  <a:srgbClr val="FF0000"/>
                </a:solidFill>
                <a:latin typeface="+mj-ea"/>
                <a:ea typeface="+mj-ea"/>
              </a:rPr>
              <a:t>函数</a:t>
            </a:r>
            <a:r>
              <a:rPr lang="zh-CN" altLang="en-US" sz="2800" b="1" dirty="0">
                <a:solidFill>
                  <a:srgbClr val="000808"/>
                </a:solidFill>
                <a:latin typeface="+mj-ea"/>
                <a:ea typeface="+mj-ea"/>
              </a:rPr>
              <a:t>。</a:t>
            </a:r>
            <a:endParaRPr lang="en-US" altLang="zh-CN" sz="2800" b="1" dirty="0">
              <a:solidFill>
                <a:srgbClr val="000808"/>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32"/>
                                        </p:tgtEl>
                                        <p:attrNameLst>
                                          <p:attrName>style.visibility</p:attrName>
                                        </p:attrNameLst>
                                      </p:cBhvr>
                                      <p:to>
                                        <p:strVal val="visible"/>
                                      </p:to>
                                    </p:set>
                                    <p:animEffect transition="in" filter="wipe(left)">
                                      <p:cBhvr>
                                        <p:cTn id="7" dur="500"/>
                                        <p:tgtEl>
                                          <p:spTgt spid="1628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5"/>
                                        </p:tgtEl>
                                        <p:attrNameLst>
                                          <p:attrName>style.visibility</p:attrName>
                                        </p:attrNameLst>
                                      </p:cBhvr>
                                      <p:to>
                                        <p:strVal val="visible"/>
                                      </p:to>
                                    </p:set>
                                    <p:animEffect transition="in" filter="wipe(left)">
                                      <p:cBhvr>
                                        <p:cTn id="12" dur="500"/>
                                        <p:tgtEl>
                                          <p:spTgt spid="1628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26"/>
                                        </p:tgtEl>
                                        <p:attrNameLst>
                                          <p:attrName>style.visibility</p:attrName>
                                        </p:attrNameLst>
                                      </p:cBhvr>
                                      <p:to>
                                        <p:strVal val="visible"/>
                                      </p:to>
                                    </p:set>
                                    <p:animEffect transition="in" filter="wipe(left)">
                                      <p:cBhvr>
                                        <p:cTn id="17" dur="500"/>
                                        <p:tgtEl>
                                          <p:spTgt spid="16282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2829"/>
                                        </p:tgtEl>
                                        <p:attrNameLst>
                                          <p:attrName>style.visibility</p:attrName>
                                        </p:attrNameLst>
                                      </p:cBhvr>
                                      <p:to>
                                        <p:strVal val="visible"/>
                                      </p:to>
                                    </p:set>
                                    <p:animEffect transition="in" filter="wipe(left)">
                                      <p:cBhvr>
                                        <p:cTn id="21" dur="500"/>
                                        <p:tgtEl>
                                          <p:spTgt spid="162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5" grpId="0" bldLvl="0" animBg="1"/>
      <p:bldP spid="162826" grpId="0" bldLvl="0" animBg="1"/>
      <p:bldP spid="16283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graphicFrame>
        <p:nvGraphicFramePr>
          <p:cNvPr id="9" name="对象 8"/>
          <p:cNvGraphicFramePr>
            <a:graphicFrameLocks noChangeAspect="1"/>
          </p:cNvGraphicFramePr>
          <p:nvPr/>
        </p:nvGraphicFramePr>
        <p:xfrm>
          <a:off x="2203104" y="1607173"/>
          <a:ext cx="8215370" cy="1643074"/>
        </p:xfrm>
        <a:graphic>
          <a:graphicData uri="http://schemas.openxmlformats.org/presentationml/2006/ole">
            <mc:AlternateContent xmlns:mc="http://schemas.openxmlformats.org/markup-compatibility/2006">
              <mc:Choice xmlns:v="urn:schemas-microsoft-com:vml" Requires="v">
                <p:oleObj spid="_x0000_s22619" name="文档" r:id="rId4" imgW="5259070" imgH="857885" progId="Word.Document.12">
                  <p:embed/>
                </p:oleObj>
              </mc:Choice>
              <mc:Fallback>
                <p:oleObj name="文档" r:id="rId4" imgW="5259070" imgH="857885" progId="Word.Document.12">
                  <p:embed/>
                  <p:pic>
                    <p:nvPicPr>
                      <p:cNvPr id="0" name="图片 22528"/>
                      <p:cNvPicPr>
                        <a:picLocks noChangeAspect="1"/>
                      </p:cNvPicPr>
                      <p:nvPr/>
                    </p:nvPicPr>
                    <p:blipFill>
                      <a:blip r:embed="rId5"/>
                      <a:stretch>
                        <a:fillRect/>
                      </a:stretch>
                    </p:blipFill>
                    <p:spPr>
                      <a:xfrm>
                        <a:off x="2203104" y="1607173"/>
                        <a:ext cx="8215370" cy="1643074"/>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2203104" y="3035933"/>
          <a:ext cx="7786742" cy="785818"/>
        </p:xfrm>
        <a:graphic>
          <a:graphicData uri="http://schemas.openxmlformats.org/presentationml/2006/ole">
            <mc:AlternateContent xmlns:mc="http://schemas.openxmlformats.org/markup-compatibility/2006">
              <mc:Choice xmlns:v="urn:schemas-microsoft-com:vml" Requires="v">
                <p:oleObj spid="_x0000_s22620" name="文档" r:id="rId6" imgW="5266690" imgH="397510" progId="Word.Document.12">
                  <p:embed/>
                </p:oleObj>
              </mc:Choice>
              <mc:Fallback>
                <p:oleObj name="文档" r:id="rId6" imgW="5266690" imgH="397510" progId="Word.Document.12">
                  <p:embed/>
                  <p:pic>
                    <p:nvPicPr>
                      <p:cNvPr id="0" name="图片 22529"/>
                      <p:cNvPicPr>
                        <a:picLocks noChangeAspect="1"/>
                      </p:cNvPicPr>
                      <p:nvPr/>
                    </p:nvPicPr>
                    <p:blipFill>
                      <a:blip r:embed="rId7"/>
                      <a:stretch>
                        <a:fillRect/>
                      </a:stretch>
                    </p:blipFill>
                    <p:spPr>
                      <a:xfrm>
                        <a:off x="2203104" y="3035933"/>
                        <a:ext cx="7786742" cy="785818"/>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2203104" y="3893189"/>
          <a:ext cx="5357850" cy="857256"/>
        </p:xfrm>
        <a:graphic>
          <a:graphicData uri="http://schemas.openxmlformats.org/presentationml/2006/ole">
            <mc:AlternateContent xmlns:mc="http://schemas.openxmlformats.org/markup-compatibility/2006">
              <mc:Choice xmlns:v="urn:schemas-microsoft-com:vml" Requires="v">
                <p:oleObj spid="_x0000_s22621" name="文档" r:id="rId8" imgW="3124200" imgH="434340" progId="Word.Document.12">
                  <p:embed/>
                </p:oleObj>
              </mc:Choice>
              <mc:Fallback>
                <p:oleObj name="文档" r:id="rId8" imgW="3124200" imgH="434340" progId="Word.Document.12">
                  <p:embed/>
                  <p:pic>
                    <p:nvPicPr>
                      <p:cNvPr id="0" name="图片 22530"/>
                      <p:cNvPicPr>
                        <a:picLocks noChangeAspect="1"/>
                      </p:cNvPicPr>
                      <p:nvPr/>
                    </p:nvPicPr>
                    <p:blipFill>
                      <a:blip r:embed="rId9"/>
                      <a:stretch>
                        <a:fillRect/>
                      </a:stretch>
                    </p:blipFill>
                    <p:spPr>
                      <a:xfrm>
                        <a:off x="2203104" y="3893189"/>
                        <a:ext cx="5357850" cy="857256"/>
                      </a:xfrm>
                      <a:prstGeom prst="rect">
                        <a:avLst/>
                      </a:prstGeom>
                      <a:noFill/>
                      <a:ln w="9525">
                        <a:noFill/>
                      </a:ln>
                    </p:spPr>
                  </p:pic>
                </p:oleObj>
              </mc:Fallback>
            </mc:AlternateContent>
          </a:graphicData>
        </a:graphic>
      </p:graphicFrame>
      <p:graphicFrame>
        <p:nvGraphicFramePr>
          <p:cNvPr id="12" name="对象 11"/>
          <p:cNvGraphicFramePr>
            <a:graphicFrameLocks noChangeAspect="1"/>
          </p:cNvGraphicFramePr>
          <p:nvPr/>
        </p:nvGraphicFramePr>
        <p:xfrm>
          <a:off x="2203104" y="4679007"/>
          <a:ext cx="5500726" cy="928694"/>
        </p:xfrm>
        <a:graphic>
          <a:graphicData uri="http://schemas.openxmlformats.org/presentationml/2006/ole">
            <mc:AlternateContent xmlns:mc="http://schemas.openxmlformats.org/markup-compatibility/2006">
              <mc:Choice xmlns:v="urn:schemas-microsoft-com:vml" Requires="v">
                <p:oleObj spid="_x0000_s22622" name="文档" r:id="rId10" imgW="3034030" imgH="458470" progId="Word.Document.12">
                  <p:embed/>
                </p:oleObj>
              </mc:Choice>
              <mc:Fallback>
                <p:oleObj name="文档" r:id="rId10" imgW="3034030" imgH="458470" progId="Word.Document.12">
                  <p:embed/>
                  <p:pic>
                    <p:nvPicPr>
                      <p:cNvPr id="0" name="图片 22531"/>
                      <p:cNvPicPr>
                        <a:picLocks noChangeAspect="1"/>
                      </p:cNvPicPr>
                      <p:nvPr/>
                    </p:nvPicPr>
                    <p:blipFill>
                      <a:blip r:embed="rId11"/>
                      <a:stretch>
                        <a:fillRect/>
                      </a:stretch>
                    </p:blipFill>
                    <p:spPr>
                      <a:xfrm>
                        <a:off x="2203104" y="4679007"/>
                        <a:ext cx="5500726" cy="928694"/>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6160"/>
            <a:ext cx="10330815" cy="52724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902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a:t>
            </a:r>
          </a:p>
        </p:txBody>
      </p:sp>
      <p:graphicFrame>
        <p:nvGraphicFramePr>
          <p:cNvPr id="30" name="对象 29"/>
          <p:cNvGraphicFramePr>
            <a:graphicFrameLocks noChangeAspect="1"/>
          </p:cNvGraphicFramePr>
          <p:nvPr/>
        </p:nvGraphicFramePr>
        <p:xfrm>
          <a:off x="2308832" y="964861"/>
          <a:ext cx="3286148" cy="857256"/>
        </p:xfrm>
        <a:graphic>
          <a:graphicData uri="http://schemas.openxmlformats.org/presentationml/2006/ole">
            <mc:AlternateContent xmlns:mc="http://schemas.openxmlformats.org/markup-compatibility/2006">
              <mc:Choice xmlns:v="urn:schemas-microsoft-com:vml" Requires="v">
                <p:oleObj spid="_x0000_s23660" name="文档" r:id="rId4" imgW="1728470" imgH="411480" progId="Word.Document.12">
                  <p:embed/>
                </p:oleObj>
              </mc:Choice>
              <mc:Fallback>
                <p:oleObj name="文档" r:id="rId4" imgW="1728470" imgH="411480" progId="Word.Document.12">
                  <p:embed/>
                  <p:pic>
                    <p:nvPicPr>
                      <p:cNvPr id="0" name="图片 23552"/>
                      <p:cNvPicPr>
                        <a:picLocks noChangeAspect="1"/>
                      </p:cNvPicPr>
                      <p:nvPr/>
                    </p:nvPicPr>
                    <p:blipFill>
                      <a:blip r:embed="rId5"/>
                      <a:stretch>
                        <a:fillRect/>
                      </a:stretch>
                    </p:blipFill>
                    <p:spPr>
                      <a:xfrm>
                        <a:off x="2308832" y="964861"/>
                        <a:ext cx="3286148" cy="857256"/>
                      </a:xfrm>
                      <a:prstGeom prst="rect">
                        <a:avLst/>
                      </a:prstGeom>
                      <a:noFill/>
                      <a:ln w="9525">
                        <a:noFill/>
                      </a:ln>
                    </p:spPr>
                  </p:pic>
                </p:oleObj>
              </mc:Fallback>
            </mc:AlternateContent>
          </a:graphicData>
        </a:graphic>
      </p:graphicFrame>
      <p:graphicFrame>
        <p:nvGraphicFramePr>
          <p:cNvPr id="32" name="对象 31"/>
          <p:cNvGraphicFramePr>
            <a:graphicFrameLocks noChangeAspect="1"/>
          </p:cNvGraphicFramePr>
          <p:nvPr/>
        </p:nvGraphicFramePr>
        <p:xfrm>
          <a:off x="2344392" y="1586214"/>
          <a:ext cx="8072494" cy="2286016"/>
        </p:xfrm>
        <a:graphic>
          <a:graphicData uri="http://schemas.openxmlformats.org/presentationml/2006/ole">
            <mc:AlternateContent xmlns:mc="http://schemas.openxmlformats.org/markup-compatibility/2006">
              <mc:Choice xmlns:v="urn:schemas-microsoft-com:vml" Requires="v">
                <p:oleObj spid="_x0000_s23661" name="文档" r:id="rId6" imgW="5266690" imgH="1219200" progId="Word.Document.12">
                  <p:embed/>
                </p:oleObj>
              </mc:Choice>
              <mc:Fallback>
                <p:oleObj name="文档" r:id="rId6" imgW="5266690" imgH="1219200" progId="Word.Document.12">
                  <p:embed/>
                  <p:pic>
                    <p:nvPicPr>
                      <p:cNvPr id="0" name="图片 23553"/>
                      <p:cNvPicPr>
                        <a:picLocks noChangeAspect="1"/>
                      </p:cNvPicPr>
                      <p:nvPr/>
                    </p:nvPicPr>
                    <p:blipFill>
                      <a:blip r:embed="rId7"/>
                      <a:stretch>
                        <a:fillRect/>
                      </a:stretch>
                    </p:blipFill>
                    <p:spPr>
                      <a:xfrm>
                        <a:off x="2344392" y="1586214"/>
                        <a:ext cx="8072494" cy="2286016"/>
                      </a:xfrm>
                      <a:prstGeom prst="rect">
                        <a:avLst/>
                      </a:prstGeom>
                      <a:noFill/>
                      <a:ln w="9525">
                        <a:noFill/>
                      </a:ln>
                    </p:spPr>
                  </p:pic>
                </p:oleObj>
              </mc:Fallback>
            </mc:AlternateContent>
          </a:graphicData>
        </a:graphic>
      </p:graphicFrame>
      <p:graphicFrame>
        <p:nvGraphicFramePr>
          <p:cNvPr id="2" name="对象 1"/>
          <p:cNvGraphicFramePr>
            <a:graphicFrameLocks noChangeAspect="1"/>
          </p:cNvGraphicFramePr>
          <p:nvPr/>
        </p:nvGraphicFramePr>
        <p:xfrm>
          <a:off x="2308832" y="4100512"/>
          <a:ext cx="8143932" cy="1500198"/>
        </p:xfrm>
        <a:graphic>
          <a:graphicData uri="http://schemas.openxmlformats.org/presentationml/2006/ole">
            <mc:AlternateContent xmlns:mc="http://schemas.openxmlformats.org/markup-compatibility/2006">
              <mc:Choice xmlns:v="urn:schemas-microsoft-com:vml" Requires="v">
                <p:oleObj spid="_x0000_s23662" name="文档" r:id="rId8" imgW="5266690" imgH="808990" progId="Word.Document.12">
                  <p:embed/>
                </p:oleObj>
              </mc:Choice>
              <mc:Fallback>
                <p:oleObj name="文档" r:id="rId8" imgW="5266690" imgH="808990" progId="Word.Document.12">
                  <p:embed/>
                  <p:pic>
                    <p:nvPicPr>
                      <p:cNvPr id="0" name="图片 23554"/>
                      <p:cNvPicPr>
                        <a:picLocks noChangeAspect="1"/>
                      </p:cNvPicPr>
                      <p:nvPr/>
                    </p:nvPicPr>
                    <p:blipFill>
                      <a:blip r:embed="rId9"/>
                      <a:stretch>
                        <a:fillRect/>
                      </a:stretch>
                    </p:blipFill>
                    <p:spPr>
                      <a:xfrm>
                        <a:off x="2308832" y="4100512"/>
                        <a:ext cx="8143932" cy="1500198"/>
                      </a:xfrm>
                      <a:prstGeom prst="rect">
                        <a:avLst/>
                      </a:prstGeom>
                      <a:noFill/>
                      <a:ln w="9525">
                        <a:noFill/>
                      </a:ln>
                    </p:spPr>
                  </p:pic>
                </p:oleObj>
              </mc:Fallback>
            </mc:AlternateContent>
          </a:graphicData>
        </a:graphic>
      </p:graphicFrame>
      <p:graphicFrame>
        <p:nvGraphicFramePr>
          <p:cNvPr id="3" name="对象 2"/>
          <p:cNvGraphicFramePr>
            <a:graphicFrameLocks noChangeAspect="1"/>
          </p:cNvGraphicFramePr>
          <p:nvPr/>
        </p:nvGraphicFramePr>
        <p:xfrm>
          <a:off x="2226945" y="5375275"/>
          <a:ext cx="8001000" cy="923290"/>
        </p:xfrm>
        <a:graphic>
          <a:graphicData uri="http://schemas.openxmlformats.org/presentationml/2006/ole">
            <mc:AlternateContent xmlns:mc="http://schemas.openxmlformats.org/markup-compatibility/2006">
              <mc:Choice xmlns:v="urn:schemas-microsoft-com:vml" Requires="v">
                <p:oleObj spid="_x0000_s23663" name="文档" r:id="rId10" imgW="5266690" imgH="793750" progId="Word.Document.12">
                  <p:embed/>
                </p:oleObj>
              </mc:Choice>
              <mc:Fallback>
                <p:oleObj name="文档" r:id="rId10" imgW="5266690" imgH="793750" progId="Word.Document.12">
                  <p:embed/>
                  <p:pic>
                    <p:nvPicPr>
                      <p:cNvPr id="0" name="图片 23555"/>
                      <p:cNvPicPr>
                        <a:picLocks noChangeAspect="1"/>
                      </p:cNvPicPr>
                      <p:nvPr/>
                    </p:nvPicPr>
                    <p:blipFill>
                      <a:blip r:embed="rId11"/>
                      <a:stretch>
                        <a:fillRect/>
                      </a:stretch>
                    </p:blipFill>
                    <p:spPr>
                      <a:xfrm>
                        <a:off x="2226945" y="5375275"/>
                        <a:ext cx="8001000" cy="923290"/>
                      </a:xfrm>
                      <a:prstGeom prst="rect">
                        <a:avLst/>
                      </a:prstGeom>
                      <a:noFill/>
                      <a:ln w="9525">
                        <a:noFill/>
                      </a:ln>
                    </p:spPr>
                  </p:pic>
                </p:oleObj>
              </mc:Fallback>
            </mc:AlternateContent>
          </a:graphicData>
        </a:graphic>
      </p:graphicFrame>
      <p:grpSp>
        <p:nvGrpSpPr>
          <p:cNvPr id="41" name="组合 40"/>
          <p:cNvGrpSpPr/>
          <p:nvPr/>
        </p:nvGrpSpPr>
        <p:grpSpPr>
          <a:xfrm>
            <a:off x="5309226" y="3407113"/>
            <a:ext cx="5857916" cy="2886075"/>
            <a:chOff x="2714612" y="1214422"/>
            <a:chExt cx="5857916" cy="2886075"/>
          </a:xfrm>
        </p:grpSpPr>
        <p:pic>
          <p:nvPicPr>
            <p:cNvPr id="36" name="Picture 2"/>
            <p:cNvPicPr>
              <a:picLocks noChangeAspect="1" noChangeArrowheads="1"/>
            </p:cNvPicPr>
            <p:nvPr/>
          </p:nvPicPr>
          <p:blipFill>
            <a:blip r:embed="rId12"/>
            <a:srcRect/>
            <a:stretch>
              <a:fillRect/>
            </a:stretch>
          </p:blipFill>
          <p:spPr bwMode="auto">
            <a:xfrm>
              <a:off x="3000364" y="1214422"/>
              <a:ext cx="5076825" cy="2886075"/>
            </a:xfrm>
            <a:prstGeom prst="rect">
              <a:avLst/>
            </a:prstGeom>
            <a:noFill/>
            <a:ln w="9525">
              <a:solidFill>
                <a:schemeClr val="tx1"/>
              </a:solidFill>
              <a:miter lim="800000"/>
              <a:headEnd/>
              <a:tailEnd/>
            </a:ln>
            <a:effectLst/>
          </p:spPr>
        </p:pic>
        <p:cxnSp>
          <p:nvCxnSpPr>
            <p:cNvPr id="37" name="直接连接符 36"/>
            <p:cNvCxnSpPr/>
            <p:nvPr/>
          </p:nvCxnSpPr>
          <p:spPr>
            <a:xfrm>
              <a:off x="2714612" y="2643182"/>
              <a:ext cx="5857916" cy="1588"/>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8" name="Object 3"/>
            <p:cNvGraphicFramePr>
              <a:graphicFrameLocks noChangeAspect="1"/>
            </p:cNvGraphicFramePr>
            <p:nvPr/>
          </p:nvGraphicFramePr>
          <p:xfrm>
            <a:off x="6286512" y="2928934"/>
            <a:ext cx="677866" cy="387352"/>
          </p:xfrm>
          <a:graphic>
            <a:graphicData uri="http://schemas.openxmlformats.org/presentationml/2006/ole">
              <mc:AlternateContent xmlns:mc="http://schemas.openxmlformats.org/markup-compatibility/2006">
                <mc:Choice xmlns:v="urn:schemas-microsoft-com:vml" Requires="v">
                  <p:oleObj spid="_x0000_s23664" name="Equation" r:id="rId13" imgW="8534400" imgH="4876800" progId="Equation.DSMT4">
                    <p:embed/>
                  </p:oleObj>
                </mc:Choice>
                <mc:Fallback>
                  <p:oleObj name="Equation" r:id="rId13" imgW="8534400" imgH="4876800" progId="Equation.DSMT4">
                    <p:embed/>
                    <p:pic>
                      <p:nvPicPr>
                        <p:cNvPr id="0" name="图片 23556"/>
                        <p:cNvPicPr>
                          <a:picLocks noChangeAspect="1"/>
                        </p:cNvPicPr>
                        <p:nvPr/>
                      </p:nvPicPr>
                      <p:blipFill>
                        <a:blip r:embed="rId14"/>
                        <a:stretch>
                          <a:fillRect/>
                        </a:stretch>
                      </p:blipFill>
                      <p:spPr>
                        <a:xfrm>
                          <a:off x="6286512" y="2928934"/>
                          <a:ext cx="677866" cy="387352"/>
                        </a:xfrm>
                        <a:prstGeom prst="rect">
                          <a:avLst/>
                        </a:prstGeom>
                        <a:noFill/>
                        <a:ln w="9525">
                          <a:noFill/>
                        </a:ln>
                      </p:spPr>
                    </p:pic>
                  </p:oleObj>
                </mc:Fallback>
              </mc:AlternateContent>
            </a:graphicData>
          </a:graphic>
        </p:graphicFrame>
        <p:cxnSp>
          <p:nvCxnSpPr>
            <p:cNvPr id="39" name="直接箭头连接符 38"/>
            <p:cNvCxnSpPr/>
            <p:nvPr/>
          </p:nvCxnSpPr>
          <p:spPr>
            <a:xfrm rot="16200000" flipV="1">
              <a:off x="5893603" y="2750339"/>
              <a:ext cx="428628" cy="2143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4270" y="1034415"/>
            <a:ext cx="10330815" cy="53613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44" name="对象 43"/>
          <p:cNvGraphicFramePr>
            <a:graphicFrameLocks noChangeAspect="1"/>
          </p:cNvGraphicFramePr>
          <p:nvPr/>
        </p:nvGraphicFramePr>
        <p:xfrm>
          <a:off x="4273534" y="1034710"/>
          <a:ext cx="4071966" cy="1000132"/>
        </p:xfrm>
        <a:graphic>
          <a:graphicData uri="http://schemas.openxmlformats.org/presentationml/2006/ole">
            <mc:AlternateContent xmlns:mc="http://schemas.openxmlformats.org/markup-compatibility/2006">
              <mc:Choice xmlns:v="urn:schemas-microsoft-com:vml" Requires="v">
                <p:oleObj spid="_x0000_s24705" name="文档" r:id="rId4" imgW="2294890" imgH="458470" progId="Word.Document.12">
                  <p:embed/>
                </p:oleObj>
              </mc:Choice>
              <mc:Fallback>
                <p:oleObj name="文档" r:id="rId4" imgW="2294890" imgH="458470" progId="Word.Document.12">
                  <p:embed/>
                  <p:pic>
                    <p:nvPicPr>
                      <p:cNvPr id="0" name="图片 24576"/>
                      <p:cNvPicPr>
                        <a:picLocks noChangeAspect="1"/>
                      </p:cNvPicPr>
                      <p:nvPr/>
                    </p:nvPicPr>
                    <p:blipFill>
                      <a:blip r:embed="rId5"/>
                      <a:stretch>
                        <a:fillRect/>
                      </a:stretch>
                    </p:blipFill>
                    <p:spPr>
                      <a:xfrm>
                        <a:off x="4273534" y="1034710"/>
                        <a:ext cx="4071966" cy="1000132"/>
                      </a:xfrm>
                      <a:prstGeom prst="rect">
                        <a:avLst/>
                      </a:prstGeom>
                      <a:noFill/>
                      <a:ln w="9525">
                        <a:noFill/>
                      </a:ln>
                    </p:spPr>
                  </p:pic>
                </p:oleObj>
              </mc:Fallback>
            </mc:AlternateContent>
          </a:graphicData>
        </a:graphic>
      </p:graphicFrame>
      <p:graphicFrame>
        <p:nvGraphicFramePr>
          <p:cNvPr id="45" name="对象 44"/>
          <p:cNvGraphicFramePr>
            <a:graphicFrameLocks noChangeAspect="1"/>
          </p:cNvGraphicFramePr>
          <p:nvPr/>
        </p:nvGraphicFramePr>
        <p:xfrm>
          <a:off x="2492531" y="1813550"/>
          <a:ext cx="7483475" cy="1840230"/>
        </p:xfrm>
        <a:graphic>
          <a:graphicData uri="http://schemas.openxmlformats.org/presentationml/2006/ole">
            <mc:AlternateContent xmlns:mc="http://schemas.openxmlformats.org/markup-compatibility/2006">
              <mc:Choice xmlns:v="urn:schemas-microsoft-com:vml" Requires="v">
                <p:oleObj spid="_x0000_s24706" name="文档" r:id="rId6" imgW="4445000" imgH="1190625" progId="Word.Document.12">
                  <p:embed/>
                </p:oleObj>
              </mc:Choice>
              <mc:Fallback>
                <p:oleObj name="文档" r:id="rId6" imgW="4445000" imgH="1190625" progId="Word.Document.12">
                  <p:embed/>
                  <p:pic>
                    <p:nvPicPr>
                      <p:cNvPr id="0" name="图片 24577"/>
                      <p:cNvPicPr>
                        <a:picLocks noChangeAspect="1"/>
                      </p:cNvPicPr>
                      <p:nvPr/>
                    </p:nvPicPr>
                    <p:blipFill>
                      <a:blip r:embed="rId7"/>
                      <a:stretch>
                        <a:fillRect/>
                      </a:stretch>
                    </p:blipFill>
                    <p:spPr>
                      <a:xfrm>
                        <a:off x="2492531" y="1813550"/>
                        <a:ext cx="7483475" cy="1840230"/>
                      </a:xfrm>
                      <a:prstGeom prst="rect">
                        <a:avLst/>
                      </a:prstGeom>
                      <a:noFill/>
                      <a:ln w="9525">
                        <a:noFill/>
                      </a:ln>
                    </p:spPr>
                  </p:pic>
                </p:oleObj>
              </mc:Fallback>
            </mc:AlternateContent>
          </a:graphicData>
        </a:graphic>
      </p:graphicFrame>
      <p:graphicFrame>
        <p:nvGraphicFramePr>
          <p:cNvPr id="46" name="对象 45"/>
          <p:cNvGraphicFramePr>
            <a:graphicFrameLocks noChangeAspect="1"/>
          </p:cNvGraphicFramePr>
          <p:nvPr/>
        </p:nvGraphicFramePr>
        <p:xfrm>
          <a:off x="2483485" y="3399155"/>
          <a:ext cx="8064500" cy="1647832"/>
        </p:xfrm>
        <a:graphic>
          <a:graphicData uri="http://schemas.openxmlformats.org/presentationml/2006/ole">
            <mc:AlternateContent xmlns:mc="http://schemas.openxmlformats.org/markup-compatibility/2006">
              <mc:Choice xmlns:v="urn:schemas-microsoft-com:vml" Requires="v">
                <p:oleObj spid="_x0000_s24707" name="文档" r:id="rId8" imgW="5266690" imgH="929640" progId="Word.Document.12">
                  <p:embed/>
                </p:oleObj>
              </mc:Choice>
              <mc:Fallback>
                <p:oleObj name="文档" r:id="rId8" imgW="5266690" imgH="929640" progId="Word.Document.12">
                  <p:embed/>
                  <p:pic>
                    <p:nvPicPr>
                      <p:cNvPr id="0" name="图片 24578"/>
                      <p:cNvPicPr>
                        <a:picLocks noChangeAspect="1"/>
                      </p:cNvPicPr>
                      <p:nvPr/>
                    </p:nvPicPr>
                    <p:blipFill>
                      <a:blip r:embed="rId9"/>
                      <a:stretch>
                        <a:fillRect/>
                      </a:stretch>
                    </p:blipFill>
                    <p:spPr>
                      <a:xfrm>
                        <a:off x="2483485" y="3399155"/>
                        <a:ext cx="8064500" cy="1647832"/>
                      </a:xfrm>
                      <a:prstGeom prst="rect">
                        <a:avLst/>
                      </a:prstGeom>
                      <a:noFill/>
                      <a:ln w="9525">
                        <a:noFill/>
                      </a:ln>
                    </p:spPr>
                  </p:pic>
                </p:oleObj>
              </mc:Fallback>
            </mc:AlternateContent>
          </a:graphicData>
        </a:graphic>
      </p:graphicFrame>
      <p:sp>
        <p:nvSpPr>
          <p:cNvPr id="47" name="TextBox 5"/>
          <p:cNvSpPr txBox="1"/>
          <p:nvPr/>
        </p:nvSpPr>
        <p:spPr>
          <a:xfrm>
            <a:off x="2416781" y="5235899"/>
            <a:ext cx="1214446" cy="461665"/>
          </a:xfrm>
          <a:prstGeom prst="rect">
            <a:avLst/>
          </a:prstGeom>
          <a:noFill/>
        </p:spPr>
        <p:txBody>
          <a:bodyPr wrap="square" rtlCol="0">
            <a:spAutoFit/>
          </a:bodyPr>
          <a:lstStyle/>
          <a:p>
            <a:r>
              <a:rPr lang="zh-CN" altLang="en-US" sz="2400" dirty="0" smtClean="0">
                <a:solidFill>
                  <a:srgbClr val="FF0000"/>
                </a:solidFill>
                <a:latin typeface="黑体" panose="02010609060101010101" charset="-122"/>
                <a:ea typeface="黑体" panose="02010609060101010101" charset="-122"/>
              </a:rPr>
              <a:t>实例</a:t>
            </a:r>
            <a:endParaRPr lang="zh-CN" altLang="en-US" sz="2400" dirty="0">
              <a:solidFill>
                <a:srgbClr val="FF0000"/>
              </a:solidFill>
              <a:latin typeface="黑体" panose="02010609060101010101" charset="-122"/>
              <a:ea typeface="黑体" panose="02010609060101010101" charset="-122"/>
            </a:endParaRPr>
          </a:p>
        </p:txBody>
      </p:sp>
      <p:grpSp>
        <p:nvGrpSpPr>
          <p:cNvPr id="48" name="组合 47"/>
          <p:cNvGrpSpPr/>
          <p:nvPr/>
        </p:nvGrpSpPr>
        <p:grpSpPr>
          <a:xfrm>
            <a:off x="3428026" y="4500075"/>
            <a:ext cx="2643206" cy="1895823"/>
            <a:chOff x="1500166" y="4248615"/>
            <a:chExt cx="2643206" cy="1895823"/>
          </a:xfrm>
        </p:grpSpPr>
        <p:cxnSp>
          <p:nvCxnSpPr>
            <p:cNvPr id="49" name="直接箭头连接符 48"/>
            <p:cNvCxnSpPr/>
            <p:nvPr/>
          </p:nvCxnSpPr>
          <p:spPr>
            <a:xfrm>
              <a:off x="1500166" y="5643578"/>
              <a:ext cx="257176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flipH="1" flipV="1">
              <a:off x="1357290" y="5214950"/>
              <a:ext cx="185738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任意多边形 50"/>
            <p:cNvSpPr/>
            <p:nvPr/>
          </p:nvSpPr>
          <p:spPr>
            <a:xfrm>
              <a:off x="1683834" y="4248615"/>
              <a:ext cx="1550020" cy="1237785"/>
            </a:xfrm>
            <a:custGeom>
              <a:avLst/>
              <a:gdLst>
                <a:gd name="connsiteX0" fmla="*/ 0 w 1550020"/>
                <a:gd name="connsiteY0" fmla="*/ 1237785 h 1237785"/>
                <a:gd name="connsiteX1" fmla="*/ 312234 w 1550020"/>
                <a:gd name="connsiteY1" fmla="*/ 1137424 h 1237785"/>
                <a:gd name="connsiteX2" fmla="*/ 613317 w 1550020"/>
                <a:gd name="connsiteY2" fmla="*/ 959005 h 1237785"/>
                <a:gd name="connsiteX3" fmla="*/ 1159727 w 1550020"/>
                <a:gd name="connsiteY3" fmla="*/ 490653 h 1237785"/>
                <a:gd name="connsiteX4" fmla="*/ 1550020 w 1550020"/>
                <a:gd name="connsiteY4" fmla="*/ 0 h 123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020" h="1237785">
                  <a:moveTo>
                    <a:pt x="0" y="1237785"/>
                  </a:moveTo>
                  <a:cubicBezTo>
                    <a:pt x="105007" y="1210836"/>
                    <a:pt x="210015" y="1183887"/>
                    <a:pt x="312234" y="1137424"/>
                  </a:cubicBezTo>
                  <a:cubicBezTo>
                    <a:pt x="414453" y="1090961"/>
                    <a:pt x="472068" y="1066800"/>
                    <a:pt x="613317" y="959005"/>
                  </a:cubicBezTo>
                  <a:cubicBezTo>
                    <a:pt x="754566" y="851210"/>
                    <a:pt x="1003610" y="650487"/>
                    <a:pt x="1159727" y="490653"/>
                  </a:cubicBezTo>
                  <a:cubicBezTo>
                    <a:pt x="1315844" y="330819"/>
                    <a:pt x="1432932" y="165409"/>
                    <a:pt x="155002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10949" name="Object 5"/>
            <p:cNvGraphicFramePr>
              <a:graphicFrameLocks noChangeAspect="1"/>
            </p:cNvGraphicFramePr>
            <p:nvPr/>
          </p:nvGraphicFramePr>
          <p:xfrm>
            <a:off x="3071802" y="4286256"/>
            <a:ext cx="1071570" cy="500066"/>
          </p:xfrm>
          <a:graphic>
            <a:graphicData uri="http://schemas.openxmlformats.org/presentationml/2006/ole">
              <mc:AlternateContent xmlns:mc="http://schemas.openxmlformats.org/markup-compatibility/2006">
                <mc:Choice xmlns:v="urn:schemas-microsoft-com:vml" Requires="v">
                  <p:oleObj spid="_x0000_s24708" name="Equation" r:id="rId10" imgW="9753600" imgH="5486400" progId="Equation.DSMT4">
                    <p:embed/>
                  </p:oleObj>
                </mc:Choice>
                <mc:Fallback>
                  <p:oleObj name="Equation" r:id="rId10" imgW="9753600" imgH="5486400" progId="Equation.DSMT4">
                    <p:embed/>
                    <p:pic>
                      <p:nvPicPr>
                        <p:cNvPr id="0" name="图片 24579"/>
                        <p:cNvPicPr>
                          <a:picLocks noChangeAspect="1"/>
                        </p:cNvPicPr>
                        <p:nvPr/>
                      </p:nvPicPr>
                      <p:blipFill>
                        <a:blip r:embed="rId11"/>
                        <a:stretch>
                          <a:fillRect/>
                        </a:stretch>
                      </p:blipFill>
                      <p:spPr>
                        <a:xfrm>
                          <a:off x="3071802" y="4286256"/>
                          <a:ext cx="1071570" cy="500066"/>
                        </a:xfrm>
                        <a:prstGeom prst="rect">
                          <a:avLst/>
                        </a:prstGeom>
                        <a:noFill/>
                        <a:ln w="9525">
                          <a:noFill/>
                        </a:ln>
                      </p:spPr>
                    </p:pic>
                  </p:oleObj>
                </mc:Fallback>
              </mc:AlternateContent>
            </a:graphicData>
          </a:graphic>
        </p:graphicFrame>
      </p:grpSp>
      <p:graphicFrame>
        <p:nvGraphicFramePr>
          <p:cNvPr id="210950" name="Object 6"/>
          <p:cNvGraphicFramePr>
            <a:graphicFrameLocks noChangeAspect="1"/>
          </p:cNvGraphicFramePr>
          <p:nvPr/>
        </p:nvGraphicFramePr>
        <p:xfrm>
          <a:off x="6488747" y="4784096"/>
          <a:ext cx="1928826" cy="642942"/>
        </p:xfrm>
        <a:graphic>
          <a:graphicData uri="http://schemas.openxmlformats.org/presentationml/2006/ole">
            <mc:AlternateContent xmlns:mc="http://schemas.openxmlformats.org/markup-compatibility/2006">
              <mc:Choice xmlns:v="urn:schemas-microsoft-com:vml" Requires="v">
                <p:oleObj spid="_x0000_s24709" name="Equation" r:id="rId12" imgW="16459200" imgH="7010400" progId="Equation.DSMT4">
                  <p:embed/>
                </p:oleObj>
              </mc:Choice>
              <mc:Fallback>
                <p:oleObj name="Equation" r:id="rId12" imgW="16459200" imgH="7010400" progId="Equation.DSMT4">
                  <p:embed/>
                  <p:pic>
                    <p:nvPicPr>
                      <p:cNvPr id="0" name="图片 24580"/>
                      <p:cNvPicPr>
                        <a:picLocks noChangeAspect="1"/>
                      </p:cNvPicPr>
                      <p:nvPr/>
                    </p:nvPicPr>
                    <p:blipFill>
                      <a:blip r:embed="rId13"/>
                      <a:stretch>
                        <a:fillRect/>
                      </a:stretch>
                    </p:blipFill>
                    <p:spPr>
                      <a:xfrm>
                        <a:off x="6488747" y="4784096"/>
                        <a:ext cx="1928826" cy="642942"/>
                      </a:xfrm>
                      <a:prstGeom prst="rect">
                        <a:avLst/>
                      </a:prstGeom>
                      <a:noFill/>
                      <a:ln w="9525">
                        <a:noFill/>
                      </a:ln>
                    </p:spPr>
                  </p:pic>
                </p:oleObj>
              </mc:Fallback>
            </mc:AlternateContent>
          </a:graphicData>
        </a:graphic>
      </p:graphicFrame>
      <p:graphicFrame>
        <p:nvGraphicFramePr>
          <p:cNvPr id="210951" name="Object 7"/>
          <p:cNvGraphicFramePr>
            <a:graphicFrameLocks noChangeAspect="1"/>
          </p:cNvGraphicFramePr>
          <p:nvPr/>
        </p:nvGraphicFramePr>
        <p:xfrm>
          <a:off x="6488747" y="5615940"/>
          <a:ext cx="2033604" cy="642954"/>
        </p:xfrm>
        <a:graphic>
          <a:graphicData uri="http://schemas.openxmlformats.org/presentationml/2006/ole">
            <mc:AlternateContent xmlns:mc="http://schemas.openxmlformats.org/markup-compatibility/2006">
              <mc:Choice xmlns:v="urn:schemas-microsoft-com:vml" Requires="v">
                <p:oleObj spid="_x0000_s24710" name="Equation" r:id="rId14" imgW="17068800" imgH="7010400" progId="Equation.DSMT4">
                  <p:embed/>
                </p:oleObj>
              </mc:Choice>
              <mc:Fallback>
                <p:oleObj name="Equation" r:id="rId14" imgW="17068800" imgH="7010400" progId="Equation.DSMT4">
                  <p:embed/>
                  <p:pic>
                    <p:nvPicPr>
                      <p:cNvPr id="0" name="图片 24581"/>
                      <p:cNvPicPr>
                        <a:picLocks noChangeAspect="1"/>
                      </p:cNvPicPr>
                      <p:nvPr/>
                    </p:nvPicPr>
                    <p:blipFill>
                      <a:blip r:embed="rId15"/>
                      <a:stretch>
                        <a:fillRect/>
                      </a:stretch>
                    </p:blipFill>
                    <p:spPr>
                      <a:xfrm>
                        <a:off x="6488747" y="5615940"/>
                        <a:ext cx="2033604" cy="642954"/>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down)">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0950"/>
                                        </p:tgtEl>
                                        <p:attrNameLst>
                                          <p:attrName>style.visibility</p:attrName>
                                        </p:attrNameLst>
                                      </p:cBhvr>
                                      <p:to>
                                        <p:strVal val="visible"/>
                                      </p:to>
                                    </p:set>
                                    <p:animEffect transition="in" filter="wipe(down)">
                                      <p:cBhvr>
                                        <p:cTn id="15" dur="500"/>
                                        <p:tgtEl>
                                          <p:spTgt spid="210950"/>
                                        </p:tgtEl>
                                      </p:cBhvr>
                                    </p:animEffect>
                                  </p:childTnLst>
                                </p:cTn>
                              </p:par>
                              <p:par>
                                <p:cTn id="16" presetID="22" presetClass="entr" presetSubtype="4" fill="hold" nodeType="withEffect">
                                  <p:stCondLst>
                                    <p:cond delay="0"/>
                                  </p:stCondLst>
                                  <p:childTnLst>
                                    <p:set>
                                      <p:cBhvr>
                                        <p:cTn id="17" dur="1" fill="hold">
                                          <p:stCondLst>
                                            <p:cond delay="0"/>
                                          </p:stCondLst>
                                        </p:cTn>
                                        <p:tgtEl>
                                          <p:spTgt spid="210951"/>
                                        </p:tgtEl>
                                        <p:attrNameLst>
                                          <p:attrName>style.visibility</p:attrName>
                                        </p:attrNameLst>
                                      </p:cBhvr>
                                      <p:to>
                                        <p:strVal val="visible"/>
                                      </p:to>
                                    </p:set>
                                    <p:animEffect transition="in" filter="wipe(down)">
                                      <p:cBhvr>
                                        <p:cTn id="18" dur="500"/>
                                        <p:tgtEl>
                                          <p:spTgt spid="21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5540" y="1025525"/>
            <a:ext cx="10330815" cy="534035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176132" name="Object 4"/>
          <p:cNvGraphicFramePr>
            <a:graphicFrameLocks noChangeAspect="1"/>
          </p:cNvGraphicFramePr>
          <p:nvPr/>
        </p:nvGraphicFramePr>
        <p:xfrm>
          <a:off x="2600960" y="1534795"/>
          <a:ext cx="7419975" cy="4831080"/>
        </p:xfrm>
        <a:graphic>
          <a:graphicData uri="http://schemas.openxmlformats.org/presentationml/2006/ole">
            <mc:AlternateContent xmlns:mc="http://schemas.openxmlformats.org/markup-compatibility/2006">
              <mc:Choice xmlns:v="urn:schemas-microsoft-com:vml" Requires="v">
                <p:oleObj spid="_x0000_s25645" name="Document" r:id="rId4" imgW="3031490" imgH="1974850" progId="Word.Document.8">
                  <p:embed/>
                </p:oleObj>
              </mc:Choice>
              <mc:Fallback>
                <p:oleObj name="Document" r:id="rId4" imgW="3031490" imgH="1974850" progId="Word.Document.8">
                  <p:embed/>
                  <p:pic>
                    <p:nvPicPr>
                      <p:cNvPr id="0" name="图片 25600"/>
                      <p:cNvPicPr>
                        <a:picLocks noChangeAspect="1"/>
                      </p:cNvPicPr>
                      <p:nvPr/>
                    </p:nvPicPr>
                    <p:blipFill>
                      <a:blip r:embed="rId5"/>
                      <a:stretch>
                        <a:fillRect/>
                      </a:stretch>
                    </p:blipFill>
                    <p:spPr>
                      <a:xfrm>
                        <a:off x="2600960" y="1534795"/>
                        <a:ext cx="7419975" cy="4831080"/>
                      </a:xfrm>
                      <a:prstGeom prst="rect">
                        <a:avLst/>
                      </a:prstGeom>
                      <a:noFill/>
                      <a:ln w="38100">
                        <a:noFill/>
                      </a:ln>
                    </p:spPr>
                  </p:pic>
                </p:oleObj>
              </mc:Fallback>
            </mc:AlternateContent>
          </a:graphicData>
        </a:graphic>
      </p:graphicFrame>
      <p:graphicFrame>
        <p:nvGraphicFramePr>
          <p:cNvPr id="5" name="对象 4"/>
          <p:cNvGraphicFramePr>
            <a:graphicFrameLocks noChangeAspect="1"/>
          </p:cNvGraphicFramePr>
          <p:nvPr/>
        </p:nvGraphicFramePr>
        <p:xfrm>
          <a:off x="2546350" y="924560"/>
          <a:ext cx="3117850" cy="782955"/>
        </p:xfrm>
        <a:graphic>
          <a:graphicData uri="http://schemas.openxmlformats.org/presentationml/2006/ole">
            <mc:AlternateContent xmlns:mc="http://schemas.openxmlformats.org/markup-compatibility/2006">
              <mc:Choice xmlns:v="urn:schemas-microsoft-com:vml" Requires="v">
                <p:oleObj spid="_x0000_s25646" name="文档" r:id="rId6" imgW="2021205" imgH="405130" progId="Word.Document.12">
                  <p:embed/>
                </p:oleObj>
              </mc:Choice>
              <mc:Fallback>
                <p:oleObj name="文档" r:id="rId6" imgW="2021205" imgH="405130" progId="Word.Document.12">
                  <p:embed/>
                  <p:pic>
                    <p:nvPicPr>
                      <p:cNvPr id="0" name="图片 25601"/>
                      <p:cNvPicPr>
                        <a:picLocks noChangeAspect="1"/>
                      </p:cNvPicPr>
                      <p:nvPr/>
                    </p:nvPicPr>
                    <p:blipFill>
                      <a:blip r:embed="rId7"/>
                      <a:stretch>
                        <a:fillRect/>
                      </a:stretch>
                    </p:blipFill>
                    <p:spPr>
                      <a:xfrm>
                        <a:off x="2546350" y="924560"/>
                        <a:ext cx="3117850" cy="78295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wipe(left)">
                                      <p:cBhvr>
                                        <p:cTn id="7"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780955" y="38647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函数的定义</a:t>
            </a:r>
          </a:p>
        </p:txBody>
      </p:sp>
      <p:sp>
        <p:nvSpPr>
          <p:cNvPr id="3" name="内容占位符 2"/>
          <p:cNvSpPr>
            <a:spLocks noGrp="1"/>
          </p:cNvSpPr>
          <p:nvPr/>
        </p:nvSpPr>
        <p:spPr>
          <a:xfrm>
            <a:off x="2108835" y="1365234"/>
            <a:ext cx="8401080" cy="5214974"/>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algn="ctr">
              <a:lnSpc>
                <a:spcPct val="110000"/>
              </a:lnSpc>
            </a:pPr>
            <a:r>
              <a:rPr lang="en-US" altLang="zh-CN" dirty="0" smtClean="0">
                <a:ea typeface="黑体" panose="02010609060101010101" charset="-122"/>
                <a:cs typeface="Times New Roman" panose="02020603050405020304" pitchFamily="18" charset="0"/>
              </a:rPr>
              <a:t>1.1  </a:t>
            </a:r>
            <a:r>
              <a:rPr lang="zh-CN" altLang="en-US" dirty="0" smtClean="0">
                <a:ea typeface="黑体" panose="02010609060101010101" charset="-122"/>
                <a:cs typeface="Times New Roman" panose="02020603050405020304" pitchFamily="18" charset="0"/>
              </a:rPr>
              <a:t>函数</a:t>
            </a:r>
            <a:endParaRPr lang="en-US" altLang="zh-CN" dirty="0" smtClean="0">
              <a:ea typeface="黑体" panose="02010609060101010101" charset="-122"/>
              <a:cs typeface="Times New Roman" panose="02020603050405020304" pitchFamily="18" charset="0"/>
            </a:endParaRPr>
          </a:p>
          <a:p>
            <a:pPr>
              <a:lnSpc>
                <a:spcPct val="110000"/>
              </a:lnSpc>
            </a:pPr>
            <a:r>
              <a:rPr lang="en-US" altLang="zh-CN" dirty="0" smtClean="0">
                <a:ea typeface="黑体" panose="02010609060101010101" charset="-122"/>
                <a:cs typeface="Times New Roman" panose="02020603050405020304" pitchFamily="18" charset="0"/>
              </a:rPr>
              <a:t>1.1.1</a:t>
            </a:r>
            <a:r>
              <a:rPr lang="zh-CN" altLang="en-US" dirty="0" smtClean="0">
                <a:ea typeface="黑体" panose="02010609060101010101" charset="-122"/>
                <a:cs typeface="Times New Roman" panose="02020603050405020304" pitchFamily="18" charset="0"/>
              </a:rPr>
              <a:t>函数的概念</a:t>
            </a:r>
            <a:endParaRPr lang="en-US" altLang="zh-CN" dirty="0" smtClean="0">
              <a:ea typeface="黑体" panose="02010609060101010101" charset="-122"/>
              <a:cs typeface="Times New Roman" panose="02020603050405020304" pitchFamily="18" charset="0"/>
            </a:endParaRPr>
          </a:p>
          <a:p>
            <a:pPr>
              <a:lnSpc>
                <a:spcPct val="110000"/>
              </a:lnSpc>
            </a:pPr>
            <a:endParaRPr lang="en-US" altLang="zh-CN" dirty="0" smtClean="0">
              <a:ea typeface="黑体" panose="02010609060101010101" charset="-122"/>
              <a:cs typeface="Times New Roman" panose="02020603050405020304" pitchFamily="18" charset="0"/>
            </a:endParaRPr>
          </a:p>
          <a:p>
            <a:endParaRPr lang="en-US" altLang="zh-CN" sz="5100" dirty="0" smtClean="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graphicFrame>
        <p:nvGraphicFramePr>
          <p:cNvPr id="6" name="对象 5"/>
          <p:cNvGraphicFramePr>
            <a:graphicFrameLocks noChangeAspect="1"/>
          </p:cNvGraphicFramePr>
          <p:nvPr/>
        </p:nvGraphicFramePr>
        <p:xfrm>
          <a:off x="2229485" y="2508250"/>
          <a:ext cx="8208992" cy="2714636"/>
        </p:xfrm>
        <a:graphic>
          <a:graphicData uri="http://schemas.openxmlformats.org/presentationml/2006/ole">
            <mc:AlternateContent xmlns:mc="http://schemas.openxmlformats.org/markup-compatibility/2006">
              <mc:Choice xmlns:v="urn:schemas-microsoft-com:vml" Requires="v">
                <p:oleObj spid="_x0000_s1047" name="文档" r:id="rId4" imgW="3671570" imgH="1189990" progId="Word.Document.12">
                  <p:embed/>
                </p:oleObj>
              </mc:Choice>
              <mc:Fallback>
                <p:oleObj name="文档" r:id="rId4" imgW="3671570" imgH="1189990" progId="Word.Document.12">
                  <p:embed/>
                  <p:pic>
                    <p:nvPicPr>
                      <p:cNvPr id="0" name="图片 1024"/>
                      <p:cNvPicPr>
                        <a:picLocks noChangeAspect="1"/>
                      </p:cNvPicPr>
                      <p:nvPr/>
                    </p:nvPicPr>
                    <p:blipFill>
                      <a:blip r:embed="rId5"/>
                      <a:stretch>
                        <a:fillRect/>
                      </a:stretch>
                    </p:blipFill>
                    <p:spPr>
                      <a:xfrm>
                        <a:off x="2229485" y="2508250"/>
                        <a:ext cx="8208992" cy="2714636"/>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5540" y="1092835"/>
            <a:ext cx="10330815" cy="52908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2" name="对象 1"/>
          <p:cNvGraphicFramePr>
            <a:graphicFrameLocks noChangeAspect="1"/>
          </p:cNvGraphicFramePr>
          <p:nvPr/>
        </p:nvGraphicFramePr>
        <p:xfrm>
          <a:off x="1968838" y="999150"/>
          <a:ext cx="7123113" cy="1928826"/>
        </p:xfrm>
        <a:graphic>
          <a:graphicData uri="http://schemas.openxmlformats.org/presentationml/2006/ole">
            <mc:AlternateContent xmlns:mc="http://schemas.openxmlformats.org/markup-compatibility/2006">
              <mc:Choice xmlns:v="urn:schemas-microsoft-com:vml" Requires="v">
                <p:oleObj spid="_x0000_s26691" name="文档" r:id="rId4" imgW="3322320" imgH="991870" progId="Word.Document.12">
                  <p:embed/>
                </p:oleObj>
              </mc:Choice>
              <mc:Fallback>
                <p:oleObj name="文档" r:id="rId4" imgW="3322320" imgH="991870" progId="Word.Document.12">
                  <p:embed/>
                  <p:pic>
                    <p:nvPicPr>
                      <p:cNvPr id="0" name="内容占位符 4"/>
                      <p:cNvPicPr>
                        <a:picLocks noChangeAspect="1"/>
                      </p:cNvPicPr>
                      <p:nvPr/>
                    </p:nvPicPr>
                    <p:blipFill>
                      <a:blip r:embed="rId5"/>
                      <a:stretch>
                        <a:fillRect/>
                      </a:stretch>
                    </p:blipFill>
                    <p:spPr>
                      <a:xfrm>
                        <a:off x="1968838" y="999150"/>
                        <a:ext cx="7123113" cy="1928826"/>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2201545" y="2706370"/>
          <a:ext cx="8075642" cy="1782766"/>
        </p:xfrm>
        <a:graphic>
          <a:graphicData uri="http://schemas.openxmlformats.org/presentationml/2006/ole">
            <mc:AlternateContent xmlns:mc="http://schemas.openxmlformats.org/markup-compatibility/2006">
              <mc:Choice xmlns:v="urn:schemas-microsoft-com:vml" Requires="v">
                <p:oleObj spid="_x0000_s26692" name="文档" r:id="rId6" imgW="4805045" imgH="885190" progId="Word.Document.12">
                  <p:embed/>
                </p:oleObj>
              </mc:Choice>
              <mc:Fallback>
                <p:oleObj name="文档" r:id="rId6" imgW="4805045" imgH="885190" progId="Word.Document.12">
                  <p:embed/>
                  <p:pic>
                    <p:nvPicPr>
                      <p:cNvPr id="0" name="图片 26625"/>
                      <p:cNvPicPr>
                        <a:picLocks noChangeAspect="1"/>
                      </p:cNvPicPr>
                      <p:nvPr/>
                    </p:nvPicPr>
                    <p:blipFill>
                      <a:blip r:embed="rId7"/>
                      <a:stretch>
                        <a:fillRect/>
                      </a:stretch>
                    </p:blipFill>
                    <p:spPr>
                      <a:xfrm>
                        <a:off x="2201545" y="2706370"/>
                        <a:ext cx="8075642" cy="1782766"/>
                      </a:xfrm>
                      <a:prstGeom prst="rect">
                        <a:avLst/>
                      </a:prstGeom>
                      <a:noFill/>
                      <a:ln w="9525">
                        <a:noFill/>
                      </a:ln>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25915887"/>
              </p:ext>
            </p:extLst>
          </p:nvPr>
        </p:nvGraphicFramePr>
        <p:xfrm>
          <a:off x="2046779" y="4357062"/>
          <a:ext cx="8230870" cy="2026285"/>
        </p:xfrm>
        <a:graphic>
          <a:graphicData uri="http://schemas.openxmlformats.org/presentationml/2006/ole">
            <mc:AlternateContent xmlns:mc="http://schemas.openxmlformats.org/markup-compatibility/2006">
              <mc:Choice xmlns:v="urn:schemas-microsoft-com:vml" Requires="v">
                <p:oleObj spid="_x0000_s26693" name="Document" r:id="rId8" imgW="5286274" imgH="1009836" progId="Word.Document.12">
                  <p:embed/>
                </p:oleObj>
              </mc:Choice>
              <mc:Fallback>
                <p:oleObj name="Document" r:id="rId8" imgW="5286274" imgH="1009836" progId="Word.Document.12">
                  <p:embed/>
                  <p:pic>
                    <p:nvPicPr>
                      <p:cNvPr id="0" name="图片 26626"/>
                      <p:cNvPicPr>
                        <a:picLocks noChangeAspect="1"/>
                      </p:cNvPicPr>
                      <p:nvPr/>
                    </p:nvPicPr>
                    <p:blipFill>
                      <a:blip r:embed="rId9"/>
                      <a:stretch>
                        <a:fillRect/>
                      </a:stretch>
                    </p:blipFill>
                    <p:spPr>
                      <a:xfrm>
                        <a:off x="2046779" y="4357062"/>
                        <a:ext cx="8230870" cy="202628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5540" y="957580"/>
            <a:ext cx="10330815" cy="530161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6" name="对象 5"/>
          <p:cNvGraphicFramePr>
            <a:graphicFrameLocks noChangeAspect="1"/>
          </p:cNvGraphicFramePr>
          <p:nvPr/>
        </p:nvGraphicFramePr>
        <p:xfrm>
          <a:off x="3915410" y="826770"/>
          <a:ext cx="4544695" cy="869315"/>
        </p:xfrm>
        <a:graphic>
          <a:graphicData uri="http://schemas.openxmlformats.org/presentationml/2006/ole">
            <mc:AlternateContent xmlns:mc="http://schemas.openxmlformats.org/markup-compatibility/2006">
              <mc:Choice xmlns:v="urn:schemas-microsoft-com:vml" Requires="v">
                <p:oleObj spid="_x0000_s27735" name="文档" r:id="rId4" imgW="2369820" imgH="399415" progId="Word.Document.12">
                  <p:embed/>
                </p:oleObj>
              </mc:Choice>
              <mc:Fallback>
                <p:oleObj name="文档" r:id="rId4" imgW="2369820" imgH="399415" progId="Word.Document.12">
                  <p:embed/>
                  <p:pic>
                    <p:nvPicPr>
                      <p:cNvPr id="0" name="图片 27648"/>
                      <p:cNvPicPr>
                        <a:picLocks noChangeAspect="1"/>
                      </p:cNvPicPr>
                      <p:nvPr/>
                    </p:nvPicPr>
                    <p:blipFill>
                      <a:blip r:embed="rId5"/>
                      <a:stretch>
                        <a:fillRect/>
                      </a:stretch>
                    </p:blipFill>
                    <p:spPr>
                      <a:xfrm>
                        <a:off x="3915410" y="826770"/>
                        <a:ext cx="4544695" cy="869315"/>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2272665" y="1456690"/>
          <a:ext cx="7556500" cy="2839720"/>
        </p:xfrm>
        <a:graphic>
          <a:graphicData uri="http://schemas.openxmlformats.org/presentationml/2006/ole">
            <mc:AlternateContent xmlns:mc="http://schemas.openxmlformats.org/markup-compatibility/2006">
              <mc:Choice xmlns:v="urn:schemas-microsoft-com:vml" Requires="v">
                <p:oleObj spid="_x0000_s27736" name="文档" r:id="rId6" imgW="5276215" imgH="1982470" progId="Word.Document.12">
                  <p:embed/>
                </p:oleObj>
              </mc:Choice>
              <mc:Fallback>
                <p:oleObj name="文档" r:id="rId6" imgW="5276215" imgH="1982470" progId="Word.Document.12">
                  <p:embed/>
                  <p:pic>
                    <p:nvPicPr>
                      <p:cNvPr id="0" name="图片 27649"/>
                      <p:cNvPicPr>
                        <a:picLocks noChangeAspect="1"/>
                      </p:cNvPicPr>
                      <p:nvPr/>
                    </p:nvPicPr>
                    <p:blipFill>
                      <a:blip r:embed="rId7"/>
                      <a:stretch>
                        <a:fillRect/>
                      </a:stretch>
                    </p:blipFill>
                    <p:spPr>
                      <a:xfrm>
                        <a:off x="2272665" y="1456690"/>
                        <a:ext cx="7556500" cy="2839720"/>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2272665" y="4531995"/>
          <a:ext cx="7199630" cy="1081405"/>
        </p:xfrm>
        <a:graphic>
          <a:graphicData uri="http://schemas.openxmlformats.org/presentationml/2006/ole">
            <mc:AlternateContent xmlns:mc="http://schemas.openxmlformats.org/markup-compatibility/2006">
              <mc:Choice xmlns:v="urn:schemas-microsoft-com:vml" Requires="v">
                <p:oleObj spid="_x0000_s27737" name="文档" r:id="rId8" imgW="5257800" imgH="793750" progId="Word.Document.12">
                  <p:embed/>
                </p:oleObj>
              </mc:Choice>
              <mc:Fallback>
                <p:oleObj name="文档" r:id="rId8" imgW="5257800" imgH="793750" progId="Word.Document.12">
                  <p:embed/>
                  <p:pic>
                    <p:nvPicPr>
                      <p:cNvPr id="0" name="图片 27650"/>
                      <p:cNvPicPr>
                        <a:picLocks noChangeAspect="1"/>
                      </p:cNvPicPr>
                      <p:nvPr/>
                    </p:nvPicPr>
                    <p:blipFill>
                      <a:blip r:embed="rId9"/>
                      <a:stretch>
                        <a:fillRect/>
                      </a:stretch>
                    </p:blipFill>
                    <p:spPr>
                      <a:xfrm>
                        <a:off x="2272665" y="4531995"/>
                        <a:ext cx="7199630" cy="1081405"/>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2272665" y="5746115"/>
          <a:ext cx="7418070" cy="601980"/>
        </p:xfrm>
        <a:graphic>
          <a:graphicData uri="http://schemas.openxmlformats.org/presentationml/2006/ole">
            <mc:AlternateContent xmlns:mc="http://schemas.openxmlformats.org/markup-compatibility/2006">
              <mc:Choice xmlns:v="urn:schemas-microsoft-com:vml" Requires="v">
                <p:oleObj spid="_x0000_s27738" name="文档" r:id="rId10" imgW="5264150" imgH="397510" progId="Word.Document.12">
                  <p:embed/>
                </p:oleObj>
              </mc:Choice>
              <mc:Fallback>
                <p:oleObj name="文档" r:id="rId10" imgW="5264150" imgH="397510" progId="Word.Document.12">
                  <p:embed/>
                  <p:pic>
                    <p:nvPicPr>
                      <p:cNvPr id="0" name="图片 27651"/>
                      <p:cNvPicPr>
                        <a:picLocks noChangeAspect="1"/>
                      </p:cNvPicPr>
                      <p:nvPr/>
                    </p:nvPicPr>
                    <p:blipFill>
                      <a:blip r:embed="rId11"/>
                      <a:stretch>
                        <a:fillRect/>
                      </a:stretch>
                    </p:blipFill>
                    <p:spPr>
                      <a:xfrm>
                        <a:off x="2272665" y="5746115"/>
                        <a:ext cx="7418070" cy="60198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edg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edg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5540" y="1026160"/>
            <a:ext cx="10330815" cy="53867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183300" name="Object 4"/>
          <p:cNvGraphicFramePr>
            <a:graphicFrameLocks noChangeAspect="1"/>
          </p:cNvGraphicFramePr>
          <p:nvPr/>
        </p:nvGraphicFramePr>
        <p:xfrm>
          <a:off x="2135477" y="841670"/>
          <a:ext cx="7723188" cy="1136650"/>
        </p:xfrm>
        <a:graphic>
          <a:graphicData uri="http://schemas.openxmlformats.org/presentationml/2006/ole">
            <mc:AlternateContent xmlns:mc="http://schemas.openxmlformats.org/markup-compatibility/2006">
              <mc:Choice xmlns:v="urn:schemas-microsoft-com:vml" Requires="v">
                <p:oleObj spid="_x0000_s28715" name="Document" r:id="rId3" imgW="3138170" imgH="464820" progId="Word.Document.8">
                  <p:embed/>
                </p:oleObj>
              </mc:Choice>
              <mc:Fallback>
                <p:oleObj name="Document" r:id="rId3" imgW="3138170" imgH="464820" progId="Word.Document.8">
                  <p:embed/>
                  <p:pic>
                    <p:nvPicPr>
                      <p:cNvPr id="0" name="图片 28672"/>
                      <p:cNvPicPr>
                        <a:picLocks noChangeAspect="1"/>
                      </p:cNvPicPr>
                      <p:nvPr/>
                    </p:nvPicPr>
                    <p:blipFill>
                      <a:blip r:embed="rId4"/>
                      <a:stretch>
                        <a:fillRect/>
                      </a:stretch>
                    </p:blipFill>
                    <p:spPr>
                      <a:xfrm>
                        <a:off x="2135477" y="841670"/>
                        <a:ext cx="7723188" cy="1136650"/>
                      </a:xfrm>
                      <a:prstGeom prst="rect">
                        <a:avLst/>
                      </a:prstGeom>
                      <a:noFill/>
                      <a:ln w="38100">
                        <a:noFill/>
                      </a:ln>
                    </p:spPr>
                  </p:pic>
                </p:oleObj>
              </mc:Fallback>
            </mc:AlternateContent>
          </a:graphicData>
        </a:graphic>
      </p:graphicFrame>
      <p:graphicFrame>
        <p:nvGraphicFramePr>
          <p:cNvPr id="183301" name="Object 5"/>
          <p:cNvGraphicFramePr>
            <a:graphicFrameLocks noChangeAspect="1"/>
          </p:cNvGraphicFramePr>
          <p:nvPr/>
        </p:nvGraphicFramePr>
        <p:xfrm>
          <a:off x="2186305" y="1910080"/>
          <a:ext cx="6146800" cy="4089400"/>
        </p:xfrm>
        <a:graphic>
          <a:graphicData uri="http://schemas.openxmlformats.org/presentationml/2006/ole">
            <mc:AlternateContent xmlns:mc="http://schemas.openxmlformats.org/markup-compatibility/2006">
              <mc:Choice xmlns:v="urn:schemas-microsoft-com:vml" Requires="v">
                <p:oleObj spid="_x0000_s28716" name="Document" r:id="rId5" imgW="2784475" imgH="1852930" progId="Word.Document.8">
                  <p:embed/>
                </p:oleObj>
              </mc:Choice>
              <mc:Fallback>
                <p:oleObj name="Document" r:id="rId5" imgW="2784475" imgH="1852930" progId="Word.Document.8">
                  <p:embed/>
                  <p:pic>
                    <p:nvPicPr>
                      <p:cNvPr id="0" name="图片 28673"/>
                      <p:cNvPicPr>
                        <a:picLocks noChangeAspect="1"/>
                      </p:cNvPicPr>
                      <p:nvPr/>
                    </p:nvPicPr>
                    <p:blipFill>
                      <a:blip r:embed="rId6"/>
                      <a:stretch>
                        <a:fillRect/>
                      </a:stretch>
                    </p:blipFill>
                    <p:spPr>
                      <a:xfrm>
                        <a:off x="2186305" y="1910080"/>
                        <a:ext cx="6146800" cy="4089400"/>
                      </a:xfrm>
                      <a:prstGeom prst="rect">
                        <a:avLst/>
                      </a:prstGeom>
                      <a:noFill/>
                      <a:ln w="38100">
                        <a:noFill/>
                      </a:ln>
                    </p:spPr>
                  </p:pic>
                </p:oleObj>
              </mc:Fallback>
            </mc:AlternateContent>
          </a:graphicData>
        </a:graphic>
      </p:graphicFrame>
      <p:sp>
        <p:nvSpPr>
          <p:cNvPr id="183302" name="Text Box 6"/>
          <p:cNvSpPr txBox="1">
            <a:spLocks noChangeArrowheads="1"/>
          </p:cNvSpPr>
          <p:nvPr/>
        </p:nvSpPr>
        <p:spPr bwMode="auto">
          <a:xfrm>
            <a:off x="1849725" y="5894721"/>
            <a:ext cx="8937625" cy="523220"/>
          </a:xfrm>
          <a:prstGeom prst="rect">
            <a:avLst/>
          </a:prstGeom>
          <a:noFill/>
          <a:ln w="9525" algn="ctr">
            <a:noFill/>
            <a:miter lim="800000"/>
          </a:ln>
          <a:effectLst/>
        </p:spPr>
        <p:txBody>
          <a:bodyPr>
            <a:spAutoFit/>
          </a:bodyPr>
          <a:lstStyle/>
          <a:p>
            <a:pPr marL="342900" indent="-342900">
              <a:spcBef>
                <a:spcPct val="20000"/>
              </a:spcBef>
              <a:buClr>
                <a:schemeClr val="folHlink"/>
              </a:buClr>
              <a:buFont typeface="Wingdings" panose="05000000000000000000" pitchFamily="2" charset="2"/>
              <a:buNone/>
            </a:pPr>
            <a:r>
              <a:rPr lang="zh-CN" altLang="en-US" sz="2800" b="1" dirty="0">
                <a:solidFill>
                  <a:srgbClr val="000808"/>
                </a:solidFill>
                <a:latin typeface="宋体" panose="02010600030101010101" pitchFamily="2" charset="-122"/>
                <a:ea typeface="宋体" panose="02010600030101010101" pitchFamily="2" charset="-122"/>
              </a:rPr>
              <a:t>也可以从函数的图像上明确地看出该函数的极限不存在 </a:t>
            </a:r>
          </a:p>
        </p:txBody>
      </p:sp>
      <p:grpSp>
        <p:nvGrpSpPr>
          <p:cNvPr id="2" name="Group 7"/>
          <p:cNvGrpSpPr/>
          <p:nvPr/>
        </p:nvGrpSpPr>
        <p:grpSpPr bwMode="auto">
          <a:xfrm>
            <a:off x="6974205" y="2052955"/>
            <a:ext cx="3409950" cy="3298825"/>
            <a:chOff x="3383" y="920"/>
            <a:chExt cx="2148" cy="2078"/>
          </a:xfrm>
        </p:grpSpPr>
        <p:sp>
          <p:nvSpPr>
            <p:cNvPr id="183304" name="Line 8"/>
            <p:cNvSpPr>
              <a:spLocks noChangeShapeType="1"/>
            </p:cNvSpPr>
            <p:nvPr/>
          </p:nvSpPr>
          <p:spPr bwMode="auto">
            <a:xfrm>
              <a:off x="3383" y="2213"/>
              <a:ext cx="2130" cy="0"/>
            </a:xfrm>
            <a:prstGeom prst="line">
              <a:avLst/>
            </a:prstGeom>
            <a:noFill/>
            <a:ln w="28575">
              <a:solidFill>
                <a:srgbClr val="0000FF"/>
              </a:solidFill>
              <a:round/>
              <a:tailEnd type="triangle" w="med" len="med"/>
            </a:ln>
            <a:effectLst/>
          </p:spPr>
          <p:txBody>
            <a:bodyPr/>
            <a:lstStyle/>
            <a:p>
              <a:endParaRPr lang="zh-CN" altLang="en-US"/>
            </a:p>
          </p:txBody>
        </p:sp>
        <p:sp>
          <p:nvSpPr>
            <p:cNvPr id="183305" name="Line 9"/>
            <p:cNvSpPr>
              <a:spLocks noChangeShapeType="1"/>
            </p:cNvSpPr>
            <p:nvPr/>
          </p:nvSpPr>
          <p:spPr bwMode="auto">
            <a:xfrm>
              <a:off x="4315" y="1051"/>
              <a:ext cx="47" cy="1947"/>
            </a:xfrm>
            <a:prstGeom prst="line">
              <a:avLst/>
            </a:prstGeom>
            <a:noFill/>
            <a:ln w="28575">
              <a:solidFill>
                <a:srgbClr val="0000FF"/>
              </a:solidFill>
              <a:round/>
              <a:headEnd type="triangle" w="med" len="med"/>
            </a:ln>
            <a:effectLst/>
          </p:spPr>
          <p:txBody>
            <a:bodyPr/>
            <a:lstStyle/>
            <a:p>
              <a:endParaRPr lang="zh-CN" altLang="en-US"/>
            </a:p>
          </p:txBody>
        </p:sp>
        <p:sp>
          <p:nvSpPr>
            <p:cNvPr id="183306" name="Text Box 10"/>
            <p:cNvSpPr txBox="1">
              <a:spLocks noChangeArrowheads="1"/>
            </p:cNvSpPr>
            <p:nvPr/>
          </p:nvSpPr>
          <p:spPr bwMode="auto">
            <a:xfrm>
              <a:off x="5294" y="2135"/>
              <a:ext cx="237" cy="365"/>
            </a:xfrm>
            <a:prstGeom prst="rect">
              <a:avLst/>
            </a:prstGeom>
            <a:noFill/>
            <a:ln w="9525" algn="ctr">
              <a:noFill/>
              <a:miter lim="800000"/>
            </a:ln>
            <a:effectLst/>
          </p:spPr>
          <p:txBody>
            <a:bodyPr>
              <a:spAutoFit/>
            </a:bodyPr>
            <a:lstStyle/>
            <a:p>
              <a:pPr marL="342900" indent="-342900">
                <a:spcBef>
                  <a:spcPct val="50000"/>
                </a:spcBef>
                <a:buClr>
                  <a:schemeClr val="folHlink"/>
                </a:buClr>
                <a:buFont typeface="Wingdings" panose="05000000000000000000" pitchFamily="2" charset="2"/>
                <a:buNone/>
              </a:pPr>
              <a:r>
                <a:rPr lang="en-US" altLang="zh-CN" sz="3200" i="1">
                  <a:solidFill>
                    <a:srgbClr val="3333FF"/>
                  </a:solidFill>
                  <a:latin typeface="Times New Roman" panose="02020603050405020304" pitchFamily="18" charset="0"/>
                  <a:ea typeface="黑体" panose="02010609060101010101" charset="-122"/>
                </a:rPr>
                <a:t>x</a:t>
              </a:r>
            </a:p>
          </p:txBody>
        </p:sp>
        <p:sp>
          <p:nvSpPr>
            <p:cNvPr id="183307" name="Text Box 11"/>
            <p:cNvSpPr txBox="1">
              <a:spLocks noChangeArrowheads="1"/>
            </p:cNvSpPr>
            <p:nvPr/>
          </p:nvSpPr>
          <p:spPr bwMode="auto">
            <a:xfrm>
              <a:off x="4022" y="920"/>
              <a:ext cx="237" cy="365"/>
            </a:xfrm>
            <a:prstGeom prst="rect">
              <a:avLst/>
            </a:prstGeom>
            <a:noFill/>
            <a:ln w="9525" algn="ctr">
              <a:noFill/>
              <a:miter lim="800000"/>
            </a:ln>
            <a:effectLst/>
          </p:spPr>
          <p:txBody>
            <a:bodyPr>
              <a:spAutoFit/>
            </a:bodyPr>
            <a:lstStyle/>
            <a:p>
              <a:pPr marL="342900" indent="-342900">
                <a:spcBef>
                  <a:spcPct val="50000"/>
                </a:spcBef>
                <a:buClr>
                  <a:schemeClr val="folHlink"/>
                </a:buClr>
                <a:buFont typeface="Wingdings" panose="05000000000000000000" pitchFamily="2" charset="2"/>
                <a:buNone/>
              </a:pPr>
              <a:r>
                <a:rPr lang="en-US" altLang="zh-CN" sz="3200" i="1">
                  <a:solidFill>
                    <a:srgbClr val="3333FF"/>
                  </a:solidFill>
                  <a:latin typeface="Times New Roman" panose="02020603050405020304" pitchFamily="18" charset="0"/>
                  <a:ea typeface="黑体" panose="02010609060101010101" charset="-122"/>
                </a:rPr>
                <a:t>y</a:t>
              </a:r>
            </a:p>
          </p:txBody>
        </p:sp>
        <p:sp>
          <p:nvSpPr>
            <p:cNvPr id="183308" name="Line 12"/>
            <p:cNvSpPr>
              <a:spLocks noChangeShapeType="1"/>
            </p:cNvSpPr>
            <p:nvPr/>
          </p:nvSpPr>
          <p:spPr bwMode="auto">
            <a:xfrm>
              <a:off x="4334" y="1792"/>
              <a:ext cx="960" cy="0"/>
            </a:xfrm>
            <a:prstGeom prst="line">
              <a:avLst/>
            </a:prstGeom>
            <a:noFill/>
            <a:ln w="38100">
              <a:solidFill>
                <a:srgbClr val="FF0000"/>
              </a:solidFill>
              <a:round/>
            </a:ln>
            <a:effectLst/>
          </p:spPr>
          <p:txBody>
            <a:bodyPr/>
            <a:lstStyle/>
            <a:p>
              <a:endParaRPr lang="zh-CN" altLang="en-US"/>
            </a:p>
          </p:txBody>
        </p:sp>
        <p:sp>
          <p:nvSpPr>
            <p:cNvPr id="183309" name="Oval 13"/>
            <p:cNvSpPr>
              <a:spLocks noChangeArrowheads="1"/>
            </p:cNvSpPr>
            <p:nvPr/>
          </p:nvSpPr>
          <p:spPr bwMode="auto">
            <a:xfrm>
              <a:off x="4297" y="1755"/>
              <a:ext cx="56" cy="83"/>
            </a:xfrm>
            <a:prstGeom prst="ellipse">
              <a:avLst/>
            </a:prstGeom>
            <a:noFill/>
            <a:ln w="38100" algn="ctr">
              <a:solidFill>
                <a:srgbClr val="FF0000"/>
              </a:solidFill>
              <a:round/>
            </a:ln>
            <a:effectLst/>
          </p:spPr>
          <p:txBody>
            <a:bodyPr wrap="none" anchor="ctr"/>
            <a:lstStyle/>
            <a:p>
              <a:endParaRPr lang="zh-CN" altLang="en-US"/>
            </a:p>
          </p:txBody>
        </p:sp>
        <p:sp>
          <p:nvSpPr>
            <p:cNvPr id="183310" name="Line 14"/>
            <p:cNvSpPr>
              <a:spLocks noChangeShapeType="1"/>
            </p:cNvSpPr>
            <p:nvPr/>
          </p:nvSpPr>
          <p:spPr bwMode="auto">
            <a:xfrm>
              <a:off x="3391" y="2641"/>
              <a:ext cx="960" cy="0"/>
            </a:xfrm>
            <a:prstGeom prst="line">
              <a:avLst/>
            </a:prstGeom>
            <a:noFill/>
            <a:ln w="38100">
              <a:solidFill>
                <a:srgbClr val="FF0000"/>
              </a:solidFill>
              <a:round/>
            </a:ln>
            <a:effectLst/>
          </p:spPr>
          <p:txBody>
            <a:bodyPr/>
            <a:lstStyle/>
            <a:p>
              <a:endParaRPr lang="zh-CN" altLang="en-US"/>
            </a:p>
          </p:txBody>
        </p:sp>
        <p:sp>
          <p:nvSpPr>
            <p:cNvPr id="183311" name="Oval 15"/>
            <p:cNvSpPr>
              <a:spLocks noChangeArrowheads="1"/>
            </p:cNvSpPr>
            <p:nvPr/>
          </p:nvSpPr>
          <p:spPr bwMode="auto">
            <a:xfrm>
              <a:off x="4323" y="2603"/>
              <a:ext cx="56" cy="83"/>
            </a:xfrm>
            <a:prstGeom prst="ellipse">
              <a:avLst/>
            </a:prstGeom>
            <a:noFill/>
            <a:ln w="38100" algn="ctr">
              <a:solidFill>
                <a:srgbClr val="FF0000"/>
              </a:solidFill>
              <a:round/>
            </a:ln>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wipe(left)">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3302"/>
                                        </p:tgtEl>
                                        <p:attrNameLst>
                                          <p:attrName>style.visibility</p:attrName>
                                        </p:attrNameLst>
                                      </p:cBhvr>
                                      <p:to>
                                        <p:strVal val="visible"/>
                                      </p:to>
                                    </p:set>
                                    <p:animEffect transition="in" filter="wipe(left)">
                                      <p:cBhvr>
                                        <p:cTn id="16"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极限的概念</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2" name="Object 4"/>
          <p:cNvGraphicFramePr>
            <a:graphicFrameLocks noChangeAspect="1"/>
          </p:cNvGraphicFramePr>
          <p:nvPr/>
        </p:nvGraphicFramePr>
        <p:xfrm>
          <a:off x="2572385" y="1211263"/>
          <a:ext cx="4229104" cy="857235"/>
        </p:xfrm>
        <a:graphic>
          <a:graphicData uri="http://schemas.openxmlformats.org/presentationml/2006/ole">
            <mc:AlternateContent xmlns:mc="http://schemas.openxmlformats.org/markup-compatibility/2006">
              <mc:Choice xmlns:v="urn:schemas-microsoft-com:vml" Requires="v">
                <p:oleObj spid="_x0000_s29739" name="Document" r:id="rId3" imgW="1428115" imgH="332105" progId="Word.Document.8">
                  <p:embed/>
                </p:oleObj>
              </mc:Choice>
              <mc:Fallback>
                <p:oleObj name="Document" r:id="rId3" imgW="1428115" imgH="332105" progId="Word.Document.8">
                  <p:embed/>
                  <p:pic>
                    <p:nvPicPr>
                      <p:cNvPr id="0" name="图片 29696"/>
                      <p:cNvPicPr>
                        <a:picLocks noChangeAspect="1"/>
                      </p:cNvPicPr>
                      <p:nvPr/>
                    </p:nvPicPr>
                    <p:blipFill>
                      <a:blip r:embed="rId4"/>
                      <a:stretch>
                        <a:fillRect/>
                      </a:stretch>
                    </p:blipFill>
                    <p:spPr>
                      <a:xfrm>
                        <a:off x="2572385" y="1211263"/>
                        <a:ext cx="4229104" cy="857235"/>
                      </a:xfrm>
                      <a:prstGeom prst="rect">
                        <a:avLst/>
                      </a:prstGeom>
                      <a:noFill/>
                      <a:ln w="38100">
                        <a:noFill/>
                      </a:ln>
                    </p:spPr>
                  </p:pic>
                </p:oleObj>
              </mc:Fallback>
            </mc:AlternateContent>
          </a:graphicData>
        </a:graphic>
      </p:graphicFrame>
      <p:graphicFrame>
        <p:nvGraphicFramePr>
          <p:cNvPr id="3" name="Object 5"/>
          <p:cNvGraphicFramePr>
            <a:graphicFrameLocks noChangeAspect="1"/>
          </p:cNvGraphicFramePr>
          <p:nvPr/>
        </p:nvGraphicFramePr>
        <p:xfrm>
          <a:off x="2515209" y="2068498"/>
          <a:ext cx="7161236" cy="3214710"/>
        </p:xfrm>
        <a:graphic>
          <a:graphicData uri="http://schemas.openxmlformats.org/presentationml/2006/ole">
            <mc:AlternateContent xmlns:mc="http://schemas.openxmlformats.org/markup-compatibility/2006">
              <mc:Choice xmlns:v="urn:schemas-microsoft-com:vml" Requires="v">
                <p:oleObj spid="_x0000_s29740" name="Document" r:id="rId5" imgW="2712720" imgH="1459865" progId="Word.Document.8">
                  <p:embed/>
                </p:oleObj>
              </mc:Choice>
              <mc:Fallback>
                <p:oleObj name="Document" r:id="rId5" imgW="2712720" imgH="1459865" progId="Word.Document.8">
                  <p:embed/>
                  <p:pic>
                    <p:nvPicPr>
                      <p:cNvPr id="0" name="图片 29697"/>
                      <p:cNvPicPr>
                        <a:picLocks noChangeAspect="1"/>
                      </p:cNvPicPr>
                      <p:nvPr/>
                    </p:nvPicPr>
                    <p:blipFill>
                      <a:blip r:embed="rId6"/>
                      <a:stretch>
                        <a:fillRect/>
                      </a:stretch>
                    </p:blipFill>
                    <p:spPr>
                      <a:xfrm>
                        <a:off x="2515209" y="2068498"/>
                        <a:ext cx="7161236" cy="3214710"/>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185346" name="Object 2"/>
          <p:cNvGraphicFramePr>
            <a:graphicFrameLocks noChangeAspect="1"/>
          </p:cNvGraphicFramePr>
          <p:nvPr/>
        </p:nvGraphicFramePr>
        <p:xfrm>
          <a:off x="2024034" y="1314752"/>
          <a:ext cx="8143932" cy="3429024"/>
        </p:xfrm>
        <a:graphic>
          <a:graphicData uri="http://schemas.openxmlformats.org/presentationml/2006/ole">
            <mc:AlternateContent xmlns:mc="http://schemas.openxmlformats.org/markup-compatibility/2006">
              <mc:Choice xmlns:v="urn:schemas-microsoft-com:vml" Requires="v">
                <p:oleObj spid="_x0000_s30786" name="Document" r:id="rId4" imgW="3686810" imgH="1623060" progId="Word.Document.8">
                  <p:embed/>
                </p:oleObj>
              </mc:Choice>
              <mc:Fallback>
                <p:oleObj name="Document" r:id="rId4" imgW="3686810" imgH="1623060" progId="Word.Document.8">
                  <p:embed/>
                  <p:pic>
                    <p:nvPicPr>
                      <p:cNvPr id="0" name="图片 30720"/>
                      <p:cNvPicPr>
                        <a:picLocks noChangeAspect="1"/>
                      </p:cNvPicPr>
                      <p:nvPr/>
                    </p:nvPicPr>
                    <p:blipFill>
                      <a:blip r:embed="rId5"/>
                      <a:stretch>
                        <a:fillRect/>
                      </a:stretch>
                    </p:blipFill>
                    <p:spPr>
                      <a:xfrm>
                        <a:off x="2024034" y="1314752"/>
                        <a:ext cx="8143932" cy="3429024"/>
                      </a:xfrm>
                      <a:prstGeom prst="rect">
                        <a:avLst/>
                      </a:prstGeom>
                      <a:noFill/>
                      <a:ln w="38100">
                        <a:noFill/>
                      </a:ln>
                    </p:spPr>
                  </p:pic>
                </p:oleObj>
              </mc:Fallback>
            </mc:AlternateContent>
          </a:graphicData>
        </a:graphic>
      </p:graphicFrame>
      <p:grpSp>
        <p:nvGrpSpPr>
          <p:cNvPr id="7" name="Group 25"/>
          <p:cNvGrpSpPr/>
          <p:nvPr/>
        </p:nvGrpSpPr>
        <p:grpSpPr bwMode="auto">
          <a:xfrm>
            <a:off x="1992313" y="4743776"/>
            <a:ext cx="8024813" cy="954088"/>
            <a:chOff x="295" y="3249"/>
            <a:chExt cx="5055" cy="601"/>
          </a:xfrm>
        </p:grpSpPr>
        <p:sp>
          <p:nvSpPr>
            <p:cNvPr id="8" name="Text Box 13"/>
            <p:cNvSpPr txBox="1">
              <a:spLocks noChangeArrowheads="1"/>
            </p:cNvSpPr>
            <p:nvPr/>
          </p:nvSpPr>
          <p:spPr bwMode="auto">
            <a:xfrm>
              <a:off x="295" y="3249"/>
              <a:ext cx="5055" cy="601"/>
            </a:xfrm>
            <a:prstGeom prst="rect">
              <a:avLst/>
            </a:prstGeom>
            <a:noFill/>
            <a:ln w="9525" algn="ctr">
              <a:noFill/>
              <a:miter lim="800000"/>
            </a:ln>
            <a:effectLst/>
          </p:spPr>
          <p:txBody>
            <a:bodyPr wrap="none">
              <a:spAutoFit/>
            </a:bodyPr>
            <a:lstStyle/>
            <a:p>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a:t>
              </a:r>
              <a:r>
                <a:rPr lang="zh-CN" altLang="en-US" sz="2800" b="1" dirty="0">
                  <a:solidFill>
                    <a:srgbClr val="000808"/>
                  </a:solidFill>
                  <a:latin typeface="Times New Roman" panose="02020603050405020304" pitchFamily="18" charset="0"/>
                  <a:ea typeface="宋体" panose="02010600030101010101" pitchFamily="2" charset="-122"/>
                  <a:cs typeface="Times New Roman" panose="02020603050405020304" pitchFamily="18" charset="0"/>
                </a:rPr>
                <a:t>定理省略了具体的极限过程，包括           </a:t>
              </a:r>
              <a:r>
                <a:rPr lang="zh-CN" altLang="en-US" sz="2800" b="1" dirty="0" smtClean="0">
                  <a:solidFill>
                    <a:srgbClr val="000808"/>
                  </a:solidFill>
                  <a:latin typeface="Times New Roman" panose="02020603050405020304" pitchFamily="18" charset="0"/>
                  <a:ea typeface="宋体" panose="02010600030101010101" pitchFamily="2" charset="-122"/>
                  <a:cs typeface="Times New Roman" panose="02020603050405020304" pitchFamily="18" charset="0"/>
                </a:rPr>
                <a:t>和</a:t>
              </a:r>
              <a:endParaRPr lang="en-US" altLang="zh-CN" sz="2800" b="1" dirty="0" smtClean="0">
                <a:solidFill>
                  <a:srgbClr val="000808"/>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dirty="0" smtClean="0">
                  <a:solidFill>
                    <a:srgbClr val="000808"/>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000808"/>
                  </a:solidFill>
                  <a:latin typeface="Times New Roman" panose="02020603050405020304" pitchFamily="18" charset="0"/>
                  <a:ea typeface="宋体" panose="02010600030101010101" pitchFamily="2" charset="-122"/>
                  <a:cs typeface="Times New Roman" panose="02020603050405020304" pitchFamily="18" charset="0"/>
                </a:rPr>
                <a:t>且适用于有限个函数的情形。</a:t>
              </a:r>
              <a:endParaRPr lang="zh-CN" altLang="en-US" sz="2800" b="1" dirty="0">
                <a:solidFill>
                  <a:srgbClr val="000808"/>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Object 19"/>
            <p:cNvGraphicFramePr>
              <a:graphicFrameLocks noChangeAspect="1"/>
            </p:cNvGraphicFramePr>
            <p:nvPr/>
          </p:nvGraphicFramePr>
          <p:xfrm>
            <a:off x="4410" y="3262"/>
            <a:ext cx="635" cy="317"/>
          </p:xfrm>
          <a:graphic>
            <a:graphicData uri="http://schemas.openxmlformats.org/presentationml/2006/ole">
              <mc:AlternateContent xmlns:mc="http://schemas.openxmlformats.org/markup-compatibility/2006">
                <mc:Choice xmlns:v="urn:schemas-microsoft-com:vml" Requires="v">
                  <p:oleObj spid="_x0000_s30787" name="Equation" r:id="rId6" imgW="10972800" imgH="5486400" progId="Equation.DSMT4">
                    <p:embed/>
                  </p:oleObj>
                </mc:Choice>
                <mc:Fallback>
                  <p:oleObj name="Equation" r:id="rId6" imgW="10972800" imgH="5486400" progId="Equation.DSMT4">
                    <p:embed/>
                    <p:pic>
                      <p:nvPicPr>
                        <p:cNvPr id="0" name="图片 30721"/>
                        <p:cNvPicPr>
                          <a:picLocks noChangeAspect="1"/>
                        </p:cNvPicPr>
                        <p:nvPr/>
                      </p:nvPicPr>
                      <p:blipFill>
                        <a:blip r:embed="rId7"/>
                        <a:stretch>
                          <a:fillRect/>
                        </a:stretch>
                      </p:blipFill>
                      <p:spPr>
                        <a:xfrm>
                          <a:off x="4410" y="3262"/>
                          <a:ext cx="635" cy="317"/>
                        </a:xfrm>
                        <a:prstGeom prst="rect">
                          <a:avLst/>
                        </a:prstGeom>
                        <a:noFill/>
                        <a:ln w="9525">
                          <a:noFill/>
                        </a:ln>
                      </p:spPr>
                    </p:pic>
                  </p:oleObj>
                </mc:Fallback>
              </mc:AlternateContent>
            </a:graphicData>
          </a:graphic>
        </p:graphicFrame>
        <p:graphicFrame>
          <p:nvGraphicFramePr>
            <p:cNvPr id="10" name="Object 20"/>
            <p:cNvGraphicFramePr>
              <a:graphicFrameLocks noChangeAspect="1"/>
            </p:cNvGraphicFramePr>
            <p:nvPr/>
          </p:nvGraphicFramePr>
          <p:xfrm>
            <a:off x="1017" y="3589"/>
            <a:ext cx="635" cy="200"/>
          </p:xfrm>
          <a:graphic>
            <a:graphicData uri="http://schemas.openxmlformats.org/presentationml/2006/ole">
              <mc:AlternateContent xmlns:mc="http://schemas.openxmlformats.org/markup-compatibility/2006">
                <mc:Choice xmlns:v="urn:schemas-microsoft-com:vml" Requires="v">
                  <p:oleObj spid="_x0000_s30788" name="Equation" r:id="rId8" imgW="10668000" imgH="3352800" progId="Equation.DSMT4">
                    <p:embed/>
                  </p:oleObj>
                </mc:Choice>
                <mc:Fallback>
                  <p:oleObj name="Equation" r:id="rId8" imgW="10668000" imgH="3352800" progId="Equation.DSMT4">
                    <p:embed/>
                    <p:pic>
                      <p:nvPicPr>
                        <p:cNvPr id="0" name="图片 30722"/>
                        <p:cNvPicPr>
                          <a:picLocks noChangeAspect="1"/>
                        </p:cNvPicPr>
                        <p:nvPr/>
                      </p:nvPicPr>
                      <p:blipFill>
                        <a:blip r:embed="rId9"/>
                        <a:stretch>
                          <a:fillRect/>
                        </a:stretch>
                      </p:blipFill>
                      <p:spPr>
                        <a:xfrm>
                          <a:off x="1017" y="3589"/>
                          <a:ext cx="635" cy="200"/>
                        </a:xfrm>
                        <a:prstGeom prst="rect">
                          <a:avLst/>
                        </a:prstGeom>
                        <a:noFill/>
                        <a:ln w="9525">
                          <a:noFill/>
                        </a:ln>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189447" name="Object 7"/>
          <p:cNvGraphicFramePr>
            <a:graphicFrameLocks noChangeAspect="1"/>
          </p:cNvGraphicFramePr>
          <p:nvPr/>
        </p:nvGraphicFramePr>
        <p:xfrm>
          <a:off x="1960563" y="1086168"/>
          <a:ext cx="4879975" cy="828675"/>
        </p:xfrm>
        <a:graphic>
          <a:graphicData uri="http://schemas.openxmlformats.org/presentationml/2006/ole">
            <mc:AlternateContent xmlns:mc="http://schemas.openxmlformats.org/markup-compatibility/2006">
              <mc:Choice xmlns:v="urn:schemas-microsoft-com:vml" Requires="v">
                <p:oleObj spid="_x0000_s31810" name="Document" r:id="rId4" imgW="2017395" imgH="344170" progId="Word.Document.8">
                  <p:embed/>
                </p:oleObj>
              </mc:Choice>
              <mc:Fallback>
                <p:oleObj name="Document" r:id="rId4" imgW="2017395" imgH="344170" progId="Word.Document.8">
                  <p:embed/>
                  <p:pic>
                    <p:nvPicPr>
                      <p:cNvPr id="0" name="图片 31744"/>
                      <p:cNvPicPr>
                        <a:picLocks noChangeAspect="1"/>
                      </p:cNvPicPr>
                      <p:nvPr/>
                    </p:nvPicPr>
                    <p:blipFill>
                      <a:blip r:embed="rId5"/>
                      <a:stretch>
                        <a:fillRect/>
                      </a:stretch>
                    </p:blipFill>
                    <p:spPr>
                      <a:xfrm>
                        <a:off x="1960563" y="1086168"/>
                        <a:ext cx="4879975" cy="828675"/>
                      </a:xfrm>
                      <a:prstGeom prst="rect">
                        <a:avLst/>
                      </a:prstGeom>
                      <a:noFill/>
                      <a:ln w="38100">
                        <a:noFill/>
                      </a:ln>
                    </p:spPr>
                  </p:pic>
                </p:oleObj>
              </mc:Fallback>
            </mc:AlternateContent>
          </a:graphicData>
        </a:graphic>
      </p:graphicFrame>
      <p:graphicFrame>
        <p:nvGraphicFramePr>
          <p:cNvPr id="189448" name="Object 8"/>
          <p:cNvGraphicFramePr>
            <a:graphicFrameLocks noChangeAspect="1"/>
          </p:cNvGraphicFramePr>
          <p:nvPr/>
        </p:nvGraphicFramePr>
        <p:xfrm>
          <a:off x="1985994" y="4873948"/>
          <a:ext cx="8097836" cy="1500198"/>
        </p:xfrm>
        <a:graphic>
          <a:graphicData uri="http://schemas.openxmlformats.org/presentationml/2006/ole">
            <mc:AlternateContent xmlns:mc="http://schemas.openxmlformats.org/markup-compatibility/2006">
              <mc:Choice xmlns:v="urn:schemas-microsoft-com:vml" Requires="v">
                <p:oleObj spid="_x0000_s31811" name="Document" r:id="rId6" imgW="3070860" imgH="598805" progId="Word.Document.8">
                  <p:embed/>
                </p:oleObj>
              </mc:Choice>
              <mc:Fallback>
                <p:oleObj name="Document" r:id="rId6" imgW="3070860" imgH="598805" progId="Word.Document.8">
                  <p:embed/>
                  <p:pic>
                    <p:nvPicPr>
                      <p:cNvPr id="0" name="图片 31745"/>
                      <p:cNvPicPr>
                        <a:picLocks noChangeAspect="1"/>
                      </p:cNvPicPr>
                      <p:nvPr/>
                    </p:nvPicPr>
                    <p:blipFill>
                      <a:blip r:embed="rId7"/>
                      <a:stretch>
                        <a:fillRect/>
                      </a:stretch>
                    </p:blipFill>
                    <p:spPr>
                      <a:xfrm>
                        <a:off x="1985994" y="4873948"/>
                        <a:ext cx="8097836" cy="1500198"/>
                      </a:xfrm>
                      <a:prstGeom prst="rect">
                        <a:avLst/>
                      </a:prstGeom>
                      <a:noFill/>
                      <a:ln w="9525">
                        <a:noFill/>
                      </a:ln>
                    </p:spPr>
                  </p:pic>
                </p:oleObj>
              </mc:Fallback>
            </mc:AlternateContent>
          </a:graphicData>
        </a:graphic>
      </p:graphicFrame>
      <p:graphicFrame>
        <p:nvGraphicFramePr>
          <p:cNvPr id="189449" name="Object 9"/>
          <p:cNvGraphicFramePr>
            <a:graphicFrameLocks noChangeAspect="1"/>
          </p:cNvGraphicFramePr>
          <p:nvPr/>
        </p:nvGraphicFramePr>
        <p:xfrm>
          <a:off x="2017742" y="1944990"/>
          <a:ext cx="7994650" cy="2878137"/>
        </p:xfrm>
        <a:graphic>
          <a:graphicData uri="http://schemas.openxmlformats.org/presentationml/2006/ole">
            <mc:AlternateContent xmlns:mc="http://schemas.openxmlformats.org/markup-compatibility/2006">
              <mc:Choice xmlns:v="urn:schemas-microsoft-com:vml" Requires="v">
                <p:oleObj spid="_x0000_s31812" name="Document" r:id="rId8" imgW="3311525" imgH="1189990" progId="Word.Document.8">
                  <p:embed/>
                </p:oleObj>
              </mc:Choice>
              <mc:Fallback>
                <p:oleObj name="Document" r:id="rId8" imgW="3311525" imgH="1189990" progId="Word.Document.8">
                  <p:embed/>
                  <p:pic>
                    <p:nvPicPr>
                      <p:cNvPr id="0" name="图片 31746"/>
                      <p:cNvPicPr>
                        <a:picLocks noChangeAspect="1"/>
                      </p:cNvPicPr>
                      <p:nvPr/>
                    </p:nvPicPr>
                    <p:blipFill>
                      <a:blip r:embed="rId9"/>
                      <a:stretch>
                        <a:fillRect/>
                      </a:stretch>
                    </p:blipFill>
                    <p:spPr>
                      <a:xfrm>
                        <a:off x="2017742" y="1944990"/>
                        <a:ext cx="7994650" cy="2878137"/>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9449"/>
                                        </p:tgtEl>
                                        <p:attrNameLst>
                                          <p:attrName>style.visibility</p:attrName>
                                        </p:attrNameLst>
                                      </p:cBhvr>
                                      <p:to>
                                        <p:strVal val="visible"/>
                                      </p:to>
                                    </p:set>
                                    <p:animEffect transition="in" filter="wipe(left)">
                                      <p:cBhvr>
                                        <p:cTn id="7" dur="500"/>
                                        <p:tgtEl>
                                          <p:spTgt spid="1894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9448"/>
                                        </p:tgtEl>
                                        <p:attrNameLst>
                                          <p:attrName>style.visibility</p:attrName>
                                        </p:attrNameLst>
                                      </p:cBhvr>
                                      <p:to>
                                        <p:strVal val="visible"/>
                                      </p:to>
                                    </p:set>
                                    <p:animEffect transition="in" filter="wipe(left)">
                                      <p:cBhvr>
                                        <p:cTn id="12"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92835"/>
            <a:ext cx="10330815" cy="527367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2" name="Group 18"/>
          <p:cNvGrpSpPr/>
          <p:nvPr/>
        </p:nvGrpSpPr>
        <p:grpSpPr bwMode="auto">
          <a:xfrm>
            <a:off x="3381693" y="1093138"/>
            <a:ext cx="3103563" cy="1058862"/>
            <a:chOff x="385" y="450"/>
            <a:chExt cx="1955" cy="667"/>
          </a:xfrm>
        </p:grpSpPr>
        <p:sp>
          <p:nvSpPr>
            <p:cNvPr id="191493" name="Rectangle 5"/>
            <p:cNvSpPr>
              <a:spLocks noChangeArrowheads="1"/>
            </p:cNvSpPr>
            <p:nvPr/>
          </p:nvSpPr>
          <p:spPr bwMode="auto">
            <a:xfrm>
              <a:off x="385" y="568"/>
              <a:ext cx="682" cy="330"/>
            </a:xfrm>
            <a:prstGeom prst="rect">
              <a:avLst/>
            </a:prstGeom>
            <a:noFill/>
            <a:ln w="9525" algn="ctr">
              <a:noFill/>
              <a:miter lim="800000"/>
            </a:ln>
            <a:effectLst/>
          </p:spPr>
          <p:txBody>
            <a:bodyPr wrap="none" anchor="ctr">
              <a:spAutoFit/>
            </a:bodyPr>
            <a:lstStyle/>
            <a:p>
              <a:r>
                <a:rPr lang="zh-CN" altLang="en-US" sz="2800" dirty="0" smtClean="0">
                  <a:solidFill>
                    <a:srgbClr val="FF0000"/>
                  </a:solidFill>
                  <a:latin typeface="黑体" panose="02010609060101010101" charset="-122"/>
                  <a:ea typeface="黑体" panose="02010609060101010101" charset="-122"/>
                  <a:cs typeface="Times New Roman" panose="02020603050405020304" pitchFamily="18" charset="0"/>
                </a:rPr>
                <a:t>例 </a:t>
              </a:r>
              <a:r>
                <a:rPr lang="zh-CN" altLang="en-US" sz="2800" dirty="0" smtClean="0">
                  <a:solidFill>
                    <a:srgbClr val="000808"/>
                  </a:solidFill>
                  <a:latin typeface="黑体" panose="02010609060101010101" charset="-122"/>
                  <a:ea typeface="黑体" panose="02010609060101010101" charset="-122"/>
                  <a:cs typeface="Times New Roman" panose="02020603050405020304" pitchFamily="18" charset="0"/>
                </a:rPr>
                <a:t>求</a:t>
              </a:r>
              <a:endParaRPr lang="zh-CN" altLang="en-US" sz="2800" dirty="0">
                <a:solidFill>
                  <a:srgbClr val="000808"/>
                </a:solidFill>
                <a:latin typeface="黑体" panose="02010609060101010101" charset="-122"/>
                <a:ea typeface="黑体" panose="02010609060101010101" charset="-122"/>
                <a:cs typeface="Times New Roman" panose="02020603050405020304" pitchFamily="18" charset="0"/>
              </a:endParaRPr>
            </a:p>
          </p:txBody>
        </p:sp>
        <p:graphicFrame>
          <p:nvGraphicFramePr>
            <p:cNvPr id="191492" name="Object 4"/>
            <p:cNvGraphicFramePr>
              <a:graphicFrameLocks noChangeAspect="1"/>
            </p:cNvGraphicFramePr>
            <p:nvPr/>
          </p:nvGraphicFramePr>
          <p:xfrm>
            <a:off x="1035" y="450"/>
            <a:ext cx="1305" cy="667"/>
          </p:xfrm>
          <a:graphic>
            <a:graphicData uri="http://schemas.openxmlformats.org/presentationml/2006/ole">
              <mc:AlternateContent xmlns:mc="http://schemas.openxmlformats.org/markup-compatibility/2006">
                <mc:Choice xmlns:v="urn:schemas-microsoft-com:vml" Requires="v">
                  <p:oleObj spid="_x0000_s32855" name="公式" r:id="rId4" imgW="18288000" imgH="9448800" progId="Equation.3">
                    <p:embed/>
                  </p:oleObj>
                </mc:Choice>
                <mc:Fallback>
                  <p:oleObj name="公式" r:id="rId4" imgW="18288000" imgH="9448800" progId="Equation.3">
                    <p:embed/>
                    <p:pic>
                      <p:nvPicPr>
                        <p:cNvPr id="0" name="图片 32768"/>
                        <p:cNvPicPr>
                          <a:picLocks noChangeAspect="1"/>
                        </p:cNvPicPr>
                        <p:nvPr/>
                      </p:nvPicPr>
                      <p:blipFill>
                        <a:blip r:embed="rId5"/>
                        <a:stretch>
                          <a:fillRect/>
                        </a:stretch>
                      </p:blipFill>
                      <p:spPr>
                        <a:xfrm>
                          <a:off x="1035" y="450"/>
                          <a:ext cx="1305" cy="667"/>
                        </a:xfrm>
                        <a:prstGeom prst="rect">
                          <a:avLst/>
                        </a:prstGeom>
                        <a:noFill/>
                        <a:ln w="9525">
                          <a:noFill/>
                        </a:ln>
                      </p:spPr>
                    </p:pic>
                  </p:oleObj>
                </mc:Fallback>
              </mc:AlternateContent>
            </a:graphicData>
          </a:graphic>
        </p:graphicFrame>
      </p:grpSp>
      <p:grpSp>
        <p:nvGrpSpPr>
          <p:cNvPr id="3" name="Group 16"/>
          <p:cNvGrpSpPr/>
          <p:nvPr/>
        </p:nvGrpSpPr>
        <p:grpSpPr bwMode="auto">
          <a:xfrm>
            <a:off x="3413443" y="2223439"/>
            <a:ext cx="5684838" cy="1357322"/>
            <a:chOff x="223" y="1117"/>
            <a:chExt cx="3581" cy="1029"/>
          </a:xfrm>
        </p:grpSpPr>
        <p:sp>
          <p:nvSpPr>
            <p:cNvPr id="191497" name="Rectangle 9"/>
            <p:cNvSpPr>
              <a:spLocks noChangeArrowheads="1"/>
            </p:cNvSpPr>
            <p:nvPr/>
          </p:nvSpPr>
          <p:spPr bwMode="auto">
            <a:xfrm>
              <a:off x="223" y="1393"/>
              <a:ext cx="569" cy="397"/>
            </a:xfrm>
            <a:prstGeom prst="rect">
              <a:avLst/>
            </a:prstGeom>
            <a:noFill/>
            <a:ln w="9525" algn="ctr">
              <a:noFill/>
              <a:miter lim="800000"/>
            </a:ln>
            <a:effectLst/>
          </p:spPr>
          <p:txBody>
            <a:bodyPr wrap="none" anchor="ctr">
              <a:spAutoFit/>
            </a:bodyPr>
            <a:lstStyle/>
            <a:p>
              <a:r>
                <a:rPr lang="zh-CN" altLang="en-US" sz="2800" dirty="0">
                  <a:solidFill>
                    <a:srgbClr val="FF0000"/>
                  </a:solidFill>
                  <a:latin typeface="Times New Roman" panose="02020603050405020304" pitchFamily="18" charset="0"/>
                  <a:ea typeface="黑体" panose="02010609060101010101" charset="-122"/>
                  <a:cs typeface="Times New Roman" panose="02020603050405020304" pitchFamily="18" charset="0"/>
                </a:rPr>
                <a:t>解：</a:t>
              </a:r>
              <a:endParaRPr lang="zh-CN" altLang="en-US" sz="2800" dirty="0">
                <a:solidFill>
                  <a:srgbClr val="FF0000"/>
                </a:solidFill>
                <a:ea typeface="黑体" panose="02010609060101010101" charset="-122"/>
                <a:cs typeface="Times New Roman" panose="02020603050405020304" pitchFamily="18" charset="0"/>
              </a:endParaRPr>
            </a:p>
          </p:txBody>
        </p:sp>
        <p:graphicFrame>
          <p:nvGraphicFramePr>
            <p:cNvPr id="191496" name="Object 8"/>
            <p:cNvGraphicFramePr>
              <a:graphicFrameLocks noChangeAspect="1"/>
            </p:cNvGraphicFramePr>
            <p:nvPr/>
          </p:nvGraphicFramePr>
          <p:xfrm>
            <a:off x="628" y="1117"/>
            <a:ext cx="3176" cy="1029"/>
          </p:xfrm>
          <a:graphic>
            <a:graphicData uri="http://schemas.openxmlformats.org/presentationml/2006/ole">
              <mc:AlternateContent xmlns:mc="http://schemas.openxmlformats.org/markup-compatibility/2006">
                <mc:Choice xmlns:v="urn:schemas-microsoft-com:vml" Requires="v">
                  <p:oleObj spid="_x0000_s32856" name="公式" r:id="rId6" imgW="39319200" imgH="12801600" progId="Equation.3">
                    <p:embed/>
                  </p:oleObj>
                </mc:Choice>
                <mc:Fallback>
                  <p:oleObj name="公式" r:id="rId6" imgW="39319200" imgH="12801600" progId="Equation.3">
                    <p:embed/>
                    <p:pic>
                      <p:nvPicPr>
                        <p:cNvPr id="0" name="图片 32769"/>
                        <p:cNvPicPr>
                          <a:picLocks noChangeAspect="1"/>
                        </p:cNvPicPr>
                        <p:nvPr/>
                      </p:nvPicPr>
                      <p:blipFill>
                        <a:blip r:embed="rId7"/>
                        <a:stretch>
                          <a:fillRect/>
                        </a:stretch>
                      </p:blipFill>
                      <p:spPr>
                        <a:xfrm>
                          <a:off x="628" y="1117"/>
                          <a:ext cx="3176" cy="1029"/>
                        </a:xfrm>
                        <a:prstGeom prst="rect">
                          <a:avLst/>
                        </a:prstGeom>
                        <a:noFill/>
                        <a:ln w="9525">
                          <a:noFill/>
                        </a:ln>
                      </p:spPr>
                    </p:pic>
                  </p:oleObj>
                </mc:Fallback>
              </mc:AlternateContent>
            </a:graphicData>
          </a:graphic>
        </p:graphicFrame>
      </p:grpSp>
      <p:graphicFrame>
        <p:nvGraphicFramePr>
          <p:cNvPr id="191499" name="Object 11"/>
          <p:cNvGraphicFramePr>
            <a:graphicFrameLocks noChangeAspect="1"/>
          </p:cNvGraphicFramePr>
          <p:nvPr/>
        </p:nvGraphicFramePr>
        <p:xfrm>
          <a:off x="4127795" y="3866515"/>
          <a:ext cx="3384550" cy="1357319"/>
        </p:xfrm>
        <a:graphic>
          <a:graphicData uri="http://schemas.openxmlformats.org/presentationml/2006/ole">
            <mc:AlternateContent xmlns:mc="http://schemas.openxmlformats.org/markup-compatibility/2006">
              <mc:Choice xmlns:v="urn:schemas-microsoft-com:vml" Requires="v">
                <p:oleObj spid="_x0000_s32857" name="公式" r:id="rId8" imgW="28041600" imgH="12801600" progId="Equation.3">
                  <p:embed/>
                </p:oleObj>
              </mc:Choice>
              <mc:Fallback>
                <p:oleObj name="公式" r:id="rId8" imgW="28041600" imgH="12801600" progId="Equation.3">
                  <p:embed/>
                  <p:pic>
                    <p:nvPicPr>
                      <p:cNvPr id="0" name="图片 32770"/>
                      <p:cNvPicPr>
                        <a:picLocks noChangeAspect="1"/>
                      </p:cNvPicPr>
                      <p:nvPr/>
                    </p:nvPicPr>
                    <p:blipFill>
                      <a:blip r:embed="rId9"/>
                      <a:stretch>
                        <a:fillRect/>
                      </a:stretch>
                    </p:blipFill>
                    <p:spPr>
                      <a:xfrm>
                        <a:off x="4127795" y="3866515"/>
                        <a:ext cx="3384550" cy="1357319"/>
                      </a:xfrm>
                      <a:prstGeom prst="rect">
                        <a:avLst/>
                      </a:prstGeom>
                      <a:noFill/>
                      <a:ln w="9525">
                        <a:noFill/>
                      </a:ln>
                    </p:spPr>
                  </p:pic>
                </p:oleObj>
              </mc:Fallback>
            </mc:AlternateContent>
          </a:graphicData>
        </a:graphic>
      </p:graphicFrame>
      <p:graphicFrame>
        <p:nvGraphicFramePr>
          <p:cNvPr id="191501" name="Object 13"/>
          <p:cNvGraphicFramePr>
            <a:graphicFrameLocks noChangeAspect="1"/>
          </p:cNvGraphicFramePr>
          <p:nvPr/>
        </p:nvGraphicFramePr>
        <p:xfrm>
          <a:off x="4127795" y="5366710"/>
          <a:ext cx="1944687" cy="1000140"/>
        </p:xfrm>
        <a:graphic>
          <a:graphicData uri="http://schemas.openxmlformats.org/presentationml/2006/ole">
            <mc:AlternateContent xmlns:mc="http://schemas.openxmlformats.org/markup-compatibility/2006">
              <mc:Choice xmlns:v="urn:schemas-microsoft-com:vml" Requires="v">
                <p:oleObj spid="_x0000_s32858" name="公式" r:id="rId10" imgW="16459200" imgH="9448800" progId="Equation.3">
                  <p:embed/>
                </p:oleObj>
              </mc:Choice>
              <mc:Fallback>
                <p:oleObj name="公式" r:id="rId10" imgW="16459200" imgH="9448800" progId="Equation.3">
                  <p:embed/>
                  <p:pic>
                    <p:nvPicPr>
                      <p:cNvPr id="0" name="图片 32771"/>
                      <p:cNvPicPr>
                        <a:picLocks noChangeAspect="1"/>
                      </p:cNvPicPr>
                      <p:nvPr/>
                    </p:nvPicPr>
                    <p:blipFill>
                      <a:blip r:embed="rId11"/>
                      <a:stretch>
                        <a:fillRect/>
                      </a:stretch>
                    </p:blipFill>
                    <p:spPr>
                      <a:xfrm>
                        <a:off x="4127795" y="5366710"/>
                        <a:ext cx="1944687" cy="100014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9"/>
                                        </p:tgtEl>
                                        <p:attrNameLst>
                                          <p:attrName>style.visibility</p:attrName>
                                        </p:attrNameLst>
                                      </p:cBhvr>
                                      <p:to>
                                        <p:strVal val="visible"/>
                                      </p:to>
                                    </p:set>
                                    <p:animEffect transition="in" filter="wipe(left)">
                                      <p:cBhvr>
                                        <p:cTn id="12" dur="500"/>
                                        <p:tgtEl>
                                          <p:spTgt spid="1914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1501"/>
                                        </p:tgtEl>
                                        <p:attrNameLst>
                                          <p:attrName>style.visibility</p:attrName>
                                        </p:attrNameLst>
                                      </p:cBhvr>
                                      <p:to>
                                        <p:strVal val="visible"/>
                                      </p:to>
                                    </p:set>
                                    <p:animEffect transition="in" filter="wipe(left)">
                                      <p:cBhvr>
                                        <p:cTn id="17" dur="500"/>
                                        <p:tgtEl>
                                          <p:spTgt spid="191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8267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2" name="Group 7"/>
          <p:cNvGrpSpPr/>
          <p:nvPr/>
        </p:nvGrpSpPr>
        <p:grpSpPr bwMode="auto">
          <a:xfrm>
            <a:off x="1917354" y="1013436"/>
            <a:ext cx="3629025" cy="1071563"/>
            <a:chOff x="535" y="300"/>
            <a:chExt cx="2286" cy="675"/>
          </a:xfrm>
        </p:grpSpPr>
        <p:sp>
          <p:nvSpPr>
            <p:cNvPr id="194565" name="Rectangle 5"/>
            <p:cNvSpPr>
              <a:spLocks noChangeArrowheads="1"/>
            </p:cNvSpPr>
            <p:nvPr/>
          </p:nvSpPr>
          <p:spPr bwMode="auto">
            <a:xfrm>
              <a:off x="535" y="482"/>
              <a:ext cx="682" cy="330"/>
            </a:xfrm>
            <a:prstGeom prst="rect">
              <a:avLst/>
            </a:prstGeom>
            <a:noFill/>
            <a:ln w="9525" algn="ctr">
              <a:noFill/>
              <a:miter lim="800000"/>
            </a:ln>
            <a:effectLst/>
          </p:spPr>
          <p:txBody>
            <a:bodyPr wrap="none" anchor="ctr">
              <a:spAutoFit/>
            </a:bodyPr>
            <a:lstStyle/>
            <a:p>
              <a:r>
                <a:rPr lang="zh-CN" altLang="en-US" sz="2800" dirty="0" smtClean="0">
                  <a:solidFill>
                    <a:srgbClr val="FF0000"/>
                  </a:solidFill>
                  <a:latin typeface="黑体" panose="02010609060101010101" charset="-122"/>
                  <a:ea typeface="黑体" panose="02010609060101010101" charset="-122"/>
                  <a:cs typeface="Times New Roman" panose="02020603050405020304" pitchFamily="18" charset="0"/>
                </a:rPr>
                <a:t>例</a:t>
              </a:r>
              <a:r>
                <a:rPr lang="en-US" altLang="zh-CN" sz="2800" b="1" dirty="0" smtClean="0">
                  <a:latin typeface="Times New Roman" panose="02020603050405020304" pitchFamily="18" charset="0"/>
                  <a:ea typeface="黑体" panose="02010609060101010101" charset="-122"/>
                  <a:cs typeface="Times New Roman" panose="02020603050405020304" pitchFamily="18" charset="0"/>
                </a:rPr>
                <a:t>  </a:t>
              </a:r>
              <a:r>
                <a:rPr lang="zh-CN" altLang="en-US" sz="2800" dirty="0">
                  <a:solidFill>
                    <a:srgbClr val="000808"/>
                  </a:solidFill>
                  <a:latin typeface="黑体" panose="02010609060101010101" charset="-122"/>
                  <a:ea typeface="黑体" panose="02010609060101010101" charset="-122"/>
                  <a:cs typeface="Times New Roman" panose="02020603050405020304" pitchFamily="18" charset="0"/>
                </a:rPr>
                <a:t>求</a:t>
              </a:r>
            </a:p>
          </p:txBody>
        </p:sp>
        <p:graphicFrame>
          <p:nvGraphicFramePr>
            <p:cNvPr id="194564" name="Object 4"/>
            <p:cNvGraphicFramePr>
              <a:graphicFrameLocks noChangeAspect="1"/>
            </p:cNvGraphicFramePr>
            <p:nvPr/>
          </p:nvGraphicFramePr>
          <p:xfrm>
            <a:off x="1120" y="300"/>
            <a:ext cx="1701" cy="675"/>
          </p:xfrm>
          <a:graphic>
            <a:graphicData uri="http://schemas.openxmlformats.org/presentationml/2006/ole">
              <mc:AlternateContent xmlns:mc="http://schemas.openxmlformats.org/markup-compatibility/2006">
                <mc:Choice xmlns:v="urn:schemas-microsoft-com:vml" Requires="v">
                  <p:oleObj spid="_x0000_s33879" name="公式" r:id="rId4" imgW="23164800" imgH="10058400" progId="Equation.3">
                    <p:embed/>
                  </p:oleObj>
                </mc:Choice>
                <mc:Fallback>
                  <p:oleObj name="公式" r:id="rId4" imgW="23164800" imgH="10058400" progId="Equation.3">
                    <p:embed/>
                    <p:pic>
                      <p:nvPicPr>
                        <p:cNvPr id="0" name="图片 33792"/>
                        <p:cNvPicPr>
                          <a:picLocks noChangeAspect="1"/>
                        </p:cNvPicPr>
                        <p:nvPr/>
                      </p:nvPicPr>
                      <p:blipFill>
                        <a:blip r:embed="rId5"/>
                        <a:stretch>
                          <a:fillRect/>
                        </a:stretch>
                      </p:blipFill>
                      <p:spPr>
                        <a:xfrm>
                          <a:off x="1120" y="300"/>
                          <a:ext cx="1701" cy="675"/>
                        </a:xfrm>
                        <a:prstGeom prst="rect">
                          <a:avLst/>
                        </a:prstGeom>
                        <a:noFill/>
                        <a:ln w="9525">
                          <a:noFill/>
                        </a:ln>
                      </p:spPr>
                    </p:pic>
                  </p:oleObj>
                </mc:Fallback>
              </mc:AlternateContent>
            </a:graphicData>
          </a:graphic>
        </p:graphicFrame>
      </p:grpSp>
      <p:sp>
        <p:nvSpPr>
          <p:cNvPr id="194566" name="Rectangle 6"/>
          <p:cNvSpPr>
            <a:spLocks noChangeArrowheads="1"/>
          </p:cNvSpPr>
          <p:nvPr/>
        </p:nvSpPr>
        <p:spPr bwMode="auto">
          <a:xfrm>
            <a:off x="5376545" y="4644073"/>
            <a:ext cx="222250" cy="260350"/>
          </a:xfrm>
          <a:prstGeom prst="rect">
            <a:avLst/>
          </a:prstGeom>
          <a:noFill/>
          <a:ln w="9525" algn="ctr">
            <a:noFill/>
            <a:miter lim="800000"/>
          </a:ln>
          <a:effectLst/>
        </p:spPr>
        <p:txBody>
          <a:bodyPr wrap="none" anchor="ctr">
            <a:spAutoFit/>
          </a:bodyPr>
          <a:lstStyle/>
          <a:p>
            <a:r>
              <a:rPr lang="en-US" altLang="zh-CN" sz="1100"/>
              <a:t> </a:t>
            </a:r>
            <a:endParaRPr lang="en-US" altLang="zh-CN"/>
          </a:p>
        </p:txBody>
      </p:sp>
      <p:sp>
        <p:nvSpPr>
          <p:cNvPr id="194580" name="Rectangle 20"/>
          <p:cNvSpPr>
            <a:spLocks noChangeArrowheads="1"/>
          </p:cNvSpPr>
          <p:nvPr/>
        </p:nvSpPr>
        <p:spPr bwMode="auto">
          <a:xfrm>
            <a:off x="1380807" y="4218623"/>
            <a:ext cx="9144001" cy="0"/>
          </a:xfrm>
          <a:prstGeom prst="rect">
            <a:avLst/>
          </a:prstGeom>
          <a:noFill/>
          <a:ln w="9525" algn="ctr">
            <a:noFill/>
            <a:miter lim="800000"/>
          </a:ln>
          <a:effectLst/>
        </p:spPr>
        <p:txBody>
          <a:bodyPr wrap="none" anchor="ctr">
            <a:spAutoFit/>
          </a:bodyPr>
          <a:lstStyle/>
          <a:p>
            <a:endParaRPr lang="zh-CN" altLang="en-US"/>
          </a:p>
        </p:txBody>
      </p:sp>
      <p:graphicFrame>
        <p:nvGraphicFramePr>
          <p:cNvPr id="19" name="对象 18"/>
          <p:cNvGraphicFramePr>
            <a:graphicFrameLocks noChangeAspect="1"/>
          </p:cNvGraphicFramePr>
          <p:nvPr/>
        </p:nvGraphicFramePr>
        <p:xfrm>
          <a:off x="2560296" y="2159635"/>
          <a:ext cx="7143800" cy="1997073"/>
        </p:xfrm>
        <a:graphic>
          <a:graphicData uri="http://schemas.openxmlformats.org/presentationml/2006/ole">
            <mc:AlternateContent xmlns:mc="http://schemas.openxmlformats.org/markup-compatibility/2006">
              <mc:Choice xmlns:v="urn:schemas-microsoft-com:vml" Requires="v">
                <p:oleObj spid="_x0000_s33880" name="文档" r:id="rId6" imgW="3785870" imgH="1001395" progId="Word.Document.12">
                  <p:embed/>
                </p:oleObj>
              </mc:Choice>
              <mc:Fallback>
                <p:oleObj name="文档" r:id="rId6" imgW="3785870" imgH="1001395" progId="Word.Document.12">
                  <p:embed/>
                  <p:pic>
                    <p:nvPicPr>
                      <p:cNvPr id="0" name="图片 33793"/>
                      <p:cNvPicPr>
                        <a:picLocks noChangeAspect="1"/>
                      </p:cNvPicPr>
                      <p:nvPr/>
                    </p:nvPicPr>
                    <p:blipFill>
                      <a:blip r:embed="rId7"/>
                      <a:stretch>
                        <a:fillRect/>
                      </a:stretch>
                    </p:blipFill>
                    <p:spPr>
                      <a:xfrm>
                        <a:off x="2560296" y="2159635"/>
                        <a:ext cx="7143800" cy="1997073"/>
                      </a:xfrm>
                      <a:prstGeom prst="rect">
                        <a:avLst/>
                      </a:prstGeom>
                      <a:noFill/>
                      <a:ln w="9525">
                        <a:noFill/>
                      </a:ln>
                    </p:spPr>
                  </p:pic>
                </p:oleObj>
              </mc:Fallback>
            </mc:AlternateContent>
          </a:graphicData>
        </a:graphic>
      </p:graphicFrame>
      <p:graphicFrame>
        <p:nvGraphicFramePr>
          <p:cNvPr id="20" name="对象 19"/>
          <p:cNvGraphicFramePr>
            <a:graphicFrameLocks noChangeAspect="1"/>
          </p:cNvGraphicFramePr>
          <p:nvPr/>
        </p:nvGraphicFramePr>
        <p:xfrm>
          <a:off x="2417420" y="4226560"/>
          <a:ext cx="7786742" cy="1287470"/>
        </p:xfrm>
        <a:graphic>
          <a:graphicData uri="http://schemas.openxmlformats.org/presentationml/2006/ole">
            <mc:AlternateContent xmlns:mc="http://schemas.openxmlformats.org/markup-compatibility/2006">
              <mc:Choice xmlns:v="urn:schemas-microsoft-com:vml" Requires="v">
                <p:oleObj spid="_x0000_s33881" name="文档" r:id="rId8" imgW="4495800" imgH="623570" progId="Word.Document.12">
                  <p:embed/>
                </p:oleObj>
              </mc:Choice>
              <mc:Fallback>
                <p:oleObj name="文档" r:id="rId8" imgW="4495800" imgH="623570" progId="Word.Document.12">
                  <p:embed/>
                  <p:pic>
                    <p:nvPicPr>
                      <p:cNvPr id="0" name="图片 33794"/>
                      <p:cNvPicPr>
                        <a:picLocks noChangeAspect="1"/>
                      </p:cNvPicPr>
                      <p:nvPr/>
                    </p:nvPicPr>
                    <p:blipFill>
                      <a:blip r:embed="rId9"/>
                      <a:stretch>
                        <a:fillRect/>
                      </a:stretch>
                    </p:blipFill>
                    <p:spPr>
                      <a:xfrm>
                        <a:off x="2417420" y="4226560"/>
                        <a:ext cx="7786742" cy="1287470"/>
                      </a:xfrm>
                      <a:prstGeom prst="rect">
                        <a:avLst/>
                      </a:prstGeom>
                      <a:noFill/>
                      <a:ln w="9525">
                        <a:noFill/>
                      </a:ln>
                    </p:spPr>
                  </p:pic>
                </p:oleObj>
              </mc:Fallback>
            </mc:AlternateContent>
          </a:graphicData>
        </a:graphic>
      </p:graphicFrame>
      <p:graphicFrame>
        <p:nvGraphicFramePr>
          <p:cNvPr id="21" name="对象 20"/>
          <p:cNvGraphicFramePr>
            <a:graphicFrameLocks noChangeAspect="1"/>
          </p:cNvGraphicFramePr>
          <p:nvPr/>
        </p:nvGraphicFramePr>
        <p:xfrm>
          <a:off x="2344420" y="5299716"/>
          <a:ext cx="5991225" cy="1239838"/>
        </p:xfrm>
        <a:graphic>
          <a:graphicData uri="http://schemas.openxmlformats.org/presentationml/2006/ole">
            <mc:AlternateContent xmlns:mc="http://schemas.openxmlformats.org/markup-compatibility/2006">
              <mc:Choice xmlns:v="urn:schemas-microsoft-com:vml" Requires="v">
                <p:oleObj spid="_x0000_s33882" name="文档" r:id="rId10" imgW="2932430" imgH="610870" progId="Word.Document.12">
                  <p:embed/>
                </p:oleObj>
              </mc:Choice>
              <mc:Fallback>
                <p:oleObj name="文档" r:id="rId10" imgW="2932430" imgH="610870" progId="Word.Document.12">
                  <p:embed/>
                  <p:pic>
                    <p:nvPicPr>
                      <p:cNvPr id="0" name="图片 33795"/>
                      <p:cNvPicPr>
                        <a:picLocks noChangeAspect="1"/>
                      </p:cNvPicPr>
                      <p:nvPr/>
                    </p:nvPicPr>
                    <p:blipFill>
                      <a:blip r:embed="rId11"/>
                      <a:stretch>
                        <a:fillRect/>
                      </a:stretch>
                    </p:blipFill>
                    <p:spPr>
                      <a:xfrm>
                        <a:off x="2344420" y="5299716"/>
                        <a:ext cx="5991225" cy="1239838"/>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edg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08380"/>
            <a:ext cx="10330815" cy="532955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1797657" y="832781"/>
          <a:ext cx="3714776" cy="1214446"/>
        </p:xfrm>
        <a:graphic>
          <a:graphicData uri="http://schemas.openxmlformats.org/presentationml/2006/ole">
            <mc:AlternateContent xmlns:mc="http://schemas.openxmlformats.org/markup-compatibility/2006">
              <mc:Choice xmlns:v="urn:schemas-microsoft-com:vml" Requires="v">
                <p:oleObj spid="_x0000_s34929" name="文档" r:id="rId4" imgW="1957070" imgH="652145" progId="Word.Document.12">
                  <p:embed/>
                </p:oleObj>
              </mc:Choice>
              <mc:Fallback>
                <p:oleObj name="文档" r:id="rId4" imgW="1957070" imgH="652145" progId="Word.Document.12">
                  <p:embed/>
                  <p:pic>
                    <p:nvPicPr>
                      <p:cNvPr id="0" name="图片 34816"/>
                      <p:cNvPicPr>
                        <a:picLocks noChangeAspect="1"/>
                      </p:cNvPicPr>
                      <p:nvPr/>
                    </p:nvPicPr>
                    <p:blipFill>
                      <a:blip r:embed="rId5"/>
                      <a:stretch>
                        <a:fillRect/>
                      </a:stretch>
                    </p:blipFill>
                    <p:spPr>
                      <a:xfrm>
                        <a:off x="1797657" y="832781"/>
                        <a:ext cx="3714776" cy="1214446"/>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1797657" y="1904351"/>
          <a:ext cx="8358246" cy="1071570"/>
        </p:xfrm>
        <a:graphic>
          <a:graphicData uri="http://schemas.openxmlformats.org/presentationml/2006/ole">
            <mc:AlternateContent xmlns:mc="http://schemas.openxmlformats.org/markup-compatibility/2006">
              <mc:Choice xmlns:v="urn:schemas-microsoft-com:vml" Requires="v">
                <p:oleObj spid="_x0000_s34930" name="文档" r:id="rId6" imgW="5266690" imgH="595630" progId="Word.Document.12">
                  <p:embed/>
                </p:oleObj>
              </mc:Choice>
              <mc:Fallback>
                <p:oleObj name="文档" r:id="rId6" imgW="5266690" imgH="595630" progId="Word.Document.12">
                  <p:embed/>
                  <p:pic>
                    <p:nvPicPr>
                      <p:cNvPr id="0" name="图片 34817"/>
                      <p:cNvPicPr>
                        <a:picLocks noChangeAspect="1"/>
                      </p:cNvPicPr>
                      <p:nvPr/>
                    </p:nvPicPr>
                    <p:blipFill>
                      <a:blip r:embed="rId7"/>
                      <a:stretch>
                        <a:fillRect/>
                      </a:stretch>
                    </p:blipFill>
                    <p:spPr>
                      <a:xfrm>
                        <a:off x="1797657" y="1904351"/>
                        <a:ext cx="8358246" cy="107157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369478" y="2976556"/>
          <a:ext cx="6072230" cy="1643074"/>
        </p:xfrm>
        <a:graphic>
          <a:graphicData uri="http://schemas.openxmlformats.org/presentationml/2006/ole">
            <mc:AlternateContent xmlns:mc="http://schemas.openxmlformats.org/markup-compatibility/2006">
              <mc:Choice xmlns:v="urn:schemas-microsoft-com:vml" Requires="v">
                <p:oleObj spid="_x0000_s34931" name="文档" r:id="rId8" imgW="3803650" imgH="892810" progId="Word.Document.12">
                  <p:embed/>
                </p:oleObj>
              </mc:Choice>
              <mc:Fallback>
                <p:oleObj name="文档" r:id="rId8" imgW="3803650" imgH="892810" progId="Word.Document.12">
                  <p:embed/>
                  <p:pic>
                    <p:nvPicPr>
                      <p:cNvPr id="0" name="图片 34818"/>
                      <p:cNvPicPr>
                        <a:picLocks noChangeAspect="1"/>
                      </p:cNvPicPr>
                      <p:nvPr/>
                    </p:nvPicPr>
                    <p:blipFill>
                      <a:blip r:embed="rId9"/>
                      <a:stretch>
                        <a:fillRect/>
                      </a:stretch>
                    </p:blipFill>
                    <p:spPr>
                      <a:xfrm>
                        <a:off x="2369478" y="2976556"/>
                        <a:ext cx="6072230" cy="1643074"/>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2369161" y="4547557"/>
          <a:ext cx="4714908" cy="779472"/>
        </p:xfrm>
        <a:graphic>
          <a:graphicData uri="http://schemas.openxmlformats.org/presentationml/2006/ole">
            <mc:AlternateContent xmlns:mc="http://schemas.openxmlformats.org/markup-compatibility/2006">
              <mc:Choice xmlns:v="urn:schemas-microsoft-com:vml" Requires="v">
                <p:oleObj spid="_x0000_s34932" name="文档" r:id="rId10" imgW="2811780" imgH="397510" progId="Word.Document.12">
                  <p:embed/>
                </p:oleObj>
              </mc:Choice>
              <mc:Fallback>
                <p:oleObj name="文档" r:id="rId10" imgW="2811780" imgH="397510" progId="Word.Document.12">
                  <p:embed/>
                  <p:pic>
                    <p:nvPicPr>
                      <p:cNvPr id="0" name="图片 34819"/>
                      <p:cNvPicPr>
                        <a:picLocks noChangeAspect="1"/>
                      </p:cNvPicPr>
                      <p:nvPr/>
                    </p:nvPicPr>
                    <p:blipFill>
                      <a:blip r:embed="rId11"/>
                      <a:stretch>
                        <a:fillRect/>
                      </a:stretch>
                    </p:blipFill>
                    <p:spPr>
                      <a:xfrm>
                        <a:off x="2369161" y="4547557"/>
                        <a:ext cx="4714908" cy="779472"/>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2445385" y="5631815"/>
          <a:ext cx="4838700" cy="774700"/>
        </p:xfrm>
        <a:graphic>
          <a:graphicData uri="http://schemas.openxmlformats.org/presentationml/2006/ole">
            <mc:AlternateContent xmlns:mc="http://schemas.openxmlformats.org/markup-compatibility/2006">
              <mc:Choice xmlns:v="urn:schemas-microsoft-com:vml" Requires="v">
                <p:oleObj spid="_x0000_s34933" name="文档" r:id="rId12" imgW="2475230" imgH="397510" progId="Word.Document.12">
                  <p:embed/>
                </p:oleObj>
              </mc:Choice>
              <mc:Fallback>
                <p:oleObj name="文档" r:id="rId12" imgW="2475230" imgH="397510" progId="Word.Document.12">
                  <p:embed/>
                  <p:pic>
                    <p:nvPicPr>
                      <p:cNvPr id="0" name="图片 34820"/>
                      <p:cNvPicPr>
                        <a:picLocks noChangeAspect="1"/>
                      </p:cNvPicPr>
                      <p:nvPr/>
                    </p:nvPicPr>
                    <p:blipFill>
                      <a:blip r:embed="rId13"/>
                      <a:stretch>
                        <a:fillRect/>
                      </a:stretch>
                    </p:blipFill>
                    <p:spPr>
                      <a:xfrm>
                        <a:off x="2445385" y="5631815"/>
                        <a:ext cx="4838700" cy="77470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1803054" y="1476671"/>
          <a:ext cx="3429024" cy="1214446"/>
        </p:xfrm>
        <a:graphic>
          <a:graphicData uri="http://schemas.openxmlformats.org/presentationml/2006/ole">
            <mc:AlternateContent xmlns:mc="http://schemas.openxmlformats.org/markup-compatibility/2006">
              <mc:Choice xmlns:v="urn:schemas-microsoft-com:vml" Requires="v">
                <p:oleObj spid="_x0000_s35969" name="文档" r:id="rId4" imgW="1692910" imgH="603250" progId="Word.Document.12">
                  <p:embed/>
                </p:oleObj>
              </mc:Choice>
              <mc:Fallback>
                <p:oleObj name="文档" r:id="rId4" imgW="1692910" imgH="603250" progId="Word.Document.12">
                  <p:embed/>
                  <p:pic>
                    <p:nvPicPr>
                      <p:cNvPr id="0" name="图片 35840"/>
                      <p:cNvPicPr>
                        <a:picLocks noChangeAspect="1"/>
                      </p:cNvPicPr>
                      <p:nvPr/>
                    </p:nvPicPr>
                    <p:blipFill>
                      <a:blip r:embed="rId5"/>
                      <a:stretch>
                        <a:fillRect/>
                      </a:stretch>
                    </p:blipFill>
                    <p:spPr>
                      <a:xfrm>
                        <a:off x="1803054" y="1476671"/>
                        <a:ext cx="3429024" cy="1214446"/>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1798320" y="2262505"/>
          <a:ext cx="6896100" cy="1447800"/>
        </p:xfrm>
        <a:graphic>
          <a:graphicData uri="http://schemas.openxmlformats.org/presentationml/2006/ole">
            <mc:AlternateContent xmlns:mc="http://schemas.openxmlformats.org/markup-compatibility/2006">
              <mc:Choice xmlns:v="urn:schemas-microsoft-com:vml" Requires="v">
                <p:oleObj spid="_x0000_s35970" name="文档" r:id="rId6" imgW="3779520" imgH="796925" progId="Word.Document.12">
                  <p:embed/>
                </p:oleObj>
              </mc:Choice>
              <mc:Fallback>
                <p:oleObj name="文档" r:id="rId6" imgW="3779520" imgH="796925" progId="Word.Document.12">
                  <p:embed/>
                  <p:pic>
                    <p:nvPicPr>
                      <p:cNvPr id="0" name="图片 35841"/>
                      <p:cNvPicPr>
                        <a:picLocks noChangeAspect="1"/>
                      </p:cNvPicPr>
                      <p:nvPr/>
                    </p:nvPicPr>
                    <p:blipFill>
                      <a:blip r:embed="rId7"/>
                      <a:stretch>
                        <a:fillRect/>
                      </a:stretch>
                    </p:blipFill>
                    <p:spPr>
                      <a:xfrm>
                        <a:off x="1798320" y="2262505"/>
                        <a:ext cx="6896100" cy="144780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434908" y="3334068"/>
          <a:ext cx="3308350" cy="857250"/>
        </p:xfrm>
        <a:graphic>
          <a:graphicData uri="http://schemas.openxmlformats.org/presentationml/2006/ole">
            <mc:AlternateContent xmlns:mc="http://schemas.openxmlformats.org/markup-compatibility/2006">
              <mc:Choice xmlns:v="urn:schemas-microsoft-com:vml" Requires="v">
                <p:oleObj spid="_x0000_s35971" name="文档" r:id="rId8" imgW="1177925" imgH="394970" progId="Word.Document.12">
                  <p:embed/>
                </p:oleObj>
              </mc:Choice>
              <mc:Fallback>
                <p:oleObj name="文档" r:id="rId8" imgW="1177925" imgH="394970" progId="Word.Document.12">
                  <p:embed/>
                  <p:pic>
                    <p:nvPicPr>
                      <p:cNvPr id="0" name="图片 35842"/>
                      <p:cNvPicPr>
                        <a:picLocks noChangeAspect="1"/>
                      </p:cNvPicPr>
                      <p:nvPr/>
                    </p:nvPicPr>
                    <p:blipFill>
                      <a:blip r:embed="rId9"/>
                      <a:stretch>
                        <a:fillRect/>
                      </a:stretch>
                    </p:blipFill>
                    <p:spPr>
                      <a:xfrm>
                        <a:off x="2434908" y="3334068"/>
                        <a:ext cx="3308350" cy="857250"/>
                      </a:xfrm>
                      <a:prstGeom prst="rect">
                        <a:avLst/>
                      </a:prstGeom>
                      <a:noFill/>
                      <a:ln w="9525">
                        <a:noFill/>
                      </a:ln>
                    </p:spPr>
                  </p:pic>
                </p:oleObj>
              </mc:Fallback>
            </mc:AlternateContent>
          </a:graphicData>
        </a:graphic>
      </p:graphicFrame>
      <p:sp>
        <p:nvSpPr>
          <p:cNvPr id="215046" name="Rectangle 6"/>
          <p:cNvSpPr>
            <a:spLocks noChangeArrowheads="1"/>
          </p:cNvSpPr>
          <p:nvPr/>
        </p:nvSpPr>
        <p:spPr bwMode="auto">
          <a:xfrm>
            <a:off x="1303020" y="1119505"/>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445996" y="4191315"/>
          <a:ext cx="928694" cy="500066"/>
        </p:xfrm>
        <a:graphic>
          <a:graphicData uri="http://schemas.openxmlformats.org/presentationml/2006/ole">
            <mc:AlternateContent xmlns:mc="http://schemas.openxmlformats.org/markup-compatibility/2006">
              <mc:Choice xmlns:v="urn:schemas-microsoft-com:vml" Requires="v">
                <p:oleObj spid="_x0000_s35972" name="文档" r:id="rId10" imgW="274320" imgH="164465" progId="Word.Document.12">
                  <p:embed/>
                </p:oleObj>
              </mc:Choice>
              <mc:Fallback>
                <p:oleObj name="文档" r:id="rId10" imgW="274320" imgH="164465" progId="Word.Document.12">
                  <p:embed/>
                  <p:pic>
                    <p:nvPicPr>
                      <p:cNvPr id="0" name="图片 35843"/>
                      <p:cNvPicPr>
                        <a:picLocks noChangeAspect="1"/>
                      </p:cNvPicPr>
                      <p:nvPr/>
                    </p:nvPicPr>
                    <p:blipFill>
                      <a:blip r:embed="rId11"/>
                      <a:stretch>
                        <a:fillRect/>
                      </a:stretch>
                    </p:blipFill>
                    <p:spPr>
                      <a:xfrm>
                        <a:off x="2445996" y="4191315"/>
                        <a:ext cx="928694" cy="500066"/>
                      </a:xfrm>
                      <a:prstGeom prst="rect">
                        <a:avLst/>
                      </a:prstGeom>
                      <a:noFill/>
                      <a:ln w="9525">
                        <a:noFill/>
                      </a:ln>
                    </p:spPr>
                  </p:pic>
                </p:oleObj>
              </mc:Fallback>
            </mc:AlternateContent>
          </a:graphicData>
        </a:graphic>
      </p:graphicFrame>
      <p:grpSp>
        <p:nvGrpSpPr>
          <p:cNvPr id="17" name="组合 16"/>
          <p:cNvGrpSpPr/>
          <p:nvPr/>
        </p:nvGrpSpPr>
        <p:grpSpPr>
          <a:xfrm>
            <a:off x="2303120" y="4977129"/>
            <a:ext cx="7786742" cy="785822"/>
            <a:chOff x="1000100" y="3929062"/>
            <a:chExt cx="7786742" cy="785822"/>
          </a:xfrm>
        </p:grpSpPr>
        <p:sp>
          <p:nvSpPr>
            <p:cNvPr id="12" name="矩形 11"/>
            <p:cNvSpPr/>
            <p:nvPr/>
          </p:nvSpPr>
          <p:spPr>
            <a:xfrm>
              <a:off x="1000100" y="4000504"/>
              <a:ext cx="7786742" cy="714380"/>
            </a:xfrm>
            <a:prstGeom prst="rect">
              <a:avLst/>
            </a:prstGeom>
            <a:solidFill>
              <a:srgbClr val="087622"/>
            </a:solidFill>
            <a:ln>
              <a:noFill/>
            </a:ln>
            <a:effectLst>
              <a:glow rad="139700">
                <a:srgbClr val="0A5A06">
                  <a:alpha val="4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         </a:t>
              </a:r>
              <a:r>
                <a:rPr lang="zh-CN" altLang="en-US" sz="2800" dirty="0" smtClean="0">
                  <a:latin typeface="Times New Roman" panose="02020603050405020304" pitchFamily="18" charset="0"/>
                  <a:cs typeface="Times New Roman" panose="02020603050405020304" pitchFamily="18" charset="0"/>
                </a:rPr>
                <a:t>（   为常数）可作为常用公式直接使用</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215050" name="Object 10"/>
            <p:cNvGraphicFramePr>
              <a:graphicFrameLocks noChangeAspect="1"/>
            </p:cNvGraphicFramePr>
            <p:nvPr/>
          </p:nvGraphicFramePr>
          <p:xfrm>
            <a:off x="1020581" y="3929062"/>
            <a:ext cx="1479718" cy="785813"/>
          </p:xfrm>
          <a:graphic>
            <a:graphicData uri="http://schemas.openxmlformats.org/presentationml/2006/ole">
              <mc:AlternateContent xmlns:mc="http://schemas.openxmlformats.org/markup-compatibility/2006">
                <mc:Choice xmlns:v="urn:schemas-microsoft-com:vml" Requires="v">
                  <p:oleObj spid="_x0000_s35973" name="Equation" r:id="rId12" imgW="15849600" imgH="9448800" progId="Equation.DSMT4">
                    <p:embed/>
                  </p:oleObj>
                </mc:Choice>
                <mc:Fallback>
                  <p:oleObj name="Equation" r:id="rId12" imgW="15849600" imgH="9448800" progId="Equation.DSMT4">
                    <p:embed/>
                    <p:pic>
                      <p:nvPicPr>
                        <p:cNvPr id="0" name="图片 35844"/>
                        <p:cNvPicPr>
                          <a:picLocks noChangeAspect="1"/>
                        </p:cNvPicPr>
                        <p:nvPr/>
                      </p:nvPicPr>
                      <p:blipFill>
                        <a:blip r:embed="rId13"/>
                        <a:stretch>
                          <a:fillRect/>
                        </a:stretch>
                      </p:blipFill>
                      <p:spPr>
                        <a:xfrm>
                          <a:off x="1020581" y="3929062"/>
                          <a:ext cx="1479718" cy="785813"/>
                        </a:xfrm>
                        <a:prstGeom prst="rect">
                          <a:avLst/>
                        </a:prstGeom>
                        <a:noFill/>
                        <a:ln w="9525">
                          <a:noFill/>
                        </a:ln>
                      </p:spPr>
                    </p:pic>
                  </p:oleObj>
                </mc:Fallback>
              </mc:AlternateContent>
            </a:graphicData>
          </a:graphic>
        </p:graphicFrame>
        <p:graphicFrame>
          <p:nvGraphicFramePr>
            <p:cNvPr id="215052" name="Object 12"/>
            <p:cNvGraphicFramePr>
              <a:graphicFrameLocks noChangeAspect="1"/>
            </p:cNvGraphicFramePr>
            <p:nvPr/>
          </p:nvGraphicFramePr>
          <p:xfrm>
            <a:off x="2638412" y="4197356"/>
            <a:ext cx="363986" cy="374652"/>
          </p:xfrm>
          <a:graphic>
            <a:graphicData uri="http://schemas.openxmlformats.org/presentationml/2006/ole">
              <mc:AlternateContent xmlns:mc="http://schemas.openxmlformats.org/markup-compatibility/2006">
                <mc:Choice xmlns:v="urn:schemas-microsoft-com:vml" Requires="v">
                  <p:oleObj spid="_x0000_s35974" name="Equation" r:id="rId14" imgW="3657600" imgH="4267200" progId="Equation.DSMT4">
                    <p:embed/>
                  </p:oleObj>
                </mc:Choice>
                <mc:Fallback>
                  <p:oleObj name="Equation" r:id="rId14" imgW="3657600" imgH="4267200" progId="Equation.DSMT4">
                    <p:embed/>
                    <p:pic>
                      <p:nvPicPr>
                        <p:cNvPr id="0" name="图片 35845"/>
                        <p:cNvPicPr>
                          <a:picLocks noChangeAspect="1"/>
                        </p:cNvPicPr>
                        <p:nvPr/>
                      </p:nvPicPr>
                      <p:blipFill>
                        <a:blip r:embed="rId15"/>
                        <a:stretch>
                          <a:fillRect/>
                        </a:stretch>
                      </p:blipFill>
                      <p:spPr>
                        <a:xfrm>
                          <a:off x="2638412" y="4197356"/>
                          <a:ext cx="363986" cy="374652"/>
                        </a:xfrm>
                        <a:prstGeom prst="rect">
                          <a:avLst/>
                        </a:prstGeom>
                        <a:noFill/>
                        <a:ln w="9525">
                          <a:noFill/>
                        </a:ln>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lgn="ct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sym typeface="+mn-ea"/>
              </a:rPr>
              <a:t>关于函数定义的几点说明</a:t>
            </a:r>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函数的说明</a:t>
            </a:r>
          </a:p>
        </p:txBody>
      </p:sp>
      <p:sp>
        <p:nvSpPr>
          <p:cNvPr id="4" name="内容占位符 3"/>
          <p:cNvSpPr>
            <a:spLocks noGrp="1"/>
          </p:cNvSpPr>
          <p:nvPr/>
        </p:nvSpPr>
        <p:spPr>
          <a:xfrm>
            <a:off x="1981200" y="1897380"/>
            <a:ext cx="8229600" cy="3992245"/>
          </a:xfrm>
          <a:prstGeom prst="rect">
            <a:avLst/>
          </a:prstGeom>
        </p:spPr>
        <p:txBody>
          <a:bodyPr vert="horz">
            <a:no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a:lnSpc>
                <a:spcPct val="120000"/>
              </a:lnSpc>
            </a:pPr>
            <a:r>
              <a:rPr lang="en-US" altLang="zh-CN" sz="2400" dirty="0" smtClean="0">
                <a:solidFill>
                  <a:srgbClr val="FF0000"/>
                </a:solidFill>
                <a:ea typeface="黑体" panose="02010609060101010101" charset="-122"/>
                <a:cs typeface="Times New Roman" panose="02020603050405020304" pitchFamily="18" charset="0"/>
              </a:rPr>
              <a:t>1</a:t>
            </a:r>
            <a:r>
              <a:rPr lang="zh-CN" altLang="en-US" sz="2000" dirty="0" smtClean="0">
                <a:solidFill>
                  <a:srgbClr val="FF0000"/>
                </a:solidFill>
                <a:ea typeface="黑体" panose="02010609060101010101" charset="-122"/>
                <a:cs typeface="Times New Roman" panose="02020603050405020304" pitchFamily="18" charset="0"/>
              </a:rPr>
              <a:t>、函数相同的条件</a:t>
            </a:r>
          </a:p>
          <a:p>
            <a:pPr>
              <a:lnSpc>
                <a:spcPct val="120000"/>
              </a:lnSpc>
            </a:pPr>
            <a:r>
              <a:rPr lang="zh-CN" altLang="en-US" sz="2000" dirty="0" smtClean="0"/>
              <a:t>两个函数相同的条件是定义域和对应规则均相同。</a:t>
            </a:r>
          </a:p>
          <a:p>
            <a:pPr>
              <a:lnSpc>
                <a:spcPct val="120000"/>
              </a:lnSpc>
            </a:pPr>
            <a:r>
              <a:rPr lang="en-US" altLang="zh-CN" sz="2400" dirty="0" smtClean="0">
                <a:solidFill>
                  <a:srgbClr val="FF0000"/>
                </a:solidFill>
                <a:ea typeface="黑体" panose="02010609060101010101" charset="-122"/>
                <a:cs typeface="Times New Roman" panose="02020603050405020304" pitchFamily="18" charset="0"/>
              </a:rPr>
              <a:t>2</a:t>
            </a:r>
            <a:r>
              <a:rPr lang="zh-CN" altLang="en-US" sz="2000" dirty="0" smtClean="0">
                <a:solidFill>
                  <a:srgbClr val="FF0000"/>
                </a:solidFill>
                <a:ea typeface="黑体" panose="02010609060101010101" charset="-122"/>
                <a:cs typeface="Times New Roman" panose="02020603050405020304" pitchFamily="18" charset="0"/>
              </a:rPr>
              <a:t>、函数定义域的规定</a:t>
            </a:r>
          </a:p>
          <a:p>
            <a:pPr>
              <a:lnSpc>
                <a:spcPct val="120000"/>
              </a:lnSpc>
            </a:pPr>
            <a:r>
              <a:rPr lang="zh-CN" altLang="en-US" sz="2000" dirty="0" smtClean="0"/>
              <a:t>函数的定义域必须满足实际意义，在不考虑函数的</a:t>
            </a:r>
          </a:p>
          <a:p>
            <a:pPr>
              <a:lnSpc>
                <a:spcPct val="120000"/>
              </a:lnSpc>
            </a:pPr>
            <a:r>
              <a:rPr lang="zh-CN" altLang="en-US" sz="2000" dirty="0" smtClean="0"/>
              <a:t>实际意义时，函数的定义域是使函数表达式有意义</a:t>
            </a:r>
          </a:p>
          <a:p>
            <a:pPr>
              <a:lnSpc>
                <a:spcPct val="120000"/>
              </a:lnSpc>
            </a:pPr>
            <a:r>
              <a:rPr lang="zh-CN" altLang="en-US" sz="2000" dirty="0" smtClean="0"/>
              <a:t>的一切实数。</a:t>
            </a:r>
          </a:p>
          <a:p>
            <a:pPr>
              <a:lnSpc>
                <a:spcPct val="120000"/>
              </a:lnSpc>
            </a:pPr>
            <a:r>
              <a:rPr lang="en-US" altLang="zh-CN" sz="2400" dirty="0" smtClean="0">
                <a:solidFill>
                  <a:srgbClr val="FF0000"/>
                </a:solidFill>
                <a:ea typeface="黑体" panose="02010609060101010101" charset="-122"/>
                <a:cs typeface="Times New Roman" panose="02020603050405020304" pitchFamily="18" charset="0"/>
              </a:rPr>
              <a:t>3</a:t>
            </a:r>
            <a:r>
              <a:rPr lang="zh-CN" altLang="en-US" sz="2000" dirty="0" smtClean="0">
                <a:solidFill>
                  <a:srgbClr val="FF0000"/>
                </a:solidFill>
                <a:ea typeface="黑体" panose="02010609060101010101" charset="-122"/>
                <a:cs typeface="Times New Roman" panose="02020603050405020304" pitchFamily="18" charset="0"/>
              </a:rPr>
              <a:t>、函数的表示方法</a:t>
            </a:r>
          </a:p>
          <a:p>
            <a:pPr>
              <a:lnSpc>
                <a:spcPct val="120000"/>
              </a:lnSpc>
            </a:pPr>
            <a:r>
              <a:rPr lang="zh-CN" altLang="en-US" sz="2400" dirty="0" smtClean="0"/>
              <a:t>函数最常用的表示方法为公式法，图像法、表格法</a:t>
            </a:r>
          </a:p>
          <a:p>
            <a:pPr>
              <a:lnSpc>
                <a:spcPct val="120000"/>
              </a:lnSpc>
            </a:pP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极限的四则运算</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2" name="对象 1"/>
          <p:cNvGraphicFramePr>
            <a:graphicFrameLocks noChangeAspect="1"/>
          </p:cNvGraphicFramePr>
          <p:nvPr/>
        </p:nvGraphicFramePr>
        <p:xfrm>
          <a:off x="1993553" y="887094"/>
          <a:ext cx="8858312" cy="1997068"/>
        </p:xfrm>
        <a:graphic>
          <a:graphicData uri="http://schemas.openxmlformats.org/presentationml/2006/ole">
            <mc:AlternateContent xmlns:mc="http://schemas.openxmlformats.org/markup-compatibility/2006">
              <mc:Choice xmlns:v="urn:schemas-microsoft-com:vml" Requires="v">
                <p:oleObj spid="_x0000_s36907" name="文档" r:id="rId4" imgW="5452745" imgH="991870" progId="Word.Document.12">
                  <p:embed/>
                </p:oleObj>
              </mc:Choice>
              <mc:Fallback>
                <p:oleObj name="文档" r:id="rId4" imgW="5452745" imgH="991870" progId="Word.Document.12">
                  <p:embed/>
                  <p:pic>
                    <p:nvPicPr>
                      <p:cNvPr id="0" name="图片 36864"/>
                      <p:cNvPicPr>
                        <a:picLocks noChangeAspect="1"/>
                      </p:cNvPicPr>
                      <p:nvPr/>
                    </p:nvPicPr>
                    <p:blipFill>
                      <a:blip r:embed="rId5"/>
                      <a:stretch>
                        <a:fillRect/>
                      </a:stretch>
                    </p:blipFill>
                    <p:spPr>
                      <a:xfrm>
                        <a:off x="1993553" y="887094"/>
                        <a:ext cx="8858312" cy="1997068"/>
                      </a:xfrm>
                      <a:prstGeom prst="rect">
                        <a:avLst/>
                      </a:prstGeom>
                      <a:noFill/>
                      <a:ln w="9525">
                        <a:noFill/>
                      </a:ln>
                    </p:spPr>
                  </p:pic>
                </p:oleObj>
              </mc:Fallback>
            </mc:AlternateContent>
          </a:graphicData>
        </a:graphic>
      </p:graphicFrame>
      <p:graphicFrame>
        <p:nvGraphicFramePr>
          <p:cNvPr id="5" name="Object 3"/>
          <p:cNvGraphicFramePr>
            <a:graphicFrameLocks noChangeAspect="1"/>
          </p:cNvGraphicFramePr>
          <p:nvPr/>
        </p:nvGraphicFramePr>
        <p:xfrm>
          <a:off x="2069783" y="3142953"/>
          <a:ext cx="8482012" cy="3741737"/>
        </p:xfrm>
        <a:graphic>
          <a:graphicData uri="http://schemas.openxmlformats.org/presentationml/2006/ole">
            <mc:AlternateContent xmlns:mc="http://schemas.openxmlformats.org/markup-compatibility/2006">
              <mc:Choice xmlns:v="urn:schemas-microsoft-com:vml" Requires="v">
                <p:oleObj spid="_x0000_s36908" name="Document" r:id="rId6" imgW="3864610" imgH="1708150" progId="Word.Document.8">
                  <p:embed/>
                </p:oleObj>
              </mc:Choice>
              <mc:Fallback>
                <p:oleObj name="Document" r:id="rId6" imgW="3864610" imgH="1708150" progId="Word.Document.8">
                  <p:embed/>
                  <p:pic>
                    <p:nvPicPr>
                      <p:cNvPr id="0" name="图片 36865"/>
                      <p:cNvPicPr>
                        <a:picLocks noChangeAspect="1"/>
                      </p:cNvPicPr>
                      <p:nvPr/>
                    </p:nvPicPr>
                    <p:blipFill>
                      <a:blip r:embed="rId7"/>
                      <a:stretch>
                        <a:fillRect/>
                      </a:stretch>
                    </p:blipFill>
                    <p:spPr>
                      <a:xfrm>
                        <a:off x="2069783" y="3142953"/>
                        <a:ext cx="8482012" cy="3741737"/>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极限的四则运算</a:t>
            </a:r>
            <a:endParaRPr lang="zh-CN"/>
          </a:p>
        </p:txBody>
      </p:sp>
      <p:sp>
        <p:nvSpPr>
          <p:cNvPr id="32" name="圆角矩形 2"/>
          <p:cNvSpPr/>
          <p:nvPr/>
        </p:nvSpPr>
        <p:spPr>
          <a:xfrm>
            <a:off x="1145540" y="1049020"/>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2546640" y="1199811"/>
          <a:ext cx="3643338" cy="785818"/>
        </p:xfrm>
        <a:graphic>
          <a:graphicData uri="http://schemas.openxmlformats.org/presentationml/2006/ole">
            <mc:AlternateContent xmlns:mc="http://schemas.openxmlformats.org/markup-compatibility/2006">
              <mc:Choice xmlns:v="urn:schemas-microsoft-com:vml" Requires="v">
                <p:oleObj spid="_x0000_s38017" name="文档" r:id="rId4" imgW="1909445" imgH="397510" progId="Word.Document.12">
                  <p:embed/>
                </p:oleObj>
              </mc:Choice>
              <mc:Fallback>
                <p:oleObj name="文档" r:id="rId4" imgW="1909445" imgH="397510" progId="Word.Document.12">
                  <p:embed/>
                  <p:pic>
                    <p:nvPicPr>
                      <p:cNvPr id="0" name="图片 37888"/>
                      <p:cNvPicPr>
                        <a:picLocks noChangeAspect="1"/>
                      </p:cNvPicPr>
                      <p:nvPr/>
                    </p:nvPicPr>
                    <p:blipFill>
                      <a:blip r:embed="rId5"/>
                      <a:stretch>
                        <a:fillRect/>
                      </a:stretch>
                    </p:blipFill>
                    <p:spPr>
                      <a:xfrm>
                        <a:off x="2546640" y="1199811"/>
                        <a:ext cx="3643338" cy="785818"/>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2546640" y="1795765"/>
          <a:ext cx="7929618" cy="1143008"/>
        </p:xfrm>
        <a:graphic>
          <a:graphicData uri="http://schemas.openxmlformats.org/presentationml/2006/ole">
            <mc:AlternateContent xmlns:mc="http://schemas.openxmlformats.org/markup-compatibility/2006">
              <mc:Choice xmlns:v="urn:schemas-microsoft-com:vml" Requires="v">
                <p:oleObj spid="_x0000_s38018" name="文档" r:id="rId6" imgW="4683125" imgH="628015" progId="Word.Document.12">
                  <p:embed/>
                </p:oleObj>
              </mc:Choice>
              <mc:Fallback>
                <p:oleObj name="文档" r:id="rId6" imgW="4683125" imgH="628015" progId="Word.Document.12">
                  <p:embed/>
                  <p:pic>
                    <p:nvPicPr>
                      <p:cNvPr id="0" name="图片 37889"/>
                      <p:cNvPicPr>
                        <a:picLocks noChangeAspect="1"/>
                      </p:cNvPicPr>
                      <p:nvPr/>
                    </p:nvPicPr>
                    <p:blipFill>
                      <a:blip r:embed="rId7"/>
                      <a:stretch>
                        <a:fillRect/>
                      </a:stretch>
                    </p:blipFill>
                    <p:spPr>
                      <a:xfrm>
                        <a:off x="2546640" y="1795765"/>
                        <a:ext cx="7929618" cy="1143008"/>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546640" y="2857494"/>
          <a:ext cx="4286280" cy="1143008"/>
        </p:xfrm>
        <a:graphic>
          <a:graphicData uri="http://schemas.openxmlformats.org/presentationml/2006/ole">
            <mc:AlternateContent xmlns:mc="http://schemas.openxmlformats.org/markup-compatibility/2006">
              <mc:Choice xmlns:v="urn:schemas-microsoft-com:vml" Requires="v">
                <p:oleObj spid="_x0000_s38019" name="文档" r:id="rId8" imgW="2366645" imgH="603250" progId="Word.Document.12">
                  <p:embed/>
                </p:oleObj>
              </mc:Choice>
              <mc:Fallback>
                <p:oleObj name="文档" r:id="rId8" imgW="2366645" imgH="603250" progId="Word.Document.12">
                  <p:embed/>
                  <p:pic>
                    <p:nvPicPr>
                      <p:cNvPr id="0" name="图片 37890"/>
                      <p:cNvPicPr>
                        <a:picLocks noChangeAspect="1"/>
                      </p:cNvPicPr>
                      <p:nvPr/>
                    </p:nvPicPr>
                    <p:blipFill>
                      <a:blip r:embed="rId9"/>
                      <a:stretch>
                        <a:fillRect/>
                      </a:stretch>
                    </p:blipFill>
                    <p:spPr>
                      <a:xfrm>
                        <a:off x="2546640" y="2857494"/>
                        <a:ext cx="4286280" cy="1143008"/>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2546640" y="4143378"/>
          <a:ext cx="5076833" cy="1214446"/>
        </p:xfrm>
        <a:graphic>
          <a:graphicData uri="http://schemas.openxmlformats.org/presentationml/2006/ole">
            <mc:AlternateContent xmlns:mc="http://schemas.openxmlformats.org/markup-compatibility/2006">
              <mc:Choice xmlns:v="urn:schemas-microsoft-com:vml" Requires="v">
                <p:oleObj spid="_x0000_s38020" name="文档" r:id="rId10" imgW="2691130" imgH="603250" progId="Word.Document.12">
                  <p:embed/>
                </p:oleObj>
              </mc:Choice>
              <mc:Fallback>
                <p:oleObj name="文档" r:id="rId10" imgW="2691130" imgH="603250" progId="Word.Document.12">
                  <p:embed/>
                  <p:pic>
                    <p:nvPicPr>
                      <p:cNvPr id="0" name="图片 37891"/>
                      <p:cNvPicPr>
                        <a:picLocks noChangeAspect="1"/>
                      </p:cNvPicPr>
                      <p:nvPr/>
                    </p:nvPicPr>
                    <p:blipFill>
                      <a:blip r:embed="rId11"/>
                      <a:stretch>
                        <a:fillRect/>
                      </a:stretch>
                    </p:blipFill>
                    <p:spPr>
                      <a:xfrm>
                        <a:off x="2546640" y="4143378"/>
                        <a:ext cx="5076833" cy="1214446"/>
                      </a:xfrm>
                      <a:prstGeom prst="rect">
                        <a:avLst/>
                      </a:prstGeom>
                      <a:noFill/>
                      <a:ln w="9525">
                        <a:noFill/>
                      </a:ln>
                    </p:spPr>
                  </p:pic>
                </p:oleObj>
              </mc:Fallback>
            </mc:AlternateContent>
          </a:graphicData>
        </a:graphic>
      </p:graphicFrame>
      <p:grpSp>
        <p:nvGrpSpPr>
          <p:cNvPr id="7" name="组合 6"/>
          <p:cNvGrpSpPr/>
          <p:nvPr/>
        </p:nvGrpSpPr>
        <p:grpSpPr>
          <a:xfrm>
            <a:off x="2546350" y="5215561"/>
            <a:ext cx="7787005" cy="785839"/>
            <a:chOff x="857225" y="3786181"/>
            <a:chExt cx="7786742" cy="785828"/>
          </a:xfrm>
        </p:grpSpPr>
        <p:sp>
          <p:nvSpPr>
            <p:cNvPr id="8" name="矩形 7"/>
            <p:cNvSpPr/>
            <p:nvPr/>
          </p:nvSpPr>
          <p:spPr>
            <a:xfrm>
              <a:off x="857225" y="3857629"/>
              <a:ext cx="7786742" cy="714380"/>
            </a:xfrm>
            <a:prstGeom prst="rect">
              <a:avLst/>
            </a:prstGeom>
            <a:solidFill>
              <a:srgbClr val="087622"/>
            </a:solidFill>
            <a:ln>
              <a:noFill/>
            </a:ln>
            <a:effectLst>
              <a:glow rad="139700">
                <a:srgbClr val="0A5A06">
                  <a:alpha val="4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         </a:t>
              </a:r>
              <a:r>
                <a:rPr lang="zh-CN" altLang="en-US" sz="2800" dirty="0" smtClean="0">
                  <a:latin typeface="Times New Roman" panose="02020603050405020304" pitchFamily="18" charset="0"/>
                  <a:cs typeface="Times New Roman" panose="02020603050405020304" pitchFamily="18" charset="0"/>
                </a:rPr>
                <a:t>（   为常数）可作为常用公式直接使用</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9" name="Object 10"/>
            <p:cNvGraphicFramePr>
              <a:graphicFrameLocks noChangeAspect="1"/>
            </p:cNvGraphicFramePr>
            <p:nvPr/>
          </p:nvGraphicFramePr>
          <p:xfrm>
            <a:off x="1028068" y="3786181"/>
            <a:ext cx="1423987" cy="785813"/>
          </p:xfrm>
          <a:graphic>
            <a:graphicData uri="http://schemas.openxmlformats.org/presentationml/2006/ole">
              <mc:AlternateContent xmlns:mc="http://schemas.openxmlformats.org/markup-compatibility/2006">
                <mc:Choice xmlns:v="urn:schemas-microsoft-com:vml" Requires="v">
                  <p:oleObj spid="_x0000_s38021" name="Equation" r:id="rId12" imgW="15240000" imgH="9448800" progId="Equation.DSMT4">
                    <p:embed/>
                  </p:oleObj>
                </mc:Choice>
                <mc:Fallback>
                  <p:oleObj name="Equation" r:id="rId12" imgW="15240000" imgH="9448800" progId="Equation.DSMT4">
                    <p:embed/>
                    <p:pic>
                      <p:nvPicPr>
                        <p:cNvPr id="0" name="图片 37892"/>
                        <p:cNvPicPr>
                          <a:picLocks noChangeAspect="1"/>
                        </p:cNvPicPr>
                        <p:nvPr/>
                      </p:nvPicPr>
                      <p:blipFill>
                        <a:blip r:embed="rId13"/>
                        <a:stretch>
                          <a:fillRect/>
                        </a:stretch>
                      </p:blipFill>
                      <p:spPr>
                        <a:xfrm>
                          <a:off x="1028068" y="3786181"/>
                          <a:ext cx="1423987" cy="785813"/>
                        </a:xfrm>
                        <a:prstGeom prst="rect">
                          <a:avLst/>
                        </a:prstGeom>
                        <a:noFill/>
                        <a:ln w="9525">
                          <a:noFill/>
                        </a:ln>
                      </p:spPr>
                    </p:pic>
                  </p:oleObj>
                </mc:Fallback>
              </mc:AlternateContent>
            </a:graphicData>
          </a:graphic>
        </p:graphicFrame>
        <p:graphicFrame>
          <p:nvGraphicFramePr>
            <p:cNvPr id="10" name="Object 12"/>
            <p:cNvGraphicFramePr>
              <a:graphicFrameLocks noChangeAspect="1"/>
            </p:cNvGraphicFramePr>
            <p:nvPr/>
          </p:nvGraphicFramePr>
          <p:xfrm>
            <a:off x="2599678" y="4027813"/>
            <a:ext cx="363986" cy="374652"/>
          </p:xfrm>
          <a:graphic>
            <a:graphicData uri="http://schemas.openxmlformats.org/presentationml/2006/ole">
              <mc:AlternateContent xmlns:mc="http://schemas.openxmlformats.org/markup-compatibility/2006">
                <mc:Choice xmlns:v="urn:schemas-microsoft-com:vml" Requires="v">
                  <p:oleObj spid="_x0000_s38022" name="Equation" r:id="rId14" imgW="3657600" imgH="4267200" progId="Equation.DSMT4">
                    <p:embed/>
                  </p:oleObj>
                </mc:Choice>
                <mc:Fallback>
                  <p:oleObj name="Equation" r:id="rId14" imgW="3657600" imgH="4267200" progId="Equation.DSMT4">
                    <p:embed/>
                    <p:pic>
                      <p:nvPicPr>
                        <p:cNvPr id="0" name="图片 37893"/>
                        <p:cNvPicPr>
                          <a:picLocks noChangeAspect="1"/>
                        </p:cNvPicPr>
                        <p:nvPr/>
                      </p:nvPicPr>
                      <p:blipFill>
                        <a:blip r:embed="rId15"/>
                        <a:stretch>
                          <a:fillRect/>
                        </a:stretch>
                      </p:blipFill>
                      <p:spPr>
                        <a:xfrm>
                          <a:off x="2599678" y="4027813"/>
                          <a:ext cx="363986" cy="374652"/>
                        </a:xfrm>
                        <a:prstGeom prst="rect">
                          <a:avLst/>
                        </a:prstGeom>
                        <a:noFill/>
                        <a:ln w="9525">
                          <a:noFill/>
                        </a:ln>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极限的四则运算</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2055783" y="1274741"/>
          <a:ext cx="8429684" cy="1357322"/>
        </p:xfrm>
        <a:graphic>
          <a:graphicData uri="http://schemas.openxmlformats.org/presentationml/2006/ole">
            <mc:AlternateContent xmlns:mc="http://schemas.openxmlformats.org/markup-compatibility/2006">
              <mc:Choice xmlns:v="urn:schemas-microsoft-com:vml" Requires="v">
                <p:oleObj spid="_x0000_s38999" name="文档" r:id="rId4" imgW="5276215" imgH="793750" progId="Word.Document.12">
                  <p:embed/>
                </p:oleObj>
              </mc:Choice>
              <mc:Fallback>
                <p:oleObj name="文档" r:id="rId4" imgW="5276215" imgH="793750" progId="Word.Document.12">
                  <p:embed/>
                  <p:pic>
                    <p:nvPicPr>
                      <p:cNvPr id="0" name="图片 38912"/>
                      <p:cNvPicPr>
                        <a:picLocks noChangeAspect="1"/>
                      </p:cNvPicPr>
                      <p:nvPr/>
                    </p:nvPicPr>
                    <p:blipFill>
                      <a:blip r:embed="rId5"/>
                      <a:stretch>
                        <a:fillRect/>
                      </a:stretch>
                    </p:blipFill>
                    <p:spPr>
                      <a:xfrm>
                        <a:off x="2055783" y="1274741"/>
                        <a:ext cx="8429684" cy="1357322"/>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2058988" y="2638425"/>
          <a:ext cx="7997851" cy="708018"/>
        </p:xfrm>
        <a:graphic>
          <a:graphicData uri="http://schemas.openxmlformats.org/presentationml/2006/ole">
            <mc:AlternateContent xmlns:mc="http://schemas.openxmlformats.org/markup-compatibility/2006">
              <mc:Choice xmlns:v="urn:schemas-microsoft-com:vml" Requires="v">
                <p:oleObj spid="_x0000_s39000" name="文档" r:id="rId6" imgW="4530725" imgH="427990" progId="Word.Document.12">
                  <p:embed/>
                </p:oleObj>
              </mc:Choice>
              <mc:Fallback>
                <p:oleObj name="文档" r:id="rId6" imgW="4530725" imgH="427990" progId="Word.Document.12">
                  <p:embed/>
                  <p:pic>
                    <p:nvPicPr>
                      <p:cNvPr id="0" name="图片 38913"/>
                      <p:cNvPicPr>
                        <a:picLocks noChangeAspect="1"/>
                      </p:cNvPicPr>
                      <p:nvPr/>
                    </p:nvPicPr>
                    <p:blipFill>
                      <a:blip r:embed="rId7"/>
                      <a:stretch>
                        <a:fillRect/>
                      </a:stretch>
                    </p:blipFill>
                    <p:spPr>
                      <a:xfrm>
                        <a:off x="2058988" y="2638425"/>
                        <a:ext cx="7997851" cy="708018"/>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055783" y="3417881"/>
          <a:ext cx="6643734" cy="785818"/>
        </p:xfrm>
        <a:graphic>
          <a:graphicData uri="http://schemas.openxmlformats.org/presentationml/2006/ole">
            <mc:AlternateContent xmlns:mc="http://schemas.openxmlformats.org/markup-compatibility/2006">
              <mc:Choice xmlns:v="urn:schemas-microsoft-com:vml" Requires="v">
                <p:oleObj spid="_x0000_s39001" name="文档" r:id="rId8" imgW="3787140" imgH="397510" progId="Word.Document.12">
                  <p:embed/>
                </p:oleObj>
              </mc:Choice>
              <mc:Fallback>
                <p:oleObj name="文档" r:id="rId8" imgW="3787140" imgH="397510" progId="Word.Document.12">
                  <p:embed/>
                  <p:pic>
                    <p:nvPicPr>
                      <p:cNvPr id="0" name="图片 38914"/>
                      <p:cNvPicPr>
                        <a:picLocks noChangeAspect="1"/>
                      </p:cNvPicPr>
                      <p:nvPr/>
                    </p:nvPicPr>
                    <p:blipFill>
                      <a:blip r:embed="rId9"/>
                      <a:stretch>
                        <a:fillRect/>
                      </a:stretch>
                    </p:blipFill>
                    <p:spPr>
                      <a:xfrm>
                        <a:off x="2055783" y="3417881"/>
                        <a:ext cx="6643734" cy="785818"/>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2055783" y="4275137"/>
          <a:ext cx="2922588" cy="782645"/>
        </p:xfrm>
        <a:graphic>
          <a:graphicData uri="http://schemas.openxmlformats.org/presentationml/2006/ole">
            <mc:AlternateContent xmlns:mc="http://schemas.openxmlformats.org/markup-compatibility/2006">
              <mc:Choice xmlns:v="urn:schemas-microsoft-com:vml" Requires="v">
                <p:oleObj spid="_x0000_s39002" name="文档" r:id="rId10" imgW="1572895" imgH="399415" progId="Word.Document.12">
                  <p:embed/>
                </p:oleObj>
              </mc:Choice>
              <mc:Fallback>
                <p:oleObj name="文档" r:id="rId10" imgW="1572895" imgH="399415" progId="Word.Document.12">
                  <p:embed/>
                  <p:pic>
                    <p:nvPicPr>
                      <p:cNvPr id="0" name="图片 38915"/>
                      <p:cNvPicPr>
                        <a:picLocks noChangeAspect="1"/>
                      </p:cNvPicPr>
                      <p:nvPr/>
                    </p:nvPicPr>
                    <p:blipFill>
                      <a:blip r:embed="rId11"/>
                      <a:stretch>
                        <a:fillRect/>
                      </a:stretch>
                    </p:blipFill>
                    <p:spPr>
                      <a:xfrm>
                        <a:off x="2055783" y="4275137"/>
                        <a:ext cx="2922588" cy="78264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两个重要极限</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12" name="组合 11"/>
          <p:cNvGrpSpPr/>
          <p:nvPr/>
        </p:nvGrpSpPr>
        <p:grpSpPr>
          <a:xfrm>
            <a:off x="1584932" y="1695118"/>
            <a:ext cx="7929618" cy="1285884"/>
            <a:chOff x="642910" y="1357298"/>
            <a:chExt cx="7929618" cy="1285884"/>
          </a:xfrm>
        </p:grpSpPr>
        <p:sp>
          <p:nvSpPr>
            <p:cNvPr id="7" name="矩形 6"/>
            <p:cNvSpPr/>
            <p:nvPr/>
          </p:nvSpPr>
          <p:spPr>
            <a:xfrm>
              <a:off x="642910" y="1357298"/>
              <a:ext cx="7929618" cy="1285884"/>
            </a:xfrm>
            <a:prstGeom prst="rect">
              <a:avLst/>
            </a:prstGeom>
            <a:solidFill>
              <a:srgbClr val="087622"/>
            </a:solidFill>
            <a:ln>
              <a:noFill/>
            </a:ln>
            <a:effectLst>
              <a:glow rad="139700">
                <a:srgbClr val="0A5A06">
                  <a:alpha val="4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Times New Roman" panose="02020603050405020304" pitchFamily="18" charset="0"/>
                  <a:cs typeface="Times New Roman" panose="02020603050405020304" pitchFamily="18" charset="0"/>
                </a:rPr>
                <a:t>1.      </a:t>
              </a:r>
              <a:r>
                <a:rPr lang="zh-CN" altLang="en-US" sz="2800" dirty="0" smtClean="0">
                  <a:latin typeface="Times New Roman" panose="02020603050405020304" pitchFamily="18" charset="0"/>
                  <a:cs typeface="Times New Roman" panose="02020603050405020304" pitchFamily="18" charset="0"/>
                </a:rPr>
                <a:t>型</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220164" name="Object 4"/>
            <p:cNvGraphicFramePr>
              <a:graphicFrameLocks noChangeAspect="1"/>
            </p:cNvGraphicFramePr>
            <p:nvPr/>
          </p:nvGraphicFramePr>
          <p:xfrm>
            <a:off x="1142976" y="1571612"/>
            <a:ext cx="357190" cy="785818"/>
          </p:xfrm>
          <a:graphic>
            <a:graphicData uri="http://schemas.openxmlformats.org/presentationml/2006/ole">
              <mc:AlternateContent xmlns:mc="http://schemas.openxmlformats.org/markup-compatibility/2006">
                <mc:Choice xmlns:v="urn:schemas-microsoft-com:vml" Requires="v">
                  <p:oleObj spid="_x0000_s40049" name="Equation" r:id="rId4" imgW="3352800" imgH="9448800" progId="Equation.DSMT4">
                    <p:embed/>
                  </p:oleObj>
                </mc:Choice>
                <mc:Fallback>
                  <p:oleObj name="Equation" r:id="rId4" imgW="3352800" imgH="9448800" progId="Equation.DSMT4">
                    <p:embed/>
                    <p:pic>
                      <p:nvPicPr>
                        <p:cNvPr id="0" name="图片 39936"/>
                        <p:cNvPicPr>
                          <a:picLocks noChangeAspect="1"/>
                        </p:cNvPicPr>
                        <p:nvPr/>
                      </p:nvPicPr>
                      <p:blipFill>
                        <a:blip r:embed="rId5"/>
                        <a:stretch>
                          <a:fillRect/>
                        </a:stretch>
                      </p:blipFill>
                      <p:spPr>
                        <a:xfrm>
                          <a:off x="1142976" y="1571612"/>
                          <a:ext cx="357190" cy="785818"/>
                        </a:xfrm>
                        <a:prstGeom prst="rect">
                          <a:avLst/>
                        </a:prstGeom>
                        <a:noFill/>
                        <a:ln w="9525">
                          <a:noFill/>
                        </a:ln>
                      </p:spPr>
                    </p:pic>
                  </p:oleObj>
                </mc:Fallback>
              </mc:AlternateContent>
            </a:graphicData>
          </a:graphic>
        </p:graphicFrame>
        <p:graphicFrame>
          <p:nvGraphicFramePr>
            <p:cNvPr id="220165" name="Object 5"/>
            <p:cNvGraphicFramePr>
              <a:graphicFrameLocks noChangeAspect="1"/>
            </p:cNvGraphicFramePr>
            <p:nvPr/>
          </p:nvGraphicFramePr>
          <p:xfrm>
            <a:off x="2143108" y="1428736"/>
            <a:ext cx="2000264" cy="1071570"/>
          </p:xfrm>
          <a:graphic>
            <a:graphicData uri="http://schemas.openxmlformats.org/presentationml/2006/ole">
              <mc:AlternateContent xmlns:mc="http://schemas.openxmlformats.org/markup-compatibility/2006">
                <mc:Choice xmlns:v="urn:schemas-microsoft-com:vml" Requires="v">
                  <p:oleObj spid="_x0000_s40050" name="Equation" r:id="rId6" imgW="18592800" imgH="9448800" progId="Equation.DSMT4">
                    <p:embed/>
                  </p:oleObj>
                </mc:Choice>
                <mc:Fallback>
                  <p:oleObj name="Equation" r:id="rId6" imgW="18592800" imgH="9448800" progId="Equation.DSMT4">
                    <p:embed/>
                    <p:pic>
                      <p:nvPicPr>
                        <p:cNvPr id="0" name="图片 39937"/>
                        <p:cNvPicPr>
                          <a:picLocks noChangeAspect="1"/>
                        </p:cNvPicPr>
                        <p:nvPr/>
                      </p:nvPicPr>
                      <p:blipFill>
                        <a:blip r:embed="rId7"/>
                        <a:stretch>
                          <a:fillRect/>
                        </a:stretch>
                      </p:blipFill>
                      <p:spPr>
                        <a:xfrm>
                          <a:off x="2143108" y="1428736"/>
                          <a:ext cx="2000264" cy="1071570"/>
                        </a:xfrm>
                        <a:prstGeom prst="rect">
                          <a:avLst/>
                        </a:prstGeom>
                        <a:noFill/>
                        <a:ln w="9525">
                          <a:noFill/>
                        </a:ln>
                      </p:spPr>
                    </p:pic>
                  </p:oleObj>
                </mc:Fallback>
              </mc:AlternateContent>
            </a:graphicData>
          </a:graphic>
        </p:graphicFrame>
      </p:grpSp>
      <p:sp>
        <p:nvSpPr>
          <p:cNvPr id="14" name="矩形 13"/>
          <p:cNvSpPr/>
          <p:nvPr/>
        </p:nvSpPr>
        <p:spPr>
          <a:xfrm>
            <a:off x="1584932" y="3552506"/>
            <a:ext cx="7929618" cy="1285884"/>
          </a:xfrm>
          <a:prstGeom prst="rect">
            <a:avLst/>
          </a:prstGeom>
          <a:solidFill>
            <a:srgbClr val="087622"/>
          </a:solidFill>
          <a:ln>
            <a:noFill/>
          </a:ln>
          <a:effectLst>
            <a:glow rad="139700">
              <a:srgbClr val="0A5A06">
                <a:alpha val="4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Times New Roman" panose="02020603050405020304" pitchFamily="18" charset="0"/>
                <a:cs typeface="Times New Roman" panose="02020603050405020304" pitchFamily="18" charset="0"/>
              </a:rPr>
              <a:t>2.      </a:t>
            </a:r>
            <a:r>
              <a:rPr lang="zh-CN" altLang="en-US" sz="2800" dirty="0" smtClean="0">
                <a:latin typeface="Times New Roman" panose="02020603050405020304" pitchFamily="18" charset="0"/>
                <a:cs typeface="Times New Roman" panose="02020603050405020304" pitchFamily="18" charset="0"/>
              </a:rPr>
              <a:t>型</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或</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5" name="Object 4"/>
          <p:cNvGraphicFramePr>
            <a:graphicFrameLocks noChangeAspect="1"/>
          </p:cNvGraphicFramePr>
          <p:nvPr/>
        </p:nvGraphicFramePr>
        <p:xfrm>
          <a:off x="2053273" y="3909696"/>
          <a:ext cx="422275" cy="512767"/>
        </p:xfrm>
        <a:graphic>
          <a:graphicData uri="http://schemas.openxmlformats.org/presentationml/2006/ole">
            <mc:AlternateContent xmlns:mc="http://schemas.openxmlformats.org/markup-compatibility/2006">
              <mc:Choice xmlns:v="urn:schemas-microsoft-com:vml" Requires="v">
                <p:oleObj spid="_x0000_s40051" name="Equation" r:id="rId8" imgW="3962400" imgH="4572000" progId="Equation.DSMT4">
                  <p:embed/>
                </p:oleObj>
              </mc:Choice>
              <mc:Fallback>
                <p:oleObj name="Equation" r:id="rId8" imgW="3962400" imgH="4572000" progId="Equation.DSMT4">
                  <p:embed/>
                  <p:pic>
                    <p:nvPicPr>
                      <p:cNvPr id="0" name="图片 39938"/>
                      <p:cNvPicPr>
                        <a:picLocks noChangeAspect="1"/>
                      </p:cNvPicPr>
                      <p:nvPr/>
                    </p:nvPicPr>
                    <p:blipFill>
                      <a:blip r:embed="rId9"/>
                      <a:stretch>
                        <a:fillRect/>
                      </a:stretch>
                    </p:blipFill>
                    <p:spPr>
                      <a:xfrm>
                        <a:off x="2053273" y="3909696"/>
                        <a:ext cx="422275" cy="512767"/>
                      </a:xfrm>
                      <a:prstGeom prst="rect">
                        <a:avLst/>
                      </a:prstGeom>
                      <a:noFill/>
                      <a:ln w="9525">
                        <a:noFill/>
                      </a:ln>
                    </p:spPr>
                  </p:pic>
                </p:oleObj>
              </mc:Fallback>
            </mc:AlternateContent>
          </a:graphicData>
        </a:graphic>
      </p:graphicFrame>
      <p:graphicFrame>
        <p:nvGraphicFramePr>
          <p:cNvPr id="16" name="Object 5"/>
          <p:cNvGraphicFramePr>
            <a:graphicFrameLocks noChangeAspect="1"/>
          </p:cNvGraphicFramePr>
          <p:nvPr/>
        </p:nvGraphicFramePr>
        <p:xfrm>
          <a:off x="2904173" y="3623945"/>
          <a:ext cx="2362200" cy="1071563"/>
        </p:xfrm>
        <a:graphic>
          <a:graphicData uri="http://schemas.openxmlformats.org/presentationml/2006/ole">
            <mc:AlternateContent xmlns:mc="http://schemas.openxmlformats.org/markup-compatibility/2006">
              <mc:Choice xmlns:v="urn:schemas-microsoft-com:vml" Requires="v">
                <p:oleObj spid="_x0000_s40052" name="Equation" r:id="rId10" imgW="21945600" imgH="9448800" progId="Equation.DSMT4">
                  <p:embed/>
                </p:oleObj>
              </mc:Choice>
              <mc:Fallback>
                <p:oleObj name="Equation" r:id="rId10" imgW="21945600" imgH="9448800" progId="Equation.DSMT4">
                  <p:embed/>
                  <p:pic>
                    <p:nvPicPr>
                      <p:cNvPr id="0" name="图片 39939"/>
                      <p:cNvPicPr>
                        <a:picLocks noChangeAspect="1"/>
                      </p:cNvPicPr>
                      <p:nvPr/>
                    </p:nvPicPr>
                    <p:blipFill>
                      <a:blip r:embed="rId11"/>
                      <a:stretch>
                        <a:fillRect/>
                      </a:stretch>
                    </p:blipFill>
                    <p:spPr>
                      <a:xfrm>
                        <a:off x="2904173" y="3623945"/>
                        <a:ext cx="2362200" cy="1071563"/>
                      </a:xfrm>
                      <a:prstGeom prst="rect">
                        <a:avLst/>
                      </a:prstGeom>
                      <a:noFill/>
                      <a:ln w="9525">
                        <a:noFill/>
                      </a:ln>
                    </p:spPr>
                  </p:pic>
                </p:oleObj>
              </mc:Fallback>
            </mc:AlternateContent>
          </a:graphicData>
        </a:graphic>
      </p:graphicFrame>
      <p:graphicFrame>
        <p:nvGraphicFramePr>
          <p:cNvPr id="17" name="Object 5"/>
          <p:cNvGraphicFramePr>
            <a:graphicFrameLocks noChangeAspect="1"/>
          </p:cNvGraphicFramePr>
          <p:nvPr/>
        </p:nvGraphicFramePr>
        <p:xfrm>
          <a:off x="5779135" y="3623945"/>
          <a:ext cx="2395538" cy="1071563"/>
        </p:xfrm>
        <a:graphic>
          <a:graphicData uri="http://schemas.openxmlformats.org/presentationml/2006/ole">
            <mc:AlternateContent xmlns:mc="http://schemas.openxmlformats.org/markup-compatibility/2006">
              <mc:Choice xmlns:v="urn:schemas-microsoft-com:vml" Requires="v">
                <p:oleObj spid="_x0000_s40053" name="Equation" r:id="rId12" imgW="22250400" imgH="9448800" progId="Equation.DSMT4">
                  <p:embed/>
                </p:oleObj>
              </mc:Choice>
              <mc:Fallback>
                <p:oleObj name="Equation" r:id="rId12" imgW="22250400" imgH="9448800" progId="Equation.DSMT4">
                  <p:embed/>
                  <p:pic>
                    <p:nvPicPr>
                      <p:cNvPr id="0" name="图片 39940"/>
                      <p:cNvPicPr>
                        <a:picLocks noChangeAspect="1"/>
                      </p:cNvPicPr>
                      <p:nvPr/>
                    </p:nvPicPr>
                    <p:blipFill>
                      <a:blip r:embed="rId13"/>
                      <a:stretch>
                        <a:fillRect/>
                      </a:stretch>
                    </p:blipFill>
                    <p:spPr>
                      <a:xfrm>
                        <a:off x="5779135" y="3623945"/>
                        <a:ext cx="2395538" cy="1071563"/>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两个重要极限</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12" name="对象 11"/>
          <p:cNvGraphicFramePr>
            <a:graphicFrameLocks noChangeAspect="1"/>
          </p:cNvGraphicFramePr>
          <p:nvPr/>
        </p:nvGraphicFramePr>
        <p:xfrm>
          <a:off x="2238347" y="1189340"/>
          <a:ext cx="5143536" cy="785818"/>
        </p:xfrm>
        <a:graphic>
          <a:graphicData uri="http://schemas.openxmlformats.org/presentationml/2006/ole">
            <mc:AlternateContent xmlns:mc="http://schemas.openxmlformats.org/markup-compatibility/2006">
              <mc:Choice xmlns:v="urn:schemas-microsoft-com:vml" Requires="v">
                <p:oleObj spid="_x0000_s41068" name="文档" r:id="rId4" imgW="2860675" imgH="397510" progId="Word.Document.12">
                  <p:embed/>
                </p:oleObj>
              </mc:Choice>
              <mc:Fallback>
                <p:oleObj name="文档" r:id="rId4" imgW="2860675" imgH="397510" progId="Word.Document.12">
                  <p:embed/>
                  <p:pic>
                    <p:nvPicPr>
                      <p:cNvPr id="0" name="图片 40960"/>
                      <p:cNvPicPr>
                        <a:picLocks noChangeAspect="1"/>
                      </p:cNvPicPr>
                      <p:nvPr/>
                    </p:nvPicPr>
                    <p:blipFill>
                      <a:blip r:embed="rId5"/>
                      <a:stretch>
                        <a:fillRect/>
                      </a:stretch>
                    </p:blipFill>
                    <p:spPr>
                      <a:xfrm>
                        <a:off x="2238347" y="1189340"/>
                        <a:ext cx="5143536" cy="785818"/>
                      </a:xfrm>
                      <a:prstGeom prst="rect">
                        <a:avLst/>
                      </a:prstGeom>
                      <a:noFill/>
                      <a:ln w="9525">
                        <a:noFill/>
                      </a:ln>
                    </p:spPr>
                  </p:pic>
                </p:oleObj>
              </mc:Fallback>
            </mc:AlternateContent>
          </a:graphicData>
        </a:graphic>
      </p:graphicFrame>
      <p:graphicFrame>
        <p:nvGraphicFramePr>
          <p:cNvPr id="13" name="对象 12"/>
          <p:cNvGraphicFramePr>
            <a:graphicFrameLocks noChangeAspect="1"/>
          </p:cNvGraphicFramePr>
          <p:nvPr/>
        </p:nvGraphicFramePr>
        <p:xfrm>
          <a:off x="2238347" y="2046596"/>
          <a:ext cx="7143800" cy="714380"/>
        </p:xfrm>
        <a:graphic>
          <a:graphicData uri="http://schemas.openxmlformats.org/presentationml/2006/ole">
            <mc:AlternateContent xmlns:mc="http://schemas.openxmlformats.org/markup-compatibility/2006">
              <mc:Choice xmlns:v="urn:schemas-microsoft-com:vml" Requires="v">
                <p:oleObj spid="_x0000_s41069" name="文档" r:id="rId6" imgW="4232275" imgH="397510" progId="Word.Document.12">
                  <p:embed/>
                </p:oleObj>
              </mc:Choice>
              <mc:Fallback>
                <p:oleObj name="文档" r:id="rId6" imgW="4232275" imgH="397510" progId="Word.Document.12">
                  <p:embed/>
                  <p:pic>
                    <p:nvPicPr>
                      <p:cNvPr id="0" name="图片 40961"/>
                      <p:cNvPicPr>
                        <a:picLocks noChangeAspect="1"/>
                      </p:cNvPicPr>
                      <p:nvPr/>
                    </p:nvPicPr>
                    <p:blipFill>
                      <a:blip r:embed="rId7"/>
                      <a:stretch>
                        <a:fillRect/>
                      </a:stretch>
                    </p:blipFill>
                    <p:spPr>
                      <a:xfrm>
                        <a:off x="2238347" y="2046596"/>
                        <a:ext cx="7143800" cy="714380"/>
                      </a:xfrm>
                      <a:prstGeom prst="rect">
                        <a:avLst/>
                      </a:prstGeom>
                      <a:noFill/>
                      <a:ln w="9525">
                        <a:noFill/>
                      </a:ln>
                    </p:spPr>
                  </p:pic>
                </p:oleObj>
              </mc:Fallback>
            </mc:AlternateContent>
          </a:graphicData>
        </a:graphic>
      </p:graphicFrame>
      <p:graphicFrame>
        <p:nvGraphicFramePr>
          <p:cNvPr id="14" name="对象 13"/>
          <p:cNvGraphicFramePr>
            <a:graphicFrameLocks noChangeAspect="1"/>
          </p:cNvGraphicFramePr>
          <p:nvPr/>
        </p:nvGraphicFramePr>
        <p:xfrm>
          <a:off x="2238347" y="2903852"/>
          <a:ext cx="7715304" cy="714380"/>
        </p:xfrm>
        <a:graphic>
          <a:graphicData uri="http://schemas.openxmlformats.org/presentationml/2006/ole">
            <mc:AlternateContent xmlns:mc="http://schemas.openxmlformats.org/markup-compatibility/2006">
              <mc:Choice xmlns:v="urn:schemas-microsoft-com:vml" Requires="v">
                <p:oleObj spid="_x0000_s41070" name="文档" r:id="rId8" imgW="4809490" imgH="397510" progId="Word.Document.12">
                  <p:embed/>
                </p:oleObj>
              </mc:Choice>
              <mc:Fallback>
                <p:oleObj name="文档" r:id="rId8" imgW="4809490" imgH="397510" progId="Word.Document.12">
                  <p:embed/>
                  <p:pic>
                    <p:nvPicPr>
                      <p:cNvPr id="0" name="图片 40962"/>
                      <p:cNvPicPr>
                        <a:picLocks noChangeAspect="1"/>
                      </p:cNvPicPr>
                      <p:nvPr/>
                    </p:nvPicPr>
                    <p:blipFill>
                      <a:blip r:embed="rId9"/>
                      <a:stretch>
                        <a:fillRect/>
                      </a:stretch>
                    </p:blipFill>
                    <p:spPr>
                      <a:xfrm>
                        <a:off x="2238347" y="2903852"/>
                        <a:ext cx="7715304" cy="714380"/>
                      </a:xfrm>
                      <a:prstGeom prst="rect">
                        <a:avLst/>
                      </a:prstGeom>
                      <a:noFill/>
                      <a:ln w="9525">
                        <a:noFill/>
                      </a:ln>
                    </p:spPr>
                  </p:pic>
                </p:oleObj>
              </mc:Fallback>
            </mc:AlternateContent>
          </a:graphicData>
        </a:graphic>
      </p:graphicFrame>
      <p:graphicFrame>
        <p:nvGraphicFramePr>
          <p:cNvPr id="15" name="对象 14"/>
          <p:cNvGraphicFramePr>
            <a:graphicFrameLocks noChangeAspect="1"/>
          </p:cNvGraphicFramePr>
          <p:nvPr/>
        </p:nvGraphicFramePr>
        <p:xfrm>
          <a:off x="2238347" y="3689670"/>
          <a:ext cx="6572296" cy="719147"/>
        </p:xfrm>
        <a:graphic>
          <a:graphicData uri="http://schemas.openxmlformats.org/presentationml/2006/ole">
            <mc:AlternateContent xmlns:mc="http://schemas.openxmlformats.org/markup-compatibility/2006">
              <mc:Choice xmlns:v="urn:schemas-microsoft-com:vml" Requires="v">
                <p:oleObj spid="_x0000_s41071" name="文档" r:id="rId10" imgW="4232275" imgH="400685" progId="Word.Document.12">
                  <p:embed/>
                </p:oleObj>
              </mc:Choice>
              <mc:Fallback>
                <p:oleObj name="文档" r:id="rId10" imgW="4232275" imgH="400685" progId="Word.Document.12">
                  <p:embed/>
                  <p:pic>
                    <p:nvPicPr>
                      <p:cNvPr id="0" name="图片 40963"/>
                      <p:cNvPicPr>
                        <a:picLocks noChangeAspect="1"/>
                      </p:cNvPicPr>
                      <p:nvPr/>
                    </p:nvPicPr>
                    <p:blipFill>
                      <a:blip r:embed="rId11"/>
                      <a:stretch>
                        <a:fillRect/>
                      </a:stretch>
                    </p:blipFill>
                    <p:spPr>
                      <a:xfrm>
                        <a:off x="2238347" y="3689670"/>
                        <a:ext cx="6572296" cy="719147"/>
                      </a:xfrm>
                      <a:prstGeom prst="rect">
                        <a:avLst/>
                      </a:prstGeom>
                      <a:noFill/>
                      <a:ln w="9525">
                        <a:noFill/>
                      </a:ln>
                    </p:spPr>
                  </p:pic>
                </p:oleObj>
              </mc:Fallback>
            </mc:AlternateContent>
          </a:graphicData>
        </a:graphic>
      </p:graphicFrame>
      <p:graphicFrame>
        <p:nvGraphicFramePr>
          <p:cNvPr id="16" name="对象 15"/>
          <p:cNvGraphicFramePr>
            <a:graphicFrameLocks noChangeAspect="1"/>
          </p:cNvGraphicFramePr>
          <p:nvPr/>
        </p:nvGraphicFramePr>
        <p:xfrm>
          <a:off x="2238347" y="4475488"/>
          <a:ext cx="7715304" cy="1571636"/>
        </p:xfrm>
        <a:graphic>
          <a:graphicData uri="http://schemas.openxmlformats.org/presentationml/2006/ole">
            <mc:AlternateContent xmlns:mc="http://schemas.openxmlformats.org/markup-compatibility/2006">
              <mc:Choice xmlns:v="urn:schemas-microsoft-com:vml" Requires="v">
                <p:oleObj spid="_x0000_s41072" name="文档" r:id="rId12" imgW="4957445" imgH="897890" progId="Word.Document.12">
                  <p:embed/>
                </p:oleObj>
              </mc:Choice>
              <mc:Fallback>
                <p:oleObj name="文档" r:id="rId12" imgW="4957445" imgH="897890" progId="Word.Document.12">
                  <p:embed/>
                  <p:pic>
                    <p:nvPicPr>
                      <p:cNvPr id="0" name="图片 40964"/>
                      <p:cNvPicPr>
                        <a:picLocks noChangeAspect="1"/>
                      </p:cNvPicPr>
                      <p:nvPr/>
                    </p:nvPicPr>
                    <p:blipFill>
                      <a:blip r:embed="rId13"/>
                      <a:stretch>
                        <a:fillRect/>
                      </a:stretch>
                    </p:blipFill>
                    <p:spPr>
                      <a:xfrm>
                        <a:off x="2238347" y="4475488"/>
                        <a:ext cx="7715304" cy="1571636"/>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两个重要极限</a:t>
            </a:r>
            <a:endParaRPr lang="zh-CN"/>
          </a:p>
        </p:txBody>
      </p:sp>
      <p:sp>
        <p:nvSpPr>
          <p:cNvPr id="32" name="圆角矩形 2"/>
          <p:cNvSpPr/>
          <p:nvPr/>
        </p:nvSpPr>
        <p:spPr>
          <a:xfrm>
            <a:off x="1203325" y="1035685"/>
            <a:ext cx="10330815" cy="533019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5" name="对象 4"/>
          <p:cNvGraphicFramePr>
            <a:graphicFrameLocks noChangeAspect="1"/>
          </p:cNvGraphicFramePr>
          <p:nvPr/>
        </p:nvGraphicFramePr>
        <p:xfrm>
          <a:off x="2291686" y="1221718"/>
          <a:ext cx="2778126" cy="968379"/>
        </p:xfrm>
        <a:graphic>
          <a:graphicData uri="http://schemas.openxmlformats.org/presentationml/2006/ole">
            <mc:AlternateContent xmlns:mc="http://schemas.openxmlformats.org/markup-compatibility/2006">
              <mc:Choice xmlns:v="urn:schemas-microsoft-com:vml" Requires="v">
                <p:oleObj spid="_x0000_s42071" name="文档" r:id="rId4" imgW="1577340" imgH="471170" progId="Word.Document.12">
                  <p:embed/>
                </p:oleObj>
              </mc:Choice>
              <mc:Fallback>
                <p:oleObj name="文档" r:id="rId4" imgW="1577340" imgH="471170" progId="Word.Document.12">
                  <p:embed/>
                  <p:pic>
                    <p:nvPicPr>
                      <p:cNvPr id="0" name="图片 41984"/>
                      <p:cNvPicPr>
                        <a:picLocks noChangeAspect="1"/>
                      </p:cNvPicPr>
                      <p:nvPr/>
                    </p:nvPicPr>
                    <p:blipFill>
                      <a:blip r:embed="rId5"/>
                      <a:stretch>
                        <a:fillRect/>
                      </a:stretch>
                    </p:blipFill>
                    <p:spPr>
                      <a:xfrm>
                        <a:off x="2291686" y="1221718"/>
                        <a:ext cx="2778126" cy="968379"/>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2169448" y="1997376"/>
          <a:ext cx="7853389" cy="1428744"/>
        </p:xfrm>
        <a:graphic>
          <a:graphicData uri="http://schemas.openxmlformats.org/presentationml/2006/ole">
            <mc:AlternateContent xmlns:mc="http://schemas.openxmlformats.org/markup-compatibility/2006">
              <mc:Choice xmlns:v="urn:schemas-microsoft-com:vml" Requires="v">
                <p:oleObj spid="_x0000_s42072" name="文档" r:id="rId6" imgW="3866515" imgH="702310" progId="Word.Document.12">
                  <p:embed/>
                </p:oleObj>
              </mc:Choice>
              <mc:Fallback>
                <p:oleObj name="文档" r:id="rId6" imgW="3866515" imgH="702310" progId="Word.Document.12">
                  <p:embed/>
                  <p:pic>
                    <p:nvPicPr>
                      <p:cNvPr id="0" name="图片 41985"/>
                      <p:cNvPicPr>
                        <a:picLocks noChangeAspect="1"/>
                      </p:cNvPicPr>
                      <p:nvPr/>
                    </p:nvPicPr>
                    <p:blipFill>
                      <a:blip r:embed="rId7"/>
                      <a:stretch>
                        <a:fillRect/>
                      </a:stretch>
                    </p:blipFill>
                    <p:spPr>
                      <a:xfrm>
                        <a:off x="2169448" y="1997376"/>
                        <a:ext cx="7853389" cy="1428744"/>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2934628" y="3221982"/>
          <a:ext cx="4500594" cy="1428760"/>
        </p:xfrm>
        <a:graphic>
          <a:graphicData uri="http://schemas.openxmlformats.org/presentationml/2006/ole">
            <mc:AlternateContent xmlns:mc="http://schemas.openxmlformats.org/markup-compatibility/2006">
              <mc:Choice xmlns:v="urn:schemas-microsoft-com:vml" Requires="v">
                <p:oleObj spid="_x0000_s42073" name="文档" r:id="rId8" imgW="2536190" imgH="796925" progId="Word.Document.12">
                  <p:embed/>
                </p:oleObj>
              </mc:Choice>
              <mc:Fallback>
                <p:oleObj name="文档" r:id="rId8" imgW="2536190" imgH="796925" progId="Word.Document.12">
                  <p:embed/>
                  <p:pic>
                    <p:nvPicPr>
                      <p:cNvPr id="0" name="图片 41986"/>
                      <p:cNvPicPr>
                        <a:picLocks noChangeAspect="1"/>
                      </p:cNvPicPr>
                      <p:nvPr/>
                    </p:nvPicPr>
                    <p:blipFill>
                      <a:blip r:embed="rId9"/>
                      <a:stretch>
                        <a:fillRect/>
                      </a:stretch>
                    </p:blipFill>
                    <p:spPr>
                      <a:xfrm>
                        <a:off x="2934628" y="3221982"/>
                        <a:ext cx="4500594" cy="1428760"/>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2934628" y="4936494"/>
          <a:ext cx="5072098" cy="857256"/>
        </p:xfrm>
        <a:graphic>
          <a:graphicData uri="http://schemas.openxmlformats.org/presentationml/2006/ole">
            <mc:AlternateContent xmlns:mc="http://schemas.openxmlformats.org/markup-compatibility/2006">
              <mc:Choice xmlns:v="urn:schemas-microsoft-com:vml" Requires="v">
                <p:oleObj spid="_x0000_s42074" name="文档" r:id="rId10" imgW="2523490" imgH="394970" progId="Word.Document.12">
                  <p:embed/>
                </p:oleObj>
              </mc:Choice>
              <mc:Fallback>
                <p:oleObj name="文档" r:id="rId10" imgW="2523490" imgH="394970" progId="Word.Document.12">
                  <p:embed/>
                  <p:pic>
                    <p:nvPicPr>
                      <p:cNvPr id="0" name="图片 41987"/>
                      <p:cNvPicPr>
                        <a:picLocks noChangeAspect="1"/>
                      </p:cNvPicPr>
                      <p:nvPr/>
                    </p:nvPicPr>
                    <p:blipFill>
                      <a:blip r:embed="rId11"/>
                      <a:stretch>
                        <a:fillRect/>
                      </a:stretch>
                    </p:blipFill>
                    <p:spPr>
                      <a:xfrm>
                        <a:off x="2934628" y="4936494"/>
                        <a:ext cx="5072098" cy="857256"/>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两个重要极限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2557117" y="1189335"/>
          <a:ext cx="3357586" cy="857256"/>
        </p:xfrm>
        <a:graphic>
          <a:graphicData uri="http://schemas.openxmlformats.org/presentationml/2006/ole">
            <mc:AlternateContent xmlns:mc="http://schemas.openxmlformats.org/markup-compatibility/2006">
              <mc:Choice xmlns:v="urn:schemas-microsoft-com:vml" Requires="v">
                <p:oleObj spid="_x0000_s43074" name="文档" r:id="rId4" imgW="1644650" imgH="397510" progId="Word.Document.12">
                  <p:embed/>
                </p:oleObj>
              </mc:Choice>
              <mc:Fallback>
                <p:oleObj name="文档" r:id="rId4" imgW="1644650" imgH="397510" progId="Word.Document.12">
                  <p:embed/>
                  <p:pic>
                    <p:nvPicPr>
                      <p:cNvPr id="0" name="图片 43008"/>
                      <p:cNvPicPr>
                        <a:picLocks noChangeAspect="1"/>
                      </p:cNvPicPr>
                      <p:nvPr/>
                    </p:nvPicPr>
                    <p:blipFill>
                      <a:blip r:embed="rId5"/>
                      <a:stretch>
                        <a:fillRect/>
                      </a:stretch>
                    </p:blipFill>
                    <p:spPr>
                      <a:xfrm>
                        <a:off x="2557117" y="1189335"/>
                        <a:ext cx="3357586" cy="857256"/>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563495" y="2338705"/>
          <a:ext cx="7494612" cy="2493968"/>
        </p:xfrm>
        <a:graphic>
          <a:graphicData uri="http://schemas.openxmlformats.org/presentationml/2006/ole">
            <mc:AlternateContent xmlns:mc="http://schemas.openxmlformats.org/markup-compatibility/2006">
              <mc:Choice xmlns:v="urn:schemas-microsoft-com:vml" Requires="v">
                <p:oleObj spid="_x0000_s43075" name="文档" r:id="rId6" imgW="3726180" imgH="1189990" progId="Word.Document.12">
                  <p:embed/>
                </p:oleObj>
              </mc:Choice>
              <mc:Fallback>
                <p:oleObj name="文档" r:id="rId6" imgW="3726180" imgH="1189990" progId="Word.Document.12">
                  <p:embed/>
                  <p:pic>
                    <p:nvPicPr>
                      <p:cNvPr id="0" name="图片 43009"/>
                      <p:cNvPicPr>
                        <a:picLocks noChangeAspect="1"/>
                      </p:cNvPicPr>
                      <p:nvPr/>
                    </p:nvPicPr>
                    <p:blipFill>
                      <a:blip r:embed="rId7"/>
                      <a:stretch>
                        <a:fillRect/>
                      </a:stretch>
                    </p:blipFill>
                    <p:spPr>
                      <a:xfrm>
                        <a:off x="2563495" y="2338705"/>
                        <a:ext cx="7494612" cy="2493968"/>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3273108" y="4973955"/>
          <a:ext cx="6856437" cy="1073164"/>
        </p:xfrm>
        <a:graphic>
          <a:graphicData uri="http://schemas.openxmlformats.org/presentationml/2006/ole">
            <mc:AlternateContent xmlns:mc="http://schemas.openxmlformats.org/markup-compatibility/2006">
              <mc:Choice xmlns:v="urn:schemas-microsoft-com:vml" Requires="v">
                <p:oleObj spid="_x0000_s43076" name="文档" r:id="rId8" imgW="3834130" imgH="519430" progId="Word.Document.12">
                  <p:embed/>
                </p:oleObj>
              </mc:Choice>
              <mc:Fallback>
                <p:oleObj name="文档" r:id="rId8" imgW="3834130" imgH="519430" progId="Word.Document.12">
                  <p:embed/>
                  <p:pic>
                    <p:nvPicPr>
                      <p:cNvPr id="0" name="图片 43010"/>
                      <p:cNvPicPr>
                        <a:picLocks noChangeAspect="1"/>
                      </p:cNvPicPr>
                      <p:nvPr/>
                    </p:nvPicPr>
                    <p:blipFill>
                      <a:blip r:embed="rId9"/>
                      <a:stretch>
                        <a:fillRect/>
                      </a:stretch>
                    </p:blipFill>
                    <p:spPr>
                      <a:xfrm>
                        <a:off x="3273108" y="4973955"/>
                        <a:ext cx="6856437" cy="1073164"/>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两个重要极限</a:t>
            </a:r>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aphicFrame>
        <p:nvGraphicFramePr>
          <p:cNvPr id="3" name="对象 2"/>
          <p:cNvGraphicFramePr>
            <a:graphicFrameLocks noChangeAspect="1"/>
          </p:cNvGraphicFramePr>
          <p:nvPr/>
        </p:nvGraphicFramePr>
        <p:xfrm>
          <a:off x="2133253" y="1100751"/>
          <a:ext cx="3857652" cy="1285884"/>
        </p:xfrm>
        <a:graphic>
          <a:graphicData uri="http://schemas.openxmlformats.org/presentationml/2006/ole">
            <mc:AlternateContent xmlns:mc="http://schemas.openxmlformats.org/markup-compatibility/2006">
              <mc:Choice xmlns:v="urn:schemas-microsoft-com:vml" Requires="v">
                <p:oleObj spid="_x0000_s46167" name="文档" r:id="rId4" imgW="1854835" imgH="591185" progId="Word.Document.12">
                  <p:embed/>
                </p:oleObj>
              </mc:Choice>
              <mc:Fallback>
                <p:oleObj name="文档" r:id="rId4" imgW="1854835" imgH="591185" progId="Word.Document.12">
                  <p:embed/>
                  <p:pic>
                    <p:nvPicPr>
                      <p:cNvPr id="0" name="图片 46080"/>
                      <p:cNvPicPr>
                        <a:picLocks noChangeAspect="1"/>
                      </p:cNvPicPr>
                      <p:nvPr/>
                    </p:nvPicPr>
                    <p:blipFill>
                      <a:blip r:embed="rId5"/>
                      <a:stretch>
                        <a:fillRect/>
                      </a:stretch>
                    </p:blipFill>
                    <p:spPr>
                      <a:xfrm>
                        <a:off x="2133253" y="1100751"/>
                        <a:ext cx="3857652" cy="1285884"/>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2133253" y="2031048"/>
          <a:ext cx="7496198" cy="1284281"/>
        </p:xfrm>
        <a:graphic>
          <a:graphicData uri="http://schemas.openxmlformats.org/presentationml/2006/ole">
            <mc:AlternateContent xmlns:mc="http://schemas.openxmlformats.org/markup-compatibility/2006">
              <mc:Choice xmlns:v="urn:schemas-microsoft-com:vml" Requires="v">
                <p:oleObj spid="_x0000_s46168" name="文档" r:id="rId6" imgW="4083050" imgH="635635" progId="Word.Document.12">
                  <p:embed/>
                </p:oleObj>
              </mc:Choice>
              <mc:Fallback>
                <p:oleObj name="文档" r:id="rId6" imgW="4083050" imgH="635635" progId="Word.Document.12">
                  <p:embed/>
                  <p:pic>
                    <p:nvPicPr>
                      <p:cNvPr id="0" name="图片 46081"/>
                      <p:cNvPicPr>
                        <a:picLocks noChangeAspect="1"/>
                      </p:cNvPicPr>
                      <p:nvPr/>
                    </p:nvPicPr>
                    <p:blipFill>
                      <a:blip r:embed="rId7"/>
                      <a:stretch>
                        <a:fillRect/>
                      </a:stretch>
                    </p:blipFill>
                    <p:spPr>
                      <a:xfrm>
                        <a:off x="2133253" y="2031048"/>
                        <a:ext cx="7496198" cy="1284281"/>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133253" y="3243891"/>
          <a:ext cx="6715172" cy="1928826"/>
        </p:xfrm>
        <a:graphic>
          <a:graphicData uri="http://schemas.openxmlformats.org/presentationml/2006/ole">
            <mc:AlternateContent xmlns:mc="http://schemas.openxmlformats.org/markup-compatibility/2006">
              <mc:Choice xmlns:v="urn:schemas-microsoft-com:vml" Requires="v">
                <p:oleObj spid="_x0000_s46169" name="文档" r:id="rId8" imgW="3569335" imgH="1086485" progId="Word.Document.12">
                  <p:embed/>
                </p:oleObj>
              </mc:Choice>
              <mc:Fallback>
                <p:oleObj name="文档" r:id="rId8" imgW="3569335" imgH="1086485" progId="Word.Document.12">
                  <p:embed/>
                  <p:pic>
                    <p:nvPicPr>
                      <p:cNvPr id="0" name="图片 46082"/>
                      <p:cNvPicPr>
                        <a:picLocks noChangeAspect="1"/>
                      </p:cNvPicPr>
                      <p:nvPr/>
                    </p:nvPicPr>
                    <p:blipFill>
                      <a:blip r:embed="rId9"/>
                      <a:stretch>
                        <a:fillRect/>
                      </a:stretch>
                    </p:blipFill>
                    <p:spPr>
                      <a:xfrm>
                        <a:off x="2133253" y="3243891"/>
                        <a:ext cx="6715172" cy="1928826"/>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2133253" y="5244155"/>
          <a:ext cx="7715304" cy="1357322"/>
        </p:xfrm>
        <a:graphic>
          <a:graphicData uri="http://schemas.openxmlformats.org/presentationml/2006/ole">
            <mc:AlternateContent xmlns:mc="http://schemas.openxmlformats.org/markup-compatibility/2006">
              <mc:Choice xmlns:v="urn:schemas-microsoft-com:vml" Requires="v">
                <p:oleObj spid="_x0000_s46170" name="文档" r:id="rId10" imgW="4457700" imgH="701040" progId="Word.Document.12">
                  <p:embed/>
                </p:oleObj>
              </mc:Choice>
              <mc:Fallback>
                <p:oleObj name="文档" r:id="rId10" imgW="4457700" imgH="701040" progId="Word.Document.12">
                  <p:embed/>
                  <p:pic>
                    <p:nvPicPr>
                      <p:cNvPr id="0" name="图片 46083"/>
                      <p:cNvPicPr>
                        <a:picLocks noChangeAspect="1"/>
                      </p:cNvPicPr>
                      <p:nvPr/>
                    </p:nvPicPr>
                    <p:blipFill>
                      <a:blip r:embed="rId11"/>
                      <a:stretch>
                        <a:fillRect/>
                      </a:stretch>
                    </p:blipFill>
                    <p:spPr>
                      <a:xfrm>
                        <a:off x="2133253" y="5244155"/>
                        <a:ext cx="7715304" cy="1357322"/>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数列的极限</a:t>
            </a:r>
          </a:p>
        </p:txBody>
      </p:sp>
      <p:sp>
        <p:nvSpPr>
          <p:cNvPr id="32" name="圆角矩形 2"/>
          <p:cNvSpPr/>
          <p:nvPr/>
        </p:nvSpPr>
        <p:spPr>
          <a:xfrm>
            <a:off x="1145540" y="1083310"/>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2052" name="文本框 2051"/>
          <p:cNvSpPr txBox="1"/>
          <p:nvPr/>
        </p:nvSpPr>
        <p:spPr>
          <a:xfrm>
            <a:off x="3309620" y="1068705"/>
            <a:ext cx="4171950" cy="519113"/>
          </a:xfrm>
          <a:prstGeom prst="rect">
            <a:avLst/>
          </a:prstGeom>
          <a:noFill/>
          <a:ln w="9525">
            <a:noFill/>
          </a:ln>
        </p:spPr>
        <p:txBody>
          <a:bodyPr>
            <a:spAutoFit/>
          </a:bodyPr>
          <a:lstStyle/>
          <a:p>
            <a:pPr>
              <a:spcBef>
                <a:spcPct val="50000"/>
              </a:spcBef>
              <a:buClr>
                <a:schemeClr val="bg1"/>
              </a:buClr>
            </a:pPr>
            <a:r>
              <a:rPr lang="zh-CN" altLang="en-US" sz="2800" b="1" dirty="0">
                <a:solidFill>
                  <a:srgbClr val="0033CC"/>
                </a:solidFill>
                <a:latin typeface="黑体" panose="02010609060101010101" charset="-122"/>
                <a:ea typeface="黑体" panose="02010609060101010101" charset="-122"/>
              </a:rPr>
              <a:t>引例</a:t>
            </a:r>
            <a:r>
              <a:rPr lang="en-US" altLang="zh-CN" sz="2800" b="1" dirty="0">
                <a:solidFill>
                  <a:srgbClr val="0033CC"/>
                </a:solidFill>
                <a:latin typeface="黑体" panose="02010609060101010101" charset="-122"/>
                <a:ea typeface="黑体" panose="02010609060101010101" charset="-122"/>
              </a:rPr>
              <a:t>:</a:t>
            </a:r>
            <a:r>
              <a:rPr lang="zh-CN" altLang="en-US" sz="2800" b="1" dirty="0">
                <a:solidFill>
                  <a:srgbClr val="0033CC"/>
                </a:solidFill>
                <a:latin typeface="黑体" panose="02010609060101010101" charset="-122"/>
                <a:ea typeface="黑体" panose="02010609060101010101" charset="-122"/>
              </a:rPr>
              <a:t>截丈问题：</a:t>
            </a:r>
            <a:endParaRPr lang="zh-CN" altLang="en-US" sz="2800" b="1">
              <a:latin typeface="Times New Roman" panose="02020603050405020304" pitchFamily="18" charset="0"/>
            </a:endParaRPr>
          </a:p>
        </p:txBody>
      </p:sp>
      <p:sp>
        <p:nvSpPr>
          <p:cNvPr id="2053" name="文本框 2052"/>
          <p:cNvSpPr txBox="1"/>
          <p:nvPr/>
        </p:nvSpPr>
        <p:spPr>
          <a:xfrm>
            <a:off x="3385820" y="1678305"/>
            <a:ext cx="6858000" cy="528638"/>
          </a:xfrm>
          <a:prstGeom prst="rect">
            <a:avLst/>
          </a:prstGeom>
          <a:noFill/>
          <a:ln w="9525" cap="flat" cmpd="sng">
            <a:solidFill>
              <a:srgbClr val="FF66CC"/>
            </a:solidFill>
            <a:prstDash val="solid"/>
            <a:miter/>
            <a:headEnd type="none" w="med" len="med"/>
            <a:tailEnd type="none" w="med" len="med"/>
          </a:ln>
        </p:spPr>
        <p:txBody>
          <a:bodyPr>
            <a:spAutoFit/>
          </a:bodyPr>
          <a:lstStyle/>
          <a:p>
            <a:pPr>
              <a:spcBef>
                <a:spcPct val="50000"/>
              </a:spcBef>
              <a:buClr>
                <a:schemeClr val="bg1"/>
              </a:buClr>
            </a:pPr>
            <a:r>
              <a:rPr lang="en-US" altLang="zh-CN" sz="2800" b="1" dirty="0">
                <a:solidFill>
                  <a:srgbClr val="990000"/>
                </a:solidFill>
                <a:latin typeface="Times New Roman" panose="02020603050405020304" pitchFamily="18" charset="0"/>
              </a:rPr>
              <a:t>“</a:t>
            </a:r>
            <a:r>
              <a:rPr lang="zh-CN" altLang="en-US" sz="2800" b="1" dirty="0">
                <a:solidFill>
                  <a:srgbClr val="990000"/>
                </a:solidFill>
                <a:latin typeface="Times New Roman" panose="02020603050405020304" pitchFamily="18" charset="0"/>
              </a:rPr>
              <a:t>一尺之棰，日截其半，万世不竭”</a:t>
            </a:r>
            <a:endParaRPr lang="zh-CN" altLang="en-US" sz="2800" b="1">
              <a:solidFill>
                <a:srgbClr val="990000"/>
              </a:solidFill>
              <a:latin typeface="Times New Roman" panose="02020603050405020304" pitchFamily="18" charset="0"/>
            </a:endParaRPr>
          </a:p>
        </p:txBody>
      </p:sp>
      <p:graphicFrame>
        <p:nvGraphicFramePr>
          <p:cNvPr id="2054" name="对象 2053"/>
          <p:cNvGraphicFramePr/>
          <p:nvPr/>
        </p:nvGraphicFramePr>
        <p:xfrm>
          <a:off x="3227070" y="2287905"/>
          <a:ext cx="5211763" cy="1104900"/>
        </p:xfrm>
        <a:graphic>
          <a:graphicData uri="http://schemas.openxmlformats.org/presentationml/2006/ole">
            <mc:AlternateContent xmlns:mc="http://schemas.openxmlformats.org/markup-compatibility/2006">
              <mc:Choice xmlns:v="urn:schemas-microsoft-com:vml" Requires="v">
                <p:oleObj spid="_x0000_s47237" r:id="rId4" imgW="1853565" imgH="393700" progId="Equation.3">
                  <p:embed/>
                </p:oleObj>
              </mc:Choice>
              <mc:Fallback>
                <p:oleObj r:id="rId4" imgW="1853565" imgH="393700" progId="Equation.3">
                  <p:embed/>
                  <p:pic>
                    <p:nvPicPr>
                      <p:cNvPr id="0" name="图片 3134"/>
                      <p:cNvPicPr/>
                      <p:nvPr/>
                    </p:nvPicPr>
                    <p:blipFill>
                      <a:blip r:embed="rId5"/>
                      <a:stretch>
                        <a:fillRect/>
                      </a:stretch>
                    </p:blipFill>
                    <p:spPr>
                      <a:xfrm>
                        <a:off x="3227070" y="2287905"/>
                        <a:ext cx="5211763" cy="1104900"/>
                      </a:xfrm>
                      <a:prstGeom prst="rect">
                        <a:avLst/>
                      </a:prstGeom>
                      <a:noFill/>
                      <a:ln w="38100">
                        <a:noFill/>
                        <a:miter/>
                      </a:ln>
                    </p:spPr>
                  </p:pic>
                </p:oleObj>
              </mc:Fallback>
            </mc:AlternateContent>
          </a:graphicData>
        </a:graphic>
      </p:graphicFrame>
      <p:graphicFrame>
        <p:nvGraphicFramePr>
          <p:cNvPr id="2055" name="对象 2054"/>
          <p:cNvGraphicFramePr/>
          <p:nvPr/>
        </p:nvGraphicFramePr>
        <p:xfrm>
          <a:off x="3082608" y="3222943"/>
          <a:ext cx="5337175" cy="1084262"/>
        </p:xfrm>
        <a:graphic>
          <a:graphicData uri="http://schemas.openxmlformats.org/presentationml/2006/ole">
            <mc:AlternateContent xmlns:mc="http://schemas.openxmlformats.org/markup-compatibility/2006">
              <mc:Choice xmlns:v="urn:schemas-microsoft-com:vml" Requires="v">
                <p:oleObj spid="_x0000_s47238" r:id="rId6" imgW="1929765" imgH="393700" progId="Equation.3">
                  <p:embed/>
                </p:oleObj>
              </mc:Choice>
              <mc:Fallback>
                <p:oleObj r:id="rId6" imgW="1929765" imgH="393700" progId="Equation.3">
                  <p:embed/>
                  <p:pic>
                    <p:nvPicPr>
                      <p:cNvPr id="0" name="图片 3135"/>
                      <p:cNvPicPr/>
                      <p:nvPr/>
                    </p:nvPicPr>
                    <p:blipFill>
                      <a:blip r:embed="rId7"/>
                      <a:stretch>
                        <a:fillRect/>
                      </a:stretch>
                    </p:blipFill>
                    <p:spPr>
                      <a:xfrm>
                        <a:off x="3082608" y="3222943"/>
                        <a:ext cx="5337175" cy="1084262"/>
                      </a:xfrm>
                      <a:prstGeom prst="rect">
                        <a:avLst/>
                      </a:prstGeom>
                      <a:noFill/>
                      <a:ln w="38100">
                        <a:noFill/>
                        <a:miter/>
                      </a:ln>
                    </p:spPr>
                  </p:pic>
                </p:oleObj>
              </mc:Fallback>
            </mc:AlternateContent>
          </a:graphicData>
        </a:graphic>
      </p:graphicFrame>
      <p:graphicFrame>
        <p:nvGraphicFramePr>
          <p:cNvPr id="2056" name="对象 2055"/>
          <p:cNvGraphicFramePr/>
          <p:nvPr/>
        </p:nvGraphicFramePr>
        <p:xfrm>
          <a:off x="3442970" y="4231005"/>
          <a:ext cx="2171700" cy="265113"/>
        </p:xfrm>
        <a:graphic>
          <a:graphicData uri="http://schemas.openxmlformats.org/presentationml/2006/ole">
            <mc:AlternateContent xmlns:mc="http://schemas.openxmlformats.org/markup-compatibility/2006">
              <mc:Choice xmlns:v="urn:schemas-microsoft-com:vml" Requires="v">
                <p:oleObj spid="_x0000_s47239" r:id="rId8" imgW="2169160" imgH="266065" progId="Equation.3">
                  <p:embed/>
                </p:oleObj>
              </mc:Choice>
              <mc:Fallback>
                <p:oleObj r:id="rId8" imgW="2169160" imgH="266065" progId="Equation.3">
                  <p:embed/>
                  <p:pic>
                    <p:nvPicPr>
                      <p:cNvPr id="0" name="图片 3133"/>
                      <p:cNvPicPr/>
                      <p:nvPr/>
                    </p:nvPicPr>
                    <p:blipFill>
                      <a:blip r:embed="rId9"/>
                      <a:stretch>
                        <a:fillRect/>
                      </a:stretch>
                    </p:blipFill>
                    <p:spPr>
                      <a:xfrm>
                        <a:off x="3442970" y="4231005"/>
                        <a:ext cx="2171700" cy="265113"/>
                      </a:xfrm>
                      <a:prstGeom prst="rect">
                        <a:avLst/>
                      </a:prstGeom>
                      <a:noFill/>
                      <a:ln w="38100">
                        <a:noFill/>
                        <a:miter/>
                      </a:ln>
                    </p:spPr>
                  </p:pic>
                </p:oleObj>
              </mc:Fallback>
            </mc:AlternateContent>
          </a:graphicData>
        </a:graphic>
      </p:graphicFrame>
      <p:graphicFrame>
        <p:nvGraphicFramePr>
          <p:cNvPr id="2057" name="对象 2056"/>
          <p:cNvGraphicFramePr/>
          <p:nvPr/>
        </p:nvGraphicFramePr>
        <p:xfrm>
          <a:off x="3066733" y="4262755"/>
          <a:ext cx="5513387" cy="1158875"/>
        </p:xfrm>
        <a:graphic>
          <a:graphicData uri="http://schemas.openxmlformats.org/presentationml/2006/ole">
            <mc:AlternateContent xmlns:mc="http://schemas.openxmlformats.org/markup-compatibility/2006">
              <mc:Choice xmlns:v="urn:schemas-microsoft-com:vml" Requires="v">
                <p:oleObj spid="_x0000_s47240" r:id="rId10" imgW="1866265" imgH="393700" progId="Equation.3">
                  <p:embed/>
                </p:oleObj>
              </mc:Choice>
              <mc:Fallback>
                <p:oleObj r:id="rId10" imgW="1866265" imgH="393700" progId="Equation.3">
                  <p:embed/>
                  <p:pic>
                    <p:nvPicPr>
                      <p:cNvPr id="0" name="图片 3136"/>
                      <p:cNvPicPr/>
                      <p:nvPr/>
                    </p:nvPicPr>
                    <p:blipFill>
                      <a:blip r:embed="rId11"/>
                      <a:stretch>
                        <a:fillRect/>
                      </a:stretch>
                    </p:blipFill>
                    <p:spPr>
                      <a:xfrm>
                        <a:off x="3066733" y="4262755"/>
                        <a:ext cx="5513387" cy="1158875"/>
                      </a:xfrm>
                      <a:prstGeom prst="rect">
                        <a:avLst/>
                      </a:prstGeom>
                      <a:noFill/>
                      <a:ln w="38100">
                        <a:noFill/>
                        <a:miter/>
                      </a:ln>
                    </p:spPr>
                  </p:pic>
                </p:oleObj>
              </mc:Fallback>
            </mc:AlternateContent>
          </a:graphicData>
        </a:graphic>
      </p:graphicFrame>
      <p:graphicFrame>
        <p:nvGraphicFramePr>
          <p:cNvPr id="2058" name="对象 2057"/>
          <p:cNvGraphicFramePr/>
          <p:nvPr/>
        </p:nvGraphicFramePr>
        <p:xfrm>
          <a:off x="4539933" y="5240655"/>
          <a:ext cx="1428750" cy="1104900"/>
        </p:xfrm>
        <a:graphic>
          <a:graphicData uri="http://schemas.openxmlformats.org/presentationml/2006/ole">
            <mc:AlternateContent xmlns:mc="http://schemas.openxmlformats.org/markup-compatibility/2006">
              <mc:Choice xmlns:v="urn:schemas-microsoft-com:vml" Requires="v">
                <p:oleObj spid="_x0000_s47241" r:id="rId12" imgW="508000" imgH="393700" progId="Equation.3">
                  <p:embed/>
                </p:oleObj>
              </mc:Choice>
              <mc:Fallback>
                <p:oleObj r:id="rId12" imgW="508000" imgH="393700" progId="Equation.3">
                  <p:embed/>
                  <p:pic>
                    <p:nvPicPr>
                      <p:cNvPr id="0" name="图片 3138"/>
                      <p:cNvPicPr/>
                      <p:nvPr/>
                    </p:nvPicPr>
                    <p:blipFill>
                      <a:blip r:embed="rId13"/>
                      <a:stretch>
                        <a:fillRect/>
                      </a:stretch>
                    </p:blipFill>
                    <p:spPr>
                      <a:xfrm>
                        <a:off x="4539933" y="5240655"/>
                        <a:ext cx="1428750" cy="1104900"/>
                      </a:xfrm>
                      <a:prstGeom prst="rect">
                        <a:avLst/>
                      </a:prstGeom>
                      <a:noFill/>
                      <a:ln w="38100">
                        <a:noFill/>
                        <a:miter/>
                      </a:ln>
                    </p:spPr>
                  </p:pic>
                </p:oleObj>
              </mc:Fallback>
            </mc:AlternateContent>
          </a:graphicData>
        </a:graphic>
      </p:graphicFrame>
      <p:sp>
        <p:nvSpPr>
          <p:cNvPr id="2059" name="右箭头 2058"/>
          <p:cNvSpPr/>
          <p:nvPr/>
        </p:nvSpPr>
        <p:spPr>
          <a:xfrm>
            <a:off x="5986145" y="5678805"/>
            <a:ext cx="914400" cy="2286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060" name="对象 2059"/>
          <p:cNvGraphicFramePr/>
          <p:nvPr/>
        </p:nvGraphicFramePr>
        <p:xfrm>
          <a:off x="7075170" y="5547043"/>
          <a:ext cx="406400" cy="536575"/>
        </p:xfrm>
        <a:graphic>
          <a:graphicData uri="http://schemas.openxmlformats.org/presentationml/2006/ole">
            <mc:AlternateContent xmlns:mc="http://schemas.openxmlformats.org/markup-compatibility/2006">
              <mc:Choice xmlns:v="urn:schemas-microsoft-com:vml" Requires="v">
                <p:oleObj spid="_x0000_s47242" r:id="rId14" imgW="114300" imgH="152400" progId="Equation.3">
                  <p:embed/>
                </p:oleObj>
              </mc:Choice>
              <mc:Fallback>
                <p:oleObj r:id="rId14" imgW="114300" imgH="152400" progId="Equation.3">
                  <p:embed/>
                  <p:pic>
                    <p:nvPicPr>
                      <p:cNvPr id="0" name="图片 3140"/>
                      <p:cNvPicPr/>
                      <p:nvPr/>
                    </p:nvPicPr>
                    <p:blipFill>
                      <a:blip r:embed="rId15"/>
                      <a:stretch>
                        <a:fillRect/>
                      </a:stretch>
                    </p:blipFill>
                    <p:spPr>
                      <a:xfrm>
                        <a:off x="7075170" y="5547043"/>
                        <a:ext cx="406400" cy="5365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53"/>
                                        </p:tgtEl>
                                        <p:attrNameLst>
                                          <p:attrName>style.visibility</p:attrName>
                                        </p:attrNameLst>
                                      </p:cBhvr>
                                      <p:to>
                                        <p:strVal val="visible"/>
                                      </p:to>
                                    </p:set>
                                    <p:animEffect transition="in" filter="wipe(left)">
                                      <p:cBhvr>
                                        <p:cTn id="7" dur="75"/>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ipe(left)">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wipe(left)">
                                      <p:cBhvr>
                                        <p:cTn id="17" dur="500"/>
                                        <p:tgtEl>
                                          <p:spTgt spid="205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wipe(left)">
                                      <p:cBhvr>
                                        <p:cTn id="21" dur="500"/>
                                        <p:tgtEl>
                                          <p:spTgt spid="20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57"/>
                                        </p:tgtEl>
                                        <p:attrNameLst>
                                          <p:attrName>style.visibility</p:attrName>
                                        </p:attrNameLst>
                                      </p:cBhvr>
                                      <p:to>
                                        <p:strVal val="visible"/>
                                      </p:to>
                                    </p:set>
                                    <p:animEffect transition="in" filter="wipe(left)">
                                      <p:cBhvr>
                                        <p:cTn id="26" dur="500"/>
                                        <p:tgtEl>
                                          <p:spTgt spid="20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wipe(left)">
                                      <p:cBhvr>
                                        <p:cTn id="31" dur="500"/>
                                        <p:tgtEl>
                                          <p:spTgt spid="20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59"/>
                                        </p:tgtEl>
                                        <p:attrNameLst>
                                          <p:attrName>style.visibility</p:attrName>
                                        </p:attrNameLst>
                                      </p:cBhvr>
                                      <p:to>
                                        <p:strVal val="visible"/>
                                      </p:to>
                                    </p:set>
                                    <p:animEffect transition="in" filter="wipe(left)">
                                      <p:cBhvr>
                                        <p:cTn id="36" dur="500"/>
                                        <p:tgtEl>
                                          <p:spTgt spid="205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060"/>
                                        </p:tgtEl>
                                        <p:attrNameLst>
                                          <p:attrName>style.visibility</p:attrName>
                                        </p:attrNameLst>
                                      </p:cBhvr>
                                      <p:to>
                                        <p:strVal val="visible"/>
                                      </p:to>
                                    </p:set>
                                    <p:animEffect transition="in" filter="wipe(left)">
                                      <p:cBhvr>
                                        <p:cTn id="40"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15" name="组合 14"/>
          <p:cNvGrpSpPr/>
          <p:nvPr/>
        </p:nvGrpSpPr>
        <p:grpSpPr>
          <a:xfrm>
            <a:off x="2998153" y="2495868"/>
            <a:ext cx="6477000" cy="946150"/>
            <a:chOff x="816" y="1824"/>
            <a:chExt cx="4080" cy="596"/>
          </a:xfrm>
        </p:grpSpPr>
        <p:sp>
          <p:nvSpPr>
            <p:cNvPr id="16" name="文本框 15"/>
            <p:cNvSpPr txBox="1"/>
            <p:nvPr/>
          </p:nvSpPr>
          <p:spPr>
            <a:xfrm>
              <a:off x="816" y="1824"/>
              <a:ext cx="4080" cy="596"/>
            </a:xfrm>
            <a:prstGeom prst="rect">
              <a:avLst/>
            </a:prstGeom>
            <a:noFill/>
            <a:ln w="9525">
              <a:noFill/>
            </a:ln>
          </p:spPr>
          <p:txBody>
            <a:bodyPr>
              <a:spAutoFit/>
            </a:bodyPr>
            <a:lstStyle/>
            <a:p>
              <a:pPr>
                <a:spcBef>
                  <a:spcPct val="50000"/>
                </a:spcBef>
                <a:buClr>
                  <a:srgbClr val="FF0066"/>
                </a:buClr>
                <a:buFont typeface="Monotype Sorts" pitchFamily="2" charset="2"/>
                <a:buNone/>
              </a:pPr>
              <a:r>
                <a:rPr lang="zh-CN" altLang="en-US" sz="2800" b="1" dirty="0">
                  <a:latin typeface="宋体" panose="02010600030101010101" pitchFamily="2" charset="-122"/>
                </a:rPr>
                <a:t>数列对应着数轴上一个点列</a:t>
              </a:r>
              <a:r>
                <a:rPr lang="en-US" altLang="zh-CN" sz="2800" b="1" dirty="0">
                  <a:latin typeface="宋体" panose="02010600030101010101" pitchFamily="2" charset="-122"/>
                </a:rPr>
                <a:t>,</a:t>
              </a:r>
              <a:r>
                <a:rPr lang="zh-CN" altLang="en-US" sz="2800" b="1" dirty="0">
                  <a:latin typeface="宋体" panose="02010600030101010101" pitchFamily="2" charset="-122"/>
                </a:rPr>
                <a:t>可看作一动点在数轴上依次取</a:t>
              </a:r>
              <a:endParaRPr lang="zh-CN" altLang="en-US" sz="2800" b="1">
                <a:latin typeface="宋体" panose="02010600030101010101" pitchFamily="2" charset="-122"/>
              </a:endParaRPr>
            </a:p>
          </p:txBody>
        </p:sp>
        <p:graphicFrame>
          <p:nvGraphicFramePr>
            <p:cNvPr id="17" name="对象 16"/>
            <p:cNvGraphicFramePr/>
            <p:nvPr/>
          </p:nvGraphicFramePr>
          <p:xfrm>
            <a:off x="3088" y="2123"/>
            <a:ext cx="1400" cy="272"/>
          </p:xfrm>
          <a:graphic>
            <a:graphicData uri="http://schemas.openxmlformats.org/presentationml/2006/ole">
              <mc:AlternateContent xmlns:mc="http://schemas.openxmlformats.org/markup-compatibility/2006">
                <mc:Choice xmlns:v="urn:schemas-microsoft-com:vml" Requires="v">
                  <p:oleObj spid="_x0000_s48171" r:id="rId4" imgW="2221230" imgH="431800" progId="Equation.DSMT4">
                    <p:embed/>
                  </p:oleObj>
                </mc:Choice>
                <mc:Fallback>
                  <p:oleObj r:id="rId4" imgW="2221230" imgH="431800" progId="Equation.DSMT4">
                    <p:embed/>
                    <p:pic>
                      <p:nvPicPr>
                        <p:cNvPr id="0" name="图片 3139"/>
                        <p:cNvPicPr/>
                        <p:nvPr/>
                      </p:nvPicPr>
                      <p:blipFill>
                        <a:blip r:embed="rId5"/>
                        <a:stretch>
                          <a:fillRect/>
                        </a:stretch>
                      </p:blipFill>
                      <p:spPr>
                        <a:xfrm>
                          <a:off x="3088" y="2123"/>
                          <a:ext cx="1400" cy="272"/>
                        </a:xfrm>
                        <a:prstGeom prst="rect">
                          <a:avLst/>
                        </a:prstGeom>
                        <a:noFill/>
                        <a:ln w="38100">
                          <a:noFill/>
                          <a:miter/>
                        </a:ln>
                      </p:spPr>
                    </p:pic>
                  </p:oleObj>
                </mc:Fallback>
              </mc:AlternateContent>
            </a:graphicData>
          </a:graphic>
        </p:graphicFrame>
      </p:grpSp>
      <p:sp>
        <p:nvSpPr>
          <p:cNvPr id="19" name="文本框 18"/>
          <p:cNvSpPr txBox="1"/>
          <p:nvPr/>
        </p:nvSpPr>
        <p:spPr>
          <a:xfrm>
            <a:off x="1609090" y="2494280"/>
            <a:ext cx="1131888" cy="579438"/>
          </a:xfrm>
          <a:prstGeom prst="rect">
            <a:avLst/>
          </a:prstGeom>
          <a:noFill/>
          <a:ln w="9525">
            <a:noFill/>
          </a:ln>
        </p:spPr>
        <p:txBody>
          <a:bodyPr wrap="none" anchor="t">
            <a:spAutoFit/>
          </a:bodyPr>
          <a:lstStyle/>
          <a:p>
            <a:pPr algn="ctr">
              <a:buClr>
                <a:schemeClr val="bg1"/>
              </a:buClr>
            </a:pPr>
            <a:r>
              <a:rPr lang="zh-CN" altLang="en-US" sz="3200" b="1" dirty="0">
                <a:solidFill>
                  <a:srgbClr val="FF0066"/>
                </a:solidFill>
                <a:latin typeface="AmerType Md BT" pitchFamily="18" charset="0"/>
                <a:ea typeface="楷体_GB2312" pitchFamily="49" charset="-122"/>
              </a:rPr>
              <a:t>注意</a:t>
            </a:r>
            <a:r>
              <a:rPr lang="en-US" altLang="zh-CN" sz="3200" b="1">
                <a:solidFill>
                  <a:srgbClr val="FF0066"/>
                </a:solidFill>
                <a:latin typeface="AmerType Md BT" pitchFamily="18" charset="0"/>
                <a:ea typeface="楷体_GB2312" pitchFamily="49" charset="-122"/>
              </a:rPr>
              <a:t>:</a:t>
            </a:r>
          </a:p>
        </p:txBody>
      </p:sp>
      <p:pic>
        <p:nvPicPr>
          <p:cNvPr id="20" name="图片 19"/>
          <p:cNvPicPr>
            <a:picLocks noChangeAspect="1"/>
          </p:cNvPicPr>
          <p:nvPr/>
        </p:nvPicPr>
        <p:blipFill>
          <a:blip r:embed="rId6">
            <a:lum bright="6000"/>
          </a:blip>
          <a:stretch>
            <a:fillRect/>
          </a:stretch>
        </p:blipFill>
        <p:spPr>
          <a:xfrm>
            <a:off x="2898140" y="4078605"/>
            <a:ext cx="5754688" cy="1222375"/>
          </a:xfrm>
          <a:prstGeom prst="rect">
            <a:avLst/>
          </a:prstGeom>
          <a:noFill/>
          <a:ln w="9525" cap="flat" cmpd="sng">
            <a:solidFill>
              <a:schemeClr val="bg2"/>
            </a:solidFill>
            <a:prstDash val="solid"/>
            <a:miter/>
            <a:headEnd type="none" w="med" len="med"/>
            <a:tailEnd type="none" w="med" len="med"/>
          </a:ln>
        </p:spPr>
      </p:pic>
      <p:grpSp>
        <p:nvGrpSpPr>
          <p:cNvPr id="21" name="组合 20"/>
          <p:cNvGrpSpPr/>
          <p:nvPr/>
        </p:nvGrpSpPr>
        <p:grpSpPr>
          <a:xfrm>
            <a:off x="3620453" y="4259580"/>
            <a:ext cx="438150" cy="442913"/>
            <a:chOff x="1483" y="1652"/>
            <a:chExt cx="276" cy="279"/>
          </a:xfrm>
        </p:grpSpPr>
        <p:sp>
          <p:nvSpPr>
            <p:cNvPr id="22" name="椭圆 21"/>
            <p:cNvSpPr/>
            <p:nvPr/>
          </p:nvSpPr>
          <p:spPr>
            <a:xfrm>
              <a:off x="1584"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23" name="文本框 22"/>
            <p:cNvSpPr txBox="1"/>
            <p:nvPr/>
          </p:nvSpPr>
          <p:spPr>
            <a:xfrm>
              <a:off x="1483" y="1652"/>
              <a:ext cx="276" cy="219"/>
            </a:xfrm>
            <a:prstGeom prst="rect">
              <a:avLst/>
            </a:prstGeom>
            <a:noFill/>
            <a:ln w="9525">
              <a:noFill/>
            </a:ln>
          </p:spPr>
          <p:txBody>
            <a:bodyPr wrap="none" anchor="ctr">
              <a:spAutoFit/>
            </a:bodyPr>
            <a:lstStyle/>
            <a:p>
              <a:pPr algn="ctr">
                <a:lnSpc>
                  <a:spcPct val="70000"/>
                </a:lnSpc>
                <a:buClr>
                  <a:schemeClr val="bg1"/>
                </a:buClr>
              </a:pPr>
              <a:r>
                <a:rPr lang="en-US" altLang="zh-CN" sz="2400" i="1">
                  <a:solidFill>
                    <a:schemeClr val="tx2"/>
                  </a:solidFill>
                  <a:latin typeface="Times New Roman" panose="02020603050405020304" pitchFamily="18" charset="0"/>
                </a:rPr>
                <a:t>a</a:t>
              </a:r>
              <a:r>
                <a:rPr lang="en-US" altLang="zh-CN" sz="2400" baseline="-25000">
                  <a:solidFill>
                    <a:schemeClr val="tx2"/>
                  </a:solidFill>
                  <a:latin typeface="Times New Roman" panose="02020603050405020304" pitchFamily="18" charset="0"/>
                </a:rPr>
                <a:t>1</a:t>
              </a:r>
              <a:endParaRPr lang="en-US" altLang="zh-CN" sz="2400" i="1">
                <a:solidFill>
                  <a:schemeClr val="tx2"/>
                </a:solidFill>
                <a:latin typeface="Times New Roman" panose="02020603050405020304" pitchFamily="18" charset="0"/>
              </a:endParaRPr>
            </a:p>
          </p:txBody>
        </p:sp>
      </p:grpSp>
      <p:sp>
        <p:nvSpPr>
          <p:cNvPr id="24" name="椭圆 23"/>
          <p:cNvSpPr/>
          <p:nvPr/>
        </p:nvSpPr>
        <p:spPr>
          <a:xfrm>
            <a:off x="4485640" y="4626293"/>
            <a:ext cx="76200" cy="76200"/>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25" name="椭圆 24"/>
          <p:cNvSpPr/>
          <p:nvPr/>
        </p:nvSpPr>
        <p:spPr>
          <a:xfrm>
            <a:off x="4790440" y="4626293"/>
            <a:ext cx="76200" cy="76200"/>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26" name="椭圆 25"/>
          <p:cNvSpPr/>
          <p:nvPr/>
        </p:nvSpPr>
        <p:spPr>
          <a:xfrm>
            <a:off x="5984240" y="4626293"/>
            <a:ext cx="76200" cy="76200"/>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nvGrpSpPr>
          <p:cNvPr id="27" name="组合 26"/>
          <p:cNvGrpSpPr/>
          <p:nvPr/>
        </p:nvGrpSpPr>
        <p:grpSpPr>
          <a:xfrm>
            <a:off x="6719253" y="4259580"/>
            <a:ext cx="438150" cy="442913"/>
            <a:chOff x="3331" y="1652"/>
            <a:chExt cx="276" cy="279"/>
          </a:xfrm>
        </p:grpSpPr>
        <p:sp>
          <p:nvSpPr>
            <p:cNvPr id="28" name="椭圆 27"/>
            <p:cNvSpPr/>
            <p:nvPr/>
          </p:nvSpPr>
          <p:spPr>
            <a:xfrm>
              <a:off x="3432"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29" name="文本框 28"/>
            <p:cNvSpPr txBox="1"/>
            <p:nvPr/>
          </p:nvSpPr>
          <p:spPr>
            <a:xfrm>
              <a:off x="3331" y="1652"/>
              <a:ext cx="276" cy="219"/>
            </a:xfrm>
            <a:prstGeom prst="rect">
              <a:avLst/>
            </a:prstGeom>
            <a:noFill/>
            <a:ln w="9525">
              <a:noFill/>
            </a:ln>
          </p:spPr>
          <p:txBody>
            <a:bodyPr wrap="none" anchor="ctr">
              <a:spAutoFit/>
            </a:bodyPr>
            <a:lstStyle/>
            <a:p>
              <a:pPr algn="ctr">
                <a:lnSpc>
                  <a:spcPct val="70000"/>
                </a:lnSpc>
                <a:buClr>
                  <a:schemeClr val="bg1"/>
                </a:buClr>
              </a:pPr>
              <a:r>
                <a:rPr lang="en-US" altLang="zh-CN" sz="2400" i="1">
                  <a:solidFill>
                    <a:schemeClr val="tx2"/>
                  </a:solidFill>
                  <a:latin typeface="Times New Roman" panose="02020603050405020304" pitchFamily="18" charset="0"/>
                </a:rPr>
                <a:t>a</a:t>
              </a:r>
              <a:r>
                <a:rPr lang="en-US" altLang="zh-CN" sz="2400" baseline="-25000">
                  <a:solidFill>
                    <a:schemeClr val="tx2"/>
                  </a:solidFill>
                  <a:latin typeface="Times New Roman" panose="02020603050405020304" pitchFamily="18" charset="0"/>
                </a:rPr>
                <a:t>5</a:t>
              </a:r>
              <a:endParaRPr lang="en-US" altLang="zh-CN" sz="2400" i="1">
                <a:solidFill>
                  <a:schemeClr val="tx2"/>
                </a:solidFill>
                <a:latin typeface="Times New Roman" panose="02020603050405020304" pitchFamily="18" charset="0"/>
              </a:endParaRPr>
            </a:p>
          </p:txBody>
        </p:sp>
      </p:grpSp>
      <p:grpSp>
        <p:nvGrpSpPr>
          <p:cNvPr id="30" name="组合 29"/>
          <p:cNvGrpSpPr/>
          <p:nvPr/>
        </p:nvGrpSpPr>
        <p:grpSpPr>
          <a:xfrm>
            <a:off x="5401628" y="4259580"/>
            <a:ext cx="438150" cy="442913"/>
            <a:chOff x="2418" y="1652"/>
            <a:chExt cx="276" cy="279"/>
          </a:xfrm>
        </p:grpSpPr>
        <p:sp>
          <p:nvSpPr>
            <p:cNvPr id="31" name="椭圆 30"/>
            <p:cNvSpPr/>
            <p:nvPr/>
          </p:nvSpPr>
          <p:spPr>
            <a:xfrm>
              <a:off x="2532"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3" name="文本框 32"/>
            <p:cNvSpPr txBox="1"/>
            <p:nvPr/>
          </p:nvSpPr>
          <p:spPr>
            <a:xfrm>
              <a:off x="2418" y="1652"/>
              <a:ext cx="276" cy="219"/>
            </a:xfrm>
            <a:prstGeom prst="rect">
              <a:avLst/>
            </a:prstGeom>
            <a:noFill/>
            <a:ln w="9525">
              <a:noFill/>
            </a:ln>
          </p:spPr>
          <p:txBody>
            <a:bodyPr wrap="none" anchor="ctr">
              <a:spAutoFit/>
            </a:bodyPr>
            <a:lstStyle/>
            <a:p>
              <a:pPr algn="ctr">
                <a:lnSpc>
                  <a:spcPct val="70000"/>
                </a:lnSpc>
                <a:buClr>
                  <a:schemeClr val="bg1"/>
                </a:buClr>
              </a:pPr>
              <a:r>
                <a:rPr lang="en-US" altLang="zh-CN" sz="2400" i="1">
                  <a:solidFill>
                    <a:schemeClr val="tx2"/>
                  </a:solidFill>
                  <a:latin typeface="Times New Roman" panose="02020603050405020304" pitchFamily="18" charset="0"/>
                </a:rPr>
                <a:t>a</a:t>
              </a:r>
              <a:r>
                <a:rPr lang="en-US" altLang="zh-CN" sz="2400" baseline="-25000">
                  <a:solidFill>
                    <a:schemeClr val="tx2"/>
                  </a:solidFill>
                  <a:latin typeface="Times New Roman" panose="02020603050405020304" pitchFamily="18" charset="0"/>
                </a:rPr>
                <a:t>4</a:t>
              </a:r>
              <a:endParaRPr lang="en-US" altLang="zh-CN" sz="2400" i="1">
                <a:solidFill>
                  <a:schemeClr val="tx2"/>
                </a:solidFill>
                <a:latin typeface="Times New Roman" panose="02020603050405020304" pitchFamily="18" charset="0"/>
              </a:endParaRPr>
            </a:p>
          </p:txBody>
        </p:sp>
      </p:grpSp>
      <p:grpSp>
        <p:nvGrpSpPr>
          <p:cNvPr id="35" name="组合 34"/>
          <p:cNvGrpSpPr/>
          <p:nvPr/>
        </p:nvGrpSpPr>
        <p:grpSpPr>
          <a:xfrm>
            <a:off x="6108065" y="4259580"/>
            <a:ext cx="438150" cy="442913"/>
            <a:chOff x="2946" y="1652"/>
            <a:chExt cx="276" cy="279"/>
          </a:xfrm>
        </p:grpSpPr>
        <p:sp>
          <p:nvSpPr>
            <p:cNvPr id="36" name="椭圆 35"/>
            <p:cNvSpPr/>
            <p:nvPr/>
          </p:nvSpPr>
          <p:spPr>
            <a:xfrm>
              <a:off x="3084"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7" name="文本框 36"/>
            <p:cNvSpPr txBox="1"/>
            <p:nvPr/>
          </p:nvSpPr>
          <p:spPr>
            <a:xfrm>
              <a:off x="2946" y="1652"/>
              <a:ext cx="276" cy="219"/>
            </a:xfrm>
            <a:prstGeom prst="rect">
              <a:avLst/>
            </a:prstGeom>
            <a:noFill/>
            <a:ln w="9525">
              <a:noFill/>
            </a:ln>
          </p:spPr>
          <p:txBody>
            <a:bodyPr wrap="none" anchor="ctr">
              <a:spAutoFit/>
            </a:bodyPr>
            <a:lstStyle/>
            <a:p>
              <a:pPr algn="ctr">
                <a:lnSpc>
                  <a:spcPct val="70000"/>
                </a:lnSpc>
                <a:buClr>
                  <a:schemeClr val="bg1"/>
                </a:buClr>
              </a:pPr>
              <a:r>
                <a:rPr lang="en-US" altLang="zh-CN" sz="2400" i="1">
                  <a:solidFill>
                    <a:schemeClr val="tx2"/>
                  </a:solidFill>
                  <a:latin typeface="Times New Roman" panose="02020603050405020304" pitchFamily="18" charset="0"/>
                </a:rPr>
                <a:t>a</a:t>
              </a:r>
              <a:r>
                <a:rPr lang="en-US" altLang="zh-CN" sz="2400" baseline="-25000">
                  <a:solidFill>
                    <a:schemeClr val="tx2"/>
                  </a:solidFill>
                  <a:latin typeface="Times New Roman" panose="02020603050405020304" pitchFamily="18" charset="0"/>
                </a:rPr>
                <a:t>3</a:t>
              </a:r>
              <a:endParaRPr lang="en-US" altLang="zh-CN" sz="2400" i="1">
                <a:solidFill>
                  <a:schemeClr val="tx2"/>
                </a:solidFill>
                <a:latin typeface="Times New Roman" panose="02020603050405020304" pitchFamily="18" charset="0"/>
              </a:endParaRPr>
            </a:p>
          </p:txBody>
        </p:sp>
      </p:grpSp>
      <p:grpSp>
        <p:nvGrpSpPr>
          <p:cNvPr id="38" name="组合 37"/>
          <p:cNvGrpSpPr/>
          <p:nvPr/>
        </p:nvGrpSpPr>
        <p:grpSpPr>
          <a:xfrm>
            <a:off x="7100253" y="4259580"/>
            <a:ext cx="438150" cy="442913"/>
            <a:chOff x="3571" y="1652"/>
            <a:chExt cx="276" cy="279"/>
          </a:xfrm>
        </p:grpSpPr>
        <p:sp>
          <p:nvSpPr>
            <p:cNvPr id="39" name="椭圆 38"/>
            <p:cNvSpPr/>
            <p:nvPr/>
          </p:nvSpPr>
          <p:spPr>
            <a:xfrm>
              <a:off x="3708"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40" name="文本框 39"/>
            <p:cNvSpPr txBox="1"/>
            <p:nvPr/>
          </p:nvSpPr>
          <p:spPr>
            <a:xfrm>
              <a:off x="3571" y="1652"/>
              <a:ext cx="276" cy="219"/>
            </a:xfrm>
            <a:prstGeom prst="rect">
              <a:avLst/>
            </a:prstGeom>
            <a:noFill/>
            <a:ln w="9525">
              <a:noFill/>
            </a:ln>
          </p:spPr>
          <p:txBody>
            <a:bodyPr wrap="none" anchor="ctr">
              <a:spAutoFit/>
            </a:bodyPr>
            <a:lstStyle/>
            <a:p>
              <a:pPr algn="ctr">
                <a:lnSpc>
                  <a:spcPct val="70000"/>
                </a:lnSpc>
                <a:buClr>
                  <a:schemeClr val="bg1"/>
                </a:buClr>
              </a:pPr>
              <a:r>
                <a:rPr lang="en-US" altLang="zh-CN" sz="2400" i="1">
                  <a:solidFill>
                    <a:schemeClr val="tx2"/>
                  </a:solidFill>
                  <a:latin typeface="Times New Roman" panose="02020603050405020304" pitchFamily="18" charset="0"/>
                </a:rPr>
                <a:t>a</a:t>
              </a:r>
              <a:r>
                <a:rPr lang="en-US" altLang="zh-CN" sz="2400" baseline="-25000">
                  <a:solidFill>
                    <a:schemeClr val="tx2"/>
                  </a:solidFill>
                  <a:latin typeface="Times New Roman" panose="02020603050405020304" pitchFamily="18" charset="0"/>
                </a:rPr>
                <a:t>2</a:t>
              </a:r>
              <a:endParaRPr lang="en-US" altLang="zh-CN" sz="2400" i="1">
                <a:solidFill>
                  <a:schemeClr val="tx2"/>
                </a:solidFill>
                <a:latin typeface="Times New Roman" panose="02020603050405020304" pitchFamily="18" charset="0"/>
              </a:endParaRPr>
            </a:p>
          </p:txBody>
        </p:sp>
      </p:grpSp>
      <p:grpSp>
        <p:nvGrpSpPr>
          <p:cNvPr id="41" name="组合 40"/>
          <p:cNvGrpSpPr/>
          <p:nvPr/>
        </p:nvGrpSpPr>
        <p:grpSpPr>
          <a:xfrm>
            <a:off x="4838065" y="4242118"/>
            <a:ext cx="438150" cy="460375"/>
            <a:chOff x="2250" y="1641"/>
            <a:chExt cx="276" cy="290"/>
          </a:xfrm>
        </p:grpSpPr>
        <p:sp>
          <p:nvSpPr>
            <p:cNvPr id="42" name="椭圆 41"/>
            <p:cNvSpPr/>
            <p:nvPr/>
          </p:nvSpPr>
          <p:spPr>
            <a:xfrm>
              <a:off x="2352" y="1883"/>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43" name="文本框 42"/>
            <p:cNvSpPr txBox="1"/>
            <p:nvPr/>
          </p:nvSpPr>
          <p:spPr>
            <a:xfrm>
              <a:off x="2250" y="1641"/>
              <a:ext cx="276" cy="242"/>
            </a:xfrm>
            <a:prstGeom prst="rect">
              <a:avLst/>
            </a:prstGeom>
            <a:noFill/>
            <a:ln w="9525">
              <a:noFill/>
            </a:ln>
          </p:spPr>
          <p:txBody>
            <a:bodyPr wrap="none" anchor="ctr">
              <a:spAutoFit/>
            </a:bodyPr>
            <a:lstStyle/>
            <a:p>
              <a:pPr algn="ctr">
                <a:lnSpc>
                  <a:spcPct val="80000"/>
                </a:lnSpc>
                <a:buClr>
                  <a:schemeClr val="bg1"/>
                </a:buClr>
              </a:pPr>
              <a:r>
                <a:rPr lang="en-US" altLang="zh-CN" sz="2400" i="1">
                  <a:solidFill>
                    <a:schemeClr val="tx2"/>
                  </a:solidFill>
                  <a:latin typeface="Times New Roman" panose="02020603050405020304" pitchFamily="18" charset="0"/>
                </a:rPr>
                <a:t>a</a:t>
              </a:r>
              <a:r>
                <a:rPr lang="en-US" altLang="zh-CN" sz="2400" i="1" baseline="-25000">
                  <a:solidFill>
                    <a:schemeClr val="tx2"/>
                  </a:solidFill>
                  <a:latin typeface="Times New Roman" panose="02020603050405020304" pitchFamily="18" charset="0"/>
                </a:rPr>
                <a:t>n</a:t>
              </a:r>
              <a:endParaRPr lang="en-US" altLang="zh-CN" sz="2400" i="1">
                <a:solidFill>
                  <a:schemeClr val="tx2"/>
                </a:solidFill>
                <a:latin typeface="Times New Roman" panose="02020603050405020304" pitchFamily="18" charset="0"/>
              </a:endParaRPr>
            </a:p>
          </p:txBody>
        </p:sp>
      </p:grpSp>
      <p:graphicFrame>
        <p:nvGraphicFramePr>
          <p:cNvPr id="44" name="对象 43">
            <a:hlinkClick r:id="" action="ppaction://ole?verb=0"/>
          </p:cNvPr>
          <p:cNvGraphicFramePr>
            <a:graphicFrameLocks noChangeAspect="1"/>
          </p:cNvGraphicFramePr>
          <p:nvPr/>
        </p:nvGraphicFramePr>
        <p:xfrm>
          <a:off x="2301240" y="1699895"/>
          <a:ext cx="1635760" cy="591820"/>
        </p:xfrm>
        <a:graphic>
          <a:graphicData uri="http://schemas.openxmlformats.org/presentationml/2006/ole">
            <mc:AlternateContent xmlns:mc="http://schemas.openxmlformats.org/markup-compatibility/2006">
              <mc:Choice xmlns:v="urn:schemas-microsoft-com:vml" Requires="v">
                <p:oleObj spid="_x0000_s48172" r:id="rId7" imgW="596900" imgH="215900" progId="Equation.KSEE3">
                  <p:embed/>
                </p:oleObj>
              </mc:Choice>
              <mc:Fallback>
                <p:oleObj r:id="rId7" imgW="596900" imgH="215900" progId="Equation.KSEE3">
                  <p:embed/>
                  <p:pic>
                    <p:nvPicPr>
                      <p:cNvPr id="0" name="图片 1024"/>
                      <p:cNvPicPr/>
                      <p:nvPr/>
                    </p:nvPicPr>
                    <p:blipFill>
                      <a:blip r:embed="rId8"/>
                      <a:stretch>
                        <a:fillRect/>
                      </a:stretch>
                    </p:blipFill>
                    <p:spPr>
                      <a:xfrm>
                        <a:off x="2301240" y="1699895"/>
                        <a:ext cx="1635760" cy="59182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strVal val="4/3*#ppt_w"/>
                                          </p:val>
                                        </p:tav>
                                        <p:tav tm="100000">
                                          <p:val>
                                            <p:strVal val="#ppt_w"/>
                                          </p:val>
                                        </p:tav>
                                      </p:tavLst>
                                    </p:anim>
                                    <p:anim calcmode="lin" valueType="num">
                                      <p:cBhvr>
                                        <p:cTn id="22"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strVal val="4/3*#ppt_w"/>
                                          </p:val>
                                        </p:tav>
                                        <p:tav tm="100000">
                                          <p:val>
                                            <p:strVal val="#ppt_w"/>
                                          </p:val>
                                        </p:tav>
                                      </p:tavLst>
                                    </p:anim>
                                    <p:anim calcmode="lin" valueType="num">
                                      <p:cBhvr>
                                        <p:cTn id="28" dur="500" fill="hold"/>
                                        <p:tgtEl>
                                          <p:spTgt spid="38"/>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strVal val="4/3*#ppt_w"/>
                                          </p:val>
                                        </p:tav>
                                        <p:tav tm="100000">
                                          <p:val>
                                            <p:strVal val="#ppt_w"/>
                                          </p:val>
                                        </p:tav>
                                      </p:tavLst>
                                    </p:anim>
                                    <p:anim calcmode="lin" valueType="num">
                                      <p:cBhvr>
                                        <p:cTn id="34" dur="500" fill="hold"/>
                                        <p:tgtEl>
                                          <p:spTgt spid="35"/>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28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strVal val="4/3*#ppt_w"/>
                                          </p:val>
                                        </p:tav>
                                        <p:tav tm="100000">
                                          <p:val>
                                            <p:strVal val="#ppt_w"/>
                                          </p:val>
                                        </p:tav>
                                      </p:tavLst>
                                    </p:anim>
                                    <p:anim calcmode="lin" valueType="num">
                                      <p:cBhvr>
                                        <p:cTn id="40" dur="500" fill="hold"/>
                                        <p:tgtEl>
                                          <p:spTgt spid="30"/>
                                        </p:tgtEl>
                                        <p:attrNameLst>
                                          <p:attrName>ppt_h</p:attrName>
                                        </p:attrNameLst>
                                      </p:cBhvr>
                                      <p:tavLst>
                                        <p:tav tm="0">
                                          <p:val>
                                            <p:strVal val="4/3*#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88"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strVal val="4/3*#ppt_w"/>
                                          </p:val>
                                        </p:tav>
                                        <p:tav tm="100000">
                                          <p:val>
                                            <p:strVal val="#ppt_w"/>
                                          </p:val>
                                        </p:tav>
                                      </p:tavLst>
                                    </p:anim>
                                    <p:anim calcmode="lin" valueType="num">
                                      <p:cBhvr>
                                        <p:cTn id="46" dur="500" fill="hold"/>
                                        <p:tgtEl>
                                          <p:spTgt spid="27"/>
                                        </p:tgtEl>
                                        <p:attrNameLst>
                                          <p:attrName>ppt_h</p:attrName>
                                        </p:attrNameLst>
                                      </p:cBhvr>
                                      <p:tavLst>
                                        <p:tav tm="0">
                                          <p:val>
                                            <p:strVal val="4/3*#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strVal val="4/3*#ppt_w"/>
                                          </p:val>
                                        </p:tav>
                                        <p:tav tm="100000">
                                          <p:val>
                                            <p:strVal val="#ppt_w"/>
                                          </p:val>
                                        </p:tav>
                                      </p:tavLst>
                                    </p:anim>
                                    <p:anim calcmode="lin" valueType="num">
                                      <p:cBhvr>
                                        <p:cTn id="52" dur="500" fill="hold"/>
                                        <p:tgtEl>
                                          <p:spTgt spid="24"/>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288"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strVal val="4/3*#ppt_w"/>
                                          </p:val>
                                        </p:tav>
                                        <p:tav tm="100000">
                                          <p:val>
                                            <p:strVal val="#ppt_w"/>
                                          </p:val>
                                        </p:tav>
                                      </p:tavLst>
                                    </p:anim>
                                    <p:anim calcmode="lin" valueType="num">
                                      <p:cBhvr>
                                        <p:cTn id="5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288"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strVal val="4/3*#ppt_w"/>
                                          </p:val>
                                        </p:tav>
                                        <p:tav tm="100000">
                                          <p:val>
                                            <p:strVal val="#ppt_w"/>
                                          </p:val>
                                        </p:tav>
                                      </p:tavLst>
                                    </p:anim>
                                    <p:anim calcmode="lin" valueType="num">
                                      <p:cBhvr>
                                        <p:cTn id="64" dur="500" fill="hold"/>
                                        <p:tgtEl>
                                          <p:spTgt spid="26"/>
                                        </p:tgtEl>
                                        <p:attrNameLst>
                                          <p:attrName>ppt_h</p:attrName>
                                        </p:attrNameLst>
                                      </p:cBhvr>
                                      <p:tavLst>
                                        <p:tav tm="0">
                                          <p:val>
                                            <p:strVal val="4/3*#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288"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strVal val="4/3*#ppt_w"/>
                                          </p:val>
                                        </p:tav>
                                        <p:tav tm="100000">
                                          <p:val>
                                            <p:strVal val="#ppt_w"/>
                                          </p:val>
                                        </p:tav>
                                      </p:tavLst>
                                    </p:anim>
                                    <p:anim calcmode="lin" valueType="num">
                                      <p:cBhvr>
                                        <p:cTn id="70" dur="500" fill="hold"/>
                                        <p:tgtEl>
                                          <p:spTgt spid="4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75055"/>
            <a:ext cx="10330815" cy="5242560"/>
          </a:xfrm>
          <a:prstGeom prst="roundRect">
            <a:avLst>
              <a:gd name="adj" fmla="val 16667"/>
            </a:avLst>
          </a:prstGeom>
          <a:solidFill>
            <a:srgbClr val="FFFFFE">
              <a:alpha val="50195"/>
            </a:srgbClr>
          </a:solidFill>
          <a:ln w="12700">
            <a:solidFill>
              <a:srgbClr val="42719B"/>
            </a:solidFill>
            <a:miter/>
          </a:ln>
        </p:spPr>
        <p:txBody>
          <a:bodyPr lIns="45719" rIns="45719"/>
          <a:lstStyle/>
          <a:p>
            <a:pPr algn="ct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sym typeface="+mn-ea"/>
              </a:rPr>
              <a:t>函数的常用表示方法</a:t>
            </a:r>
          </a:p>
        </p:txBody>
      </p:sp>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函数的表现方法</a:t>
            </a:r>
          </a:p>
        </p:txBody>
      </p:sp>
      <p:sp>
        <p:nvSpPr>
          <p:cNvPr id="3" name="内容占位符 2"/>
          <p:cNvSpPr>
            <a:spLocks noGrp="1"/>
          </p:cNvSpPr>
          <p:nvPr/>
        </p:nvSpPr>
        <p:spPr>
          <a:xfrm>
            <a:off x="2261870" y="1630045"/>
            <a:ext cx="8229600" cy="4545965"/>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endParaRPr lang="en-US" altLang="zh-CN" dirty="0" smtClean="0"/>
          </a:p>
          <a:p>
            <a:r>
              <a:rPr lang="zh-CN" altLang="en-US" sz="2400" dirty="0" smtClean="0">
                <a:latin typeface="Calibri" panose="020F0502020204030204" pitchFamily="34" charset="0"/>
                <a:ea typeface="黑体" panose="02010609060101010101" charset="-122"/>
                <a:cs typeface="Times New Roman" panose="02020603050405020304" pitchFamily="18" charset="0"/>
              </a:rPr>
              <a:t>例：</a:t>
            </a:r>
            <a:r>
              <a:rPr lang="zh-CN" altLang="en-US" sz="2400" dirty="0" smtClean="0">
                <a:latin typeface="+mj-ea"/>
                <a:ea typeface="+mj-ea"/>
                <a:cs typeface="Times New Roman" panose="02020603050405020304" pitchFamily="18" charset="0"/>
              </a:rPr>
              <a:t>在出生</a:t>
            </a:r>
            <a:r>
              <a:rPr lang="en-US" sz="2400" dirty="0" smtClean="0">
                <a:latin typeface="+mj-ea"/>
                <a:ea typeface="+mj-ea"/>
                <a:cs typeface="Times New Roman" panose="02020603050405020304" pitchFamily="18" charset="0"/>
              </a:rPr>
              <a:t>1-6</a:t>
            </a:r>
            <a:r>
              <a:rPr lang="zh-CN" altLang="en-US" sz="2000" dirty="0" smtClean="0">
                <a:latin typeface="+mj-ea"/>
                <a:ea typeface="+mj-ea"/>
                <a:cs typeface="Times New Roman" panose="02020603050405020304" pitchFamily="18" charset="0"/>
              </a:rPr>
              <a:t>个月期间内，正常婴儿的体重近</a:t>
            </a:r>
          </a:p>
          <a:p>
            <a:r>
              <a:rPr lang="zh-CN" altLang="en-US" sz="2400" dirty="0" smtClean="0">
                <a:latin typeface="+mj-ea"/>
                <a:ea typeface="+mj-ea"/>
                <a:cs typeface="Times New Roman" panose="02020603050405020304" pitchFamily="18" charset="0"/>
              </a:rPr>
              <a:t>似满足以下关系式</a:t>
            </a:r>
            <a:r>
              <a:rPr lang="zh-CN" altLang="en-US" dirty="0" smtClean="0">
                <a:latin typeface="+mj-ea"/>
                <a:ea typeface="+mj-ea"/>
                <a:cs typeface="Times New Roman" panose="02020603050405020304" pitchFamily="18" charset="0"/>
              </a:rPr>
              <a:t>：</a:t>
            </a:r>
            <a:endParaRPr lang="en-US" altLang="zh-CN" dirty="0" smtClean="0">
              <a:latin typeface="+mj-ea"/>
              <a:ea typeface="+mj-ea"/>
              <a:cs typeface="Times New Roman" panose="02020603050405020304" pitchFamily="18" charset="0"/>
            </a:endParaRPr>
          </a:p>
          <a:p>
            <a:endParaRPr lang="zh-CN" altLang="en-US" dirty="0" smtClean="0"/>
          </a:p>
          <a:p>
            <a:r>
              <a:rPr lang="zh-CN" altLang="en-US" sz="2400" dirty="0" smtClean="0">
                <a:latin typeface="Calibri" panose="020F0502020204030204" pitchFamily="34" charset="0"/>
                <a:ea typeface="黑体" panose="02010609060101010101" charset="-122"/>
                <a:cs typeface="Times New Roman" panose="02020603050405020304" pitchFamily="18" charset="0"/>
              </a:rPr>
              <a:t>例：</a:t>
            </a:r>
            <a:r>
              <a:rPr lang="zh-CN" altLang="en-US" sz="2400" dirty="0" smtClean="0">
                <a:latin typeface="+mj-ea"/>
                <a:ea typeface="+mj-ea"/>
                <a:cs typeface="Times New Roman" panose="02020603050405020304" pitchFamily="18" charset="0"/>
              </a:rPr>
              <a:t>监护仪记录了某患者一段时间内体温</a:t>
            </a:r>
            <a:r>
              <a:rPr lang="en-US" altLang="en-US" sz="2400" dirty="0" smtClean="0">
                <a:latin typeface="+mj-ea"/>
                <a:ea typeface="+mj-ea"/>
                <a:cs typeface="Times New Roman" panose="02020603050405020304" pitchFamily="18" charset="0"/>
              </a:rPr>
              <a:t> </a:t>
            </a:r>
            <a:r>
              <a:rPr lang="zh-CN" altLang="en-US" sz="2000" dirty="0" smtClean="0">
                <a:latin typeface="+mj-ea"/>
                <a:ea typeface="+mj-ea"/>
                <a:cs typeface="Times New Roman" panose="02020603050405020304" pitchFamily="18" charset="0"/>
              </a:rPr>
              <a:t>的变</a:t>
            </a:r>
          </a:p>
          <a:p>
            <a:r>
              <a:rPr lang="zh-CN" altLang="en-US" sz="2400" dirty="0" smtClean="0">
                <a:latin typeface="+mj-ea"/>
                <a:ea typeface="+mj-ea"/>
                <a:cs typeface="Times New Roman" panose="02020603050405020304" pitchFamily="18" charset="0"/>
              </a:rPr>
              <a:t>化曲线，如图</a:t>
            </a:r>
            <a:r>
              <a:rPr lang="en-US" altLang="en-US" sz="2400" dirty="0" smtClean="0">
                <a:latin typeface="+mj-ea"/>
                <a:ea typeface="+mj-ea"/>
                <a:cs typeface="Times New Roman" panose="02020603050405020304" pitchFamily="18" charset="0"/>
              </a:rPr>
              <a:t>1-1</a:t>
            </a:r>
            <a:r>
              <a:rPr lang="zh-CN" altLang="en-US" sz="2400" dirty="0" smtClean="0">
                <a:latin typeface="+mj-ea"/>
                <a:ea typeface="+mj-ea"/>
                <a:cs typeface="Times New Roman" panose="02020603050405020304" pitchFamily="18" charset="0"/>
              </a:rPr>
              <a:t>，对于这段时间的任意时刻</a:t>
            </a:r>
            <a:r>
              <a:rPr lang="en-US" altLang="en-US" sz="2400" dirty="0" smtClean="0">
                <a:latin typeface="+mj-ea"/>
                <a:ea typeface="+mj-ea"/>
                <a:cs typeface="Times New Roman" panose="02020603050405020304" pitchFamily="18" charset="0"/>
              </a:rPr>
              <a:t> </a:t>
            </a:r>
            <a:r>
              <a:rPr lang="zh-CN" altLang="en-US" sz="2000" dirty="0" smtClean="0">
                <a:latin typeface="+mj-ea"/>
                <a:ea typeface="+mj-ea"/>
                <a:cs typeface="Times New Roman" panose="02020603050405020304" pitchFamily="18" charset="0"/>
              </a:rPr>
              <a:t>都能</a:t>
            </a:r>
          </a:p>
          <a:p>
            <a:r>
              <a:rPr lang="zh-CN" altLang="en-US" sz="2400" dirty="0" smtClean="0">
                <a:latin typeface="+mj-ea"/>
                <a:ea typeface="+mj-ea"/>
                <a:cs typeface="Times New Roman" panose="02020603050405020304" pitchFamily="18" charset="0"/>
              </a:rPr>
              <a:t>读出患者的体温</a:t>
            </a:r>
            <a:r>
              <a:rPr lang="en-US" altLang="en-US" sz="2400" dirty="0" smtClean="0">
                <a:latin typeface="+mj-ea"/>
                <a:ea typeface="+mj-ea"/>
                <a:cs typeface="Times New Roman" panose="02020603050405020304" pitchFamily="18" charset="0"/>
              </a:rPr>
              <a:t> </a:t>
            </a:r>
            <a:r>
              <a:rPr lang="zh-CN" altLang="en-US" sz="2400" dirty="0" smtClean="0">
                <a:latin typeface="+mj-ea"/>
                <a:ea typeface="+mj-ea"/>
                <a:cs typeface="Times New Roman" panose="02020603050405020304" pitchFamily="18" charset="0"/>
              </a:rPr>
              <a:t>的值。</a:t>
            </a:r>
          </a:p>
          <a:p>
            <a:endParaRPr lang="zh-CN" altLang="en-US" dirty="0"/>
          </a:p>
        </p:txBody>
      </p:sp>
      <p:sp>
        <p:nvSpPr>
          <p:cNvPr id="31746" name="Rectangle 2"/>
          <p:cNvSpPr>
            <a:spLocks noChangeArrowheads="1"/>
          </p:cNvSpPr>
          <p:nvPr/>
        </p:nvSpPr>
        <p:spPr bwMode="auto">
          <a:xfrm>
            <a:off x="1804670" y="1905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5" name="Object 1"/>
          <p:cNvGraphicFramePr>
            <a:graphicFrameLocks noChangeAspect="1"/>
          </p:cNvGraphicFramePr>
          <p:nvPr/>
        </p:nvGraphicFramePr>
        <p:xfrm>
          <a:off x="5183498" y="2666992"/>
          <a:ext cx="2143140" cy="500066"/>
        </p:xfrm>
        <a:graphic>
          <a:graphicData uri="http://schemas.openxmlformats.org/presentationml/2006/ole">
            <mc:AlternateContent xmlns:mc="http://schemas.openxmlformats.org/markup-compatibility/2006">
              <mc:Choice xmlns:v="urn:schemas-microsoft-com:vml" Requires="v">
                <p:oleObj spid="_x0000_s2071" name="Equation" r:id="rId4" imgW="18288000" imgH="4876800" progId="Equation.DSMT4">
                  <p:embed/>
                </p:oleObj>
              </mc:Choice>
              <mc:Fallback>
                <p:oleObj name="Equation" r:id="rId4" imgW="18288000" imgH="4876800" progId="Equation.DSMT4">
                  <p:embed/>
                  <p:pic>
                    <p:nvPicPr>
                      <p:cNvPr id="0" name="图片 2048"/>
                      <p:cNvPicPr>
                        <a:picLocks noChangeAspect="1"/>
                      </p:cNvPicPr>
                      <p:nvPr/>
                    </p:nvPicPr>
                    <p:blipFill>
                      <a:blip r:embed="rId5"/>
                      <a:stretch>
                        <a:fillRect/>
                      </a:stretch>
                    </p:blipFill>
                    <p:spPr>
                      <a:xfrm>
                        <a:off x="5183498" y="2666992"/>
                        <a:ext cx="2143140" cy="500066"/>
                      </a:xfrm>
                      <a:prstGeom prst="rect">
                        <a:avLst/>
                      </a:prstGeom>
                      <a:noFill/>
                      <a:ln w="9525">
                        <a:noFill/>
                      </a:ln>
                    </p:spPr>
                  </p:pic>
                </p:oleObj>
              </mc:Fallback>
            </mc:AlternateContent>
          </a:graphicData>
        </a:graphic>
      </p:graphicFrame>
      <p:pic>
        <p:nvPicPr>
          <p:cNvPr id="31761" name="Picture 17"/>
          <p:cNvPicPr>
            <a:picLocks noChangeAspect="1" noChangeArrowheads="1"/>
          </p:cNvPicPr>
          <p:nvPr/>
        </p:nvPicPr>
        <p:blipFill>
          <a:blip r:embed="rId6"/>
          <a:srcRect/>
          <a:stretch>
            <a:fillRect/>
          </a:stretch>
        </p:blipFill>
        <p:spPr bwMode="auto">
          <a:xfrm>
            <a:off x="6157595" y="4536440"/>
            <a:ext cx="3482975" cy="1697990"/>
          </a:xfrm>
          <a:prstGeom prst="rect">
            <a:avLst/>
          </a:prstGeom>
          <a:noFill/>
          <a:ln w="9525" cmpd="sng">
            <a:solidFill>
              <a:schemeClr val="tx1"/>
            </a:solidFill>
            <a:miter lim="800000"/>
            <a:headEnd/>
            <a:tailEnd/>
          </a:ln>
          <a:effectLst/>
        </p:spPr>
      </p:pic>
      <p:sp>
        <p:nvSpPr>
          <p:cNvPr id="10" name="TextBox 9"/>
          <p:cNvSpPr txBox="1"/>
          <p:nvPr/>
        </p:nvSpPr>
        <p:spPr>
          <a:xfrm>
            <a:off x="2262159" y="1629712"/>
            <a:ext cx="2143140" cy="523220"/>
          </a:xfrm>
          <a:prstGeom prst="rect">
            <a:avLst/>
          </a:prstGeom>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1</a:t>
            </a:r>
            <a:r>
              <a:rPr lang="zh-CN" altLang="en-US" sz="2800" b="1"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、公式法</a:t>
            </a:r>
            <a:endParaRPr lang="zh-CN" altLang="en-US" sz="2800" b="1"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11" name="TextBox 10"/>
          <p:cNvSpPr txBox="1"/>
          <p:nvPr/>
        </p:nvSpPr>
        <p:spPr>
          <a:xfrm>
            <a:off x="2304704" y="3167375"/>
            <a:ext cx="2143140" cy="523220"/>
          </a:xfrm>
          <a:prstGeom prst="rect">
            <a:avLst/>
          </a:prstGeom>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2</a:t>
            </a:r>
            <a:r>
              <a:rPr lang="zh-CN" altLang="en-US" sz="2800" b="1"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、图像法</a:t>
            </a:r>
            <a:endParaRPr lang="zh-CN" altLang="en-US" sz="2800" b="1"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10045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en-US" sz="1800"/>
              <a:t> </a:t>
            </a:r>
          </a:p>
        </p:txBody>
      </p:sp>
      <p:sp>
        <p:nvSpPr>
          <p:cNvPr id="4100" name="文本框 4099"/>
          <p:cNvSpPr txBox="1"/>
          <p:nvPr/>
        </p:nvSpPr>
        <p:spPr>
          <a:xfrm>
            <a:off x="2159635" y="2191068"/>
            <a:ext cx="914400" cy="519112"/>
          </a:xfrm>
          <a:prstGeom prst="rect">
            <a:avLst/>
          </a:prstGeom>
          <a:noFill/>
          <a:ln w="9525">
            <a:noFill/>
          </a:ln>
        </p:spPr>
        <p:txBody>
          <a:bodyPr>
            <a:spAutoFit/>
          </a:bodyPr>
          <a:lstStyle/>
          <a:p>
            <a:pPr>
              <a:spcBef>
                <a:spcPct val="50000"/>
              </a:spcBef>
              <a:buClr>
                <a:schemeClr val="bg1"/>
              </a:buClr>
            </a:pPr>
            <a:r>
              <a:rPr lang="zh-CN" altLang="en-US" sz="2800" b="1" dirty="0">
                <a:latin typeface="Times New Roman" panose="02020603050405020304" pitchFamily="18" charset="0"/>
              </a:rPr>
              <a:t>例如</a:t>
            </a:r>
            <a:endParaRPr lang="zh-CN" altLang="en-US" sz="2800" b="1">
              <a:latin typeface="Times New Roman" panose="02020603050405020304" pitchFamily="18" charset="0"/>
            </a:endParaRPr>
          </a:p>
        </p:txBody>
      </p:sp>
      <p:graphicFrame>
        <p:nvGraphicFramePr>
          <p:cNvPr id="4102" name="对象 4101"/>
          <p:cNvGraphicFramePr/>
          <p:nvPr/>
        </p:nvGraphicFramePr>
        <p:xfrm>
          <a:off x="3074035" y="2523490"/>
          <a:ext cx="2755900" cy="901700"/>
        </p:xfrm>
        <a:graphic>
          <a:graphicData uri="http://schemas.openxmlformats.org/presentationml/2006/ole">
            <mc:AlternateContent xmlns:mc="http://schemas.openxmlformats.org/markup-compatibility/2006">
              <mc:Choice xmlns:v="urn:schemas-microsoft-com:vml" Requires="v">
                <p:oleObj spid="_x0000_s49307" r:id="rId4" imgW="2754630" imgH="901065" progId="Equation.3">
                  <p:embed/>
                </p:oleObj>
              </mc:Choice>
              <mc:Fallback>
                <p:oleObj r:id="rId4" imgW="2754630" imgH="901065" progId="Equation.3">
                  <p:embed/>
                  <p:pic>
                    <p:nvPicPr>
                      <p:cNvPr id="0" name="图片 3142"/>
                      <p:cNvPicPr/>
                      <p:nvPr/>
                    </p:nvPicPr>
                    <p:blipFill>
                      <a:blip r:embed="rId5"/>
                      <a:stretch>
                        <a:fillRect/>
                      </a:stretch>
                    </p:blipFill>
                    <p:spPr>
                      <a:xfrm>
                        <a:off x="3074035" y="2523490"/>
                        <a:ext cx="2755900" cy="901700"/>
                      </a:xfrm>
                      <a:prstGeom prst="rect">
                        <a:avLst/>
                      </a:prstGeom>
                      <a:noFill/>
                      <a:ln w="38100">
                        <a:noFill/>
                        <a:miter/>
                      </a:ln>
                    </p:spPr>
                  </p:pic>
                </p:oleObj>
              </mc:Fallback>
            </mc:AlternateContent>
          </a:graphicData>
        </a:graphic>
      </p:graphicFrame>
      <p:graphicFrame>
        <p:nvGraphicFramePr>
          <p:cNvPr id="4107" name="对象 4106"/>
          <p:cNvGraphicFramePr/>
          <p:nvPr/>
        </p:nvGraphicFramePr>
        <p:xfrm>
          <a:off x="3010535" y="4529455"/>
          <a:ext cx="4013200" cy="952500"/>
        </p:xfrm>
        <a:graphic>
          <a:graphicData uri="http://schemas.openxmlformats.org/presentationml/2006/ole">
            <mc:AlternateContent xmlns:mc="http://schemas.openxmlformats.org/markup-compatibility/2006">
              <mc:Choice xmlns:v="urn:schemas-microsoft-com:vml" Requires="v">
                <p:oleObj spid="_x0000_s49308" r:id="rId6" imgW="4011295" imgH="951865" progId="Equation.3">
                  <p:embed/>
                </p:oleObj>
              </mc:Choice>
              <mc:Fallback>
                <p:oleObj r:id="rId6" imgW="4011295" imgH="951865" progId="Equation.3">
                  <p:embed/>
                  <p:pic>
                    <p:nvPicPr>
                      <p:cNvPr id="0" name="图片 3143"/>
                      <p:cNvPicPr/>
                      <p:nvPr/>
                    </p:nvPicPr>
                    <p:blipFill>
                      <a:blip r:embed="rId7"/>
                      <a:stretch>
                        <a:fillRect/>
                      </a:stretch>
                    </p:blipFill>
                    <p:spPr>
                      <a:xfrm>
                        <a:off x="3010535" y="4529455"/>
                        <a:ext cx="4013200" cy="952500"/>
                      </a:xfrm>
                      <a:prstGeom prst="rect">
                        <a:avLst/>
                      </a:prstGeom>
                      <a:noFill/>
                      <a:ln w="38100">
                        <a:noFill/>
                        <a:miter/>
                      </a:ln>
                    </p:spPr>
                  </p:pic>
                </p:oleObj>
              </mc:Fallback>
            </mc:AlternateContent>
          </a:graphicData>
        </a:graphic>
      </p:graphicFrame>
      <p:graphicFrame>
        <p:nvGraphicFramePr>
          <p:cNvPr id="4109" name="对象 4108"/>
          <p:cNvGraphicFramePr/>
          <p:nvPr/>
        </p:nvGraphicFramePr>
        <p:xfrm>
          <a:off x="3010535" y="3562350"/>
          <a:ext cx="2882900" cy="838200"/>
        </p:xfrm>
        <a:graphic>
          <a:graphicData uri="http://schemas.openxmlformats.org/presentationml/2006/ole">
            <mc:AlternateContent xmlns:mc="http://schemas.openxmlformats.org/markup-compatibility/2006">
              <mc:Choice xmlns:v="urn:schemas-microsoft-com:vml" Requires="v">
                <p:oleObj spid="_x0000_s49309" r:id="rId8" imgW="2882900" imgH="838200" progId="Equation.DSMT4">
                  <p:embed/>
                </p:oleObj>
              </mc:Choice>
              <mc:Fallback>
                <p:oleObj r:id="rId8" imgW="2882900" imgH="838200" progId="Equation.DSMT4">
                  <p:embed/>
                  <p:pic>
                    <p:nvPicPr>
                      <p:cNvPr id="0" name="图片 3150"/>
                      <p:cNvPicPr/>
                      <p:nvPr/>
                    </p:nvPicPr>
                    <p:blipFill>
                      <a:blip r:embed="rId9"/>
                      <a:stretch>
                        <a:fillRect/>
                      </a:stretch>
                    </p:blipFill>
                    <p:spPr>
                      <a:xfrm>
                        <a:off x="3010535" y="3562350"/>
                        <a:ext cx="2882900" cy="838200"/>
                      </a:xfrm>
                      <a:prstGeom prst="rect">
                        <a:avLst/>
                      </a:prstGeom>
                      <a:noFill/>
                      <a:ln w="38100">
                        <a:noFill/>
                        <a:miter/>
                      </a:ln>
                    </p:spPr>
                  </p:pic>
                </p:oleObj>
              </mc:Fallback>
            </mc:AlternateContent>
          </a:graphicData>
        </a:graphic>
      </p:graphicFrame>
      <p:sp>
        <p:nvSpPr>
          <p:cNvPr id="4111" name="矩形 4110"/>
          <p:cNvSpPr/>
          <p:nvPr/>
        </p:nvSpPr>
        <p:spPr>
          <a:xfrm>
            <a:off x="1765935" y="1100455"/>
            <a:ext cx="75438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sz="3200" b="1" dirty="0">
                <a:solidFill>
                  <a:srgbClr val="CC3300"/>
                </a:solidFill>
                <a:latin typeface="黑体" panose="02010609060101010101" charset="-122"/>
                <a:ea typeface="黑体" panose="02010609060101010101" charset="-122"/>
              </a:rPr>
              <a:t>数列的极限</a:t>
            </a:r>
            <a:endParaRPr lang="zh-CN" altLang="en-US" sz="3200" b="1">
              <a:solidFill>
                <a:srgbClr val="CC3300"/>
              </a:solidFill>
              <a:latin typeface="黑体" panose="02010609060101010101" charset="-122"/>
              <a:ea typeface="黑体" panose="02010609060101010101" charset="-122"/>
            </a:endParaRPr>
          </a:p>
        </p:txBody>
      </p:sp>
      <p:graphicFrame>
        <p:nvGraphicFramePr>
          <p:cNvPr id="4112" name="对象 4111"/>
          <p:cNvGraphicFramePr/>
          <p:nvPr/>
        </p:nvGraphicFramePr>
        <p:xfrm>
          <a:off x="2838133" y="5597525"/>
          <a:ext cx="6945312" cy="582613"/>
        </p:xfrm>
        <a:graphic>
          <a:graphicData uri="http://schemas.openxmlformats.org/presentationml/2006/ole">
            <mc:AlternateContent xmlns:mc="http://schemas.openxmlformats.org/markup-compatibility/2006">
              <mc:Choice xmlns:v="urn:schemas-microsoft-com:vml" Requires="v">
                <p:oleObj spid="_x0000_s49310" r:id="rId10" imgW="2730500" imgH="228600" progId="Equation.DSMT4">
                  <p:embed/>
                </p:oleObj>
              </mc:Choice>
              <mc:Fallback>
                <p:oleObj r:id="rId10" imgW="2730500" imgH="228600" progId="Equation.DSMT4">
                  <p:embed/>
                  <p:pic>
                    <p:nvPicPr>
                      <p:cNvPr id="0" name="图片 3145"/>
                      <p:cNvPicPr/>
                      <p:nvPr/>
                    </p:nvPicPr>
                    <p:blipFill>
                      <a:blip r:embed="rId11"/>
                      <a:stretch>
                        <a:fillRect/>
                      </a:stretch>
                    </p:blipFill>
                    <p:spPr>
                      <a:xfrm>
                        <a:off x="2838133" y="5597525"/>
                        <a:ext cx="6945312" cy="582613"/>
                      </a:xfrm>
                      <a:prstGeom prst="rect">
                        <a:avLst/>
                      </a:prstGeom>
                      <a:noFill/>
                      <a:ln w="38100">
                        <a:noFill/>
                        <a:miter/>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7591425" y="2443480"/>
          <a:ext cx="890270" cy="1061720"/>
        </p:xfrm>
        <a:graphic>
          <a:graphicData uri="http://schemas.openxmlformats.org/presentationml/2006/ole">
            <mc:AlternateContent xmlns:mc="http://schemas.openxmlformats.org/markup-compatibility/2006">
              <mc:Choice xmlns:v="urn:schemas-microsoft-com:vml" Requires="v">
                <p:oleObj spid="_x0000_s49311" r:id="rId12" imgW="330200" imgH="393700" progId="Equation.KSEE3">
                  <p:embed/>
                </p:oleObj>
              </mc:Choice>
              <mc:Fallback>
                <p:oleObj r:id="rId12" imgW="330200" imgH="393700" progId="Equation.KSEE3">
                  <p:embed/>
                  <p:pic>
                    <p:nvPicPr>
                      <p:cNvPr id="0" name="图片 2048"/>
                      <p:cNvPicPr/>
                      <p:nvPr/>
                    </p:nvPicPr>
                    <p:blipFill>
                      <a:blip r:embed="rId13"/>
                      <a:stretch>
                        <a:fillRect/>
                      </a:stretch>
                    </p:blipFill>
                    <p:spPr>
                      <a:xfrm>
                        <a:off x="7591425" y="2443480"/>
                        <a:ext cx="890270" cy="106172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7660640" y="3618230"/>
          <a:ext cx="821055" cy="727075"/>
        </p:xfrm>
        <a:graphic>
          <a:graphicData uri="http://schemas.openxmlformats.org/presentationml/2006/ole">
            <mc:AlternateContent xmlns:mc="http://schemas.openxmlformats.org/markup-compatibility/2006">
              <mc:Choice xmlns:v="urn:schemas-microsoft-com:vml" Requires="v">
                <p:oleObj spid="_x0000_s49312" r:id="rId14" imgW="444500" imgH="393700" progId="Equation.KSEE3">
                  <p:embed/>
                </p:oleObj>
              </mc:Choice>
              <mc:Fallback>
                <p:oleObj r:id="rId14" imgW="444500" imgH="393700" progId="Equation.KSEE3">
                  <p:embed/>
                  <p:pic>
                    <p:nvPicPr>
                      <p:cNvPr id="0" name="图片 2049"/>
                      <p:cNvPicPr/>
                      <p:nvPr/>
                    </p:nvPicPr>
                    <p:blipFill>
                      <a:blip r:embed="rId15"/>
                      <a:stretch>
                        <a:fillRect/>
                      </a:stretch>
                    </p:blipFill>
                    <p:spPr>
                      <a:xfrm>
                        <a:off x="7660640" y="3618230"/>
                        <a:ext cx="821055" cy="72707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7324090" y="4606925"/>
          <a:ext cx="1424940" cy="796925"/>
        </p:xfrm>
        <a:graphic>
          <a:graphicData uri="http://schemas.openxmlformats.org/presentationml/2006/ole">
            <mc:AlternateContent xmlns:mc="http://schemas.openxmlformats.org/markup-compatibility/2006">
              <mc:Choice xmlns:v="urn:schemas-microsoft-com:vml" Requires="v">
                <p:oleObj spid="_x0000_s49313" r:id="rId16" imgW="749300" imgH="419100" progId="Equation.KSEE3">
                  <p:embed/>
                </p:oleObj>
              </mc:Choice>
              <mc:Fallback>
                <p:oleObj r:id="rId16" imgW="749300" imgH="419100" progId="Equation.KSEE3">
                  <p:embed/>
                  <p:pic>
                    <p:nvPicPr>
                      <p:cNvPr id="0" name="图片 2050"/>
                      <p:cNvPicPr/>
                      <p:nvPr/>
                    </p:nvPicPr>
                    <p:blipFill>
                      <a:blip r:embed="rId17"/>
                      <a:stretch>
                        <a:fillRect/>
                      </a:stretch>
                    </p:blipFill>
                    <p:spPr>
                      <a:xfrm>
                        <a:off x="7324090" y="4606925"/>
                        <a:ext cx="1424940" cy="79692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wipe(left)">
                                      <p:cBhvr>
                                        <p:cTn id="12" dur="500"/>
                                        <p:tgtEl>
                                          <p:spTgt spid="41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Par">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09"/>
                                        </p:tgtEl>
                                        <p:attrNameLst>
                                          <p:attrName>style.visibility</p:attrName>
                                        </p:attrNameLst>
                                      </p:cBhvr>
                                      <p:to>
                                        <p:strVal val="visible"/>
                                      </p:to>
                                    </p:set>
                                    <p:animEffect transition="in" filter="wipe(left)">
                                      <p:cBhvr>
                                        <p:cTn id="22" dur="500"/>
                                        <p:tgtEl>
                                          <p:spTgt spid="4109"/>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animEffect transition="in" filter="wipe(left)">
                                      <p:cBhvr>
                                        <p:cTn id="31" dur="500"/>
                                        <p:tgtEl>
                                          <p:spTgt spid="4107"/>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12"/>
                                        </p:tgtEl>
                                        <p:attrNameLst>
                                          <p:attrName>style.visibility</p:attrName>
                                        </p:attrNameLst>
                                      </p:cBhvr>
                                      <p:to>
                                        <p:strVal val="visible"/>
                                      </p:to>
                                    </p:set>
                                    <p:animEffect transition="in" filter="wipe(left)">
                                      <p:cBhvr>
                                        <p:cTn id="40"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17412" name="文本框 17411"/>
          <p:cNvSpPr txBox="1"/>
          <p:nvPr/>
        </p:nvSpPr>
        <p:spPr>
          <a:xfrm>
            <a:off x="2393315" y="2107565"/>
            <a:ext cx="7835265" cy="3136265"/>
          </a:xfrm>
          <a:prstGeom prst="rect">
            <a:avLst/>
          </a:prstGeom>
          <a:noFill/>
          <a:ln w="9525">
            <a:noFill/>
          </a:ln>
        </p:spPr>
        <p:txBody>
          <a:bodyPr wrap="square" lIns="0" tIns="18000" rIns="36000" bIns="18000">
            <a:spAutoFit/>
          </a:bodyPr>
          <a:lstStyle/>
          <a:p>
            <a:pPr>
              <a:lnSpc>
                <a:spcPct val="120000"/>
              </a:lnSpc>
              <a:buClr>
                <a:schemeClr val="bg1"/>
              </a:buClr>
            </a:pPr>
            <a:r>
              <a:rPr lang="zh-CN" altLang="en-US" sz="2800">
                <a:solidFill>
                  <a:srgbClr val="000000"/>
                </a:solidFill>
                <a:latin typeface="Times New Roman" panose="02020603050405020304" pitchFamily="18" charset="0"/>
              </a:rPr>
              <a:t>当</a:t>
            </a:r>
            <a:r>
              <a:rPr lang="en-US" altLang="zh-CN" sz="2800" i="1">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无限增大时</a:t>
            </a:r>
            <a:r>
              <a:rPr lang="en-US" altLang="zh-CN" sz="2800" dirty="0">
                <a:solidFill>
                  <a:srgbClr val="000000"/>
                </a:solidFill>
                <a:latin typeface="Symbol" panose="05050102010706020507" pitchFamily="18" charset="2"/>
              </a:rPr>
              <a:t>,</a:t>
            </a:r>
            <a:r>
              <a:rPr lang="en-US" altLang="zh-CN" sz="2800" dirty="0">
                <a:solidFill>
                  <a:srgbClr val="000000"/>
                </a:solidFill>
                <a:latin typeface="Times New Roman" panose="02020603050405020304" pitchFamily="18" charset="0"/>
              </a:rPr>
              <a:t>  </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无限接近于</a:t>
            </a:r>
            <a:r>
              <a:rPr lang="en-US" altLang="zh-CN" sz="2800" i="1">
                <a:solidFill>
                  <a:srgbClr val="000000"/>
                </a:solidFill>
                <a:latin typeface="Times New Roman" panose="02020603050405020304" pitchFamily="18" charset="0"/>
              </a:rPr>
              <a:t>a</a:t>
            </a:r>
            <a:r>
              <a:rPr lang="en-US" altLang="zh-CN" sz="2800">
                <a:solidFill>
                  <a:srgbClr val="000000"/>
                </a:solidFill>
                <a:latin typeface="Times New Roman" panose="02020603050405020304" pitchFamily="18" charset="0"/>
                <a:sym typeface="Symbol" panose="05050102010706020507" pitchFamily="18" charset="2"/>
              </a:rPr>
              <a:t> </a:t>
            </a:r>
            <a:r>
              <a:rPr lang="en-US" altLang="zh-CN" sz="2800">
                <a:solidFill>
                  <a:srgbClr val="000000"/>
                </a:solidFill>
                <a:latin typeface="Symbol" panose="05050102010706020507" pitchFamily="18" charset="2"/>
                <a:sym typeface="Symbol" panose="05050102010706020507" pitchFamily="18" charset="2"/>
              </a:rPr>
              <a:t>.</a:t>
            </a:r>
          </a:p>
          <a:p>
            <a:pPr>
              <a:lnSpc>
                <a:spcPct val="120000"/>
              </a:lnSpc>
              <a:buClr>
                <a:schemeClr val="bg1"/>
              </a:buClr>
            </a:pPr>
            <a:r>
              <a:rPr lang="en-US" altLang="zh-CN" sz="2800">
                <a:solidFill>
                  <a:srgbClr val="000000"/>
                </a:solidFill>
                <a:latin typeface="Times New Roman" panose="02020603050405020304" pitchFamily="18" charset="0"/>
                <a:sym typeface="Symbol" panose="05050102010706020507" pitchFamily="18" charset="2"/>
              </a:rPr>
              <a:t></a:t>
            </a:r>
            <a:r>
              <a:rPr lang="zh-CN" altLang="en-US" sz="2800">
                <a:solidFill>
                  <a:srgbClr val="000000"/>
                </a:solidFill>
                <a:latin typeface="Times New Roman" panose="02020603050405020304" pitchFamily="18" charset="0"/>
              </a:rPr>
              <a:t>当</a:t>
            </a:r>
            <a:r>
              <a:rPr lang="en-US" altLang="zh-CN" sz="2800" i="1">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无限增大时</a:t>
            </a:r>
            <a:r>
              <a:rPr lang="en-US" altLang="zh-CN" sz="2800" dirty="0">
                <a:solidFill>
                  <a:srgbClr val="000000"/>
                </a:solidFill>
                <a:latin typeface="Symbol" panose="05050102010706020507" pitchFamily="18" charset="2"/>
              </a:rPr>
              <a:t>,</a:t>
            </a:r>
            <a:r>
              <a:rPr lang="en-US" altLang="zh-CN" sz="2800" dirty="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en-US" altLang="zh-CN" sz="2800">
                <a:solidFill>
                  <a:srgbClr val="000000"/>
                </a:solidFill>
                <a:latin typeface="Symbol" panose="05050102010706020507" pitchFamily="18" charset="2"/>
              </a:rPr>
              <a:t>-</a:t>
            </a:r>
            <a:r>
              <a:rPr lang="en-US" altLang="zh-CN" sz="2800" i="1">
                <a:solidFill>
                  <a:srgbClr val="000000"/>
                </a:solidFill>
                <a:latin typeface="Times New Roman" panose="02020603050405020304" pitchFamily="18" charset="0"/>
              </a:rPr>
              <a:t>a</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无限接近于</a:t>
            </a:r>
            <a:r>
              <a:rPr lang="en-US" altLang="zh-CN" sz="2800" dirty="0">
                <a:solidFill>
                  <a:srgbClr val="000000"/>
                </a:solidFill>
                <a:latin typeface="Times New Roman" panose="02020603050405020304" pitchFamily="18" charset="0"/>
              </a:rPr>
              <a:t>0 </a:t>
            </a:r>
            <a:r>
              <a:rPr lang="en-US" altLang="zh-CN" sz="2800">
                <a:solidFill>
                  <a:srgbClr val="000000"/>
                </a:solidFill>
                <a:latin typeface="Symbol" panose="05050102010706020507" pitchFamily="18" charset="2"/>
                <a:sym typeface="Symbol" panose="05050102010706020507" pitchFamily="18" charset="2"/>
              </a:rPr>
              <a:t>.</a:t>
            </a:r>
            <a:endParaRPr lang="en-US" altLang="zh-CN" sz="2800">
              <a:solidFill>
                <a:srgbClr val="000000"/>
              </a:solidFill>
              <a:latin typeface="Times New Roman" panose="02020603050405020304" pitchFamily="18" charset="0"/>
            </a:endParaRPr>
          </a:p>
          <a:p>
            <a:pPr>
              <a:lnSpc>
                <a:spcPct val="120000"/>
              </a:lnSpc>
              <a:buClr>
                <a:schemeClr val="bg1"/>
              </a:buClr>
            </a:pP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当</a:t>
            </a:r>
            <a:r>
              <a:rPr lang="en-US" altLang="zh-CN" sz="2800" i="1">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无限增大时</a:t>
            </a:r>
            <a:r>
              <a:rPr lang="en-US" altLang="zh-CN" sz="2800" dirty="0">
                <a:solidFill>
                  <a:srgbClr val="000000"/>
                </a:solidFill>
                <a:latin typeface="Symbol" panose="05050102010706020507" pitchFamily="18" charset="2"/>
              </a:rPr>
              <a:t>,</a:t>
            </a:r>
            <a:r>
              <a:rPr lang="en-US" altLang="zh-CN" sz="2800" dirty="0">
                <a:solidFill>
                  <a:srgbClr val="000000"/>
                </a:solidFill>
                <a:latin typeface="Times New Roman" panose="02020603050405020304" pitchFamily="18" charset="0"/>
              </a:rPr>
              <a:t> |</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en-US" altLang="zh-CN" sz="2800">
                <a:solidFill>
                  <a:srgbClr val="000000"/>
                </a:solidFill>
                <a:latin typeface="Symbol" panose="05050102010706020507" pitchFamily="18" charset="2"/>
              </a:rPr>
              <a:t>-</a:t>
            </a:r>
            <a:r>
              <a:rPr lang="en-US" altLang="zh-CN" sz="2800" i="1">
                <a:solidFill>
                  <a:srgbClr val="000000"/>
                </a:solidFill>
                <a:latin typeface="Times New Roman" panose="02020603050405020304" pitchFamily="18" charset="0"/>
              </a:rPr>
              <a:t>a</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可以任意小</a:t>
            </a:r>
            <a:r>
              <a:rPr lang="en-US" altLang="zh-CN" sz="2800" dirty="0">
                <a:solidFill>
                  <a:srgbClr val="000000"/>
                </a:solidFill>
                <a:latin typeface="Symbol" panose="05050102010706020507" pitchFamily="18" charset="2"/>
              </a:rPr>
              <a:t>, </a:t>
            </a:r>
            <a:r>
              <a:rPr lang="zh-CN" altLang="en-US" sz="2800" dirty="0">
                <a:solidFill>
                  <a:srgbClr val="000000"/>
                </a:solidFill>
                <a:latin typeface="Times New Roman" panose="02020603050405020304" pitchFamily="18" charset="0"/>
              </a:rPr>
              <a:t>要多小就能有多小</a:t>
            </a:r>
            <a:r>
              <a:rPr lang="en-US" altLang="zh-CN" sz="2800" dirty="0">
                <a:solidFill>
                  <a:srgbClr val="000000"/>
                </a:solidFill>
                <a:latin typeface="Symbol" panose="05050102010706020507" pitchFamily="18" charset="2"/>
              </a:rPr>
              <a:t>.</a:t>
            </a:r>
          </a:p>
          <a:p>
            <a:pPr algn="just">
              <a:lnSpc>
                <a:spcPct val="120000"/>
              </a:lnSpc>
              <a:buClr>
                <a:schemeClr val="bg1"/>
              </a:buClr>
            </a:pP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当</a:t>
            </a:r>
            <a:r>
              <a:rPr lang="en-US" altLang="zh-CN" sz="2800" i="1">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增大到一定程度以后</a:t>
            </a:r>
            <a:r>
              <a:rPr lang="en-US" altLang="zh-CN" sz="2800" dirty="0">
                <a:solidFill>
                  <a:srgbClr val="000000"/>
                </a:solidFill>
                <a:latin typeface="Symbol" panose="05050102010706020507" pitchFamily="18" charset="2"/>
              </a:rPr>
              <a:t>,</a:t>
            </a:r>
            <a:r>
              <a:rPr lang="en-US" altLang="zh-CN" sz="2800" dirty="0">
                <a:solidFill>
                  <a:srgbClr val="000000"/>
                </a:solidFill>
                <a:latin typeface="Times New Roman" panose="02020603050405020304" pitchFamily="18" charset="0"/>
              </a:rPr>
              <a:t> |</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en-US" altLang="zh-CN" sz="2800">
                <a:solidFill>
                  <a:srgbClr val="000000"/>
                </a:solidFill>
                <a:latin typeface="Symbol" panose="05050102010706020507" pitchFamily="18" charset="2"/>
              </a:rPr>
              <a:t>-</a:t>
            </a:r>
            <a:r>
              <a:rPr lang="en-US" altLang="zh-CN" sz="2800" i="1">
                <a:solidFill>
                  <a:srgbClr val="000000"/>
                </a:solidFill>
                <a:latin typeface="Times New Roman" panose="02020603050405020304" pitchFamily="18" charset="0"/>
              </a:rPr>
              <a:t>a</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能小于事先给定的任意小的正数</a:t>
            </a:r>
            <a:r>
              <a:rPr lang="en-US" altLang="zh-CN" sz="2800" dirty="0">
                <a:solidFill>
                  <a:srgbClr val="000000"/>
                </a:solidFill>
                <a:latin typeface="Symbol" panose="05050102010706020507" pitchFamily="18" charset="2"/>
              </a:rPr>
              <a:t>.</a:t>
            </a:r>
          </a:p>
        </p:txBody>
      </p:sp>
      <p:sp>
        <p:nvSpPr>
          <p:cNvPr id="17413" name="文本框 17412"/>
          <p:cNvSpPr txBox="1"/>
          <p:nvPr/>
        </p:nvSpPr>
        <p:spPr>
          <a:xfrm>
            <a:off x="2393315" y="1092835"/>
            <a:ext cx="7818120" cy="1033145"/>
          </a:xfrm>
          <a:prstGeom prst="rect">
            <a:avLst/>
          </a:prstGeom>
          <a:noFill/>
          <a:ln w="9525">
            <a:noFill/>
          </a:ln>
        </p:spPr>
        <p:txBody>
          <a:bodyPr wrap="square" lIns="0" tIns="0" rIns="0" bIns="0">
            <a:spAutoFit/>
          </a:bodyPr>
          <a:lstStyle/>
          <a:p>
            <a:pPr algn="just">
              <a:lnSpc>
                <a:spcPct val="120000"/>
              </a:lnSpc>
              <a:buClr>
                <a:schemeClr val="bg1"/>
              </a:buClr>
            </a:pPr>
            <a:r>
              <a:rPr lang="en-US" altLang="zh-CN" sz="2800" dirty="0">
                <a:solidFill>
                  <a:schemeClr val="tx2"/>
                </a:solidFill>
                <a:latin typeface="Times New Roman" panose="02020603050405020304" pitchFamily="18" charset="0"/>
              </a:rPr>
              <a:t>        </a:t>
            </a:r>
            <a:r>
              <a:rPr lang="zh-CN" altLang="en-US" sz="2800" dirty="0">
                <a:solidFill>
                  <a:srgbClr val="000000"/>
                </a:solidFill>
                <a:latin typeface="Times New Roman" panose="02020603050405020304" pitchFamily="18" charset="0"/>
              </a:rPr>
              <a:t>当</a:t>
            </a:r>
            <a:r>
              <a:rPr lang="en-US" altLang="zh-CN" sz="2800" i="1">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无限增大时</a:t>
            </a:r>
            <a:r>
              <a:rPr lang="en-US" altLang="zh-CN" sz="2800" dirty="0">
                <a:solidFill>
                  <a:srgbClr val="000000"/>
                </a:solidFill>
                <a:latin typeface="Symbol" panose="05050102010706020507" pitchFamily="18" charset="2"/>
              </a:rPr>
              <a:t>, </a:t>
            </a:r>
            <a:r>
              <a:rPr lang="zh-CN" altLang="en-US" sz="2800" dirty="0">
                <a:solidFill>
                  <a:srgbClr val="000000"/>
                </a:solidFill>
                <a:latin typeface="Times New Roman" panose="02020603050405020304" pitchFamily="18" charset="0"/>
              </a:rPr>
              <a:t>如果数列</a:t>
            </a:r>
            <a:r>
              <a:rPr lang="en-US" altLang="zh-CN" sz="2800" dirty="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的一般项</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zh-CN" altLang="en-US" sz="2800" dirty="0">
                <a:solidFill>
                  <a:srgbClr val="000000"/>
                </a:solidFill>
                <a:latin typeface="Times New Roman" panose="02020603050405020304" pitchFamily="18" charset="0"/>
              </a:rPr>
              <a:t>无限接近于常数</a:t>
            </a:r>
            <a:r>
              <a:rPr lang="en-US" altLang="zh-CN" sz="2800" i="1">
                <a:solidFill>
                  <a:srgbClr val="000000"/>
                </a:solidFill>
                <a:latin typeface="Times New Roman" panose="02020603050405020304" pitchFamily="18" charset="0"/>
              </a:rPr>
              <a:t>a</a:t>
            </a:r>
            <a:r>
              <a:rPr lang="en-US" altLang="zh-CN" sz="2800">
                <a:solidFill>
                  <a:srgbClr val="000000"/>
                </a:solidFill>
                <a:latin typeface="Symbol" panose="05050102010706020507" pitchFamily="18" charset="2"/>
              </a:rPr>
              <a:t>,</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则数列</a:t>
            </a:r>
            <a:r>
              <a:rPr lang="en-US" altLang="zh-CN" sz="2800" dirty="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a</a:t>
            </a:r>
            <a:r>
              <a:rPr lang="en-US" altLang="zh-CN" sz="2800" i="1" baseline="-30000">
                <a:solidFill>
                  <a:srgbClr val="000000"/>
                </a:solidFill>
                <a:latin typeface="Times New Roman" panose="02020603050405020304" pitchFamily="18" charset="0"/>
              </a:rPr>
              <a:t>n</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收敛</a:t>
            </a:r>
            <a:r>
              <a:rPr lang="en-US" altLang="zh-CN" sz="2800" i="1">
                <a:solidFill>
                  <a:srgbClr val="000000"/>
                </a:solidFill>
                <a:latin typeface="Times New Roman" panose="02020603050405020304" pitchFamily="18" charset="0"/>
              </a:rPr>
              <a:t>a</a:t>
            </a:r>
            <a:r>
              <a:rPr lang="en-US" altLang="zh-CN" sz="2800">
                <a:solidFill>
                  <a:srgbClr val="000000"/>
                </a:solidFill>
                <a:latin typeface="Symbol" panose="05050102010706020507" pitchFamily="18" charset="2"/>
              </a:rPr>
              <a:t>.</a:t>
            </a:r>
            <a:endParaRPr lang="en-US" altLang="zh-CN" sz="2800">
              <a:solidFill>
                <a:srgbClr val="000000"/>
              </a:solidFill>
              <a:latin typeface="Times New Roman" panose="02020603050405020304" pitchFamily="18" charset="0"/>
            </a:endParaRPr>
          </a:p>
        </p:txBody>
      </p:sp>
      <p:sp>
        <p:nvSpPr>
          <p:cNvPr id="17414" name="矩形 17413"/>
          <p:cNvSpPr/>
          <p:nvPr/>
        </p:nvSpPr>
        <p:spPr>
          <a:xfrm>
            <a:off x="2410460" y="5193030"/>
            <a:ext cx="7818120" cy="885825"/>
          </a:xfrm>
          <a:prstGeom prst="rect">
            <a:avLst/>
          </a:prstGeom>
          <a:noFill/>
          <a:ln w="9525">
            <a:noFill/>
          </a:ln>
        </p:spPr>
        <p:txBody>
          <a:bodyPr wrap="square" lIns="0" tIns="0" rIns="0" bIns="0">
            <a:spAutoFit/>
          </a:bodyPr>
          <a:lstStyle/>
          <a:p>
            <a:pPr>
              <a:lnSpc>
                <a:spcPct val="120000"/>
              </a:lnSpc>
              <a:buClr>
                <a:schemeClr val="bg1"/>
              </a:buClr>
            </a:pPr>
            <a:r>
              <a:rPr lang="en-US" altLang="zh-CN" sz="2400" dirty="0">
                <a:solidFill>
                  <a:schemeClr val="tx2"/>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因此</a:t>
            </a:r>
            <a:r>
              <a:rPr lang="en-US" altLang="zh-CN" sz="2400" dirty="0">
                <a:solidFill>
                  <a:srgbClr val="000000"/>
                </a:solidFill>
                <a:latin typeface="Symbol" panose="05050102010706020507" pitchFamily="18" charset="2"/>
              </a:rPr>
              <a:t>, </a:t>
            </a:r>
            <a:r>
              <a:rPr lang="zh-CN" altLang="en-US" sz="2400" dirty="0">
                <a:solidFill>
                  <a:srgbClr val="000000"/>
                </a:solidFill>
                <a:latin typeface="Times New Roman" panose="02020603050405020304" pitchFamily="18" charset="0"/>
              </a:rPr>
              <a:t>如果 </a:t>
            </a:r>
            <a:r>
              <a:rPr lang="en-US" altLang="zh-CN" sz="2400" i="1">
                <a:solidFill>
                  <a:srgbClr val="000000"/>
                </a:solidFill>
                <a:latin typeface="Times New Roman" panose="02020603050405020304" pitchFamily="18" charset="0"/>
              </a:rPr>
              <a:t>n </a:t>
            </a:r>
            <a:r>
              <a:rPr lang="zh-CN" altLang="en-US" sz="2400" dirty="0">
                <a:solidFill>
                  <a:srgbClr val="000000"/>
                </a:solidFill>
                <a:latin typeface="Times New Roman" panose="02020603050405020304" pitchFamily="18" charset="0"/>
              </a:rPr>
              <a:t>增大到一定程度以后</a:t>
            </a:r>
            <a:r>
              <a:rPr lang="en-US" altLang="zh-CN" sz="2400" dirty="0">
                <a:solidFill>
                  <a:srgbClr val="000000"/>
                </a:solidFill>
                <a:latin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a</a:t>
            </a:r>
            <a:r>
              <a:rPr lang="en-US" altLang="zh-CN" sz="2400" i="1" baseline="-30000">
                <a:solidFill>
                  <a:srgbClr val="000000"/>
                </a:solidFill>
                <a:latin typeface="Times New Roman" panose="02020603050405020304" pitchFamily="18" charset="0"/>
              </a:rPr>
              <a:t>n</a:t>
            </a:r>
            <a:r>
              <a:rPr lang="en-US" altLang="zh-CN" sz="2400">
                <a:solidFill>
                  <a:srgbClr val="000000"/>
                </a:solidFill>
                <a:latin typeface="Symbol" panose="05050102010706020507" pitchFamily="18" charset="2"/>
              </a:rPr>
              <a:t>-</a:t>
            </a:r>
            <a:r>
              <a:rPr lang="en-US" altLang="zh-CN" sz="2400" i="1">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能小于事先给定的任意小的正数</a:t>
            </a:r>
            <a:r>
              <a:rPr lang="en-US" altLang="zh-CN" sz="2400" dirty="0">
                <a:solidFill>
                  <a:srgbClr val="000000"/>
                </a:solidFill>
                <a:latin typeface="Symbol" panose="05050102010706020507" pitchFamily="18" charset="2"/>
              </a:rPr>
              <a:t>, </a:t>
            </a:r>
            <a:r>
              <a:rPr lang="zh-CN" altLang="en-US" sz="2400" dirty="0">
                <a:solidFill>
                  <a:srgbClr val="000000"/>
                </a:solidFill>
                <a:latin typeface="Times New Roman" panose="02020603050405020304" pitchFamily="18" charset="0"/>
              </a:rPr>
              <a:t>则当</a:t>
            </a:r>
            <a:r>
              <a:rPr lang="en-US" altLang="zh-CN" sz="2400" i="1">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无限增大时</a:t>
            </a:r>
            <a:r>
              <a:rPr lang="en-US" altLang="zh-CN" sz="2400" dirty="0">
                <a:solidFill>
                  <a:srgbClr val="000000"/>
                </a:solidFill>
                <a:latin typeface="Symbol" panose="05050102010706020507" pitchFamily="18" charset="2"/>
              </a:rPr>
              <a:t>,</a:t>
            </a:r>
            <a:r>
              <a:rPr lang="en-US" altLang="zh-CN" sz="2400" dirty="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a</a:t>
            </a:r>
            <a:r>
              <a:rPr lang="en-US" altLang="zh-CN" sz="2400" i="1" baseline="-3000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无限接近于常数</a:t>
            </a:r>
            <a:r>
              <a:rPr lang="en-US" altLang="zh-CN" sz="2400" i="1">
                <a:solidFill>
                  <a:srgbClr val="000000"/>
                </a:solidFill>
                <a:latin typeface="Times New Roman" panose="02020603050405020304" pitchFamily="18" charset="0"/>
              </a:rPr>
              <a:t>a</a:t>
            </a:r>
            <a:r>
              <a:rPr lang="en-US" altLang="zh-CN" sz="2400">
                <a:solidFill>
                  <a:srgbClr val="000000"/>
                </a:solidFill>
                <a:latin typeface="Symbol" panose="050501020107060205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left)">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wipe(left)">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wipe(left)">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wipe(left)">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4">
                                            <p:txEl>
                                              <p:pRg st="0" end="0"/>
                                            </p:txEl>
                                          </p:spTgt>
                                        </p:tgtEl>
                                        <p:attrNameLst>
                                          <p:attrName>style.visibility</p:attrName>
                                        </p:attrNameLst>
                                      </p:cBhvr>
                                      <p:to>
                                        <p:strVal val="visible"/>
                                      </p:to>
                                    </p:set>
                                    <p:animEffect transition="in" filter="wipe(left)">
                                      <p:cBhvr>
                                        <p:cTn id="27" dur="500"/>
                                        <p:tgtEl>
                                          <p:spTgt spid="174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1741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5124" name="文本框 5123"/>
          <p:cNvSpPr txBox="1"/>
          <p:nvPr/>
        </p:nvSpPr>
        <p:spPr>
          <a:xfrm>
            <a:off x="1830705" y="2777808"/>
            <a:ext cx="1295400" cy="519112"/>
          </a:xfrm>
          <a:prstGeom prst="rect">
            <a:avLst/>
          </a:prstGeom>
          <a:noFill/>
          <a:ln w="9525">
            <a:noFill/>
          </a:ln>
        </p:spPr>
        <p:txBody>
          <a:bodyPr>
            <a:spAutoFit/>
          </a:bodyPr>
          <a:lstStyle/>
          <a:p>
            <a:pPr>
              <a:spcBef>
                <a:spcPct val="50000"/>
              </a:spcBef>
              <a:buClr>
                <a:schemeClr val="bg1"/>
              </a:buClr>
            </a:pPr>
            <a:r>
              <a:rPr lang="zh-CN" altLang="en-US" sz="2800" b="1" dirty="0">
                <a:solidFill>
                  <a:srgbClr val="0000FF"/>
                </a:solidFill>
                <a:latin typeface="Times New Roman" panose="02020603050405020304" pitchFamily="18" charset="0"/>
              </a:rPr>
              <a:t>问题</a:t>
            </a:r>
            <a:r>
              <a:rPr lang="en-US" altLang="zh-CN" sz="2800" b="1">
                <a:solidFill>
                  <a:srgbClr val="0000FF"/>
                </a:solidFill>
                <a:latin typeface="Times New Roman" panose="02020603050405020304" pitchFamily="18" charset="0"/>
              </a:rPr>
              <a:t>:</a:t>
            </a:r>
          </a:p>
        </p:txBody>
      </p:sp>
      <p:sp>
        <p:nvSpPr>
          <p:cNvPr id="5125" name="文本框 5124"/>
          <p:cNvSpPr txBox="1"/>
          <p:nvPr/>
        </p:nvSpPr>
        <p:spPr>
          <a:xfrm>
            <a:off x="2962910" y="2823845"/>
            <a:ext cx="7995920" cy="521970"/>
          </a:xfrm>
          <a:prstGeom prst="rect">
            <a:avLst/>
          </a:prstGeom>
          <a:solidFill>
            <a:srgbClr val="FFFF00"/>
          </a:solidFill>
          <a:ln w="9525">
            <a:noFill/>
          </a:ln>
        </p:spPr>
        <p:txBody>
          <a:bodyPr wrap="square">
            <a:spAutoFit/>
          </a:bodyPr>
          <a:lstStyle/>
          <a:p>
            <a:pPr>
              <a:spcBef>
                <a:spcPct val="50000"/>
              </a:spcBef>
              <a:buClr>
                <a:schemeClr val="bg1"/>
              </a:buClr>
            </a:pPr>
            <a:r>
              <a:rPr lang="en-US" altLang="zh-CN" sz="2800" b="1" dirty="0">
                <a:solidFill>
                  <a:srgbClr val="333333"/>
                </a:solidFill>
                <a:latin typeface="黑体" panose="02010609060101010101" charset="-122"/>
                <a:ea typeface="黑体" panose="02010609060101010101" charset="-122"/>
              </a:rPr>
              <a:t>“</a:t>
            </a:r>
            <a:r>
              <a:rPr lang="zh-CN" altLang="en-US" sz="2800" b="1" dirty="0">
                <a:solidFill>
                  <a:srgbClr val="333333"/>
                </a:solidFill>
                <a:latin typeface="黑体" panose="02010609060101010101" charset="-122"/>
                <a:ea typeface="黑体" panose="02010609060101010101" charset="-122"/>
              </a:rPr>
              <a:t>无限接近”意味着什么</a:t>
            </a:r>
            <a:r>
              <a:rPr lang="en-US" altLang="zh-CN" sz="2800" b="1" dirty="0">
                <a:solidFill>
                  <a:srgbClr val="333333"/>
                </a:solidFill>
                <a:latin typeface="黑体" panose="02010609060101010101" charset="-122"/>
                <a:ea typeface="黑体" panose="02010609060101010101" charset="-122"/>
              </a:rPr>
              <a:t>?</a:t>
            </a:r>
            <a:r>
              <a:rPr lang="zh-CN" altLang="en-US" sz="2800" b="1" dirty="0">
                <a:solidFill>
                  <a:srgbClr val="333333"/>
                </a:solidFill>
                <a:latin typeface="黑体" panose="02010609060101010101" charset="-122"/>
                <a:ea typeface="黑体" panose="02010609060101010101" charset="-122"/>
              </a:rPr>
              <a:t>如何用数学语言刻划它</a:t>
            </a:r>
            <a:r>
              <a:rPr lang="en-US" altLang="zh-CN" sz="2800" b="1" dirty="0">
                <a:solidFill>
                  <a:srgbClr val="333333"/>
                </a:solidFill>
                <a:latin typeface="黑体" panose="02010609060101010101" charset="-122"/>
                <a:ea typeface="黑体" panose="02010609060101010101" charset="-122"/>
              </a:rPr>
              <a:t>.</a:t>
            </a:r>
          </a:p>
        </p:txBody>
      </p:sp>
      <p:graphicFrame>
        <p:nvGraphicFramePr>
          <p:cNvPr id="5126" name="对象 5125"/>
          <p:cNvGraphicFramePr/>
          <p:nvPr>
            <p:extLst>
              <p:ext uri="{D42A27DB-BD31-4B8C-83A1-F6EECF244321}">
                <p14:modId xmlns:p14="http://schemas.microsoft.com/office/powerpoint/2010/main" val="3280006174"/>
              </p:ext>
            </p:extLst>
          </p:nvPr>
        </p:nvGraphicFramePr>
        <p:xfrm>
          <a:off x="2338705" y="1812608"/>
          <a:ext cx="7545388" cy="889000"/>
        </p:xfrm>
        <a:graphic>
          <a:graphicData uri="http://schemas.openxmlformats.org/presentationml/2006/ole">
            <mc:AlternateContent xmlns:mc="http://schemas.openxmlformats.org/markup-compatibility/2006">
              <mc:Choice xmlns:v="urn:schemas-microsoft-com:vml" Requires="v">
                <p:oleObj spid="_x0000_s50257" r:id="rId3" imgW="7543800" imgH="889000" progId="Equation.DSMT4">
                  <p:embed/>
                </p:oleObj>
              </mc:Choice>
              <mc:Fallback>
                <p:oleObj r:id="rId3" imgW="7543800" imgH="889000" progId="Equation.DSMT4">
                  <p:embed/>
                  <p:pic>
                    <p:nvPicPr>
                      <p:cNvPr id="0" name="图片 3151"/>
                      <p:cNvPicPr/>
                      <p:nvPr/>
                    </p:nvPicPr>
                    <p:blipFill>
                      <a:blip r:embed="rId4"/>
                      <a:stretch>
                        <a:fillRect/>
                      </a:stretch>
                    </p:blipFill>
                    <p:spPr>
                      <a:xfrm>
                        <a:off x="2338705" y="1812608"/>
                        <a:ext cx="7545388" cy="889000"/>
                      </a:xfrm>
                      <a:prstGeom prst="rect">
                        <a:avLst/>
                      </a:prstGeom>
                      <a:noFill/>
                      <a:ln w="38100">
                        <a:noFill/>
                        <a:miter/>
                      </a:ln>
                    </p:spPr>
                  </p:pic>
                </p:oleObj>
              </mc:Fallback>
            </mc:AlternateContent>
          </a:graphicData>
        </a:graphic>
      </p:graphicFrame>
      <p:sp>
        <p:nvSpPr>
          <p:cNvPr id="5127" name="文本框 5126"/>
          <p:cNvSpPr txBox="1"/>
          <p:nvPr/>
        </p:nvSpPr>
        <p:spPr>
          <a:xfrm>
            <a:off x="2478405" y="1209358"/>
            <a:ext cx="5867400" cy="519112"/>
          </a:xfrm>
          <a:prstGeom prst="rect">
            <a:avLst/>
          </a:prstGeom>
          <a:noFill/>
          <a:ln w="57150">
            <a:noFill/>
          </a:ln>
        </p:spPr>
        <p:txBody>
          <a:bodyPr>
            <a:spAutoFit/>
          </a:bodyPr>
          <a:lstStyle/>
          <a:p>
            <a:pPr>
              <a:spcBef>
                <a:spcPct val="50000"/>
              </a:spcBef>
              <a:buClr>
                <a:schemeClr val="bg1"/>
              </a:buClr>
            </a:pPr>
            <a:r>
              <a:rPr lang="zh-CN" altLang="en-US" sz="2800" b="1" dirty="0">
                <a:latin typeface="Times New Roman" panose="02020603050405020304" pitchFamily="18" charset="0"/>
              </a:rPr>
              <a:t>通过观察</a:t>
            </a:r>
            <a:r>
              <a:rPr lang="en-US" altLang="zh-CN" sz="2800" b="1">
                <a:latin typeface="Times New Roman" panose="02020603050405020304" pitchFamily="18" charset="0"/>
              </a:rPr>
              <a:t>:</a:t>
            </a:r>
          </a:p>
        </p:txBody>
      </p:sp>
      <p:sp>
        <p:nvSpPr>
          <p:cNvPr id="5128" name="文本框 5127"/>
          <p:cNvSpPr txBox="1"/>
          <p:nvPr/>
        </p:nvSpPr>
        <p:spPr>
          <a:xfrm>
            <a:off x="2097405" y="3666808"/>
            <a:ext cx="8077200" cy="946150"/>
          </a:xfrm>
          <a:prstGeom prst="rect">
            <a:avLst/>
          </a:prstGeom>
          <a:noFill/>
          <a:ln w="9525">
            <a:noFill/>
          </a:ln>
        </p:spPr>
        <p:txBody>
          <a:bodyPr>
            <a:spAutoFit/>
          </a:bodyPr>
          <a:lstStyle/>
          <a:p>
            <a:pPr>
              <a:buClr>
                <a:schemeClr val="bg1"/>
              </a:buClr>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我们</a:t>
            </a:r>
            <a:r>
              <a:rPr lang="zh-CN" altLang="en-US" sz="2800" b="1" dirty="0">
                <a:latin typeface="Times New Roman" panose="02020603050405020304" pitchFamily="18" charset="0"/>
              </a:rPr>
              <a:t>可用两个数之间的‘距离’来刻化两个数的</a:t>
            </a:r>
          </a:p>
          <a:p>
            <a:pPr>
              <a:buClr>
                <a:schemeClr val="bg1"/>
              </a:buClr>
            </a:pPr>
            <a:r>
              <a:rPr lang="zh-CN" altLang="en-US" sz="2800" b="1" dirty="0" smtClean="0">
                <a:latin typeface="Times New Roman" panose="02020603050405020304" pitchFamily="18" charset="0"/>
              </a:rPr>
              <a:t>接近程度</a:t>
            </a:r>
            <a:r>
              <a:rPr lang="en-US" altLang="zh-CN" sz="2800" b="1" dirty="0">
                <a:latin typeface="Times New Roman" panose="02020603050405020304" pitchFamily="18" charset="0"/>
              </a:rPr>
              <a:t>.</a:t>
            </a:r>
          </a:p>
        </p:txBody>
      </p:sp>
      <p:graphicFrame>
        <p:nvGraphicFramePr>
          <p:cNvPr id="5129" name="对象 5128"/>
          <p:cNvGraphicFramePr/>
          <p:nvPr/>
        </p:nvGraphicFramePr>
        <p:xfrm>
          <a:off x="2962593" y="4908233"/>
          <a:ext cx="1562100" cy="495300"/>
        </p:xfrm>
        <a:graphic>
          <a:graphicData uri="http://schemas.openxmlformats.org/presentationml/2006/ole">
            <mc:AlternateContent xmlns:mc="http://schemas.openxmlformats.org/markup-compatibility/2006">
              <mc:Choice xmlns:v="urn:schemas-microsoft-com:vml" Requires="v">
                <p:oleObj spid="_x0000_s50258" r:id="rId5" imgW="1561465" imgH="495300" progId="Equation.DSMT4">
                  <p:embed/>
                </p:oleObj>
              </mc:Choice>
              <mc:Fallback>
                <p:oleObj r:id="rId5" imgW="1561465" imgH="495300" progId="Equation.DSMT4">
                  <p:embed/>
                  <p:pic>
                    <p:nvPicPr>
                      <p:cNvPr id="0" name="图片 3147"/>
                      <p:cNvPicPr/>
                      <p:nvPr/>
                    </p:nvPicPr>
                    <p:blipFill>
                      <a:blip r:embed="rId6"/>
                      <a:stretch>
                        <a:fillRect/>
                      </a:stretch>
                    </p:blipFill>
                    <p:spPr>
                      <a:xfrm>
                        <a:off x="2962593" y="4908233"/>
                        <a:ext cx="1562100" cy="495300"/>
                      </a:xfrm>
                      <a:prstGeom prst="rect">
                        <a:avLst/>
                      </a:prstGeom>
                      <a:noFill/>
                      <a:ln w="38100">
                        <a:noFill/>
                        <a:miter/>
                      </a:ln>
                    </p:spPr>
                  </p:pic>
                </p:oleObj>
              </mc:Fallback>
            </mc:AlternateContent>
          </a:graphicData>
        </a:graphic>
      </p:graphicFrame>
      <p:graphicFrame>
        <p:nvGraphicFramePr>
          <p:cNvPr id="5130" name="对象 5129"/>
          <p:cNvGraphicFramePr/>
          <p:nvPr/>
        </p:nvGraphicFramePr>
        <p:xfrm>
          <a:off x="7194868" y="4692333"/>
          <a:ext cx="2047875" cy="919162"/>
        </p:xfrm>
        <a:graphic>
          <a:graphicData uri="http://schemas.openxmlformats.org/presentationml/2006/ole">
            <mc:AlternateContent xmlns:mc="http://schemas.openxmlformats.org/markup-compatibility/2006">
              <mc:Choice xmlns:v="urn:schemas-microsoft-com:vml" Requires="v">
                <p:oleObj spid="_x0000_s50259" r:id="rId7" imgW="1244600" imgH="558800" progId="Equation.3">
                  <p:embed/>
                </p:oleObj>
              </mc:Choice>
              <mc:Fallback>
                <p:oleObj r:id="rId7" imgW="1244600" imgH="558800" progId="Equation.3">
                  <p:embed/>
                  <p:pic>
                    <p:nvPicPr>
                      <p:cNvPr id="0" name="图片 3148"/>
                      <p:cNvPicPr/>
                      <p:nvPr/>
                    </p:nvPicPr>
                    <p:blipFill>
                      <a:blip r:embed="rId8"/>
                      <a:stretch>
                        <a:fillRect/>
                      </a:stretch>
                    </p:blipFill>
                    <p:spPr>
                      <a:xfrm>
                        <a:off x="7194868" y="4692333"/>
                        <a:ext cx="2047875" cy="919162"/>
                      </a:xfrm>
                      <a:prstGeom prst="rect">
                        <a:avLst/>
                      </a:prstGeom>
                      <a:noFill/>
                      <a:ln w="38100">
                        <a:noFill/>
                        <a:miter/>
                      </a:ln>
                    </p:spPr>
                  </p:pic>
                </p:oleObj>
              </mc:Fallback>
            </mc:AlternateContent>
          </a:graphicData>
        </a:graphic>
      </p:graphicFrame>
      <p:graphicFrame>
        <p:nvGraphicFramePr>
          <p:cNvPr id="5131" name="对象 5130"/>
          <p:cNvGraphicFramePr/>
          <p:nvPr/>
        </p:nvGraphicFramePr>
        <p:xfrm>
          <a:off x="4634230" y="4612958"/>
          <a:ext cx="2474913" cy="1114425"/>
        </p:xfrm>
        <a:graphic>
          <a:graphicData uri="http://schemas.openxmlformats.org/presentationml/2006/ole">
            <mc:AlternateContent xmlns:mc="http://schemas.openxmlformats.org/markup-compatibility/2006">
              <mc:Choice xmlns:v="urn:schemas-microsoft-com:vml" Requires="v">
                <p:oleObj spid="_x0000_s50260" r:id="rId9" imgW="1155065" imgH="520700" progId="Equation.3">
                  <p:embed/>
                </p:oleObj>
              </mc:Choice>
              <mc:Fallback>
                <p:oleObj r:id="rId9" imgW="1155065" imgH="520700" progId="Equation.3">
                  <p:embed/>
                  <p:pic>
                    <p:nvPicPr>
                      <p:cNvPr id="0" name="图片 3152"/>
                      <p:cNvPicPr/>
                      <p:nvPr/>
                    </p:nvPicPr>
                    <p:blipFill>
                      <a:blip r:embed="rId10"/>
                      <a:stretch>
                        <a:fillRect/>
                      </a:stretch>
                    </p:blipFill>
                    <p:spPr>
                      <a:xfrm>
                        <a:off x="4634230" y="4612958"/>
                        <a:ext cx="2474913" cy="1114425"/>
                      </a:xfrm>
                      <a:prstGeom prst="rect">
                        <a:avLst/>
                      </a:prstGeom>
                      <a:noFill/>
                      <a:ln w="38100">
                        <a:noFill/>
                        <a:miter/>
                      </a:ln>
                    </p:spPr>
                  </p:pic>
                </p:oleObj>
              </mc:Fallback>
            </mc:AlternateContent>
          </a:graphicData>
        </a:graphic>
      </p:graphicFrame>
      <p:sp>
        <p:nvSpPr>
          <p:cNvPr id="5132" name="文本框 5131"/>
          <p:cNvSpPr txBox="1"/>
          <p:nvPr/>
        </p:nvSpPr>
        <p:spPr>
          <a:xfrm>
            <a:off x="2478405" y="5727383"/>
            <a:ext cx="6477000" cy="519112"/>
          </a:xfrm>
          <a:prstGeom prst="rect">
            <a:avLst/>
          </a:prstGeom>
          <a:noFill/>
          <a:ln w="9525">
            <a:noFill/>
          </a:ln>
        </p:spPr>
        <p:txBody>
          <a:bodyPr>
            <a:spAutoFit/>
          </a:bodyPr>
          <a:lstStyle/>
          <a:p>
            <a:pPr>
              <a:buClr>
                <a:schemeClr val="bg1"/>
              </a:buClr>
            </a:pPr>
            <a:r>
              <a:rPr lang="zh-CN" altLang="en-US" sz="2800" b="1" dirty="0">
                <a:latin typeface="Times New Roman" panose="02020603050405020304" pitchFamily="18" charset="0"/>
              </a:rPr>
              <a:t>随着</a:t>
            </a:r>
            <a:r>
              <a:rPr lang="en-US" altLang="zh-CN" sz="2800" b="1" i="1">
                <a:latin typeface="Times New Roman" panose="02020603050405020304" pitchFamily="18" charset="0"/>
              </a:rPr>
              <a:t>n</a:t>
            </a:r>
            <a:r>
              <a:rPr lang="zh-CN" altLang="en-US" sz="2800" b="1" dirty="0">
                <a:latin typeface="Times New Roman" panose="02020603050405020304" pitchFamily="18" charset="0"/>
              </a:rPr>
              <a:t>的增加，</a:t>
            </a:r>
            <a:r>
              <a:rPr lang="en-US" altLang="zh-CN" sz="2800" b="1">
                <a:latin typeface="Times New Roman" panose="02020603050405020304" pitchFamily="18" charset="0"/>
              </a:rPr>
              <a:t>1</a:t>
            </a:r>
            <a:r>
              <a:rPr lang="en-US" altLang="zh-CN" sz="2800" b="1">
                <a:latin typeface="黑体" panose="02010609060101010101" charset="-122"/>
                <a:ea typeface="黑体" panose="02010609060101010101" charset="-122"/>
              </a:rPr>
              <a:t>/</a:t>
            </a:r>
            <a:r>
              <a:rPr lang="en-US" altLang="zh-CN" sz="2800" b="1" i="1">
                <a:latin typeface="Times New Roman" panose="02020603050405020304" pitchFamily="18" charset="0"/>
              </a:rPr>
              <a:t>n</a:t>
            </a:r>
            <a:r>
              <a:rPr lang="zh-CN" altLang="en-US" sz="2800" b="1" dirty="0">
                <a:latin typeface="Times New Roman" panose="02020603050405020304" pitchFamily="18" charset="0"/>
              </a:rPr>
              <a:t>会越来越小</a:t>
            </a:r>
            <a:r>
              <a:rPr lang="en-US" altLang="zh-CN" sz="2800"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left)">
                                      <p:cBhvr>
                                        <p:cTn id="7" dur="500"/>
                                        <p:tgtEl>
                                          <p:spTgt spid="5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4"/>
                                        </p:tgtEl>
                                        <p:attrNameLst>
                                          <p:attrName>style.visibility</p:attrName>
                                        </p:attrNameLst>
                                      </p:cBhvr>
                                      <p:to>
                                        <p:strVal val="visible"/>
                                      </p:to>
                                    </p:set>
                                    <p:animEffect transition="in" filter="wipe(left)">
                                      <p:cBhvr>
                                        <p:cTn id="12" dur="75"/>
                                        <p:tgtEl>
                                          <p:spTgt spid="5124"/>
                                        </p:tgtEl>
                                      </p:cBhvr>
                                    </p:animEffect>
                                  </p:childTnLst>
                                </p:cTn>
                              </p:par>
                            </p:childTnLst>
                          </p:cTn>
                        </p:par>
                        <p:par>
                          <p:cTn id="13" fill="hold">
                            <p:stCondLst>
                              <p:cond delay="225"/>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5125"/>
                                        </p:tgtEl>
                                        <p:attrNameLst>
                                          <p:attrName>style.visibility</p:attrName>
                                        </p:attrNameLst>
                                      </p:cBhvr>
                                      <p:to>
                                        <p:strVal val="visible"/>
                                      </p:to>
                                    </p:set>
                                    <p:animEffect transition="in" filter="wipe(left)">
                                      <p:cBhvr>
                                        <p:cTn id="16" dur="75"/>
                                        <p:tgtEl>
                                          <p:spTgt spid="51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28"/>
                                        </p:tgtEl>
                                        <p:attrNameLst>
                                          <p:attrName>style.visibility</p:attrName>
                                        </p:attrNameLst>
                                      </p:cBhvr>
                                      <p:to>
                                        <p:strVal val="visible"/>
                                      </p:to>
                                    </p:set>
                                    <p:animEffect transition="in" filter="wipe(left)">
                                      <p:cBhvr>
                                        <p:cTn id="21" dur="500"/>
                                        <p:tgtEl>
                                          <p:spTgt spid="512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129"/>
                                        </p:tgtEl>
                                        <p:attrNameLst>
                                          <p:attrName>style.visibility</p:attrName>
                                        </p:attrNameLst>
                                      </p:cBhvr>
                                      <p:to>
                                        <p:strVal val="visible"/>
                                      </p:to>
                                    </p:set>
                                    <p:animEffect transition="in" filter="wipe(left)">
                                      <p:cBhvr>
                                        <p:cTn id="25" dur="500"/>
                                        <p:tgtEl>
                                          <p:spTgt spid="51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131"/>
                                        </p:tgtEl>
                                        <p:attrNameLst>
                                          <p:attrName>style.visibility</p:attrName>
                                        </p:attrNameLst>
                                      </p:cBhvr>
                                      <p:to>
                                        <p:strVal val="visible"/>
                                      </p:to>
                                    </p:set>
                                    <p:animEffect transition="in" filter="wipe(left)">
                                      <p:cBhvr>
                                        <p:cTn id="30" dur="500"/>
                                        <p:tgtEl>
                                          <p:spTgt spid="51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130"/>
                                        </p:tgtEl>
                                        <p:attrNameLst>
                                          <p:attrName>style.visibility</p:attrName>
                                        </p:attrNameLst>
                                      </p:cBhvr>
                                      <p:to>
                                        <p:strVal val="visible"/>
                                      </p:to>
                                    </p:set>
                                    <p:animEffect transition="in" filter="wipe(left)">
                                      <p:cBhvr>
                                        <p:cTn id="35" dur="500"/>
                                        <p:tgtEl>
                                          <p:spTgt spid="51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32"/>
                                        </p:tgtEl>
                                        <p:attrNameLst>
                                          <p:attrName>style.visibility</p:attrName>
                                        </p:attrNameLst>
                                      </p:cBhvr>
                                      <p:to>
                                        <p:strVal val="visible"/>
                                      </p:to>
                                    </p:set>
                                    <p:animEffect transition="in" filter="wipe(left)">
                                      <p:cBhvr>
                                        <p:cTn id="40"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bldLvl="0" animBg="1"/>
      <p:bldP spid="5128" grpId="0"/>
      <p:bldP spid="51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14340" name="文本框 14339"/>
          <p:cNvSpPr txBox="1"/>
          <p:nvPr/>
        </p:nvSpPr>
        <p:spPr>
          <a:xfrm>
            <a:off x="2133600" y="1212215"/>
            <a:ext cx="7848600" cy="460375"/>
          </a:xfrm>
          <a:prstGeom prst="rect">
            <a:avLst/>
          </a:prstGeom>
          <a:noFill/>
          <a:ln w="9525">
            <a:noFill/>
          </a:ln>
        </p:spPr>
        <p:txBody>
          <a:bodyPr>
            <a:spAutoFit/>
          </a:bodyPr>
          <a:lstStyle/>
          <a:p>
            <a:pPr algn="just">
              <a:spcBef>
                <a:spcPct val="50000"/>
              </a:spcBef>
              <a:buClr>
                <a:schemeClr val="bg1"/>
              </a:buClr>
            </a:pPr>
            <a:r>
              <a:rPr lang="zh-CN" altLang="en-US" sz="2400" dirty="0">
                <a:latin typeface="Times New Roman" panose="02020603050405020304" pitchFamily="18" charset="0"/>
              </a:rPr>
              <a:t>例</a:t>
            </a:r>
            <a:r>
              <a:rPr lang="en-US" altLang="zh-CN" sz="2400" dirty="0">
                <a:latin typeface="Times New Roman" panose="02020603050405020304" pitchFamily="18" charset="0"/>
              </a:rPr>
              <a:t>1      </a:t>
            </a:r>
            <a:r>
              <a:rPr lang="zh-CN" altLang="en-US" sz="2400" dirty="0">
                <a:latin typeface="Times New Roman" panose="02020603050405020304" pitchFamily="18" charset="0"/>
              </a:rPr>
              <a:t> 数列                  ，               都没有极限</a:t>
            </a:r>
            <a:r>
              <a:rPr lang="en-US" altLang="zh-CN" sz="2400" dirty="0">
                <a:latin typeface="Tahoma" panose="020B0604030504040204" pitchFamily="34" charset="0"/>
              </a:rPr>
              <a:t>.</a:t>
            </a:r>
          </a:p>
        </p:txBody>
      </p:sp>
      <p:graphicFrame>
        <p:nvGraphicFramePr>
          <p:cNvPr id="14341" name="对象 14340"/>
          <p:cNvGraphicFramePr/>
          <p:nvPr/>
        </p:nvGraphicFramePr>
        <p:xfrm>
          <a:off x="3863975" y="1240790"/>
          <a:ext cx="1385888" cy="414338"/>
        </p:xfrm>
        <a:graphic>
          <a:graphicData uri="http://schemas.openxmlformats.org/presentationml/2006/ole">
            <mc:AlternateContent xmlns:mc="http://schemas.openxmlformats.org/markup-compatibility/2006">
              <mc:Choice xmlns:v="urn:schemas-microsoft-com:vml" Requires="v">
                <p:oleObj spid="_x0000_s51421" r:id="rId3" imgW="481965" imgH="215900" progId="Equation.DSMT4">
                  <p:embed/>
                </p:oleObj>
              </mc:Choice>
              <mc:Fallback>
                <p:oleObj r:id="rId3" imgW="481965" imgH="215900" progId="Equation.DSMT4">
                  <p:embed/>
                  <p:pic>
                    <p:nvPicPr>
                      <p:cNvPr id="0" name="图片 3112"/>
                      <p:cNvPicPr/>
                      <p:nvPr/>
                    </p:nvPicPr>
                    <p:blipFill>
                      <a:blip r:embed="rId4"/>
                      <a:stretch>
                        <a:fillRect/>
                      </a:stretch>
                    </p:blipFill>
                    <p:spPr>
                      <a:xfrm>
                        <a:off x="3863975" y="1240790"/>
                        <a:ext cx="1385888" cy="414338"/>
                      </a:xfrm>
                      <a:prstGeom prst="rect">
                        <a:avLst/>
                      </a:prstGeom>
                      <a:noFill/>
                      <a:ln w="38100">
                        <a:noFill/>
                        <a:miter/>
                      </a:ln>
                    </p:spPr>
                  </p:pic>
                </p:oleObj>
              </mc:Fallback>
            </mc:AlternateContent>
          </a:graphicData>
        </a:graphic>
      </p:graphicFrame>
      <p:graphicFrame>
        <p:nvGraphicFramePr>
          <p:cNvPr id="14342" name="对象 14341"/>
          <p:cNvGraphicFramePr/>
          <p:nvPr/>
        </p:nvGraphicFramePr>
        <p:xfrm>
          <a:off x="5486400" y="1212215"/>
          <a:ext cx="1143000" cy="481013"/>
        </p:xfrm>
        <a:graphic>
          <a:graphicData uri="http://schemas.openxmlformats.org/presentationml/2006/ole">
            <mc:AlternateContent xmlns:mc="http://schemas.openxmlformats.org/markup-compatibility/2006">
              <mc:Choice xmlns:v="urn:schemas-microsoft-com:vml" Requires="v">
                <p:oleObj spid="_x0000_s51422" r:id="rId5" imgW="546100" imgH="228600" progId="Equation.DSMT4">
                  <p:embed/>
                </p:oleObj>
              </mc:Choice>
              <mc:Fallback>
                <p:oleObj r:id="rId5" imgW="546100" imgH="228600" progId="Equation.DSMT4">
                  <p:embed/>
                  <p:pic>
                    <p:nvPicPr>
                      <p:cNvPr id="0" name="图片 3127"/>
                      <p:cNvPicPr/>
                      <p:nvPr/>
                    </p:nvPicPr>
                    <p:blipFill>
                      <a:blip r:embed="rId6"/>
                      <a:stretch>
                        <a:fillRect/>
                      </a:stretch>
                    </p:blipFill>
                    <p:spPr>
                      <a:xfrm>
                        <a:off x="5486400" y="1212215"/>
                        <a:ext cx="1143000" cy="481013"/>
                      </a:xfrm>
                      <a:prstGeom prst="rect">
                        <a:avLst/>
                      </a:prstGeom>
                      <a:noFill/>
                      <a:ln w="38100">
                        <a:noFill/>
                        <a:miter/>
                      </a:ln>
                    </p:spPr>
                  </p:pic>
                </p:oleObj>
              </mc:Fallback>
            </mc:AlternateContent>
          </a:graphicData>
        </a:graphic>
      </p:graphicFrame>
      <p:sp>
        <p:nvSpPr>
          <p:cNvPr id="14343" name="文本框 14342"/>
          <p:cNvSpPr txBox="1"/>
          <p:nvPr/>
        </p:nvSpPr>
        <p:spPr>
          <a:xfrm>
            <a:off x="1905000" y="1974215"/>
            <a:ext cx="8382000" cy="1735138"/>
          </a:xfrm>
          <a:prstGeom prst="rect">
            <a:avLst/>
          </a:prstGeom>
          <a:noFill/>
          <a:ln w="9525">
            <a:noFill/>
          </a:ln>
        </p:spPr>
        <p:txBody>
          <a:bodyPr>
            <a:spAutoFit/>
          </a:bodyPr>
          <a:lstStyle/>
          <a:p>
            <a:pPr algn="just">
              <a:lnSpc>
                <a:spcPct val="150000"/>
              </a:lnSpc>
              <a:spcBef>
                <a:spcPct val="50000"/>
              </a:spcBef>
              <a:buClr>
                <a:schemeClr val="bg1"/>
              </a:buClr>
            </a:pPr>
            <a:r>
              <a:rPr lang="zh-CN" altLang="en-US" sz="2400" dirty="0">
                <a:latin typeface="Times New Roman" panose="02020603050405020304" pitchFamily="18" charset="0"/>
              </a:rPr>
              <a:t>如果当  无限增大时，数列       不能接近于一个确定的常数，则称数列       没有极限，或称数列          发散，记作              不存在</a:t>
            </a:r>
            <a:r>
              <a:rPr lang="en-US" altLang="zh-CN" sz="2400" dirty="0">
                <a:latin typeface="Tahoma" panose="020B0604030504040204" pitchFamily="34" charset="0"/>
              </a:rPr>
              <a:t>.</a:t>
            </a:r>
          </a:p>
        </p:txBody>
      </p:sp>
      <p:graphicFrame>
        <p:nvGraphicFramePr>
          <p:cNvPr id="14344" name="对象 14343"/>
          <p:cNvGraphicFramePr/>
          <p:nvPr/>
        </p:nvGraphicFramePr>
        <p:xfrm>
          <a:off x="2819400" y="2202815"/>
          <a:ext cx="457200" cy="327025"/>
        </p:xfrm>
        <a:graphic>
          <a:graphicData uri="http://schemas.openxmlformats.org/presentationml/2006/ole">
            <mc:AlternateContent xmlns:mc="http://schemas.openxmlformats.org/markup-compatibility/2006">
              <mc:Choice xmlns:v="urn:schemas-microsoft-com:vml" Requires="v">
                <p:oleObj spid="_x0000_s51423" r:id="rId7" imgW="127000" imgH="139700" progId="Equation.DSMT4">
                  <p:embed/>
                </p:oleObj>
              </mc:Choice>
              <mc:Fallback>
                <p:oleObj r:id="rId7" imgW="127000" imgH="139700" progId="Equation.DSMT4">
                  <p:embed/>
                  <p:pic>
                    <p:nvPicPr>
                      <p:cNvPr id="0" name="图片 3113"/>
                      <p:cNvPicPr/>
                      <p:nvPr/>
                    </p:nvPicPr>
                    <p:blipFill>
                      <a:blip r:embed="rId8"/>
                      <a:stretch>
                        <a:fillRect/>
                      </a:stretch>
                    </p:blipFill>
                    <p:spPr>
                      <a:xfrm>
                        <a:off x="2819400" y="2202815"/>
                        <a:ext cx="457200" cy="327025"/>
                      </a:xfrm>
                      <a:prstGeom prst="rect">
                        <a:avLst/>
                      </a:prstGeom>
                      <a:noFill/>
                      <a:ln w="38100">
                        <a:noFill/>
                        <a:miter/>
                      </a:ln>
                    </p:spPr>
                  </p:pic>
                </p:oleObj>
              </mc:Fallback>
            </mc:AlternateContent>
          </a:graphicData>
        </a:graphic>
      </p:graphicFrame>
      <p:sp>
        <p:nvSpPr>
          <p:cNvPr id="14349" name="文本框 14348"/>
          <p:cNvSpPr txBox="1"/>
          <p:nvPr/>
        </p:nvSpPr>
        <p:spPr>
          <a:xfrm>
            <a:off x="1905000" y="3879215"/>
            <a:ext cx="8382000" cy="1187450"/>
          </a:xfrm>
          <a:prstGeom prst="rect">
            <a:avLst/>
          </a:prstGeom>
          <a:noFill/>
          <a:ln w="9525">
            <a:noFill/>
          </a:ln>
        </p:spPr>
        <p:txBody>
          <a:bodyPr>
            <a:spAutoFit/>
          </a:bodyPr>
          <a:lstStyle/>
          <a:p>
            <a:pPr>
              <a:lnSpc>
                <a:spcPct val="150000"/>
              </a:lnSpc>
              <a:spcBef>
                <a:spcPct val="50000"/>
              </a:spcBef>
              <a:buClr>
                <a:schemeClr val="bg1"/>
              </a:buClr>
            </a:pPr>
            <a:r>
              <a:rPr lang="zh-CN" altLang="en-US" sz="2400" dirty="0">
                <a:latin typeface="Times New Roman" panose="02020603050405020304" pitchFamily="18" charset="0"/>
              </a:rPr>
              <a:t>当     无限增大时，如果      无限增大，则数列没有极限</a:t>
            </a:r>
            <a:r>
              <a:rPr lang="en-US" altLang="zh-CN" sz="2400" dirty="0">
                <a:latin typeface="Tahoma" panose="020B0604030504040204" pitchFamily="34" charset="0"/>
              </a:rPr>
              <a:t>.</a:t>
            </a:r>
            <a:r>
              <a:rPr lang="zh-CN" altLang="en-US" sz="2400" dirty="0">
                <a:latin typeface="Times New Roman" panose="02020603050405020304" pitchFamily="18" charset="0"/>
              </a:rPr>
              <a:t>这时，习惯上也称数列            的极限是无穷大，记作</a:t>
            </a:r>
            <a:r>
              <a:rPr lang="zh-CN" altLang="en-US" sz="2400" dirty="0">
                <a:latin typeface="Tahoma" panose="020B0604030504040204" pitchFamily="34" charset="0"/>
              </a:rPr>
              <a:t>   </a:t>
            </a:r>
          </a:p>
        </p:txBody>
      </p:sp>
      <p:graphicFrame>
        <p:nvGraphicFramePr>
          <p:cNvPr id="14350" name="对象 14349"/>
          <p:cNvGraphicFramePr/>
          <p:nvPr/>
        </p:nvGraphicFramePr>
        <p:xfrm>
          <a:off x="2362200" y="4107815"/>
          <a:ext cx="523875" cy="304800"/>
        </p:xfrm>
        <a:graphic>
          <a:graphicData uri="http://schemas.openxmlformats.org/presentationml/2006/ole">
            <mc:AlternateContent xmlns:mc="http://schemas.openxmlformats.org/markup-compatibility/2006">
              <mc:Choice xmlns:v="urn:schemas-microsoft-com:vml" Requires="v">
                <p:oleObj spid="_x0000_s51424" r:id="rId9" imgW="127000" imgH="139700" progId="Equation.DSMT4">
                  <p:embed/>
                </p:oleObj>
              </mc:Choice>
              <mc:Fallback>
                <p:oleObj r:id="rId9" imgW="127000" imgH="139700" progId="Equation.DSMT4">
                  <p:embed/>
                  <p:pic>
                    <p:nvPicPr>
                      <p:cNvPr id="0" name="图片 3130"/>
                      <p:cNvPicPr/>
                      <p:nvPr/>
                    </p:nvPicPr>
                    <p:blipFill>
                      <a:blip r:embed="rId8"/>
                      <a:stretch>
                        <a:fillRect/>
                      </a:stretch>
                    </p:blipFill>
                    <p:spPr>
                      <a:xfrm>
                        <a:off x="2362200" y="4107815"/>
                        <a:ext cx="523875" cy="304800"/>
                      </a:xfrm>
                      <a:prstGeom prst="rect">
                        <a:avLst/>
                      </a:prstGeom>
                      <a:noFill/>
                      <a:ln w="38100">
                        <a:noFill/>
                        <a:miter/>
                      </a:ln>
                    </p:spPr>
                  </p:pic>
                </p:oleObj>
              </mc:Fallback>
            </mc:AlternateContent>
          </a:graphicData>
        </a:graphic>
      </p:graphicFrame>
      <p:graphicFrame>
        <p:nvGraphicFramePr>
          <p:cNvPr id="14354" name="对象 14353"/>
          <p:cNvGraphicFramePr/>
          <p:nvPr/>
        </p:nvGraphicFramePr>
        <p:xfrm>
          <a:off x="5591175" y="2175828"/>
          <a:ext cx="557213" cy="455612"/>
        </p:xfrm>
        <a:graphic>
          <a:graphicData uri="http://schemas.openxmlformats.org/presentationml/2006/ole">
            <mc:AlternateContent xmlns:mc="http://schemas.openxmlformats.org/markup-compatibility/2006">
              <mc:Choice xmlns:v="urn:schemas-microsoft-com:vml" Requires="v">
                <p:oleObj spid="_x0000_s51425" r:id="rId10" imgW="279400" imgH="228600" progId="Equation.3">
                  <p:embed/>
                </p:oleObj>
              </mc:Choice>
              <mc:Fallback>
                <p:oleObj r:id="rId10" imgW="279400" imgH="228600" progId="Equation.3">
                  <p:embed/>
                  <p:pic>
                    <p:nvPicPr>
                      <p:cNvPr id="0" name="图片 3114"/>
                      <p:cNvPicPr/>
                      <p:nvPr/>
                    </p:nvPicPr>
                    <p:blipFill>
                      <a:blip r:embed="rId11"/>
                      <a:stretch>
                        <a:fillRect/>
                      </a:stretch>
                    </p:blipFill>
                    <p:spPr>
                      <a:xfrm>
                        <a:off x="5591175" y="2175828"/>
                        <a:ext cx="557213" cy="455612"/>
                      </a:xfrm>
                      <a:prstGeom prst="rect">
                        <a:avLst/>
                      </a:prstGeom>
                      <a:noFill/>
                      <a:ln w="38100">
                        <a:noFill/>
                        <a:miter/>
                      </a:ln>
                    </p:spPr>
                  </p:pic>
                </p:oleObj>
              </mc:Fallback>
            </mc:AlternateContent>
          </a:graphicData>
        </a:graphic>
      </p:graphicFrame>
      <p:graphicFrame>
        <p:nvGraphicFramePr>
          <p:cNvPr id="14355" name="对象 14354"/>
          <p:cNvGraphicFramePr/>
          <p:nvPr/>
        </p:nvGraphicFramePr>
        <p:xfrm>
          <a:off x="6600825" y="2680653"/>
          <a:ext cx="557213" cy="455612"/>
        </p:xfrm>
        <a:graphic>
          <a:graphicData uri="http://schemas.openxmlformats.org/presentationml/2006/ole">
            <mc:AlternateContent xmlns:mc="http://schemas.openxmlformats.org/markup-compatibility/2006">
              <mc:Choice xmlns:v="urn:schemas-microsoft-com:vml" Requires="v">
                <p:oleObj spid="_x0000_s51426" r:id="rId12" imgW="279400" imgH="228600" progId="Equation.3">
                  <p:embed/>
                </p:oleObj>
              </mc:Choice>
              <mc:Fallback>
                <p:oleObj r:id="rId12" imgW="279400" imgH="228600" progId="Equation.3">
                  <p:embed/>
                  <p:pic>
                    <p:nvPicPr>
                      <p:cNvPr id="0" name="图片 3126"/>
                      <p:cNvPicPr/>
                      <p:nvPr/>
                    </p:nvPicPr>
                    <p:blipFill>
                      <a:blip r:embed="rId13"/>
                      <a:stretch>
                        <a:fillRect/>
                      </a:stretch>
                    </p:blipFill>
                    <p:spPr>
                      <a:xfrm>
                        <a:off x="6600825" y="2680653"/>
                        <a:ext cx="557213" cy="455612"/>
                      </a:xfrm>
                      <a:prstGeom prst="rect">
                        <a:avLst/>
                      </a:prstGeom>
                      <a:noFill/>
                      <a:ln w="38100">
                        <a:noFill/>
                        <a:miter/>
                      </a:ln>
                    </p:spPr>
                  </p:pic>
                </p:oleObj>
              </mc:Fallback>
            </mc:AlternateContent>
          </a:graphicData>
        </a:graphic>
      </p:graphicFrame>
      <p:graphicFrame>
        <p:nvGraphicFramePr>
          <p:cNvPr id="14356" name="对象 14355"/>
          <p:cNvGraphicFramePr/>
          <p:nvPr/>
        </p:nvGraphicFramePr>
        <p:xfrm>
          <a:off x="3216275" y="2752090"/>
          <a:ext cx="557213" cy="455613"/>
        </p:xfrm>
        <a:graphic>
          <a:graphicData uri="http://schemas.openxmlformats.org/presentationml/2006/ole">
            <mc:AlternateContent xmlns:mc="http://schemas.openxmlformats.org/markup-compatibility/2006">
              <mc:Choice xmlns:v="urn:schemas-microsoft-com:vml" Requires="v">
                <p:oleObj spid="_x0000_s51427" r:id="rId14" imgW="279400" imgH="228600" progId="Equation.3">
                  <p:embed/>
                </p:oleObj>
              </mc:Choice>
              <mc:Fallback>
                <p:oleObj r:id="rId14" imgW="279400" imgH="228600" progId="Equation.3">
                  <p:embed/>
                  <p:pic>
                    <p:nvPicPr>
                      <p:cNvPr id="0" name="图片 3128"/>
                      <p:cNvPicPr/>
                      <p:nvPr/>
                    </p:nvPicPr>
                    <p:blipFill>
                      <a:blip r:embed="rId13"/>
                      <a:stretch>
                        <a:fillRect/>
                      </a:stretch>
                    </p:blipFill>
                    <p:spPr>
                      <a:xfrm>
                        <a:off x="3216275" y="2752090"/>
                        <a:ext cx="557213" cy="455613"/>
                      </a:xfrm>
                      <a:prstGeom prst="rect">
                        <a:avLst/>
                      </a:prstGeom>
                      <a:noFill/>
                      <a:ln w="38100">
                        <a:noFill/>
                        <a:miter/>
                      </a:ln>
                    </p:spPr>
                  </p:pic>
                </p:oleObj>
              </mc:Fallback>
            </mc:AlternateContent>
          </a:graphicData>
        </a:graphic>
      </p:graphicFrame>
      <p:graphicFrame>
        <p:nvGraphicFramePr>
          <p:cNvPr id="14357" name="对象 14356"/>
          <p:cNvGraphicFramePr/>
          <p:nvPr/>
        </p:nvGraphicFramePr>
        <p:xfrm>
          <a:off x="5232400" y="5488940"/>
          <a:ext cx="1941513" cy="793750"/>
        </p:xfrm>
        <a:graphic>
          <a:graphicData uri="http://schemas.openxmlformats.org/presentationml/2006/ole">
            <mc:AlternateContent xmlns:mc="http://schemas.openxmlformats.org/markup-compatibility/2006">
              <mc:Choice xmlns:v="urn:schemas-microsoft-com:vml" Requires="v">
                <p:oleObj spid="_x0000_s51428" r:id="rId15" imgW="774065" imgH="317500" progId="Equation.3">
                  <p:embed/>
                </p:oleObj>
              </mc:Choice>
              <mc:Fallback>
                <p:oleObj r:id="rId15" imgW="774065" imgH="317500" progId="Equation.3">
                  <p:embed/>
                  <p:pic>
                    <p:nvPicPr>
                      <p:cNvPr id="0" name="图片 3121"/>
                      <p:cNvPicPr/>
                      <p:nvPr/>
                    </p:nvPicPr>
                    <p:blipFill>
                      <a:blip r:embed="rId16"/>
                      <a:stretch>
                        <a:fillRect/>
                      </a:stretch>
                    </p:blipFill>
                    <p:spPr>
                      <a:xfrm>
                        <a:off x="5232400" y="5488940"/>
                        <a:ext cx="1941513" cy="793750"/>
                      </a:xfrm>
                      <a:prstGeom prst="rect">
                        <a:avLst/>
                      </a:prstGeom>
                      <a:noFill/>
                      <a:ln w="38100">
                        <a:noFill/>
                        <a:miter/>
                      </a:ln>
                    </p:spPr>
                  </p:pic>
                </p:oleObj>
              </mc:Fallback>
            </mc:AlternateContent>
          </a:graphicData>
        </a:graphic>
      </p:graphicFrame>
      <p:graphicFrame>
        <p:nvGraphicFramePr>
          <p:cNvPr id="14358" name="对象 14357"/>
          <p:cNvGraphicFramePr/>
          <p:nvPr/>
        </p:nvGraphicFramePr>
        <p:xfrm>
          <a:off x="8759825" y="2536190"/>
          <a:ext cx="1241425" cy="793750"/>
        </p:xfrm>
        <a:graphic>
          <a:graphicData uri="http://schemas.openxmlformats.org/presentationml/2006/ole">
            <mc:AlternateContent xmlns:mc="http://schemas.openxmlformats.org/markup-compatibility/2006">
              <mc:Choice xmlns:v="urn:schemas-microsoft-com:vml" Requires="v">
                <p:oleObj spid="_x0000_s51429" r:id="rId17" imgW="494665" imgH="317500" progId="Equation.3">
                  <p:embed/>
                </p:oleObj>
              </mc:Choice>
              <mc:Fallback>
                <p:oleObj r:id="rId17" imgW="494665" imgH="317500" progId="Equation.3">
                  <p:embed/>
                  <p:pic>
                    <p:nvPicPr>
                      <p:cNvPr id="0" name="图片 3115"/>
                      <p:cNvPicPr/>
                      <p:nvPr/>
                    </p:nvPicPr>
                    <p:blipFill>
                      <a:blip r:embed="rId18"/>
                      <a:stretch>
                        <a:fillRect/>
                      </a:stretch>
                    </p:blipFill>
                    <p:spPr>
                      <a:xfrm>
                        <a:off x="8759825" y="2536190"/>
                        <a:ext cx="1241425" cy="793750"/>
                      </a:xfrm>
                      <a:prstGeom prst="rect">
                        <a:avLst/>
                      </a:prstGeom>
                      <a:noFill/>
                      <a:ln w="38100">
                        <a:noFill/>
                        <a:miter/>
                      </a:ln>
                    </p:spPr>
                  </p:pic>
                </p:oleObj>
              </mc:Fallback>
            </mc:AlternateContent>
          </a:graphicData>
        </a:graphic>
      </p:graphicFrame>
      <p:graphicFrame>
        <p:nvGraphicFramePr>
          <p:cNvPr id="14359" name="对象 14358"/>
          <p:cNvGraphicFramePr/>
          <p:nvPr/>
        </p:nvGraphicFramePr>
        <p:xfrm>
          <a:off x="4277995" y="4611053"/>
          <a:ext cx="557213" cy="455612"/>
        </p:xfrm>
        <a:graphic>
          <a:graphicData uri="http://schemas.openxmlformats.org/presentationml/2006/ole">
            <mc:AlternateContent xmlns:mc="http://schemas.openxmlformats.org/markup-compatibility/2006">
              <mc:Choice xmlns:v="urn:schemas-microsoft-com:vml" Requires="v">
                <p:oleObj spid="_x0000_s51430" r:id="rId19" imgW="279400" imgH="228600" progId="Equation.3">
                  <p:embed/>
                </p:oleObj>
              </mc:Choice>
              <mc:Fallback>
                <p:oleObj r:id="rId19" imgW="279400" imgH="228600" progId="Equation.3">
                  <p:embed/>
                  <p:pic>
                    <p:nvPicPr>
                      <p:cNvPr id="0" name="图片 3116"/>
                      <p:cNvPicPr/>
                      <p:nvPr/>
                    </p:nvPicPr>
                    <p:blipFill>
                      <a:blip r:embed="rId13"/>
                      <a:stretch>
                        <a:fillRect/>
                      </a:stretch>
                    </p:blipFill>
                    <p:spPr>
                      <a:xfrm>
                        <a:off x="4277995" y="4611053"/>
                        <a:ext cx="557213" cy="455612"/>
                      </a:xfrm>
                      <a:prstGeom prst="rect">
                        <a:avLst/>
                      </a:prstGeom>
                      <a:noFill/>
                      <a:ln w="38100">
                        <a:noFill/>
                        <a:miter/>
                      </a:ln>
                    </p:spPr>
                  </p:pic>
                </p:oleObj>
              </mc:Fallback>
            </mc:AlternateContent>
          </a:graphicData>
        </a:graphic>
      </p:graphicFrame>
      <p:graphicFrame>
        <p:nvGraphicFramePr>
          <p:cNvPr id="14360" name="对象 14359"/>
          <p:cNvGraphicFramePr/>
          <p:nvPr/>
        </p:nvGraphicFramePr>
        <p:xfrm>
          <a:off x="5159375" y="4049078"/>
          <a:ext cx="354013" cy="455612"/>
        </p:xfrm>
        <a:graphic>
          <a:graphicData uri="http://schemas.openxmlformats.org/presentationml/2006/ole">
            <mc:AlternateContent xmlns:mc="http://schemas.openxmlformats.org/markup-compatibility/2006">
              <mc:Choice xmlns:v="urn:schemas-microsoft-com:vml" Requires="v">
                <p:oleObj spid="_x0000_s51431" r:id="rId20" imgW="177800" imgH="227965" progId="Equation.3">
                  <p:embed/>
                </p:oleObj>
              </mc:Choice>
              <mc:Fallback>
                <p:oleObj r:id="rId20" imgW="177800" imgH="227965" progId="Equation.3">
                  <p:embed/>
                  <p:pic>
                    <p:nvPicPr>
                      <p:cNvPr id="0" name="图片 3131"/>
                      <p:cNvPicPr/>
                      <p:nvPr/>
                    </p:nvPicPr>
                    <p:blipFill>
                      <a:blip r:embed="rId21"/>
                      <a:stretch>
                        <a:fillRect/>
                      </a:stretch>
                    </p:blipFill>
                    <p:spPr>
                      <a:xfrm>
                        <a:off x="5159375" y="4049078"/>
                        <a:ext cx="354013" cy="4556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blinds(horizontal)">
                                      <p:cBhvr>
                                        <p:cTn id="7" dur="500"/>
                                        <p:tgtEl>
                                          <p:spTgt spid="14343"/>
                                        </p:tgtEl>
                                      </p:cBhvr>
                                    </p:animEffect>
                                  </p:childTnLst>
                                </p:cTn>
                              </p:par>
                              <p:par>
                                <p:cTn id="8" presetID="3" presetClass="entr" presetSubtype="10" fill="hold" nodeType="withEffect">
                                  <p:stCondLst>
                                    <p:cond delay="0"/>
                                  </p:stCondLst>
                                  <p:childTnLst>
                                    <p:set>
                                      <p:cBhvr>
                                        <p:cTn id="9" dur="1" fill="hold">
                                          <p:stCondLst>
                                            <p:cond delay="0"/>
                                          </p:stCondLst>
                                        </p:cTn>
                                        <p:tgtEl>
                                          <p:spTgt spid="14354"/>
                                        </p:tgtEl>
                                        <p:attrNameLst>
                                          <p:attrName>style.visibility</p:attrName>
                                        </p:attrNameLst>
                                      </p:cBhvr>
                                      <p:to>
                                        <p:strVal val="visible"/>
                                      </p:to>
                                    </p:set>
                                    <p:animEffect transition="in" filter="blinds(horizontal)">
                                      <p:cBhvr>
                                        <p:cTn id="10" dur="500"/>
                                        <p:tgtEl>
                                          <p:spTgt spid="14354"/>
                                        </p:tgtEl>
                                      </p:cBhvr>
                                    </p:animEffect>
                                  </p:childTnLst>
                                </p:cTn>
                              </p:par>
                              <p:par>
                                <p:cTn id="11" presetID="3" presetClass="entr" presetSubtype="10" fill="hold" nodeType="withEffect">
                                  <p:stCondLst>
                                    <p:cond delay="0"/>
                                  </p:stCondLst>
                                  <p:childTnLst>
                                    <p:set>
                                      <p:cBhvr>
                                        <p:cTn id="12" dur="1" fill="hold">
                                          <p:stCondLst>
                                            <p:cond delay="0"/>
                                          </p:stCondLst>
                                        </p:cTn>
                                        <p:tgtEl>
                                          <p:spTgt spid="14356"/>
                                        </p:tgtEl>
                                        <p:attrNameLst>
                                          <p:attrName>style.visibility</p:attrName>
                                        </p:attrNameLst>
                                      </p:cBhvr>
                                      <p:to>
                                        <p:strVal val="visible"/>
                                      </p:to>
                                    </p:set>
                                    <p:animEffect transition="in" filter="blinds(horizontal)">
                                      <p:cBhvr>
                                        <p:cTn id="13" dur="500"/>
                                        <p:tgtEl>
                                          <p:spTgt spid="14356"/>
                                        </p:tgtEl>
                                      </p:cBhvr>
                                    </p:animEffect>
                                  </p:childTnLst>
                                </p:cTn>
                              </p:par>
                              <p:par>
                                <p:cTn id="14" presetID="3" presetClass="entr" presetSubtype="10" fill="hold" nodeType="withEffect">
                                  <p:stCondLst>
                                    <p:cond delay="0"/>
                                  </p:stCondLst>
                                  <p:childTnLst>
                                    <p:set>
                                      <p:cBhvr>
                                        <p:cTn id="15" dur="1" fill="hold">
                                          <p:stCondLst>
                                            <p:cond delay="0"/>
                                          </p:stCondLst>
                                        </p:cTn>
                                        <p:tgtEl>
                                          <p:spTgt spid="14355"/>
                                        </p:tgtEl>
                                        <p:attrNameLst>
                                          <p:attrName>style.visibility</p:attrName>
                                        </p:attrNameLst>
                                      </p:cBhvr>
                                      <p:to>
                                        <p:strVal val="visible"/>
                                      </p:to>
                                    </p:set>
                                    <p:animEffect transition="in" filter="blinds(horizontal)">
                                      <p:cBhvr>
                                        <p:cTn id="16" dur="500"/>
                                        <p:tgtEl>
                                          <p:spTgt spid="14355"/>
                                        </p:tgtEl>
                                      </p:cBhvr>
                                    </p:animEffect>
                                  </p:childTnLst>
                                </p:cTn>
                              </p:par>
                              <p:par>
                                <p:cTn id="17" presetID="3" presetClass="entr" presetSubtype="10" fill="hold" nodeType="withEffect">
                                  <p:stCondLst>
                                    <p:cond delay="0"/>
                                  </p:stCondLst>
                                  <p:childTnLst>
                                    <p:set>
                                      <p:cBhvr>
                                        <p:cTn id="18" dur="1" fill="hold">
                                          <p:stCondLst>
                                            <p:cond delay="0"/>
                                          </p:stCondLst>
                                        </p:cTn>
                                        <p:tgtEl>
                                          <p:spTgt spid="14344"/>
                                        </p:tgtEl>
                                        <p:attrNameLst>
                                          <p:attrName>style.visibility</p:attrName>
                                        </p:attrNameLst>
                                      </p:cBhvr>
                                      <p:to>
                                        <p:strVal val="visible"/>
                                      </p:to>
                                    </p:set>
                                    <p:animEffect transition="in" filter="blinds(horizontal)">
                                      <p:cBhvr>
                                        <p:cTn id="19" dur="500"/>
                                        <p:tgtEl>
                                          <p:spTgt spid="14344"/>
                                        </p:tgtEl>
                                      </p:cBhvr>
                                    </p:animEffect>
                                  </p:childTnLst>
                                </p:cTn>
                              </p:par>
                              <p:par>
                                <p:cTn id="20" presetID="3" presetClass="entr" presetSubtype="10" fill="hold" nodeType="withEffect">
                                  <p:stCondLst>
                                    <p:cond delay="0"/>
                                  </p:stCondLst>
                                  <p:childTnLst>
                                    <p:set>
                                      <p:cBhvr>
                                        <p:cTn id="21" dur="1" fill="hold">
                                          <p:stCondLst>
                                            <p:cond delay="0"/>
                                          </p:stCondLst>
                                        </p:cTn>
                                        <p:tgtEl>
                                          <p:spTgt spid="14358"/>
                                        </p:tgtEl>
                                        <p:attrNameLst>
                                          <p:attrName>style.visibility</p:attrName>
                                        </p:attrNameLst>
                                      </p:cBhvr>
                                      <p:to>
                                        <p:strVal val="visible"/>
                                      </p:to>
                                    </p:set>
                                    <p:animEffect transition="in" filter="blinds(horizontal)">
                                      <p:cBhvr>
                                        <p:cTn id="22" dur="500"/>
                                        <p:tgtEl>
                                          <p:spTgt spid="143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49"/>
                                        </p:tgtEl>
                                        <p:attrNameLst>
                                          <p:attrName>style.visibility</p:attrName>
                                        </p:attrNameLst>
                                      </p:cBhvr>
                                      <p:to>
                                        <p:strVal val="visible"/>
                                      </p:to>
                                    </p:set>
                                    <p:animEffect transition="in" filter="blinds(horizontal)">
                                      <p:cBhvr>
                                        <p:cTn id="27" dur="500"/>
                                        <p:tgtEl>
                                          <p:spTgt spid="14349"/>
                                        </p:tgtEl>
                                      </p:cBhvr>
                                    </p:animEffect>
                                  </p:childTnLst>
                                </p:cTn>
                              </p:par>
                              <p:par>
                                <p:cTn id="28" presetID="3" presetClass="entr" presetSubtype="10" fill="hold" nodeType="withEffect">
                                  <p:stCondLst>
                                    <p:cond delay="0"/>
                                  </p:stCondLst>
                                  <p:childTnLst>
                                    <p:set>
                                      <p:cBhvr>
                                        <p:cTn id="29" dur="1" fill="hold">
                                          <p:stCondLst>
                                            <p:cond delay="0"/>
                                          </p:stCondLst>
                                        </p:cTn>
                                        <p:tgtEl>
                                          <p:spTgt spid="14350"/>
                                        </p:tgtEl>
                                        <p:attrNameLst>
                                          <p:attrName>style.visibility</p:attrName>
                                        </p:attrNameLst>
                                      </p:cBhvr>
                                      <p:to>
                                        <p:strVal val="visible"/>
                                      </p:to>
                                    </p:set>
                                    <p:animEffect transition="in" filter="blinds(horizontal)">
                                      <p:cBhvr>
                                        <p:cTn id="30" dur="500"/>
                                        <p:tgtEl>
                                          <p:spTgt spid="14350"/>
                                        </p:tgtEl>
                                      </p:cBhvr>
                                    </p:animEffect>
                                  </p:childTnLst>
                                </p:cTn>
                              </p:par>
                              <p:par>
                                <p:cTn id="31" presetID="3" presetClass="entr" presetSubtype="10" fill="hold" nodeType="withEffect">
                                  <p:stCondLst>
                                    <p:cond delay="0"/>
                                  </p:stCondLst>
                                  <p:childTnLst>
                                    <p:set>
                                      <p:cBhvr>
                                        <p:cTn id="32" dur="1" fill="hold">
                                          <p:stCondLst>
                                            <p:cond delay="0"/>
                                          </p:stCondLst>
                                        </p:cTn>
                                        <p:tgtEl>
                                          <p:spTgt spid="14360"/>
                                        </p:tgtEl>
                                        <p:attrNameLst>
                                          <p:attrName>style.visibility</p:attrName>
                                        </p:attrNameLst>
                                      </p:cBhvr>
                                      <p:to>
                                        <p:strVal val="visible"/>
                                      </p:to>
                                    </p:set>
                                    <p:animEffect transition="in" filter="blinds(horizontal)">
                                      <p:cBhvr>
                                        <p:cTn id="33" dur="500"/>
                                        <p:tgtEl>
                                          <p:spTgt spid="14360"/>
                                        </p:tgtEl>
                                      </p:cBhvr>
                                    </p:animEffect>
                                  </p:childTnLst>
                                </p:cTn>
                              </p:par>
                              <p:par>
                                <p:cTn id="34" presetID="3" presetClass="entr" presetSubtype="10" fill="hold" nodeType="withEffect">
                                  <p:stCondLst>
                                    <p:cond delay="0"/>
                                  </p:stCondLst>
                                  <p:childTnLst>
                                    <p:set>
                                      <p:cBhvr>
                                        <p:cTn id="35" dur="1" fill="hold">
                                          <p:stCondLst>
                                            <p:cond delay="0"/>
                                          </p:stCondLst>
                                        </p:cTn>
                                        <p:tgtEl>
                                          <p:spTgt spid="14359"/>
                                        </p:tgtEl>
                                        <p:attrNameLst>
                                          <p:attrName>style.visibility</p:attrName>
                                        </p:attrNameLst>
                                      </p:cBhvr>
                                      <p:to>
                                        <p:strVal val="visible"/>
                                      </p:to>
                                    </p:set>
                                    <p:animEffect transition="in" filter="blinds(horizontal)">
                                      <p:cBhvr>
                                        <p:cTn id="36" dur="500"/>
                                        <p:tgtEl>
                                          <p:spTgt spid="1435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357"/>
                                        </p:tgtEl>
                                        <p:attrNameLst>
                                          <p:attrName>style.visibility</p:attrName>
                                        </p:attrNameLst>
                                      </p:cBhvr>
                                      <p:to>
                                        <p:strVal val="visible"/>
                                      </p:to>
                                    </p:set>
                                    <p:animEffect transition="in" filter="blinds(horizontal)">
                                      <p:cBhvr>
                                        <p:cTn id="41" dur="5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11268" name="Text Box 2"/>
          <p:cNvSpPr txBox="1"/>
          <p:nvPr/>
        </p:nvSpPr>
        <p:spPr>
          <a:xfrm>
            <a:off x="1563370" y="1271270"/>
            <a:ext cx="1219200" cy="517525"/>
          </a:xfrm>
          <a:prstGeom prst="rect">
            <a:avLst/>
          </a:prstGeom>
          <a:noFill/>
          <a:ln w="9525">
            <a:noFill/>
          </a:ln>
        </p:spPr>
        <p:txBody>
          <a:bodyPr>
            <a:spAutoFit/>
          </a:bodyPr>
          <a:lstStyle/>
          <a:p>
            <a:pPr>
              <a:spcBef>
                <a:spcPct val="50000"/>
              </a:spcBef>
            </a:pPr>
            <a:r>
              <a:rPr lang="zh-CN" altLang="en-US" sz="2800" b="1" dirty="0">
                <a:latin typeface="黑体" panose="02010609060101010101" charset="-122"/>
                <a:ea typeface="黑体" panose="02010609060101010101" charset="-122"/>
              </a:rPr>
              <a:t>例</a:t>
            </a:r>
            <a:r>
              <a:rPr lang="zh-CN" altLang="zh-CN" sz="2800" b="1" dirty="0">
                <a:latin typeface="黑体" panose="02010609060101010101" charset="-122"/>
                <a:ea typeface="黑体" panose="02010609060101010101" charset="-122"/>
              </a:rPr>
              <a:t>2</a:t>
            </a:r>
          </a:p>
        </p:txBody>
      </p:sp>
      <p:graphicFrame>
        <p:nvGraphicFramePr>
          <p:cNvPr id="11269" name="Object 3"/>
          <p:cNvGraphicFramePr>
            <a:graphicFrameLocks noChangeAspect="1"/>
          </p:cNvGraphicFramePr>
          <p:nvPr/>
        </p:nvGraphicFramePr>
        <p:xfrm>
          <a:off x="2401570" y="1118870"/>
          <a:ext cx="3073400" cy="838200"/>
        </p:xfrm>
        <a:graphic>
          <a:graphicData uri="http://schemas.openxmlformats.org/presentationml/2006/ole">
            <mc:AlternateContent xmlns:mc="http://schemas.openxmlformats.org/markup-compatibility/2006">
              <mc:Choice xmlns:v="urn:schemas-microsoft-com:vml" Requires="v">
                <p:oleObj spid="_x0000_s52465" r:id="rId3" imgW="3073400" imgH="838200" progId="Equation.3">
                  <p:embed/>
                </p:oleObj>
              </mc:Choice>
              <mc:Fallback>
                <p:oleObj r:id="rId3" imgW="3073400" imgH="838200" progId="Equation.3">
                  <p:embed/>
                  <p:pic>
                    <p:nvPicPr>
                      <p:cNvPr id="0" name="图片 3125"/>
                      <p:cNvPicPr/>
                      <p:nvPr/>
                    </p:nvPicPr>
                    <p:blipFill>
                      <a:blip r:embed="rId4"/>
                      <a:stretch>
                        <a:fillRect/>
                      </a:stretch>
                    </p:blipFill>
                    <p:spPr>
                      <a:xfrm>
                        <a:off x="2401570" y="1118870"/>
                        <a:ext cx="3073400" cy="838200"/>
                      </a:xfrm>
                      <a:prstGeom prst="rect">
                        <a:avLst/>
                      </a:prstGeom>
                      <a:noFill/>
                      <a:ln w="38100">
                        <a:noFill/>
                        <a:miter/>
                      </a:ln>
                    </p:spPr>
                  </p:pic>
                </p:oleObj>
              </mc:Fallback>
            </mc:AlternateContent>
          </a:graphicData>
        </a:graphic>
      </p:graphicFrame>
      <p:sp>
        <p:nvSpPr>
          <p:cNvPr id="18436" name="Text Box 4"/>
          <p:cNvSpPr txBox="1"/>
          <p:nvPr/>
        </p:nvSpPr>
        <p:spPr>
          <a:xfrm>
            <a:off x="1487170" y="2352358"/>
            <a:ext cx="609600" cy="519112"/>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黑体" panose="02010609060101010101" charset="-122"/>
              </a:rPr>
              <a:t>证</a:t>
            </a:r>
            <a:endParaRPr lang="zh-CN" altLang="en-US" sz="2800" b="1" dirty="0">
              <a:latin typeface="Times New Roman" panose="02020603050405020304" pitchFamily="18" charset="0"/>
            </a:endParaRPr>
          </a:p>
        </p:txBody>
      </p:sp>
      <p:graphicFrame>
        <p:nvGraphicFramePr>
          <p:cNvPr id="11271" name="Object 5"/>
          <p:cNvGraphicFramePr>
            <a:graphicFrameLocks noChangeAspect="1"/>
          </p:cNvGraphicFramePr>
          <p:nvPr/>
        </p:nvGraphicFramePr>
        <p:xfrm>
          <a:off x="2420620" y="2414270"/>
          <a:ext cx="895350" cy="509588"/>
        </p:xfrm>
        <a:graphic>
          <a:graphicData uri="http://schemas.openxmlformats.org/presentationml/2006/ole">
            <mc:AlternateContent xmlns:mc="http://schemas.openxmlformats.org/markup-compatibility/2006">
              <mc:Choice xmlns:v="urn:schemas-microsoft-com:vml" Requires="v">
                <p:oleObj spid="_x0000_s52466" r:id="rId5" imgW="443865" imgH="254000" progId="Equation.3">
                  <p:embed/>
                </p:oleObj>
              </mc:Choice>
              <mc:Fallback>
                <p:oleObj r:id="rId5" imgW="443865" imgH="254000" progId="Equation.3">
                  <p:embed/>
                  <p:pic>
                    <p:nvPicPr>
                      <p:cNvPr id="0" name="图片 3132"/>
                      <p:cNvPicPr/>
                      <p:nvPr/>
                    </p:nvPicPr>
                    <p:blipFill>
                      <a:blip r:embed="rId6"/>
                      <a:stretch>
                        <a:fillRect/>
                      </a:stretch>
                    </p:blipFill>
                    <p:spPr>
                      <a:xfrm>
                        <a:off x="2420620" y="2414270"/>
                        <a:ext cx="895350" cy="509588"/>
                      </a:xfrm>
                      <a:prstGeom prst="rect">
                        <a:avLst/>
                      </a:prstGeom>
                      <a:noFill/>
                      <a:ln w="38100">
                        <a:noFill/>
                        <a:miter/>
                      </a:ln>
                    </p:spPr>
                  </p:pic>
                </p:oleObj>
              </mc:Fallback>
            </mc:AlternateContent>
          </a:graphicData>
        </a:graphic>
      </p:graphicFrame>
      <p:graphicFrame>
        <p:nvGraphicFramePr>
          <p:cNvPr id="11272" name="Object 6"/>
          <p:cNvGraphicFramePr>
            <a:graphicFrameLocks noChangeAspect="1"/>
          </p:cNvGraphicFramePr>
          <p:nvPr/>
        </p:nvGraphicFramePr>
        <p:xfrm>
          <a:off x="3392170" y="2166620"/>
          <a:ext cx="1816100" cy="901700"/>
        </p:xfrm>
        <a:graphic>
          <a:graphicData uri="http://schemas.openxmlformats.org/presentationml/2006/ole">
            <mc:AlternateContent xmlns:mc="http://schemas.openxmlformats.org/markup-compatibility/2006">
              <mc:Choice xmlns:v="urn:schemas-microsoft-com:vml" Requires="v">
                <p:oleObj spid="_x0000_s52467" r:id="rId7" imgW="1815465" imgH="901065" progId="Equation.3">
                  <p:embed/>
                </p:oleObj>
              </mc:Choice>
              <mc:Fallback>
                <p:oleObj r:id="rId7" imgW="1815465" imgH="901065" progId="Equation.3">
                  <p:embed/>
                  <p:pic>
                    <p:nvPicPr>
                      <p:cNvPr id="0" name="图片 3076"/>
                      <p:cNvPicPr/>
                      <p:nvPr/>
                    </p:nvPicPr>
                    <p:blipFill>
                      <a:blip r:embed="rId8"/>
                      <a:stretch>
                        <a:fillRect/>
                      </a:stretch>
                    </p:blipFill>
                    <p:spPr>
                      <a:xfrm>
                        <a:off x="3392170" y="2166620"/>
                        <a:ext cx="1816100" cy="901700"/>
                      </a:xfrm>
                      <a:prstGeom prst="rect">
                        <a:avLst/>
                      </a:prstGeom>
                      <a:noFill/>
                      <a:ln w="38100">
                        <a:noFill/>
                        <a:miter/>
                      </a:ln>
                    </p:spPr>
                  </p:pic>
                </p:oleObj>
              </mc:Fallback>
            </mc:AlternateContent>
          </a:graphicData>
        </a:graphic>
      </p:graphicFrame>
      <p:graphicFrame>
        <p:nvGraphicFramePr>
          <p:cNvPr id="11273" name="Object 7"/>
          <p:cNvGraphicFramePr>
            <a:graphicFrameLocks noChangeAspect="1"/>
          </p:cNvGraphicFramePr>
          <p:nvPr/>
        </p:nvGraphicFramePr>
        <p:xfrm>
          <a:off x="8029258" y="2185670"/>
          <a:ext cx="544512" cy="838200"/>
        </p:xfrm>
        <a:graphic>
          <a:graphicData uri="http://schemas.openxmlformats.org/presentationml/2006/ole">
            <mc:AlternateContent xmlns:mc="http://schemas.openxmlformats.org/markup-compatibility/2006">
              <mc:Choice xmlns:v="urn:schemas-microsoft-com:vml" Requires="v">
                <p:oleObj spid="_x0000_s52468" r:id="rId9" imgW="548005" imgH="840740" progId="Equation.3">
                  <p:embed/>
                </p:oleObj>
              </mc:Choice>
              <mc:Fallback>
                <p:oleObj r:id="rId9" imgW="548005" imgH="840740" progId="Equation.3">
                  <p:embed/>
                  <p:pic>
                    <p:nvPicPr>
                      <p:cNvPr id="0" name="图片 3077"/>
                      <p:cNvPicPr/>
                      <p:nvPr/>
                    </p:nvPicPr>
                    <p:blipFill>
                      <a:blip r:embed="rId10"/>
                      <a:stretch>
                        <a:fillRect/>
                      </a:stretch>
                    </p:blipFill>
                    <p:spPr>
                      <a:xfrm>
                        <a:off x="8029258" y="2185670"/>
                        <a:ext cx="544512" cy="838200"/>
                      </a:xfrm>
                      <a:prstGeom prst="rect">
                        <a:avLst/>
                      </a:prstGeom>
                      <a:noFill/>
                      <a:ln w="38100">
                        <a:noFill/>
                        <a:miter/>
                      </a:ln>
                    </p:spPr>
                  </p:pic>
                </p:oleObj>
              </mc:Fallback>
            </mc:AlternateContent>
          </a:graphicData>
        </a:graphic>
      </p:graphicFrame>
      <p:graphicFrame>
        <p:nvGraphicFramePr>
          <p:cNvPr id="11274" name="Object 8"/>
          <p:cNvGraphicFramePr>
            <a:graphicFrameLocks noChangeAspect="1"/>
          </p:cNvGraphicFramePr>
          <p:nvPr/>
        </p:nvGraphicFramePr>
        <p:xfrm>
          <a:off x="3933508" y="3465195"/>
          <a:ext cx="1884362" cy="815975"/>
        </p:xfrm>
        <a:graphic>
          <a:graphicData uri="http://schemas.openxmlformats.org/presentationml/2006/ole">
            <mc:AlternateContent xmlns:mc="http://schemas.openxmlformats.org/markup-compatibility/2006">
              <mc:Choice xmlns:v="urn:schemas-microsoft-com:vml" Requires="v">
                <p:oleObj spid="_x0000_s52469" r:id="rId11" imgW="2082165" imgH="901065" progId="Equation.3">
                  <p:embed/>
                </p:oleObj>
              </mc:Choice>
              <mc:Fallback>
                <p:oleObj r:id="rId11" imgW="2082165" imgH="901065" progId="Equation.3">
                  <p:embed/>
                  <p:pic>
                    <p:nvPicPr>
                      <p:cNvPr id="0" name="图片 3075"/>
                      <p:cNvPicPr/>
                      <p:nvPr/>
                    </p:nvPicPr>
                    <p:blipFill>
                      <a:blip r:embed="rId12"/>
                      <a:stretch>
                        <a:fillRect/>
                      </a:stretch>
                    </p:blipFill>
                    <p:spPr>
                      <a:xfrm>
                        <a:off x="3933508" y="3465195"/>
                        <a:ext cx="1884362" cy="815975"/>
                      </a:xfrm>
                      <a:prstGeom prst="rect">
                        <a:avLst/>
                      </a:prstGeom>
                      <a:noFill/>
                      <a:ln w="38100">
                        <a:noFill/>
                        <a:miter/>
                      </a:ln>
                    </p:spPr>
                  </p:pic>
                </p:oleObj>
              </mc:Fallback>
            </mc:AlternateContent>
          </a:graphicData>
        </a:graphic>
      </p:graphicFrame>
      <p:graphicFrame>
        <p:nvGraphicFramePr>
          <p:cNvPr id="11275" name="Object 9"/>
          <p:cNvGraphicFramePr>
            <a:graphicFrameLocks noChangeAspect="1"/>
          </p:cNvGraphicFramePr>
          <p:nvPr/>
        </p:nvGraphicFramePr>
        <p:xfrm>
          <a:off x="6165533" y="3592195"/>
          <a:ext cx="1966912" cy="400050"/>
        </p:xfrm>
        <a:graphic>
          <a:graphicData uri="http://schemas.openxmlformats.org/presentationml/2006/ole">
            <mc:AlternateContent xmlns:mc="http://schemas.openxmlformats.org/markup-compatibility/2006">
              <mc:Choice xmlns:v="urn:schemas-microsoft-com:vml" Requires="v">
                <p:oleObj spid="_x0000_s52470" r:id="rId13" imgW="2171065" imgH="444500" progId="Equation.3">
                  <p:embed/>
                </p:oleObj>
              </mc:Choice>
              <mc:Fallback>
                <p:oleObj r:id="rId13" imgW="2171065" imgH="444500" progId="Equation.3">
                  <p:embed/>
                  <p:pic>
                    <p:nvPicPr>
                      <p:cNvPr id="0" name="图片 3117"/>
                      <p:cNvPicPr/>
                      <p:nvPr/>
                    </p:nvPicPr>
                    <p:blipFill>
                      <a:blip r:embed="rId14"/>
                      <a:stretch>
                        <a:fillRect/>
                      </a:stretch>
                    </p:blipFill>
                    <p:spPr>
                      <a:xfrm>
                        <a:off x="6165533" y="3592195"/>
                        <a:ext cx="1966912" cy="400050"/>
                      </a:xfrm>
                      <a:prstGeom prst="rect">
                        <a:avLst/>
                      </a:prstGeom>
                      <a:noFill/>
                      <a:ln w="38100">
                        <a:noFill/>
                        <a:miter/>
                      </a:ln>
                    </p:spPr>
                  </p:pic>
                </p:oleObj>
              </mc:Fallback>
            </mc:AlternateContent>
          </a:graphicData>
        </a:graphic>
      </p:graphicFrame>
      <p:graphicFrame>
        <p:nvGraphicFramePr>
          <p:cNvPr id="11276" name="Object 10"/>
          <p:cNvGraphicFramePr>
            <a:graphicFrameLocks noChangeAspect="1"/>
          </p:cNvGraphicFramePr>
          <p:nvPr/>
        </p:nvGraphicFramePr>
        <p:xfrm>
          <a:off x="2468245" y="4500245"/>
          <a:ext cx="3552825" cy="860425"/>
        </p:xfrm>
        <a:graphic>
          <a:graphicData uri="http://schemas.openxmlformats.org/presentationml/2006/ole">
            <mc:AlternateContent xmlns:mc="http://schemas.openxmlformats.org/markup-compatibility/2006">
              <mc:Choice xmlns:v="urn:schemas-microsoft-com:vml" Requires="v">
                <p:oleObj spid="_x0000_s52471" r:id="rId15" imgW="3719195" imgH="901065" progId="Equation.3">
                  <p:embed/>
                </p:oleObj>
              </mc:Choice>
              <mc:Fallback>
                <p:oleObj r:id="rId15" imgW="3719195" imgH="901065" progId="Equation.3">
                  <p:embed/>
                  <p:pic>
                    <p:nvPicPr>
                      <p:cNvPr id="0" name="图片 3118"/>
                      <p:cNvPicPr/>
                      <p:nvPr/>
                    </p:nvPicPr>
                    <p:blipFill>
                      <a:blip r:embed="rId16"/>
                      <a:stretch>
                        <a:fillRect/>
                      </a:stretch>
                    </p:blipFill>
                    <p:spPr>
                      <a:xfrm>
                        <a:off x="2468245" y="4500245"/>
                        <a:ext cx="3552825" cy="860425"/>
                      </a:xfrm>
                      <a:prstGeom prst="rect">
                        <a:avLst/>
                      </a:prstGeom>
                      <a:noFill/>
                      <a:ln w="38100">
                        <a:noFill/>
                        <a:miter/>
                      </a:ln>
                    </p:spPr>
                  </p:pic>
                </p:oleObj>
              </mc:Fallback>
            </mc:AlternateContent>
          </a:graphicData>
        </a:graphic>
      </p:graphicFrame>
      <p:graphicFrame>
        <p:nvGraphicFramePr>
          <p:cNvPr id="11277" name="Object 11"/>
          <p:cNvGraphicFramePr>
            <a:graphicFrameLocks noChangeAspect="1"/>
          </p:cNvGraphicFramePr>
          <p:nvPr/>
        </p:nvGraphicFramePr>
        <p:xfrm>
          <a:off x="2224405" y="5360670"/>
          <a:ext cx="2582863" cy="801688"/>
        </p:xfrm>
        <a:graphic>
          <a:graphicData uri="http://schemas.openxmlformats.org/presentationml/2006/ole">
            <mc:AlternateContent xmlns:mc="http://schemas.openxmlformats.org/markup-compatibility/2006">
              <mc:Choice xmlns:v="urn:schemas-microsoft-com:vml" Requires="v">
                <p:oleObj spid="_x0000_s52472" r:id="rId17" imgW="2705100" imgH="838200" progId="Equation.3">
                  <p:embed/>
                </p:oleObj>
              </mc:Choice>
              <mc:Fallback>
                <p:oleObj r:id="rId17" imgW="2705100" imgH="838200" progId="Equation.3">
                  <p:embed/>
                  <p:pic>
                    <p:nvPicPr>
                      <p:cNvPr id="0" name="图片 3124"/>
                      <p:cNvPicPr/>
                      <p:nvPr/>
                    </p:nvPicPr>
                    <p:blipFill>
                      <a:blip r:embed="rId18"/>
                      <a:stretch>
                        <a:fillRect/>
                      </a:stretch>
                    </p:blipFill>
                    <p:spPr>
                      <a:xfrm>
                        <a:off x="2224405" y="5360670"/>
                        <a:ext cx="2582863" cy="801688"/>
                      </a:xfrm>
                      <a:prstGeom prst="rect">
                        <a:avLst/>
                      </a:prstGeom>
                      <a:noFill/>
                      <a:ln w="38100">
                        <a:noFill/>
                        <a:miter/>
                      </a:ln>
                    </p:spPr>
                  </p:pic>
                </p:oleObj>
              </mc:Fallback>
            </mc:AlternateContent>
          </a:graphicData>
        </a:graphic>
      </p:graphicFrame>
      <p:graphicFrame>
        <p:nvGraphicFramePr>
          <p:cNvPr id="11278" name="Object 12"/>
          <p:cNvGraphicFramePr>
            <a:graphicFrameLocks noChangeAspect="1"/>
          </p:cNvGraphicFramePr>
          <p:nvPr/>
        </p:nvGraphicFramePr>
        <p:xfrm>
          <a:off x="2061845" y="3633470"/>
          <a:ext cx="1681163" cy="390525"/>
        </p:xfrm>
        <a:graphic>
          <a:graphicData uri="http://schemas.openxmlformats.org/presentationml/2006/ole">
            <mc:AlternateContent xmlns:mc="http://schemas.openxmlformats.org/markup-compatibility/2006">
              <mc:Choice xmlns:v="urn:schemas-microsoft-com:vml" Requires="v">
                <p:oleObj spid="_x0000_s52473" r:id="rId19" imgW="1841500" imgH="431800" progId="Equation.3">
                  <p:embed/>
                </p:oleObj>
              </mc:Choice>
              <mc:Fallback>
                <p:oleObj r:id="rId19" imgW="1841500" imgH="431800" progId="Equation.3">
                  <p:embed/>
                  <p:pic>
                    <p:nvPicPr>
                      <p:cNvPr id="0" name="图片 3123"/>
                      <p:cNvPicPr/>
                      <p:nvPr/>
                    </p:nvPicPr>
                    <p:blipFill>
                      <a:blip r:embed="rId20"/>
                      <a:stretch>
                        <a:fillRect/>
                      </a:stretch>
                    </p:blipFill>
                    <p:spPr>
                      <a:xfrm>
                        <a:off x="2061845" y="3633470"/>
                        <a:ext cx="1681163" cy="390525"/>
                      </a:xfrm>
                      <a:prstGeom prst="rect">
                        <a:avLst/>
                      </a:prstGeom>
                      <a:noFill/>
                      <a:ln w="38100">
                        <a:noFill/>
                        <a:miter/>
                      </a:ln>
                    </p:spPr>
                  </p:pic>
                </p:oleObj>
              </mc:Fallback>
            </mc:AlternateContent>
          </a:graphicData>
        </a:graphic>
      </p:graphicFrame>
      <p:graphicFrame>
        <p:nvGraphicFramePr>
          <p:cNvPr id="11279" name="Object 13"/>
          <p:cNvGraphicFramePr>
            <a:graphicFrameLocks noChangeAspect="1"/>
          </p:cNvGraphicFramePr>
          <p:nvPr>
            <p:extLst>
              <p:ext uri="{D42A27DB-BD31-4B8C-83A1-F6EECF244321}">
                <p14:modId xmlns:p14="http://schemas.microsoft.com/office/powerpoint/2010/main" val="715469582"/>
              </p:ext>
            </p:extLst>
          </p:nvPr>
        </p:nvGraphicFramePr>
        <p:xfrm>
          <a:off x="5447843" y="2196611"/>
          <a:ext cx="1435380" cy="740118"/>
        </p:xfrm>
        <a:graphic>
          <a:graphicData uri="http://schemas.openxmlformats.org/presentationml/2006/ole">
            <mc:AlternateContent xmlns:mc="http://schemas.openxmlformats.org/markup-compatibility/2006">
              <mc:Choice xmlns:v="urn:schemas-microsoft-com:vml" Requires="v">
                <p:oleObj spid="_x0000_s52474" name="公式" r:id="rId21" imgW="812520" imgH="419040" progId="Equation.3">
                  <p:embed/>
                </p:oleObj>
              </mc:Choice>
              <mc:Fallback>
                <p:oleObj name="公式" r:id="rId21" imgW="812520" imgH="419040" progId="Equation.3">
                  <p:embed/>
                  <p:pic>
                    <p:nvPicPr>
                      <p:cNvPr id="0" name="图片 3122"/>
                      <p:cNvPicPr/>
                      <p:nvPr/>
                    </p:nvPicPr>
                    <p:blipFill>
                      <a:blip r:embed="rId22"/>
                      <a:stretch>
                        <a:fillRect/>
                      </a:stretch>
                    </p:blipFill>
                    <p:spPr>
                      <a:xfrm>
                        <a:off x="5447843" y="2196611"/>
                        <a:ext cx="1435380" cy="740118"/>
                      </a:xfrm>
                      <a:prstGeom prst="rect">
                        <a:avLst/>
                      </a:prstGeom>
                      <a:noFill/>
                      <a:ln w="38100">
                        <a:noFill/>
                        <a:miter/>
                      </a:ln>
                    </p:spPr>
                  </p:pic>
                </p:oleObj>
              </mc:Fallback>
            </mc:AlternateContent>
          </a:graphicData>
        </a:graphic>
      </p:graphicFrame>
      <p:graphicFrame>
        <p:nvGraphicFramePr>
          <p:cNvPr id="11280" name="Object 14"/>
          <p:cNvGraphicFramePr>
            <a:graphicFrameLocks noChangeAspect="1"/>
          </p:cNvGraphicFramePr>
          <p:nvPr>
            <p:extLst>
              <p:ext uri="{D42A27DB-BD31-4B8C-83A1-F6EECF244321}">
                <p14:modId xmlns:p14="http://schemas.microsoft.com/office/powerpoint/2010/main" val="1738275097"/>
              </p:ext>
            </p:extLst>
          </p:nvPr>
        </p:nvGraphicFramePr>
        <p:xfrm>
          <a:off x="7001577" y="2166620"/>
          <a:ext cx="801865" cy="824497"/>
        </p:xfrm>
        <a:graphic>
          <a:graphicData uri="http://schemas.openxmlformats.org/presentationml/2006/ole">
            <mc:AlternateContent xmlns:mc="http://schemas.openxmlformats.org/markup-compatibility/2006">
              <mc:Choice xmlns:v="urn:schemas-microsoft-com:vml" Requires="v">
                <p:oleObj spid="_x0000_s52475" name="公式" r:id="rId23" imgW="393480" imgH="406080" progId="Equation.3">
                  <p:embed/>
                </p:oleObj>
              </mc:Choice>
              <mc:Fallback>
                <p:oleObj name="公式" r:id="rId23" imgW="393480" imgH="406080" progId="Equation.3">
                  <p:embed/>
                  <p:pic>
                    <p:nvPicPr>
                      <p:cNvPr id="0" name="图片 3168"/>
                      <p:cNvPicPr/>
                      <p:nvPr/>
                    </p:nvPicPr>
                    <p:blipFill>
                      <a:blip r:embed="rId24"/>
                      <a:stretch>
                        <a:fillRect/>
                      </a:stretch>
                    </p:blipFill>
                    <p:spPr>
                      <a:xfrm>
                        <a:off x="7001577" y="2166620"/>
                        <a:ext cx="801865" cy="824497"/>
                      </a:xfrm>
                      <a:prstGeom prst="rect">
                        <a:avLst/>
                      </a:prstGeom>
                      <a:noFill/>
                      <a:ln w="38100">
                        <a:noFill/>
                        <a:miter/>
                      </a:ln>
                    </p:spPr>
                  </p:pic>
                </p:oleObj>
              </mc:Fallback>
            </mc:AlternateContent>
          </a:graphicData>
        </a:graphic>
      </p:graphicFrame>
      <p:graphicFrame>
        <p:nvGraphicFramePr>
          <p:cNvPr id="11281" name="对象 11280"/>
          <p:cNvGraphicFramePr/>
          <p:nvPr/>
        </p:nvGraphicFramePr>
        <p:xfrm>
          <a:off x="5474970" y="5279390"/>
          <a:ext cx="5203825" cy="965200"/>
        </p:xfrm>
        <a:graphic>
          <a:graphicData uri="http://schemas.openxmlformats.org/presentationml/2006/ole">
            <mc:AlternateContent xmlns:mc="http://schemas.openxmlformats.org/markup-compatibility/2006">
              <mc:Choice xmlns:v="urn:schemas-microsoft-com:vml" Requires="v">
                <p:oleObj spid="_x0000_s52476" r:id="rId25" imgW="2602230" imgH="482600" progId="Equation.3">
                  <p:embed/>
                </p:oleObj>
              </mc:Choice>
              <mc:Fallback>
                <p:oleObj r:id="rId25" imgW="2602230" imgH="482600" progId="Equation.3">
                  <p:embed/>
                  <p:pic>
                    <p:nvPicPr>
                      <p:cNvPr id="0" name="图片 3169"/>
                      <p:cNvPicPr/>
                      <p:nvPr/>
                    </p:nvPicPr>
                    <p:blipFill>
                      <a:blip r:embed="rId26"/>
                      <a:stretch>
                        <a:fillRect/>
                      </a:stretch>
                    </p:blipFill>
                    <p:spPr>
                      <a:xfrm>
                        <a:off x="5474970" y="5279390"/>
                        <a:ext cx="5203825" cy="965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left)">
                                      <p:cBhvr>
                                        <p:cTn id="12" dur="500"/>
                                        <p:tgtEl>
                                          <p:spTgt spid="11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79"/>
                                        </p:tgtEl>
                                        <p:attrNameLst>
                                          <p:attrName>style.visibility</p:attrName>
                                        </p:attrNameLst>
                                      </p:cBhvr>
                                      <p:to>
                                        <p:strVal val="visible"/>
                                      </p:to>
                                    </p:set>
                                    <p:animEffect transition="in" filter="wipe(left)">
                                      <p:cBhvr>
                                        <p:cTn id="22" dur="500"/>
                                        <p:tgtEl>
                                          <p:spTgt spid="11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80"/>
                                        </p:tgtEl>
                                        <p:attrNameLst>
                                          <p:attrName>style.visibility</p:attrName>
                                        </p:attrNameLst>
                                      </p:cBhvr>
                                      <p:to>
                                        <p:strVal val="visible"/>
                                      </p:to>
                                    </p:set>
                                    <p:animEffect transition="in" filter="wipe(left)">
                                      <p:cBhvr>
                                        <p:cTn id="27" dur="500"/>
                                        <p:tgtEl>
                                          <p:spTgt spid="11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73"/>
                                        </p:tgtEl>
                                        <p:attrNameLst>
                                          <p:attrName>style.visibility</p:attrName>
                                        </p:attrNameLst>
                                      </p:cBhvr>
                                      <p:to>
                                        <p:strVal val="visible"/>
                                      </p:to>
                                    </p:set>
                                    <p:animEffect transition="in" filter="wipe(left)">
                                      <p:cBhvr>
                                        <p:cTn id="32" dur="500"/>
                                        <p:tgtEl>
                                          <p:spTgt spid="112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78"/>
                                        </p:tgtEl>
                                        <p:attrNameLst>
                                          <p:attrName>style.visibility</p:attrName>
                                        </p:attrNameLst>
                                      </p:cBhvr>
                                      <p:to>
                                        <p:strVal val="visible"/>
                                      </p:to>
                                    </p:set>
                                    <p:animEffect transition="in" filter="wipe(left)">
                                      <p:cBhvr>
                                        <p:cTn id="37" dur="500"/>
                                        <p:tgtEl>
                                          <p:spTgt spid="112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74"/>
                                        </p:tgtEl>
                                        <p:attrNameLst>
                                          <p:attrName>style.visibility</p:attrName>
                                        </p:attrNameLst>
                                      </p:cBhvr>
                                      <p:to>
                                        <p:strVal val="visible"/>
                                      </p:to>
                                    </p:set>
                                    <p:animEffect transition="in" filter="wipe(left)">
                                      <p:cBhvr>
                                        <p:cTn id="42" dur="500"/>
                                        <p:tgtEl>
                                          <p:spTgt spid="112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275"/>
                                        </p:tgtEl>
                                        <p:attrNameLst>
                                          <p:attrName>style.visibility</p:attrName>
                                        </p:attrNameLst>
                                      </p:cBhvr>
                                      <p:to>
                                        <p:strVal val="visible"/>
                                      </p:to>
                                    </p:set>
                                    <p:animEffect transition="in" filter="wipe(left)">
                                      <p:cBhvr>
                                        <p:cTn id="47" dur="500"/>
                                        <p:tgtEl>
                                          <p:spTgt spid="112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276"/>
                                        </p:tgtEl>
                                        <p:attrNameLst>
                                          <p:attrName>style.visibility</p:attrName>
                                        </p:attrNameLst>
                                      </p:cBhvr>
                                      <p:to>
                                        <p:strVal val="visible"/>
                                      </p:to>
                                    </p:set>
                                    <p:animEffect transition="in" filter="wipe(left)">
                                      <p:cBhvr>
                                        <p:cTn id="52" dur="500"/>
                                        <p:tgtEl>
                                          <p:spTgt spid="112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277"/>
                                        </p:tgtEl>
                                        <p:attrNameLst>
                                          <p:attrName>style.visibility</p:attrName>
                                        </p:attrNameLst>
                                      </p:cBhvr>
                                      <p:to>
                                        <p:strVal val="visible"/>
                                      </p:to>
                                    </p:set>
                                    <p:animEffect transition="in" filter="wipe(left)">
                                      <p:cBhvr>
                                        <p:cTn id="57" dur="500"/>
                                        <p:tgtEl>
                                          <p:spTgt spid="112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281"/>
                                        </p:tgtEl>
                                        <p:attrNameLst>
                                          <p:attrName>style.visibility</p:attrName>
                                        </p:attrNameLst>
                                      </p:cBhvr>
                                      <p:to>
                                        <p:strVal val="visible"/>
                                      </p:to>
                                    </p:set>
                                    <p:animEffect transition="in" filter="blinds(horizontal)">
                                      <p:cBhvr>
                                        <p:cTn id="6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grpSp>
        <p:nvGrpSpPr>
          <p:cNvPr id="12292" name="Group 2"/>
          <p:cNvGrpSpPr/>
          <p:nvPr/>
        </p:nvGrpSpPr>
        <p:grpSpPr>
          <a:xfrm>
            <a:off x="1942148" y="1146175"/>
            <a:ext cx="7924800" cy="704850"/>
            <a:chOff x="0" y="0"/>
            <a:chExt cx="4992" cy="444"/>
          </a:xfrm>
        </p:grpSpPr>
        <p:sp>
          <p:nvSpPr>
            <p:cNvPr id="12293" name="Rectangle 3"/>
            <p:cNvSpPr/>
            <p:nvPr/>
          </p:nvSpPr>
          <p:spPr>
            <a:xfrm>
              <a:off x="0" y="0"/>
              <a:ext cx="4992" cy="381"/>
            </a:xfrm>
            <a:prstGeom prst="rect">
              <a:avLst/>
            </a:prstGeom>
            <a:noFill/>
            <a:ln w="9525">
              <a:noFill/>
            </a:ln>
          </p:spPr>
          <p:txBody>
            <a:bodyPr>
              <a:spAutoFit/>
            </a:bodyPr>
            <a:lstStyle/>
            <a:p>
              <a:pPr algn="just">
                <a:lnSpc>
                  <a:spcPct val="120000"/>
                </a:lnSpc>
              </a:pPr>
              <a:r>
                <a:rPr lang="zh-CN" altLang="en-US" sz="2800" b="1" dirty="0">
                  <a:latin typeface="Times New Roman" panose="02020603050405020304" pitchFamily="18" charset="0"/>
                </a:rPr>
                <a:t>用定义证明       </a:t>
              </a:r>
              <a:r>
                <a:rPr lang="en-US" altLang="zh-CN" sz="2800" b="1" i="1">
                  <a:latin typeface="Times New Roman" panose="02020603050405020304" pitchFamily="18" charset="0"/>
                </a:rPr>
                <a:t>a</a:t>
              </a:r>
              <a:r>
                <a:rPr lang="en-US" altLang="zh-CN" sz="2800" b="1" i="1" baseline="-30000">
                  <a:latin typeface="Times New Roman" panose="02020603050405020304" pitchFamily="18" charset="0"/>
                </a:rPr>
                <a:t>n</a:t>
              </a:r>
              <a:r>
                <a:rPr lang="en-US" altLang="zh-CN" sz="2800" b="1">
                  <a:latin typeface="Times New Roman" panose="02020603050405020304" pitchFamily="18" charset="0"/>
                </a:rPr>
                <a:t>=</a:t>
              </a:r>
              <a:r>
                <a:rPr lang="en-US" altLang="zh-CN" sz="2800" b="1" i="1">
                  <a:latin typeface="Times New Roman" panose="02020603050405020304" pitchFamily="18" charset="0"/>
                </a:rPr>
                <a:t> a</a:t>
              </a:r>
              <a:r>
                <a:rPr lang="zh-CN" altLang="en-US" sz="2800" b="1" dirty="0">
                  <a:latin typeface="Times New Roman" panose="02020603050405020304" pitchFamily="18" charset="0"/>
                </a:rPr>
                <a:t>，就是证明对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&gt;0</a:t>
              </a:r>
              <a:r>
                <a:rPr lang="zh-CN" altLang="en-US" sz="2800" b="1" dirty="0">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N</a:t>
              </a:r>
              <a:r>
                <a:rPr lang="zh-CN" altLang="en-US" sz="2800" b="1" dirty="0">
                  <a:latin typeface="Times New Roman" panose="02020603050405020304" pitchFamily="18" charset="0"/>
                  <a:sym typeface="Symbol" panose="05050102010706020507" pitchFamily="18" charset="2"/>
                </a:rPr>
                <a:t>存在</a:t>
              </a:r>
              <a:r>
                <a:rPr lang="en-US" altLang="zh-CN" sz="2800" b="1">
                  <a:latin typeface="Times New Roman" panose="02020603050405020304" pitchFamily="18" charset="0"/>
                  <a:sym typeface="Symbol" panose="05050102010706020507" pitchFamily="18" charset="2"/>
                </a:rPr>
                <a:t>.</a:t>
              </a:r>
            </a:p>
          </p:txBody>
        </p:sp>
        <p:graphicFrame>
          <p:nvGraphicFramePr>
            <p:cNvPr id="12294" name="Object 4"/>
            <p:cNvGraphicFramePr>
              <a:graphicFrameLocks noChangeAspect="1"/>
            </p:cNvGraphicFramePr>
            <p:nvPr/>
          </p:nvGraphicFramePr>
          <p:xfrm>
            <a:off x="1200" y="96"/>
            <a:ext cx="348" cy="348"/>
          </p:xfrm>
          <a:graphic>
            <a:graphicData uri="http://schemas.openxmlformats.org/presentationml/2006/ole">
              <mc:AlternateContent xmlns:mc="http://schemas.openxmlformats.org/markup-compatibility/2006">
                <mc:Choice xmlns:v="urn:schemas-microsoft-com:vml" Requires="v">
                  <p:oleObj spid="_x0000_s53269" r:id="rId3" imgW="546735" imgH="560070" progId="Equation.3">
                    <p:embed/>
                  </p:oleObj>
                </mc:Choice>
                <mc:Fallback>
                  <p:oleObj r:id="rId3" imgW="546735" imgH="560070" progId="Equation.3">
                    <p:embed/>
                    <p:pic>
                      <p:nvPicPr>
                        <p:cNvPr id="0" name="图片 3172"/>
                        <p:cNvPicPr/>
                        <p:nvPr/>
                      </p:nvPicPr>
                      <p:blipFill>
                        <a:blip r:embed="rId4"/>
                        <a:stretch>
                          <a:fillRect/>
                        </a:stretch>
                      </p:blipFill>
                      <p:spPr>
                        <a:xfrm>
                          <a:off x="1200" y="96"/>
                          <a:ext cx="348" cy="348"/>
                        </a:xfrm>
                        <a:prstGeom prst="rect">
                          <a:avLst/>
                        </a:prstGeom>
                        <a:noFill/>
                        <a:ln w="38100">
                          <a:noFill/>
                          <a:miter/>
                        </a:ln>
                      </p:spPr>
                    </p:pic>
                  </p:oleObj>
                </mc:Fallback>
              </mc:AlternateContent>
            </a:graphicData>
          </a:graphic>
        </p:graphicFrame>
      </p:grpSp>
      <p:sp>
        <p:nvSpPr>
          <p:cNvPr id="19461" name="Rectangle 5"/>
          <p:cNvSpPr/>
          <p:nvPr/>
        </p:nvSpPr>
        <p:spPr>
          <a:xfrm>
            <a:off x="1942148" y="1836738"/>
            <a:ext cx="3816350" cy="604837"/>
          </a:xfrm>
          <a:prstGeom prst="rect">
            <a:avLst/>
          </a:prstGeom>
          <a:noFill/>
          <a:ln w="9525">
            <a:noFill/>
          </a:ln>
        </p:spPr>
        <p:txBody>
          <a:bodyPr>
            <a:spAutoFit/>
          </a:bodyPr>
          <a:lstStyle/>
          <a:p>
            <a:pPr algn="just">
              <a:lnSpc>
                <a:spcPct val="120000"/>
              </a:lnSpc>
            </a:pPr>
            <a:r>
              <a:rPr lang="zh-CN" altLang="en-US" sz="2800" b="1" dirty="0">
                <a:latin typeface="Times New Roman" panose="02020603050405020304" pitchFamily="18" charset="0"/>
                <a:sym typeface="Symbol" panose="05050102010706020507" pitchFamily="18" charset="2"/>
              </a:rPr>
              <a:t>证明的步骤：</a:t>
            </a:r>
          </a:p>
        </p:txBody>
      </p:sp>
      <p:sp>
        <p:nvSpPr>
          <p:cNvPr id="19462" name="Rectangle 6"/>
          <p:cNvSpPr/>
          <p:nvPr/>
        </p:nvSpPr>
        <p:spPr>
          <a:xfrm>
            <a:off x="1942148" y="2513013"/>
            <a:ext cx="7488237" cy="519112"/>
          </a:xfrm>
          <a:prstGeom prst="rect">
            <a:avLst/>
          </a:prstGeom>
          <a:noFill/>
          <a:ln w="9525">
            <a:noFill/>
          </a:ln>
        </p:spPr>
        <p:txBody>
          <a:bodyPr anchor="ctr">
            <a:spAutoFit/>
          </a:bodyPr>
          <a:lstStyle/>
          <a:p>
            <a:r>
              <a:rPr lang="en-US" altLang="zh-CN" sz="2800" b="1" dirty="0">
                <a:latin typeface="Times New Roman" panose="02020603050405020304" pitchFamily="18" charset="0"/>
              </a:rPr>
              <a:t>(1)  </a:t>
            </a:r>
            <a:r>
              <a:rPr lang="zh-CN" altLang="en-US" sz="2800" b="1" dirty="0">
                <a:latin typeface="Times New Roman" panose="02020603050405020304" pitchFamily="18" charset="0"/>
              </a:rPr>
              <a:t>对于任意给定的正数</a:t>
            </a: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令 </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a</a:t>
            </a:r>
            <a:r>
              <a:rPr lang="en-US" altLang="zh-CN" sz="2800" b="1" i="1" baseline="-25000" dirty="0" err="1">
                <a:latin typeface="Times New Roman" panose="02020603050405020304" pitchFamily="18" charset="0"/>
              </a:rPr>
              <a:t>n</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a</a:t>
            </a:r>
            <a:r>
              <a:rPr lang="en-US" altLang="zh-CN" sz="2800" b="1" dirty="0">
                <a:latin typeface="Times New Roman" panose="02020603050405020304" pitchFamily="18" charset="0"/>
              </a:rPr>
              <a:t>|&lt;</a:t>
            </a: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p>
        </p:txBody>
      </p:sp>
      <p:sp>
        <p:nvSpPr>
          <p:cNvPr id="19463" name="Rectangle 7"/>
          <p:cNvSpPr/>
          <p:nvPr/>
        </p:nvSpPr>
        <p:spPr>
          <a:xfrm>
            <a:off x="1942148" y="3089275"/>
            <a:ext cx="7488237" cy="519113"/>
          </a:xfrm>
          <a:prstGeom prst="rect">
            <a:avLst/>
          </a:prstGeom>
          <a:noFill/>
          <a:ln w="9525">
            <a:noFill/>
          </a:ln>
        </p:spPr>
        <p:txBody>
          <a:bodyPr anchor="ctr">
            <a:spAutoFit/>
          </a:bodyPr>
          <a:lstStyle/>
          <a:p>
            <a:r>
              <a:rPr lang="en-US" altLang="zh-CN" sz="2800" b="1" dirty="0">
                <a:latin typeface="Times New Roman" panose="02020603050405020304" pitchFamily="18" charset="0"/>
              </a:rPr>
              <a:t>(2) </a:t>
            </a:r>
            <a:r>
              <a:rPr lang="zh-CN" altLang="en-US" sz="2800" b="1" dirty="0">
                <a:latin typeface="Times New Roman" panose="02020603050405020304" pitchFamily="18" charset="0"/>
              </a:rPr>
              <a:t>由上式开始分析倒推</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推出 </a:t>
            </a:r>
            <a:r>
              <a:rPr lang="en-US" altLang="zh-CN" sz="2800" b="1" i="1">
                <a:latin typeface="Times New Roman" panose="02020603050405020304" pitchFamily="18" charset="0"/>
                <a:sym typeface="Symbol" panose="05050102010706020507" pitchFamily="18" charset="2"/>
              </a:rPr>
              <a:t>n </a:t>
            </a:r>
            <a:r>
              <a:rPr lang="en-US" altLang="zh-CN" sz="2800" b="1">
                <a:latin typeface="Times New Roman" panose="02020603050405020304" pitchFamily="18" charset="0"/>
                <a:sym typeface="Symbol" panose="05050102010706020507" pitchFamily="18" charset="2"/>
              </a:rPr>
              <a:t>&gt; </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p>
        </p:txBody>
      </p:sp>
      <p:sp>
        <p:nvSpPr>
          <p:cNvPr id="19464" name="Rectangle 8"/>
          <p:cNvSpPr/>
          <p:nvPr/>
        </p:nvSpPr>
        <p:spPr>
          <a:xfrm>
            <a:off x="1942148" y="3636963"/>
            <a:ext cx="7772400" cy="604837"/>
          </a:xfrm>
          <a:prstGeom prst="rect">
            <a:avLst/>
          </a:prstGeom>
          <a:noFill/>
          <a:ln w="9525">
            <a:noFill/>
          </a:ln>
        </p:spPr>
        <p:txBody>
          <a:bodyPr>
            <a:spAutoFit/>
          </a:bodyPr>
          <a:lstStyle/>
          <a:p>
            <a:pPr algn="just">
              <a:lnSpc>
                <a:spcPct val="120000"/>
              </a:lnSpc>
            </a:pPr>
            <a:r>
              <a:rPr lang="en-US" altLang="zh-CN" sz="2800" b="1">
                <a:latin typeface="Times New Roman" panose="02020603050405020304" pitchFamily="18" charset="0"/>
              </a:rPr>
              <a:t>(3)</a:t>
            </a:r>
            <a:r>
              <a:rPr lang="zh-CN" altLang="en-US" sz="2800" b="1" dirty="0">
                <a:latin typeface="Times New Roman" panose="02020603050405020304" pitchFamily="18" charset="0"/>
                <a:sym typeface="Symbol" panose="05050102010706020507" pitchFamily="18" charset="2"/>
              </a:rPr>
              <a:t>取</a:t>
            </a:r>
            <a:r>
              <a:rPr lang="en-US" altLang="zh-CN" sz="2800" b="1" i="1">
                <a:latin typeface="Times New Roman" panose="02020603050405020304" pitchFamily="18" charset="0"/>
                <a:sym typeface="Symbol" panose="05050102010706020507" pitchFamily="18" charset="2"/>
              </a:rPr>
              <a:t>N=</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再用</a:t>
            </a: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N</a:t>
            </a:r>
            <a:r>
              <a:rPr lang="zh-CN" altLang="en-US" sz="2800" b="1" dirty="0">
                <a:latin typeface="Times New Roman" panose="02020603050405020304" pitchFamily="18" charset="0"/>
                <a:sym typeface="Symbol" panose="05050102010706020507" pitchFamily="18" charset="2"/>
              </a:rPr>
              <a:t>语言顺述结论</a:t>
            </a:r>
            <a:r>
              <a:rPr lang="en-US" altLang="zh-CN" sz="2800" b="1">
                <a:latin typeface="Times New Roman" panose="02020603050405020304" pitchFamily="18" charset="0"/>
                <a:sym typeface="Symbol" panose="05050102010706020507" pitchFamily="18" charset="2"/>
              </a:rPr>
              <a:t>. </a:t>
            </a:r>
          </a:p>
        </p:txBody>
      </p:sp>
      <p:sp>
        <p:nvSpPr>
          <p:cNvPr id="19465" name="Rectangle 9"/>
          <p:cNvSpPr/>
          <p:nvPr/>
        </p:nvSpPr>
        <p:spPr>
          <a:xfrm>
            <a:off x="1875473" y="4476750"/>
            <a:ext cx="8058150" cy="1117600"/>
          </a:xfrm>
          <a:prstGeom prst="rect">
            <a:avLst/>
          </a:prstGeom>
          <a:noFill/>
          <a:ln w="9525">
            <a:noFill/>
          </a:ln>
        </p:spPr>
        <p:txBody>
          <a:bodyPr>
            <a:spAutoFit/>
          </a:bodyPr>
          <a:lstStyle/>
          <a:p>
            <a:pPr algn="just">
              <a:lnSpc>
                <a:spcPct val="120000"/>
              </a:lnSpc>
            </a:pPr>
            <a:r>
              <a:rPr lang="zh-CN" altLang="en-US" sz="2800" b="1" dirty="0">
                <a:solidFill>
                  <a:srgbClr val="0000FF"/>
                </a:solidFill>
                <a:latin typeface="Times New Roman" panose="02020603050405020304" pitchFamily="18" charset="0"/>
                <a:sym typeface="Symbol" panose="05050102010706020507" pitchFamily="18" charset="2"/>
              </a:rPr>
              <a:t>注意</a:t>
            </a:r>
            <a:r>
              <a:rPr lang="en-US" altLang="zh-CN" sz="2800" b="1">
                <a:solidFill>
                  <a:srgbClr val="0000FF"/>
                </a:solidFill>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Wingdings" panose="05000000000000000000" pitchFamily="2" charset="2"/>
              </a:rPr>
              <a:t> (1)</a:t>
            </a:r>
            <a:r>
              <a:rPr lang="zh-CN" altLang="en-US" sz="2800" b="1" dirty="0">
                <a:latin typeface="Times New Roman" panose="02020603050405020304" pitchFamily="18" charset="0"/>
                <a:sym typeface="Symbol" panose="05050102010706020507" pitchFamily="18" charset="2"/>
              </a:rPr>
              <a:t>由于</a:t>
            </a:r>
            <a:r>
              <a:rPr lang="en-US" altLang="zh-CN" sz="2800" b="1" i="1">
                <a:latin typeface="Times New Roman" panose="02020603050405020304" pitchFamily="18" charset="0"/>
                <a:sym typeface="Symbol" panose="05050102010706020507" pitchFamily="18" charset="2"/>
              </a:rPr>
              <a:t>N </a:t>
            </a:r>
            <a:r>
              <a:rPr lang="zh-CN" altLang="en-US" sz="2800" b="1" dirty="0">
                <a:latin typeface="Times New Roman" panose="02020603050405020304" pitchFamily="18" charset="0"/>
                <a:sym typeface="Symbol" panose="05050102010706020507" pitchFamily="18" charset="2"/>
              </a:rPr>
              <a:t>不唯一</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不要求最小的</a:t>
            </a:r>
            <a:r>
              <a:rPr lang="en-US" altLang="zh-CN" sz="2800" b="1" i="1">
                <a:latin typeface="Times New Roman" panose="02020603050405020304" pitchFamily="18" charset="0"/>
                <a:sym typeface="Symbol" panose="05050102010706020507" pitchFamily="18" charset="2"/>
              </a:rPr>
              <a:t>N</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故可把 </a:t>
            </a:r>
            <a:r>
              <a:rPr lang="en-US" altLang="zh-CN" sz="2800" b="1" i="1" err="1">
                <a:latin typeface="Times New Roman" panose="02020603050405020304" pitchFamily="18" charset="0"/>
                <a:sym typeface="Symbol" panose="05050102010706020507" pitchFamily="18" charset="2"/>
              </a:rPr>
              <a:t>|a</a:t>
            </a:r>
            <a:r>
              <a:rPr lang="en-US" altLang="zh-CN" sz="2800" b="1" i="1" baseline="-30000" err="1">
                <a:latin typeface="Times New Roman" panose="02020603050405020304" pitchFamily="18" charset="0"/>
                <a:sym typeface="Symbol" panose="05050102010706020507" pitchFamily="18" charset="2"/>
              </a:rPr>
              <a:t>n</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适当放大</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得到一个新的不等式</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再寻找 </a:t>
            </a:r>
            <a:r>
              <a:rPr lang="en-US" altLang="zh-CN" sz="2800" b="1" i="1">
                <a:latin typeface="Times New Roman" panose="02020603050405020304" pitchFamily="18" charset="0"/>
                <a:sym typeface="Symbol" panose="05050102010706020507" pitchFamily="18" charset="2"/>
              </a:rPr>
              <a:t>N</a:t>
            </a:r>
            <a:r>
              <a:rPr lang="en-US" altLang="zh-CN" sz="2800" b="1">
                <a:latin typeface="Times New Roman" panose="02020603050405020304" pitchFamily="18" charset="0"/>
                <a:sym typeface="Symbol" panose="05050102010706020507" pitchFamily="18" charset="2"/>
              </a:rPr>
              <a:t>.</a:t>
            </a:r>
          </a:p>
        </p:txBody>
      </p:sp>
      <p:sp>
        <p:nvSpPr>
          <p:cNvPr id="19466" name="Rectangle 10"/>
          <p:cNvSpPr/>
          <p:nvPr/>
        </p:nvSpPr>
        <p:spPr>
          <a:xfrm>
            <a:off x="1875473" y="5594033"/>
            <a:ext cx="8172450" cy="519112"/>
          </a:xfrm>
          <a:prstGeom prst="rect">
            <a:avLst/>
          </a:prstGeom>
          <a:noFill/>
          <a:ln w="9525">
            <a:noFill/>
          </a:ln>
        </p:spPr>
        <p:txBody>
          <a:bodyPr>
            <a:spAutoFit/>
          </a:bodyPr>
          <a:lstStyle/>
          <a:p>
            <a:pPr algn="just"/>
            <a:r>
              <a:rPr lang="en-US" altLang="zh-CN" sz="2800" b="1" dirty="0">
                <a:latin typeface="Times New Roman" panose="02020603050405020304" pitchFamily="18" charset="0"/>
              </a:rPr>
              <a:t>(2)</a:t>
            </a:r>
            <a:r>
              <a:rPr lang="zh-CN" altLang="en-US" sz="2800" b="1" dirty="0">
                <a:latin typeface="Times New Roman" panose="02020603050405020304" pitchFamily="18" charset="0"/>
              </a:rPr>
              <a:t>从 </a:t>
            </a:r>
            <a:r>
              <a:rPr lang="en-US" altLang="zh-CN" sz="2800" b="1">
                <a:latin typeface="Times New Roman" panose="02020603050405020304" pitchFamily="18" charset="0"/>
              </a:rPr>
              <a:t>|</a:t>
            </a:r>
            <a:r>
              <a:rPr lang="en-US" altLang="zh-CN" sz="2800" b="1" i="1" err="1">
                <a:latin typeface="Times New Roman" panose="02020603050405020304" pitchFamily="18" charset="0"/>
              </a:rPr>
              <a:t>a</a:t>
            </a:r>
            <a:r>
              <a:rPr lang="en-US" altLang="zh-CN" sz="2800" b="1" i="1" baseline="-30000" err="1">
                <a:latin typeface="Times New Roman" panose="02020603050405020304" pitchFamily="18" charset="0"/>
              </a:rPr>
              <a:t>n</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|&lt;</a:t>
            </a:r>
            <a:r>
              <a:rPr lang="en-US" altLang="zh-CN" sz="2800" b="1" i="1">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找 </a:t>
            </a:r>
            <a:r>
              <a:rPr lang="en-US" altLang="zh-CN" sz="2800" b="1" i="1">
                <a:latin typeface="Times New Roman" panose="02020603050405020304" pitchFamily="18" charset="0"/>
                <a:sym typeface="Symbol" panose="05050102010706020507" pitchFamily="18" charset="2"/>
              </a:rPr>
              <a:t>N </a:t>
            </a:r>
            <a:r>
              <a:rPr lang="zh-CN" altLang="en-US" sz="2800" b="1" dirty="0">
                <a:latin typeface="Times New Roman" panose="02020603050405020304" pitchFamily="18" charset="0"/>
                <a:sym typeface="Symbol" panose="05050102010706020507" pitchFamily="18" charset="2"/>
              </a:rPr>
              <a:t>与解不等式 </a:t>
            </a:r>
            <a:r>
              <a:rPr lang="en-US" altLang="zh-CN" sz="2800" b="1" i="1" err="1">
                <a:latin typeface="Times New Roman" panose="02020603050405020304" pitchFamily="18" charset="0"/>
                <a:sym typeface="Symbol" panose="05050102010706020507" pitchFamily="18" charset="2"/>
              </a:rPr>
              <a:t>|a</a:t>
            </a:r>
            <a:r>
              <a:rPr lang="en-US" altLang="zh-CN" sz="2800" b="1" i="1" baseline="-30000" err="1">
                <a:latin typeface="Times New Roman" panose="02020603050405020304" pitchFamily="18" charset="0"/>
                <a:sym typeface="Symbol" panose="05050102010706020507" pitchFamily="18" charset="2"/>
              </a:rPr>
              <a:t>n</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|&lt;</a:t>
            </a:r>
            <a:r>
              <a:rPr lang="en-US" altLang="zh-CN" sz="2800" b="1" i="1">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意义不同</a:t>
            </a:r>
            <a:r>
              <a:rPr lang="en-US" altLang="zh-CN" sz="2800" b="1">
                <a:latin typeface="Times New Roman" panose="02020603050405020304" pitchFamily="18" charset="0"/>
              </a:rPr>
              <a:t>.</a:t>
            </a:r>
            <a:endParaRPr lang="en-US" altLang="zh-CN" sz="2800" b="1" i="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left)">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4"/>
                                        </p:tgtEl>
                                        <p:attrNameLst>
                                          <p:attrName>style.visibility</p:attrName>
                                        </p:attrNameLst>
                                      </p:cBhvr>
                                      <p:to>
                                        <p:strVal val="visible"/>
                                      </p:to>
                                    </p:set>
                                    <p:animEffect transition="in" filter="wipe(left)">
                                      <p:cBhvr>
                                        <p:cTn id="22" dur="500"/>
                                        <p:tgtEl>
                                          <p:spTgt spid="194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Effect transition="in" filter="wipe(left)">
                                      <p:cBhvr>
                                        <p:cTn id="27" dur="500"/>
                                        <p:tgtEl>
                                          <p:spTgt spid="194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6"/>
                                        </p:tgtEl>
                                        <p:attrNameLst>
                                          <p:attrName>style.visibility</p:attrName>
                                        </p:attrNameLst>
                                      </p:cBhvr>
                                      <p:to>
                                        <p:strVal val="visible"/>
                                      </p:to>
                                    </p:set>
                                    <p:animEffect transition="in" filter="wipe(left)">
                                      <p:cBhvr>
                                        <p:cTn id="32"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19464" grpId="0"/>
      <p:bldP spid="19465" grpId="0"/>
      <p:bldP spid="194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2"/>
          <p:cNvSpPr/>
          <p:nvPr/>
        </p:nvSpPr>
        <p:spPr>
          <a:xfrm>
            <a:off x="1145540" y="109283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数列的极限</a:t>
            </a:r>
            <a:endParaRPr lang="zh-CN"/>
          </a:p>
        </p:txBody>
      </p:sp>
      <p:sp>
        <p:nvSpPr>
          <p:cNvPr id="10247" name="Text Box 2"/>
          <p:cNvSpPr txBox="1"/>
          <p:nvPr/>
        </p:nvSpPr>
        <p:spPr>
          <a:xfrm>
            <a:off x="2421890" y="1180465"/>
            <a:ext cx="1219200" cy="517525"/>
          </a:xfrm>
          <a:prstGeom prst="rect">
            <a:avLst/>
          </a:prstGeom>
          <a:noFill/>
          <a:ln w="9525">
            <a:noFill/>
          </a:ln>
        </p:spPr>
        <p:txBody>
          <a:bodyPr>
            <a:spAutoFit/>
          </a:bodyPr>
          <a:lstStyle/>
          <a:p>
            <a:pPr>
              <a:spcBef>
                <a:spcPct val="50000"/>
              </a:spcBef>
            </a:pPr>
            <a:r>
              <a:rPr lang="zh-CN" altLang="en-US" sz="2800" b="1" dirty="0">
                <a:latin typeface="黑体" panose="02010609060101010101" charset="-122"/>
                <a:ea typeface="黑体" panose="02010609060101010101" charset="-122"/>
              </a:rPr>
              <a:t>例</a:t>
            </a:r>
            <a:r>
              <a:rPr lang="zh-CN" altLang="zh-CN" sz="2800" b="1" dirty="0">
                <a:latin typeface="黑体" panose="02010609060101010101" charset="-122"/>
                <a:ea typeface="黑体" panose="02010609060101010101" charset="-122"/>
              </a:rPr>
              <a:t>3</a:t>
            </a:r>
          </a:p>
        </p:txBody>
      </p:sp>
      <p:graphicFrame>
        <p:nvGraphicFramePr>
          <p:cNvPr id="10248" name="Object 3"/>
          <p:cNvGraphicFramePr>
            <a:graphicFrameLocks noChangeAspect="1"/>
          </p:cNvGraphicFramePr>
          <p:nvPr/>
        </p:nvGraphicFramePr>
        <p:xfrm>
          <a:off x="3364865" y="1253490"/>
          <a:ext cx="4076700" cy="608013"/>
        </p:xfrm>
        <a:graphic>
          <a:graphicData uri="http://schemas.openxmlformats.org/presentationml/2006/ole">
            <mc:AlternateContent xmlns:mc="http://schemas.openxmlformats.org/markup-compatibility/2006">
              <mc:Choice xmlns:v="urn:schemas-microsoft-com:vml" Requires="v">
                <p:oleObj spid="_x0000_s54553" r:id="rId3" imgW="4076700" imgH="609600" progId="Equation.3">
                  <p:embed/>
                </p:oleObj>
              </mc:Choice>
              <mc:Fallback>
                <p:oleObj r:id="rId3" imgW="4076700" imgH="609600" progId="Equation.3">
                  <p:embed/>
                  <p:pic>
                    <p:nvPicPr>
                      <p:cNvPr id="0" name="图片 3170"/>
                      <p:cNvPicPr/>
                      <p:nvPr/>
                    </p:nvPicPr>
                    <p:blipFill>
                      <a:blip r:embed="rId4"/>
                      <a:stretch>
                        <a:fillRect/>
                      </a:stretch>
                    </p:blipFill>
                    <p:spPr>
                      <a:xfrm>
                        <a:off x="3364865" y="1253490"/>
                        <a:ext cx="4076700" cy="608013"/>
                      </a:xfrm>
                      <a:prstGeom prst="rect">
                        <a:avLst/>
                      </a:prstGeom>
                      <a:noFill/>
                      <a:ln w="38100">
                        <a:noFill/>
                        <a:miter/>
                      </a:ln>
                    </p:spPr>
                  </p:pic>
                </p:oleObj>
              </mc:Fallback>
            </mc:AlternateContent>
          </a:graphicData>
        </a:graphic>
      </p:graphicFrame>
      <p:sp>
        <p:nvSpPr>
          <p:cNvPr id="20484" name="Text Box 4"/>
          <p:cNvSpPr txBox="1"/>
          <p:nvPr/>
        </p:nvSpPr>
        <p:spPr>
          <a:xfrm>
            <a:off x="2440940" y="2045653"/>
            <a:ext cx="609600" cy="519112"/>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黑体" panose="02010609060101010101" charset="-122"/>
              </a:rPr>
              <a:t>证</a:t>
            </a:r>
            <a:endParaRPr lang="zh-CN" altLang="en-US" sz="2800" b="1" dirty="0">
              <a:latin typeface="Times New Roman" panose="02020603050405020304" pitchFamily="18" charset="0"/>
            </a:endParaRPr>
          </a:p>
        </p:txBody>
      </p:sp>
      <p:graphicFrame>
        <p:nvGraphicFramePr>
          <p:cNvPr id="10250" name="Object 5"/>
          <p:cNvGraphicFramePr>
            <a:graphicFrameLocks noChangeAspect="1"/>
          </p:cNvGraphicFramePr>
          <p:nvPr/>
        </p:nvGraphicFramePr>
        <p:xfrm>
          <a:off x="3202940" y="2107565"/>
          <a:ext cx="1446213" cy="379413"/>
        </p:xfrm>
        <a:graphic>
          <a:graphicData uri="http://schemas.openxmlformats.org/presentationml/2006/ole">
            <mc:AlternateContent xmlns:mc="http://schemas.openxmlformats.org/markup-compatibility/2006">
              <mc:Choice xmlns:v="urn:schemas-microsoft-com:vml" Requires="v">
                <p:oleObj spid="_x0000_s54554" r:id="rId5" imgW="1591310" imgH="419735" progId="Equation.3">
                  <p:embed/>
                </p:oleObj>
              </mc:Choice>
              <mc:Fallback>
                <p:oleObj r:id="rId5" imgW="1591310" imgH="419735" progId="Equation.3">
                  <p:embed/>
                  <p:pic>
                    <p:nvPicPr>
                      <p:cNvPr id="0" name="图片 3175"/>
                      <p:cNvPicPr/>
                      <p:nvPr/>
                    </p:nvPicPr>
                    <p:blipFill>
                      <a:blip r:embed="rId6"/>
                      <a:stretch>
                        <a:fillRect/>
                      </a:stretch>
                    </p:blipFill>
                    <p:spPr>
                      <a:xfrm>
                        <a:off x="3202940" y="2107565"/>
                        <a:ext cx="1446213" cy="379413"/>
                      </a:xfrm>
                      <a:prstGeom prst="rect">
                        <a:avLst/>
                      </a:prstGeom>
                      <a:noFill/>
                      <a:ln w="38100">
                        <a:noFill/>
                        <a:miter/>
                      </a:ln>
                    </p:spPr>
                  </p:pic>
                </p:oleObj>
              </mc:Fallback>
            </mc:AlternateContent>
          </a:graphicData>
        </a:graphic>
      </p:graphicFrame>
      <p:graphicFrame>
        <p:nvGraphicFramePr>
          <p:cNvPr id="10251" name="Object 6"/>
          <p:cNvGraphicFramePr>
            <a:graphicFrameLocks noChangeAspect="1"/>
          </p:cNvGraphicFramePr>
          <p:nvPr/>
        </p:nvGraphicFramePr>
        <p:xfrm>
          <a:off x="4860290" y="2086928"/>
          <a:ext cx="1181100" cy="415925"/>
        </p:xfrm>
        <a:graphic>
          <a:graphicData uri="http://schemas.openxmlformats.org/presentationml/2006/ole">
            <mc:AlternateContent xmlns:mc="http://schemas.openxmlformats.org/markup-compatibility/2006">
              <mc:Choice xmlns:v="urn:schemas-microsoft-com:vml" Requires="v">
                <p:oleObj spid="_x0000_s54555" r:id="rId7" imgW="1297940" imgH="458470" progId="Equation.3">
                  <p:embed/>
                </p:oleObj>
              </mc:Choice>
              <mc:Fallback>
                <p:oleObj r:id="rId7" imgW="1297940" imgH="458470" progId="Equation.3">
                  <p:embed/>
                  <p:pic>
                    <p:nvPicPr>
                      <p:cNvPr id="0" name="图片 3171"/>
                      <p:cNvPicPr/>
                      <p:nvPr/>
                    </p:nvPicPr>
                    <p:blipFill>
                      <a:blip r:embed="rId8"/>
                      <a:stretch>
                        <a:fillRect/>
                      </a:stretch>
                    </p:blipFill>
                    <p:spPr>
                      <a:xfrm>
                        <a:off x="4860290" y="2086928"/>
                        <a:ext cx="1181100" cy="415925"/>
                      </a:xfrm>
                      <a:prstGeom prst="rect">
                        <a:avLst/>
                      </a:prstGeom>
                      <a:noFill/>
                      <a:ln w="38100">
                        <a:noFill/>
                        <a:miter/>
                      </a:ln>
                    </p:spPr>
                  </p:pic>
                </p:oleObj>
              </mc:Fallback>
            </mc:AlternateContent>
          </a:graphicData>
        </a:graphic>
      </p:graphicFrame>
      <p:graphicFrame>
        <p:nvGraphicFramePr>
          <p:cNvPr id="10252" name="Object 7"/>
          <p:cNvGraphicFramePr>
            <a:graphicFrameLocks noChangeAspect="1"/>
          </p:cNvGraphicFramePr>
          <p:nvPr/>
        </p:nvGraphicFramePr>
        <p:xfrm>
          <a:off x="6236653" y="2045653"/>
          <a:ext cx="2162175" cy="550862"/>
        </p:xfrm>
        <a:graphic>
          <a:graphicData uri="http://schemas.openxmlformats.org/presentationml/2006/ole">
            <mc:AlternateContent xmlns:mc="http://schemas.openxmlformats.org/markup-compatibility/2006">
              <mc:Choice xmlns:v="urn:schemas-microsoft-com:vml" Requires="v">
                <p:oleObj spid="_x0000_s54556" r:id="rId9" imgW="2387600" imgH="609600" progId="Equation.3">
                  <p:embed/>
                </p:oleObj>
              </mc:Choice>
              <mc:Fallback>
                <p:oleObj r:id="rId9" imgW="2387600" imgH="609600" progId="Equation.3">
                  <p:embed/>
                  <p:pic>
                    <p:nvPicPr>
                      <p:cNvPr id="0" name="图片 3176"/>
                      <p:cNvPicPr/>
                      <p:nvPr/>
                    </p:nvPicPr>
                    <p:blipFill>
                      <a:blip r:embed="rId10"/>
                      <a:stretch>
                        <a:fillRect/>
                      </a:stretch>
                    </p:blipFill>
                    <p:spPr>
                      <a:xfrm>
                        <a:off x="6236653" y="2045653"/>
                        <a:ext cx="2162175" cy="550862"/>
                      </a:xfrm>
                      <a:prstGeom prst="rect">
                        <a:avLst/>
                      </a:prstGeom>
                      <a:noFill/>
                      <a:ln w="38100">
                        <a:noFill/>
                        <a:miter/>
                      </a:ln>
                    </p:spPr>
                  </p:pic>
                </p:oleObj>
              </mc:Fallback>
            </mc:AlternateContent>
          </a:graphicData>
        </a:graphic>
      </p:graphicFrame>
      <p:graphicFrame>
        <p:nvGraphicFramePr>
          <p:cNvPr id="10253" name="Object 8"/>
          <p:cNvGraphicFramePr>
            <a:graphicFrameLocks noChangeAspect="1"/>
          </p:cNvGraphicFramePr>
          <p:nvPr/>
        </p:nvGraphicFramePr>
        <p:xfrm>
          <a:off x="8543290" y="2117090"/>
          <a:ext cx="527050" cy="333375"/>
        </p:xfrm>
        <a:graphic>
          <a:graphicData uri="http://schemas.openxmlformats.org/presentationml/2006/ole">
            <mc:AlternateContent xmlns:mc="http://schemas.openxmlformats.org/markup-compatibility/2006">
              <mc:Choice xmlns:v="urn:schemas-microsoft-com:vml" Requires="v">
                <p:oleObj spid="_x0000_s54557" r:id="rId11" imgW="585470" imgH="368935" progId="Equation.3">
                  <p:embed/>
                </p:oleObj>
              </mc:Choice>
              <mc:Fallback>
                <p:oleObj r:id="rId11" imgW="585470" imgH="368935" progId="Equation.3">
                  <p:embed/>
                  <p:pic>
                    <p:nvPicPr>
                      <p:cNvPr id="0" name="图片 3174"/>
                      <p:cNvPicPr/>
                      <p:nvPr/>
                    </p:nvPicPr>
                    <p:blipFill>
                      <a:blip r:embed="rId12"/>
                      <a:stretch>
                        <a:fillRect/>
                      </a:stretch>
                    </p:blipFill>
                    <p:spPr>
                      <a:xfrm>
                        <a:off x="8543290" y="2117090"/>
                        <a:ext cx="527050" cy="333375"/>
                      </a:xfrm>
                      <a:prstGeom prst="rect">
                        <a:avLst/>
                      </a:prstGeom>
                      <a:noFill/>
                      <a:ln w="38100">
                        <a:noFill/>
                        <a:miter/>
                      </a:ln>
                    </p:spPr>
                  </p:pic>
                </p:oleObj>
              </mc:Fallback>
            </mc:AlternateContent>
          </a:graphicData>
        </a:graphic>
      </p:graphicFrame>
      <p:graphicFrame>
        <p:nvGraphicFramePr>
          <p:cNvPr id="10254" name="Object 9"/>
          <p:cNvGraphicFramePr>
            <a:graphicFrameLocks noChangeAspect="1"/>
          </p:cNvGraphicFramePr>
          <p:nvPr/>
        </p:nvGraphicFramePr>
        <p:xfrm>
          <a:off x="4222115" y="2764790"/>
          <a:ext cx="2570163" cy="579438"/>
        </p:xfrm>
        <a:graphic>
          <a:graphicData uri="http://schemas.openxmlformats.org/presentationml/2006/ole">
            <mc:AlternateContent xmlns:mc="http://schemas.openxmlformats.org/markup-compatibility/2006">
              <mc:Choice xmlns:v="urn:schemas-microsoft-com:vml" Requires="v">
                <p:oleObj spid="_x0000_s54558" r:id="rId13" imgW="1066165" imgH="241300" progId="Equation.3">
                  <p:embed/>
                </p:oleObj>
              </mc:Choice>
              <mc:Fallback>
                <p:oleObj r:id="rId13" imgW="1066165" imgH="241300" progId="Equation.3">
                  <p:embed/>
                  <p:pic>
                    <p:nvPicPr>
                      <p:cNvPr id="0" name="图片 3178"/>
                      <p:cNvPicPr/>
                      <p:nvPr/>
                    </p:nvPicPr>
                    <p:blipFill>
                      <a:blip r:embed="rId14"/>
                      <a:stretch>
                        <a:fillRect/>
                      </a:stretch>
                    </p:blipFill>
                    <p:spPr>
                      <a:xfrm>
                        <a:off x="4222115" y="2764790"/>
                        <a:ext cx="2570163" cy="579438"/>
                      </a:xfrm>
                      <a:prstGeom prst="rect">
                        <a:avLst/>
                      </a:prstGeom>
                      <a:noFill/>
                      <a:ln w="38100">
                        <a:noFill/>
                        <a:miter/>
                      </a:ln>
                    </p:spPr>
                  </p:pic>
                </p:oleObj>
              </mc:Fallback>
            </mc:AlternateContent>
          </a:graphicData>
        </a:graphic>
      </p:graphicFrame>
      <p:graphicFrame>
        <p:nvGraphicFramePr>
          <p:cNvPr id="10255" name="Object 10"/>
          <p:cNvGraphicFramePr>
            <a:graphicFrameLocks noChangeAspect="1"/>
          </p:cNvGraphicFramePr>
          <p:nvPr/>
        </p:nvGraphicFramePr>
        <p:xfrm>
          <a:off x="6885940" y="2909253"/>
          <a:ext cx="1793875" cy="352425"/>
        </p:xfrm>
        <a:graphic>
          <a:graphicData uri="http://schemas.openxmlformats.org/presentationml/2006/ole">
            <mc:AlternateContent xmlns:mc="http://schemas.openxmlformats.org/markup-compatibility/2006">
              <mc:Choice xmlns:v="urn:schemas-microsoft-com:vml" Requires="v">
                <p:oleObj spid="_x0000_s54559" r:id="rId15" imgW="1981200" imgH="393700" progId="Equation.3">
                  <p:embed/>
                </p:oleObj>
              </mc:Choice>
              <mc:Fallback>
                <p:oleObj r:id="rId15" imgW="1981200" imgH="393700" progId="Equation.3">
                  <p:embed/>
                  <p:pic>
                    <p:nvPicPr>
                      <p:cNvPr id="0" name="图片 3182"/>
                      <p:cNvPicPr/>
                      <p:nvPr/>
                    </p:nvPicPr>
                    <p:blipFill>
                      <a:blip r:embed="rId16"/>
                      <a:stretch>
                        <a:fillRect/>
                      </a:stretch>
                    </p:blipFill>
                    <p:spPr>
                      <a:xfrm>
                        <a:off x="6885940" y="2909253"/>
                        <a:ext cx="1793875" cy="352425"/>
                      </a:xfrm>
                      <a:prstGeom prst="rect">
                        <a:avLst/>
                      </a:prstGeom>
                      <a:noFill/>
                      <a:ln w="38100">
                        <a:noFill/>
                        <a:miter/>
                      </a:ln>
                    </p:spPr>
                  </p:pic>
                </p:oleObj>
              </mc:Fallback>
            </mc:AlternateContent>
          </a:graphicData>
        </a:graphic>
      </p:graphicFrame>
      <p:graphicFrame>
        <p:nvGraphicFramePr>
          <p:cNvPr id="10256" name="Object 11"/>
          <p:cNvGraphicFramePr>
            <a:graphicFrameLocks noChangeAspect="1"/>
          </p:cNvGraphicFramePr>
          <p:nvPr/>
        </p:nvGraphicFramePr>
        <p:xfrm>
          <a:off x="4882515" y="3666490"/>
          <a:ext cx="2160588" cy="827088"/>
        </p:xfrm>
        <a:graphic>
          <a:graphicData uri="http://schemas.openxmlformats.org/presentationml/2006/ole">
            <mc:AlternateContent xmlns:mc="http://schemas.openxmlformats.org/markup-compatibility/2006">
              <mc:Choice xmlns:v="urn:schemas-microsoft-com:vml" Requires="v">
                <p:oleObj spid="_x0000_s54560" r:id="rId17" imgW="2387600" imgH="914400" progId="Equation.3">
                  <p:embed/>
                </p:oleObj>
              </mc:Choice>
              <mc:Fallback>
                <p:oleObj r:id="rId17" imgW="2387600" imgH="914400" progId="Equation.3">
                  <p:embed/>
                  <p:pic>
                    <p:nvPicPr>
                      <p:cNvPr id="0" name="图片 3173"/>
                      <p:cNvPicPr/>
                      <p:nvPr/>
                    </p:nvPicPr>
                    <p:blipFill>
                      <a:blip r:embed="rId18"/>
                      <a:stretch>
                        <a:fillRect/>
                      </a:stretch>
                    </p:blipFill>
                    <p:spPr>
                      <a:xfrm>
                        <a:off x="4882515" y="3666490"/>
                        <a:ext cx="2160588" cy="827088"/>
                      </a:xfrm>
                      <a:prstGeom prst="rect">
                        <a:avLst/>
                      </a:prstGeom>
                      <a:noFill/>
                      <a:ln w="38100">
                        <a:noFill/>
                        <a:miter/>
                      </a:ln>
                    </p:spPr>
                  </p:pic>
                </p:oleObj>
              </mc:Fallback>
            </mc:AlternateContent>
          </a:graphicData>
        </a:graphic>
      </p:graphicFrame>
      <p:graphicFrame>
        <p:nvGraphicFramePr>
          <p:cNvPr id="10257" name="Object 12"/>
          <p:cNvGraphicFramePr>
            <a:graphicFrameLocks noChangeAspect="1"/>
          </p:cNvGraphicFramePr>
          <p:nvPr/>
        </p:nvGraphicFramePr>
        <p:xfrm>
          <a:off x="7222490" y="3803015"/>
          <a:ext cx="1968500" cy="401638"/>
        </p:xfrm>
        <a:graphic>
          <a:graphicData uri="http://schemas.openxmlformats.org/presentationml/2006/ole">
            <mc:AlternateContent xmlns:mc="http://schemas.openxmlformats.org/markup-compatibility/2006">
              <mc:Choice xmlns:v="urn:schemas-microsoft-com:vml" Requires="v">
                <p:oleObj spid="_x0000_s54561" r:id="rId19" imgW="2171065" imgH="444500" progId="Equation.3">
                  <p:embed/>
                </p:oleObj>
              </mc:Choice>
              <mc:Fallback>
                <p:oleObj r:id="rId19" imgW="2171065" imgH="444500" progId="Equation.3">
                  <p:embed/>
                  <p:pic>
                    <p:nvPicPr>
                      <p:cNvPr id="0" name="图片 3177"/>
                      <p:cNvPicPr/>
                      <p:nvPr/>
                    </p:nvPicPr>
                    <p:blipFill>
                      <a:blip r:embed="rId20"/>
                      <a:stretch>
                        <a:fillRect/>
                      </a:stretch>
                    </p:blipFill>
                    <p:spPr>
                      <a:xfrm>
                        <a:off x="7222490" y="3803015"/>
                        <a:ext cx="1968500" cy="401638"/>
                      </a:xfrm>
                      <a:prstGeom prst="rect">
                        <a:avLst/>
                      </a:prstGeom>
                      <a:noFill/>
                      <a:ln w="38100">
                        <a:noFill/>
                        <a:miter/>
                      </a:ln>
                    </p:spPr>
                  </p:pic>
                </p:oleObj>
              </mc:Fallback>
            </mc:AlternateContent>
          </a:graphicData>
        </a:graphic>
      </p:graphicFrame>
      <p:graphicFrame>
        <p:nvGraphicFramePr>
          <p:cNvPr id="10258" name="Object 13"/>
          <p:cNvGraphicFramePr>
            <a:graphicFrameLocks noChangeAspect="1"/>
          </p:cNvGraphicFramePr>
          <p:nvPr/>
        </p:nvGraphicFramePr>
        <p:xfrm>
          <a:off x="2998153" y="4565015"/>
          <a:ext cx="2376487" cy="447675"/>
        </p:xfrm>
        <a:graphic>
          <a:graphicData uri="http://schemas.openxmlformats.org/presentationml/2006/ole">
            <mc:AlternateContent xmlns:mc="http://schemas.openxmlformats.org/markup-compatibility/2006">
              <mc:Choice xmlns:v="urn:schemas-microsoft-com:vml" Requires="v">
                <p:oleObj spid="_x0000_s54562" r:id="rId21" imgW="2489200" imgH="469900" progId="Equation.3">
                  <p:embed/>
                </p:oleObj>
              </mc:Choice>
              <mc:Fallback>
                <p:oleObj r:id="rId21" imgW="2489200" imgH="469900" progId="Equation.3">
                  <p:embed/>
                  <p:pic>
                    <p:nvPicPr>
                      <p:cNvPr id="0" name="图片 3179"/>
                      <p:cNvPicPr/>
                      <p:nvPr/>
                    </p:nvPicPr>
                    <p:blipFill>
                      <a:blip r:embed="rId22"/>
                      <a:stretch>
                        <a:fillRect/>
                      </a:stretch>
                    </p:blipFill>
                    <p:spPr>
                      <a:xfrm>
                        <a:off x="2998153" y="4565015"/>
                        <a:ext cx="2376487" cy="447675"/>
                      </a:xfrm>
                      <a:prstGeom prst="rect">
                        <a:avLst/>
                      </a:prstGeom>
                      <a:noFill/>
                      <a:ln w="38100">
                        <a:noFill/>
                        <a:miter/>
                      </a:ln>
                    </p:spPr>
                  </p:pic>
                </p:oleObj>
              </mc:Fallback>
            </mc:AlternateContent>
          </a:graphicData>
        </a:graphic>
      </p:graphicFrame>
      <p:graphicFrame>
        <p:nvGraphicFramePr>
          <p:cNvPr id="10259" name="Object 14"/>
          <p:cNvGraphicFramePr>
            <a:graphicFrameLocks noChangeAspect="1"/>
          </p:cNvGraphicFramePr>
          <p:nvPr/>
        </p:nvGraphicFramePr>
        <p:xfrm>
          <a:off x="2782253" y="5285740"/>
          <a:ext cx="2012950" cy="571500"/>
        </p:xfrm>
        <a:graphic>
          <a:graphicData uri="http://schemas.openxmlformats.org/presentationml/2006/ole">
            <mc:AlternateContent xmlns:mc="http://schemas.openxmlformats.org/markup-compatibility/2006">
              <mc:Choice xmlns:v="urn:schemas-microsoft-com:vml" Requires="v">
                <p:oleObj spid="_x0000_s54563" r:id="rId23" imgW="2108200" imgH="596900" progId="Equation.3">
                  <p:embed/>
                </p:oleObj>
              </mc:Choice>
              <mc:Fallback>
                <p:oleObj r:id="rId23" imgW="2108200" imgH="596900" progId="Equation.3">
                  <p:embed/>
                  <p:pic>
                    <p:nvPicPr>
                      <p:cNvPr id="0" name="图片 3180"/>
                      <p:cNvPicPr/>
                      <p:nvPr/>
                    </p:nvPicPr>
                    <p:blipFill>
                      <a:blip r:embed="rId24"/>
                      <a:stretch>
                        <a:fillRect/>
                      </a:stretch>
                    </p:blipFill>
                    <p:spPr>
                      <a:xfrm>
                        <a:off x="2782253" y="5285740"/>
                        <a:ext cx="2012950" cy="571500"/>
                      </a:xfrm>
                      <a:prstGeom prst="rect">
                        <a:avLst/>
                      </a:prstGeom>
                      <a:noFill/>
                      <a:ln w="38100">
                        <a:noFill/>
                        <a:miter/>
                      </a:ln>
                    </p:spPr>
                  </p:pic>
                </p:oleObj>
              </mc:Fallback>
            </mc:AlternateContent>
          </a:graphicData>
        </a:graphic>
      </p:graphicFrame>
      <p:graphicFrame>
        <p:nvGraphicFramePr>
          <p:cNvPr id="10260" name="Object 15"/>
          <p:cNvGraphicFramePr>
            <a:graphicFrameLocks noChangeAspect="1"/>
          </p:cNvGraphicFramePr>
          <p:nvPr/>
        </p:nvGraphicFramePr>
        <p:xfrm>
          <a:off x="2493328" y="2882265"/>
          <a:ext cx="1643062" cy="390525"/>
        </p:xfrm>
        <a:graphic>
          <a:graphicData uri="http://schemas.openxmlformats.org/presentationml/2006/ole">
            <mc:AlternateContent xmlns:mc="http://schemas.openxmlformats.org/markup-compatibility/2006">
              <mc:Choice xmlns:v="urn:schemas-microsoft-com:vml" Requires="v">
                <p:oleObj spid="_x0000_s54564" r:id="rId25" imgW="1803400" imgH="431800" progId="Equation.3">
                  <p:embed/>
                </p:oleObj>
              </mc:Choice>
              <mc:Fallback>
                <p:oleObj r:id="rId25" imgW="1803400" imgH="431800" progId="Equation.3">
                  <p:embed/>
                  <p:pic>
                    <p:nvPicPr>
                      <p:cNvPr id="0" name="图片 3181"/>
                      <p:cNvPicPr/>
                      <p:nvPr/>
                    </p:nvPicPr>
                    <p:blipFill>
                      <a:blip r:embed="rId26"/>
                      <a:stretch>
                        <a:fillRect/>
                      </a:stretch>
                    </p:blipFill>
                    <p:spPr>
                      <a:xfrm>
                        <a:off x="2493328" y="2882265"/>
                        <a:ext cx="1643062" cy="390525"/>
                      </a:xfrm>
                      <a:prstGeom prst="rect">
                        <a:avLst/>
                      </a:prstGeom>
                      <a:noFill/>
                      <a:ln w="38100">
                        <a:noFill/>
                        <a:miter/>
                      </a:ln>
                    </p:spPr>
                  </p:pic>
                </p:oleObj>
              </mc:Fallback>
            </mc:AlternateContent>
          </a:graphicData>
        </a:graphic>
      </p:graphicFrame>
      <p:graphicFrame>
        <p:nvGraphicFramePr>
          <p:cNvPr id="10261" name="Object 16"/>
          <p:cNvGraphicFramePr>
            <a:graphicFrameLocks noChangeAspect="1"/>
          </p:cNvGraphicFramePr>
          <p:nvPr/>
        </p:nvGraphicFramePr>
        <p:xfrm>
          <a:off x="8830628" y="2693353"/>
          <a:ext cx="1670050" cy="825500"/>
        </p:xfrm>
        <a:graphic>
          <a:graphicData uri="http://schemas.openxmlformats.org/presentationml/2006/ole">
            <mc:AlternateContent xmlns:mc="http://schemas.openxmlformats.org/markup-compatibility/2006">
              <mc:Choice xmlns:v="urn:schemas-microsoft-com:vml" Requires="v">
                <p:oleObj spid="_x0000_s54565" r:id="rId27" imgW="1841500" imgH="914400" progId="Equation.3">
                  <p:embed/>
                </p:oleObj>
              </mc:Choice>
              <mc:Fallback>
                <p:oleObj r:id="rId27" imgW="1841500" imgH="914400" progId="Equation.3">
                  <p:embed/>
                  <p:pic>
                    <p:nvPicPr>
                      <p:cNvPr id="0" name="图片 3183"/>
                      <p:cNvPicPr/>
                      <p:nvPr/>
                    </p:nvPicPr>
                    <p:blipFill>
                      <a:blip r:embed="rId28"/>
                      <a:stretch>
                        <a:fillRect/>
                      </a:stretch>
                    </p:blipFill>
                    <p:spPr>
                      <a:xfrm>
                        <a:off x="8830628" y="2693353"/>
                        <a:ext cx="1670050" cy="825500"/>
                      </a:xfrm>
                      <a:prstGeom prst="rect">
                        <a:avLst/>
                      </a:prstGeom>
                      <a:noFill/>
                      <a:ln w="38100">
                        <a:noFill/>
                        <a:miter/>
                      </a:ln>
                    </p:spPr>
                  </p:pic>
                </p:oleObj>
              </mc:Fallback>
            </mc:AlternateContent>
          </a:graphicData>
        </a:graphic>
      </p:graphicFrame>
      <p:graphicFrame>
        <p:nvGraphicFramePr>
          <p:cNvPr id="10262" name="Object 17"/>
          <p:cNvGraphicFramePr>
            <a:graphicFrameLocks noChangeAspect="1"/>
          </p:cNvGraphicFramePr>
          <p:nvPr/>
        </p:nvGraphicFramePr>
        <p:xfrm>
          <a:off x="2663190" y="3845878"/>
          <a:ext cx="2074863" cy="392112"/>
        </p:xfrm>
        <a:graphic>
          <a:graphicData uri="http://schemas.openxmlformats.org/presentationml/2006/ole">
            <mc:AlternateContent xmlns:mc="http://schemas.openxmlformats.org/markup-compatibility/2006">
              <mc:Choice xmlns:v="urn:schemas-microsoft-com:vml" Requires="v">
                <p:oleObj spid="_x0000_s54566" r:id="rId29" imgW="2273300" imgH="431800" progId="Equation.3">
                  <p:embed/>
                </p:oleObj>
              </mc:Choice>
              <mc:Fallback>
                <p:oleObj r:id="rId29" imgW="2273300" imgH="431800" progId="Equation.3">
                  <p:embed/>
                  <p:pic>
                    <p:nvPicPr>
                      <p:cNvPr id="0" name="图片 3184"/>
                      <p:cNvPicPr/>
                      <p:nvPr/>
                    </p:nvPicPr>
                    <p:blipFill>
                      <a:blip r:embed="rId30"/>
                      <a:stretch>
                        <a:fillRect/>
                      </a:stretch>
                    </p:blipFill>
                    <p:spPr>
                      <a:xfrm>
                        <a:off x="2663190" y="3845878"/>
                        <a:ext cx="2074863" cy="3921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wipe(left)">
                                      <p:cBhvr>
                                        <p:cTn id="12" dur="500"/>
                                        <p:tgtEl>
                                          <p:spTgt spid="102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wipe(left)">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wipe(left)">
                                      <p:cBhvr>
                                        <p:cTn id="22" dur="500"/>
                                        <p:tgtEl>
                                          <p:spTgt spid="10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3"/>
                                        </p:tgtEl>
                                        <p:attrNameLst>
                                          <p:attrName>style.visibility</p:attrName>
                                        </p:attrNameLst>
                                      </p:cBhvr>
                                      <p:to>
                                        <p:strVal val="visible"/>
                                      </p:to>
                                    </p:set>
                                    <p:animEffect transition="in" filter="wipe(left)">
                                      <p:cBhvr>
                                        <p:cTn id="27" dur="500"/>
                                        <p:tgtEl>
                                          <p:spTgt spid="102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60"/>
                                        </p:tgtEl>
                                        <p:attrNameLst>
                                          <p:attrName>style.visibility</p:attrName>
                                        </p:attrNameLst>
                                      </p:cBhvr>
                                      <p:to>
                                        <p:strVal val="visible"/>
                                      </p:to>
                                    </p:set>
                                    <p:animEffect transition="in" filter="wipe(left)">
                                      <p:cBhvr>
                                        <p:cTn id="32" dur="500"/>
                                        <p:tgtEl>
                                          <p:spTgt spid="102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54"/>
                                        </p:tgtEl>
                                        <p:attrNameLst>
                                          <p:attrName>style.visibility</p:attrName>
                                        </p:attrNameLst>
                                      </p:cBhvr>
                                      <p:to>
                                        <p:strVal val="visible"/>
                                      </p:to>
                                    </p:set>
                                    <p:animEffect transition="in" filter="wipe(left)">
                                      <p:cBhvr>
                                        <p:cTn id="37" dur="500"/>
                                        <p:tgtEl>
                                          <p:spTgt spid="102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55"/>
                                        </p:tgtEl>
                                        <p:attrNameLst>
                                          <p:attrName>style.visibility</p:attrName>
                                        </p:attrNameLst>
                                      </p:cBhvr>
                                      <p:to>
                                        <p:strVal val="visible"/>
                                      </p:to>
                                    </p:set>
                                    <p:animEffect transition="in" filter="wipe(left)">
                                      <p:cBhvr>
                                        <p:cTn id="42" dur="500"/>
                                        <p:tgtEl>
                                          <p:spTgt spid="102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61"/>
                                        </p:tgtEl>
                                        <p:attrNameLst>
                                          <p:attrName>style.visibility</p:attrName>
                                        </p:attrNameLst>
                                      </p:cBhvr>
                                      <p:to>
                                        <p:strVal val="visible"/>
                                      </p:to>
                                    </p:set>
                                    <p:animEffect transition="in" filter="wipe(left)">
                                      <p:cBhvr>
                                        <p:cTn id="47" dur="500"/>
                                        <p:tgtEl>
                                          <p:spTgt spid="102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262"/>
                                        </p:tgtEl>
                                        <p:attrNameLst>
                                          <p:attrName>style.visibility</p:attrName>
                                        </p:attrNameLst>
                                      </p:cBhvr>
                                      <p:to>
                                        <p:strVal val="visible"/>
                                      </p:to>
                                    </p:set>
                                    <p:animEffect transition="in" filter="wipe(left)">
                                      <p:cBhvr>
                                        <p:cTn id="52" dur="500"/>
                                        <p:tgtEl>
                                          <p:spTgt spid="1026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256"/>
                                        </p:tgtEl>
                                        <p:attrNameLst>
                                          <p:attrName>style.visibility</p:attrName>
                                        </p:attrNameLst>
                                      </p:cBhvr>
                                      <p:to>
                                        <p:strVal val="visible"/>
                                      </p:to>
                                    </p:set>
                                    <p:animEffect transition="in" filter="wipe(left)">
                                      <p:cBhvr>
                                        <p:cTn id="57" dur="500"/>
                                        <p:tgtEl>
                                          <p:spTgt spid="102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257"/>
                                        </p:tgtEl>
                                        <p:attrNameLst>
                                          <p:attrName>style.visibility</p:attrName>
                                        </p:attrNameLst>
                                      </p:cBhvr>
                                      <p:to>
                                        <p:strVal val="visible"/>
                                      </p:to>
                                    </p:set>
                                    <p:animEffect transition="in" filter="wipe(left)">
                                      <p:cBhvr>
                                        <p:cTn id="62" dur="500"/>
                                        <p:tgtEl>
                                          <p:spTgt spid="102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258"/>
                                        </p:tgtEl>
                                        <p:attrNameLst>
                                          <p:attrName>style.visibility</p:attrName>
                                        </p:attrNameLst>
                                      </p:cBhvr>
                                      <p:to>
                                        <p:strVal val="visible"/>
                                      </p:to>
                                    </p:set>
                                    <p:animEffect transition="in" filter="wipe(left)">
                                      <p:cBhvr>
                                        <p:cTn id="67" dur="500"/>
                                        <p:tgtEl>
                                          <p:spTgt spid="102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0259"/>
                                        </p:tgtEl>
                                        <p:attrNameLst>
                                          <p:attrName>style.visibility</p:attrName>
                                        </p:attrNameLst>
                                      </p:cBhvr>
                                      <p:to>
                                        <p:strVal val="visible"/>
                                      </p:to>
                                    </p:set>
                                    <p:animEffect transition="in" filter="wipe(left)">
                                      <p:cBhvr>
                                        <p:cTn id="72"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2"/>
          <p:cNvSpPr/>
          <p:nvPr/>
        </p:nvSpPr>
        <p:spPr>
          <a:xfrm>
            <a:off x="1145540" y="1082675"/>
            <a:ext cx="10330815" cy="5166360"/>
          </a:xfrm>
          <a:prstGeom prst="roundRect">
            <a:avLst>
              <a:gd name="adj" fmla="val 16667"/>
            </a:avLst>
          </a:prstGeom>
          <a:solidFill>
            <a:srgbClr val="FFFFFE">
              <a:alpha val="50195"/>
            </a:srgbClr>
          </a:solidFill>
          <a:ln w="12700">
            <a:solidFill>
              <a:srgbClr val="42719B"/>
            </a:solidFill>
            <a:miter/>
          </a:ln>
        </p:spPr>
        <p:txBody>
          <a:bodyPr lIns="45719" rIns="45719"/>
          <a:lstStyle/>
          <a:p>
            <a:pPr marL="285750" indent="-285750">
              <a:lnSpc>
                <a:spcPct val="14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600"/>
              <a:t>函数及函数的特性</a:t>
            </a:r>
            <a:r>
              <a:rPr lang="en-US" altLang="zh-CN" sz="3600"/>
              <a:t>-------</a:t>
            </a:r>
            <a:r>
              <a:rPr lang="zh-CN" altLang="en-US" sz="3600"/>
              <a:t>掌握</a:t>
            </a:r>
          </a:p>
          <a:p>
            <a:pPr marL="285750" indent="-285750">
              <a:lnSpc>
                <a:spcPct val="14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函数的极限</a:t>
            </a:r>
            <a:r>
              <a:rPr lang="en-US" altLang="zh-CN" sz="3600"/>
              <a:t>-------------</a:t>
            </a:r>
            <a:r>
              <a:rPr lang="zh-CN" altLang="en-US" sz="3600"/>
              <a:t>牢记</a:t>
            </a:r>
          </a:p>
          <a:p>
            <a:pPr marL="285750" indent="-285750">
              <a:lnSpc>
                <a:spcPct val="14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几个解题公式定理</a:t>
            </a:r>
            <a:r>
              <a:rPr lang="en-US" altLang="zh-CN" sz="3600"/>
              <a:t>-------</a:t>
            </a:r>
            <a:r>
              <a:rPr lang="zh-CN" altLang="en-US" sz="3600"/>
              <a:t>熟练掌握</a:t>
            </a:r>
          </a:p>
          <a:p>
            <a:pPr marL="285750" indent="-285750">
              <a:lnSpc>
                <a:spcPct val="14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数列的极限</a:t>
            </a:r>
            <a:r>
              <a:rPr lang="en-US" altLang="zh-CN" sz="3600"/>
              <a:t>-------------</a:t>
            </a:r>
            <a:r>
              <a:rPr lang="zh-CN" altLang="en-US" sz="3600"/>
              <a:t>掌握</a:t>
            </a:r>
          </a:p>
          <a:p>
            <a:pPr marL="285750" indent="-285750">
              <a:lnSpc>
                <a:spcPct val="14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作业</a:t>
            </a:r>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总结及作业</a:t>
            </a:r>
            <a:endParaRPr 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98220"/>
            <a:ext cx="10330815" cy="535876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函数的几种特性</a:t>
            </a:r>
          </a:p>
        </p:txBody>
      </p:sp>
      <p:sp>
        <p:nvSpPr>
          <p:cNvPr id="4" name="内容占位符 3"/>
          <p:cNvSpPr>
            <a:spLocks noGrp="1"/>
          </p:cNvSpPr>
          <p:nvPr/>
        </p:nvSpPr>
        <p:spPr>
          <a:xfrm>
            <a:off x="1751301" y="120839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Tx/>
              <a:buNone/>
              <a:defRPr kumimoji="0" sz="2800" b="1" kern="1200" baseline="0">
                <a:solidFill>
                  <a:schemeClr val="tx1"/>
                </a:solidFill>
                <a:latin typeface="Times New Roman" panose="02020603050405020304" pitchFamily="18" charset="0"/>
                <a:ea typeface="宋体" panose="02010600030101010101" pitchFamily="2" charset="-122"/>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en-US" altLang="zh-CN" dirty="0" smtClean="0">
                <a:latin typeface="黑体" panose="02010609060101010101" charset="-122"/>
                <a:ea typeface="黑体" panose="02010609060101010101" charset="-122"/>
              </a:rPr>
              <a:t>1.</a:t>
            </a:r>
            <a:r>
              <a:rPr lang="zh-CN" altLang="en-US" dirty="0" smtClean="0">
                <a:latin typeface="黑体" panose="02010609060101010101" charset="-122"/>
                <a:ea typeface="黑体" panose="02010609060101010101" charset="-122"/>
              </a:rPr>
              <a:t>单值性与多值性</a:t>
            </a:r>
            <a:endParaRPr lang="en-US" altLang="zh-CN" dirty="0" smtClean="0">
              <a:latin typeface="黑体" panose="02010609060101010101" charset="-122"/>
              <a:ea typeface="黑体" panose="02010609060101010101" charset="-122"/>
            </a:endParaRPr>
          </a:p>
          <a:p>
            <a:endParaRPr lang="zh-CN" altLang="en-US" dirty="0"/>
          </a:p>
        </p:txBody>
      </p:sp>
      <p:sp>
        <p:nvSpPr>
          <p:cNvPr id="9" name="Text Box 5"/>
          <p:cNvSpPr txBox="1">
            <a:spLocks noChangeArrowheads="1"/>
          </p:cNvSpPr>
          <p:nvPr/>
        </p:nvSpPr>
        <p:spPr bwMode="auto">
          <a:xfrm>
            <a:off x="1751301" y="1637018"/>
            <a:ext cx="8358246" cy="2332946"/>
          </a:xfrm>
          <a:prstGeom prst="rect">
            <a:avLst/>
          </a:prstGeom>
          <a:noFill/>
          <a:ln w="9525" algn="ctr">
            <a:noFill/>
            <a:miter lim="800000"/>
          </a:ln>
          <a:effectLst/>
        </p:spPr>
        <p:txBody>
          <a:bodyPr wrap="square">
            <a:spAutoFit/>
          </a:bodyPr>
          <a:lstStyle/>
          <a:p>
            <a:pPr>
              <a:lnSpc>
                <a:spcPct val="130000"/>
              </a:lnSpc>
            </a:pPr>
            <a:r>
              <a:rPr lang="zh-CN" altLang="en-US" sz="2800" b="1" dirty="0">
                <a:solidFill>
                  <a:srgbClr val="000808"/>
                </a:solidFill>
                <a:latin typeface="+mj-ea"/>
                <a:ea typeface="+mj-ea"/>
              </a:rPr>
              <a:t>对于自变量的每一个取值，函数</a:t>
            </a:r>
            <a:r>
              <a:rPr lang="en-US" altLang="zh-CN" sz="2800" b="1" i="1" dirty="0">
                <a:solidFill>
                  <a:srgbClr val="000808"/>
                </a:solidFill>
                <a:latin typeface="+mj-ea"/>
                <a:ea typeface="+mj-ea"/>
              </a:rPr>
              <a:t>y</a:t>
            </a:r>
            <a:r>
              <a:rPr lang="zh-CN" altLang="en-US" sz="2800" b="1" dirty="0">
                <a:solidFill>
                  <a:srgbClr val="000808"/>
                </a:solidFill>
                <a:latin typeface="+mj-ea"/>
                <a:ea typeface="+mj-ea"/>
              </a:rPr>
              <a:t>有唯一</a:t>
            </a:r>
            <a:r>
              <a:rPr lang="zh-CN" altLang="en-US" sz="2800" b="1" dirty="0" smtClean="0">
                <a:solidFill>
                  <a:srgbClr val="000808"/>
                </a:solidFill>
                <a:latin typeface="+mj-ea"/>
                <a:ea typeface="+mj-ea"/>
              </a:rPr>
              <a:t>确定的</a:t>
            </a:r>
            <a:r>
              <a:rPr lang="zh-CN" altLang="en-US" sz="2800" b="1" dirty="0">
                <a:solidFill>
                  <a:srgbClr val="000808"/>
                </a:solidFill>
                <a:latin typeface="+mj-ea"/>
                <a:ea typeface="+mj-ea"/>
              </a:rPr>
              <a:t>一个值与之对应，这样的函数称为</a:t>
            </a:r>
            <a:r>
              <a:rPr lang="zh-CN" altLang="en-US" sz="2800" b="1" dirty="0">
                <a:solidFill>
                  <a:srgbClr val="FF0000"/>
                </a:solidFill>
                <a:latin typeface="+mj-ea"/>
                <a:ea typeface="+mj-ea"/>
              </a:rPr>
              <a:t>单值函数</a:t>
            </a:r>
            <a:r>
              <a:rPr lang="zh-CN" altLang="en-US" sz="2800" b="1" dirty="0" smtClean="0">
                <a:solidFill>
                  <a:srgbClr val="000808"/>
                </a:solidFill>
                <a:latin typeface="+mj-ea"/>
                <a:ea typeface="+mj-ea"/>
              </a:rPr>
              <a:t>，否则</a:t>
            </a:r>
            <a:r>
              <a:rPr lang="zh-CN" altLang="en-US" sz="2800" b="1" dirty="0">
                <a:solidFill>
                  <a:srgbClr val="000808"/>
                </a:solidFill>
                <a:latin typeface="+mj-ea"/>
                <a:ea typeface="+mj-ea"/>
              </a:rPr>
              <a:t>称为</a:t>
            </a:r>
            <a:r>
              <a:rPr lang="zh-CN" altLang="en-US" sz="2800" b="1" dirty="0" smtClean="0">
                <a:solidFill>
                  <a:srgbClr val="FF0000"/>
                </a:solidFill>
                <a:latin typeface="+mj-ea"/>
                <a:ea typeface="+mj-ea"/>
              </a:rPr>
              <a:t>多值函数。</a:t>
            </a:r>
            <a:endParaRPr lang="en-US" altLang="zh-CN" sz="2800" b="1" dirty="0" smtClean="0">
              <a:solidFill>
                <a:srgbClr val="FF0000"/>
              </a:solidFill>
              <a:latin typeface="+mj-ea"/>
              <a:ea typeface="+mj-ea"/>
            </a:endParaRPr>
          </a:p>
          <a:p>
            <a:pPr>
              <a:lnSpc>
                <a:spcPct val="130000"/>
              </a:lnSpc>
            </a:pPr>
            <a:r>
              <a:rPr lang="en-US" altLang="zh-CN" sz="2800" b="1" dirty="0" smtClean="0">
                <a:solidFill>
                  <a:srgbClr val="000808"/>
                </a:solidFill>
                <a:latin typeface="+mj-ea"/>
                <a:ea typeface="+mj-ea"/>
              </a:rPr>
              <a:t> </a:t>
            </a:r>
            <a:endParaRPr lang="en-US" altLang="zh-CN" sz="2800" b="1" dirty="0">
              <a:solidFill>
                <a:srgbClr val="000808"/>
              </a:solidFill>
              <a:latin typeface="+mj-ea"/>
              <a:ea typeface="+mj-ea"/>
            </a:endParaRPr>
          </a:p>
        </p:txBody>
      </p:sp>
      <p:grpSp>
        <p:nvGrpSpPr>
          <p:cNvPr id="46" name="组合 45"/>
          <p:cNvGrpSpPr/>
          <p:nvPr/>
        </p:nvGrpSpPr>
        <p:grpSpPr>
          <a:xfrm>
            <a:off x="1911649" y="3708720"/>
            <a:ext cx="3054362" cy="2000264"/>
            <a:chOff x="588944" y="3786190"/>
            <a:chExt cx="3054362" cy="2000264"/>
          </a:xfrm>
        </p:grpSpPr>
        <p:cxnSp>
          <p:nvCxnSpPr>
            <p:cNvPr id="8" name="直接箭头连接符 7"/>
            <p:cNvCxnSpPr/>
            <p:nvPr/>
          </p:nvCxnSpPr>
          <p:spPr>
            <a:xfrm>
              <a:off x="785786" y="5214156"/>
              <a:ext cx="285752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1000100" y="4785528"/>
              <a:ext cx="200026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1293876" y="3798764"/>
              <a:ext cx="1349298" cy="1486830"/>
            </a:xfrm>
            <a:custGeom>
              <a:avLst/>
              <a:gdLst>
                <a:gd name="connsiteX0" fmla="*/ 0 w 1349298"/>
                <a:gd name="connsiteY0" fmla="*/ 33454 h 1486830"/>
                <a:gd name="connsiteX1" fmla="*/ 535259 w 1349298"/>
                <a:gd name="connsiteY1" fmla="*/ 1226634 h 1486830"/>
                <a:gd name="connsiteX2" fmla="*/ 847493 w 1349298"/>
                <a:gd name="connsiteY2" fmla="*/ 1282391 h 1486830"/>
                <a:gd name="connsiteX3" fmla="*/ 1349298 w 1349298"/>
                <a:gd name="connsiteY3" fmla="*/ 0 h 1486830"/>
              </a:gdLst>
              <a:ahLst/>
              <a:cxnLst>
                <a:cxn ang="0">
                  <a:pos x="connsiteX0" y="connsiteY0"/>
                </a:cxn>
                <a:cxn ang="0">
                  <a:pos x="connsiteX1" y="connsiteY1"/>
                </a:cxn>
                <a:cxn ang="0">
                  <a:pos x="connsiteX2" y="connsiteY2"/>
                </a:cxn>
                <a:cxn ang="0">
                  <a:pos x="connsiteX3" y="connsiteY3"/>
                </a:cxn>
              </a:cxnLst>
              <a:rect l="l" t="t" r="r" b="b"/>
              <a:pathLst>
                <a:path w="1349298" h="1486830">
                  <a:moveTo>
                    <a:pt x="0" y="33454"/>
                  </a:moveTo>
                  <a:cubicBezTo>
                    <a:pt x="197005" y="525966"/>
                    <a:pt x="394010" y="1018478"/>
                    <a:pt x="535259" y="1226634"/>
                  </a:cubicBezTo>
                  <a:cubicBezTo>
                    <a:pt x="676508" y="1434790"/>
                    <a:pt x="711820" y="1486830"/>
                    <a:pt x="847493" y="1282391"/>
                  </a:cubicBezTo>
                  <a:cubicBezTo>
                    <a:pt x="983166" y="1077952"/>
                    <a:pt x="1166232" y="538976"/>
                    <a:pt x="1349298"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连接符 14"/>
            <p:cNvCxnSpPr/>
            <p:nvPr/>
          </p:nvCxnSpPr>
          <p:spPr>
            <a:xfrm rot="5400000" flipH="1" flipV="1">
              <a:off x="1999835" y="4714487"/>
              <a:ext cx="1000926"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9159" name="Object 7"/>
            <p:cNvGraphicFramePr>
              <a:graphicFrameLocks noChangeAspect="1"/>
            </p:cNvGraphicFramePr>
            <p:nvPr/>
          </p:nvGraphicFramePr>
          <p:xfrm>
            <a:off x="2285984" y="5142718"/>
            <a:ext cx="500066" cy="428628"/>
          </p:xfrm>
          <a:graphic>
            <a:graphicData uri="http://schemas.openxmlformats.org/presentationml/2006/ole">
              <mc:AlternateContent xmlns:mc="http://schemas.openxmlformats.org/markup-compatibility/2006">
                <mc:Choice xmlns:v="urn:schemas-microsoft-com:vml" Requires="v">
                  <p:oleObj spid="_x0000_s3215" name="Equation" r:id="rId4" imgW="3962400" imgH="5486400" progId="Equation.DSMT4">
                    <p:embed/>
                  </p:oleObj>
                </mc:Choice>
                <mc:Fallback>
                  <p:oleObj name="Equation" r:id="rId4" imgW="3962400" imgH="5486400" progId="Equation.DSMT4">
                    <p:embed/>
                    <p:pic>
                      <p:nvPicPr>
                        <p:cNvPr id="0" name="图片 3072"/>
                        <p:cNvPicPr>
                          <a:picLocks noChangeAspect="1"/>
                        </p:cNvPicPr>
                        <p:nvPr/>
                      </p:nvPicPr>
                      <p:blipFill>
                        <a:blip r:embed="rId5"/>
                        <a:stretch>
                          <a:fillRect/>
                        </a:stretch>
                      </p:blipFill>
                      <p:spPr>
                        <a:xfrm>
                          <a:off x="2285984" y="5142718"/>
                          <a:ext cx="500066" cy="428628"/>
                        </a:xfrm>
                        <a:prstGeom prst="rect">
                          <a:avLst/>
                        </a:prstGeom>
                        <a:noFill/>
                        <a:ln w="9525">
                          <a:noFill/>
                        </a:ln>
                      </p:spPr>
                    </p:pic>
                  </p:oleObj>
                </mc:Fallback>
              </mc:AlternateContent>
            </a:graphicData>
          </a:graphic>
        </p:graphicFrame>
        <p:graphicFrame>
          <p:nvGraphicFramePr>
            <p:cNvPr id="49160" name="Object 8"/>
            <p:cNvGraphicFramePr>
              <a:graphicFrameLocks noChangeAspect="1"/>
            </p:cNvGraphicFramePr>
            <p:nvPr/>
          </p:nvGraphicFramePr>
          <p:xfrm>
            <a:off x="2500298" y="3928272"/>
            <a:ext cx="538162" cy="428625"/>
          </p:xfrm>
          <a:graphic>
            <a:graphicData uri="http://schemas.openxmlformats.org/presentationml/2006/ole">
              <mc:AlternateContent xmlns:mc="http://schemas.openxmlformats.org/markup-compatibility/2006">
                <mc:Choice xmlns:v="urn:schemas-microsoft-com:vml" Requires="v">
                  <p:oleObj spid="_x0000_s3216" name="Equation" r:id="rId6" imgW="4267200" imgH="5486400" progId="Equation.DSMT4">
                    <p:embed/>
                  </p:oleObj>
                </mc:Choice>
                <mc:Fallback>
                  <p:oleObj name="Equation" r:id="rId6" imgW="4267200" imgH="5486400" progId="Equation.DSMT4">
                    <p:embed/>
                    <p:pic>
                      <p:nvPicPr>
                        <p:cNvPr id="0" name="图片 3073"/>
                        <p:cNvPicPr>
                          <a:picLocks noChangeAspect="1"/>
                        </p:cNvPicPr>
                        <p:nvPr/>
                      </p:nvPicPr>
                      <p:blipFill>
                        <a:blip r:embed="rId7"/>
                        <a:stretch>
                          <a:fillRect/>
                        </a:stretch>
                      </p:blipFill>
                      <p:spPr>
                        <a:xfrm>
                          <a:off x="2500298" y="3928272"/>
                          <a:ext cx="538162" cy="428625"/>
                        </a:xfrm>
                        <a:prstGeom prst="rect">
                          <a:avLst/>
                        </a:prstGeom>
                        <a:noFill/>
                        <a:ln w="9525">
                          <a:noFill/>
                        </a:ln>
                      </p:spPr>
                    </p:pic>
                  </p:oleObj>
                </mc:Fallback>
              </mc:AlternateContent>
            </a:graphicData>
          </a:graphic>
        </p:graphicFrame>
        <p:sp>
          <p:nvSpPr>
            <p:cNvPr id="21" name="流程图: 联系 20"/>
            <p:cNvSpPr/>
            <p:nvPr/>
          </p:nvSpPr>
          <p:spPr>
            <a:xfrm>
              <a:off x="2428860" y="5143512"/>
              <a:ext cx="142876" cy="1428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9162" name="Object 10"/>
            <p:cNvGraphicFramePr>
              <a:graphicFrameLocks noChangeAspect="1"/>
            </p:cNvGraphicFramePr>
            <p:nvPr/>
          </p:nvGraphicFramePr>
          <p:xfrm>
            <a:off x="588944" y="4428341"/>
            <a:ext cx="982660" cy="428625"/>
          </p:xfrm>
          <a:graphic>
            <a:graphicData uri="http://schemas.openxmlformats.org/presentationml/2006/ole">
              <mc:AlternateContent xmlns:mc="http://schemas.openxmlformats.org/markup-compatibility/2006">
                <mc:Choice xmlns:v="urn:schemas-microsoft-com:vml" Requires="v">
                  <p:oleObj spid="_x0000_s3217" name="Equation" r:id="rId8" imgW="10058400" imgH="5486400" progId="Equation.DSMT4">
                    <p:embed/>
                  </p:oleObj>
                </mc:Choice>
                <mc:Fallback>
                  <p:oleObj name="Equation" r:id="rId8" imgW="10058400" imgH="5486400" progId="Equation.DSMT4">
                    <p:embed/>
                    <p:pic>
                      <p:nvPicPr>
                        <p:cNvPr id="0" name="图片 3074"/>
                        <p:cNvPicPr>
                          <a:picLocks noChangeAspect="1"/>
                        </p:cNvPicPr>
                        <p:nvPr/>
                      </p:nvPicPr>
                      <p:blipFill>
                        <a:blip r:embed="rId9"/>
                        <a:stretch>
                          <a:fillRect/>
                        </a:stretch>
                      </p:blipFill>
                      <p:spPr>
                        <a:xfrm>
                          <a:off x="588944" y="4428341"/>
                          <a:ext cx="982660" cy="428625"/>
                        </a:xfrm>
                        <a:prstGeom prst="rect">
                          <a:avLst/>
                        </a:prstGeom>
                        <a:noFill/>
                        <a:ln w="9525">
                          <a:noFill/>
                        </a:ln>
                      </p:spPr>
                    </p:pic>
                  </p:oleObj>
                </mc:Fallback>
              </mc:AlternateContent>
            </a:graphicData>
          </a:graphic>
        </p:graphicFrame>
        <p:cxnSp>
          <p:nvCxnSpPr>
            <p:cNvPr id="24" name="直接箭头连接符 23"/>
            <p:cNvCxnSpPr/>
            <p:nvPr/>
          </p:nvCxnSpPr>
          <p:spPr>
            <a:xfrm flipV="1">
              <a:off x="1000100" y="4214024"/>
              <a:ext cx="428628" cy="2857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流程图: 联系 40"/>
            <p:cNvSpPr/>
            <p:nvPr/>
          </p:nvSpPr>
          <p:spPr>
            <a:xfrm>
              <a:off x="2428860" y="4214818"/>
              <a:ext cx="142876" cy="14287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5812155" y="3280092"/>
            <a:ext cx="3440136" cy="2571768"/>
            <a:chOff x="4489450" y="3357562"/>
            <a:chExt cx="3440136" cy="2571768"/>
          </a:xfrm>
        </p:grpSpPr>
        <p:graphicFrame>
          <p:nvGraphicFramePr>
            <p:cNvPr id="31" name="Object 7"/>
            <p:cNvGraphicFramePr>
              <a:graphicFrameLocks noChangeAspect="1"/>
            </p:cNvGraphicFramePr>
            <p:nvPr/>
          </p:nvGraphicFramePr>
          <p:xfrm>
            <a:off x="6286512" y="4357694"/>
            <a:ext cx="500066" cy="428628"/>
          </p:xfrm>
          <a:graphic>
            <a:graphicData uri="http://schemas.openxmlformats.org/presentationml/2006/ole">
              <mc:AlternateContent xmlns:mc="http://schemas.openxmlformats.org/markup-compatibility/2006">
                <mc:Choice xmlns:v="urn:schemas-microsoft-com:vml" Requires="v">
                  <p:oleObj spid="_x0000_s3218" name="Equation" r:id="rId10" imgW="3962400" imgH="5486400" progId="Equation.DSMT4">
                    <p:embed/>
                  </p:oleObj>
                </mc:Choice>
                <mc:Fallback>
                  <p:oleObj name="Equation" r:id="rId10" imgW="3962400" imgH="5486400" progId="Equation.DSMT4">
                    <p:embed/>
                    <p:pic>
                      <p:nvPicPr>
                        <p:cNvPr id="0" name="图片 3075"/>
                        <p:cNvPicPr>
                          <a:picLocks noChangeAspect="1"/>
                        </p:cNvPicPr>
                        <p:nvPr/>
                      </p:nvPicPr>
                      <p:blipFill>
                        <a:blip r:embed="rId5"/>
                        <a:stretch>
                          <a:fillRect/>
                        </a:stretch>
                      </p:blipFill>
                      <p:spPr>
                        <a:xfrm>
                          <a:off x="6286512" y="4357694"/>
                          <a:ext cx="500066" cy="428628"/>
                        </a:xfrm>
                        <a:prstGeom prst="rect">
                          <a:avLst/>
                        </a:prstGeom>
                        <a:noFill/>
                        <a:ln w="9525">
                          <a:noFill/>
                        </a:ln>
                      </p:spPr>
                    </p:pic>
                  </p:oleObj>
                </mc:Fallback>
              </mc:AlternateContent>
            </a:graphicData>
          </a:graphic>
        </p:graphicFrame>
        <p:graphicFrame>
          <p:nvGraphicFramePr>
            <p:cNvPr id="32" name="Object 8"/>
            <p:cNvGraphicFramePr>
              <a:graphicFrameLocks noChangeAspect="1"/>
            </p:cNvGraphicFramePr>
            <p:nvPr/>
          </p:nvGraphicFramePr>
          <p:xfrm>
            <a:off x="6643702" y="3786190"/>
            <a:ext cx="538162" cy="428625"/>
          </p:xfrm>
          <a:graphic>
            <a:graphicData uri="http://schemas.openxmlformats.org/presentationml/2006/ole">
              <mc:AlternateContent xmlns:mc="http://schemas.openxmlformats.org/markup-compatibility/2006">
                <mc:Choice xmlns:v="urn:schemas-microsoft-com:vml" Requires="v">
                  <p:oleObj spid="_x0000_s3219" name="Equation" r:id="rId11" imgW="4267200" imgH="5486400" progId="Equation.DSMT4">
                    <p:embed/>
                  </p:oleObj>
                </mc:Choice>
                <mc:Fallback>
                  <p:oleObj name="Equation" r:id="rId11" imgW="4267200" imgH="5486400" progId="Equation.DSMT4">
                    <p:embed/>
                    <p:pic>
                      <p:nvPicPr>
                        <p:cNvPr id="0" name="图片 3076"/>
                        <p:cNvPicPr>
                          <a:picLocks noChangeAspect="1"/>
                        </p:cNvPicPr>
                        <p:nvPr/>
                      </p:nvPicPr>
                      <p:blipFill>
                        <a:blip r:embed="rId7"/>
                        <a:stretch>
                          <a:fillRect/>
                        </a:stretch>
                      </p:blipFill>
                      <p:spPr>
                        <a:xfrm>
                          <a:off x="6643702" y="3786190"/>
                          <a:ext cx="538162" cy="428625"/>
                        </a:xfrm>
                        <a:prstGeom prst="rect">
                          <a:avLst/>
                        </a:prstGeom>
                        <a:noFill/>
                        <a:ln w="9525">
                          <a:noFill/>
                        </a:ln>
                      </p:spPr>
                    </p:pic>
                  </p:oleObj>
                </mc:Fallback>
              </mc:AlternateContent>
            </a:graphicData>
          </a:graphic>
        </p:graphicFrame>
        <p:graphicFrame>
          <p:nvGraphicFramePr>
            <p:cNvPr id="49167" name="Object 15"/>
            <p:cNvGraphicFramePr>
              <a:graphicFrameLocks noChangeAspect="1"/>
            </p:cNvGraphicFramePr>
            <p:nvPr/>
          </p:nvGraphicFramePr>
          <p:xfrm>
            <a:off x="6667520" y="5143512"/>
            <a:ext cx="547686" cy="428625"/>
          </p:xfrm>
          <a:graphic>
            <a:graphicData uri="http://schemas.openxmlformats.org/presentationml/2006/ole">
              <mc:AlternateContent xmlns:mc="http://schemas.openxmlformats.org/markup-compatibility/2006">
                <mc:Choice xmlns:v="urn:schemas-microsoft-com:vml" Requires="v">
                  <p:oleObj spid="_x0000_s3220" name="Equation" r:id="rId12" imgW="5486400" imgH="5486400" progId="Equation.DSMT4">
                    <p:embed/>
                  </p:oleObj>
                </mc:Choice>
                <mc:Fallback>
                  <p:oleObj name="Equation" r:id="rId12" imgW="5486400" imgH="5486400" progId="Equation.DSMT4">
                    <p:embed/>
                    <p:pic>
                      <p:nvPicPr>
                        <p:cNvPr id="0" name="图片 3077"/>
                        <p:cNvPicPr>
                          <a:picLocks noChangeAspect="1"/>
                        </p:cNvPicPr>
                        <p:nvPr/>
                      </p:nvPicPr>
                      <p:blipFill>
                        <a:blip r:embed="rId13"/>
                        <a:stretch>
                          <a:fillRect/>
                        </a:stretch>
                      </p:blipFill>
                      <p:spPr>
                        <a:xfrm>
                          <a:off x="6667520" y="5143512"/>
                          <a:ext cx="547686" cy="428625"/>
                        </a:xfrm>
                        <a:prstGeom prst="rect">
                          <a:avLst/>
                        </a:prstGeom>
                        <a:noFill/>
                        <a:ln w="9525">
                          <a:noFill/>
                        </a:ln>
                      </p:spPr>
                    </p:pic>
                  </p:oleObj>
                </mc:Fallback>
              </mc:AlternateContent>
            </a:graphicData>
          </a:graphic>
        </p:graphicFrame>
        <p:cxnSp>
          <p:nvCxnSpPr>
            <p:cNvPr id="27" name="直接箭头连接符 26"/>
            <p:cNvCxnSpPr/>
            <p:nvPr/>
          </p:nvCxnSpPr>
          <p:spPr>
            <a:xfrm>
              <a:off x="5072066" y="4785528"/>
              <a:ext cx="285752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5001025" y="4643049"/>
              <a:ext cx="2571768"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6213883" y="4714487"/>
              <a:ext cx="1000926"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流程图: 联系 1"/>
            <p:cNvSpPr/>
            <p:nvPr/>
          </p:nvSpPr>
          <p:spPr>
            <a:xfrm>
              <a:off x="6643702" y="4714884"/>
              <a:ext cx="142876" cy="1428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5" name="Object 10"/>
            <p:cNvGraphicFramePr>
              <a:graphicFrameLocks noChangeAspect="1"/>
            </p:cNvGraphicFramePr>
            <p:nvPr/>
          </p:nvGraphicFramePr>
          <p:xfrm>
            <a:off x="4489450" y="3714752"/>
            <a:ext cx="1755775" cy="428625"/>
          </p:xfrm>
          <a:graphic>
            <a:graphicData uri="http://schemas.openxmlformats.org/presentationml/2006/ole">
              <mc:AlternateContent xmlns:mc="http://schemas.openxmlformats.org/markup-compatibility/2006">
                <mc:Choice xmlns:v="urn:schemas-microsoft-com:vml" Requires="v">
                  <p:oleObj spid="_x0000_s3221" name="Equation" r:id="rId14" imgW="17983200" imgH="5486400" progId="Equation.DSMT4">
                    <p:embed/>
                  </p:oleObj>
                </mc:Choice>
                <mc:Fallback>
                  <p:oleObj name="Equation" r:id="rId14" imgW="17983200" imgH="5486400" progId="Equation.DSMT4">
                    <p:embed/>
                    <p:pic>
                      <p:nvPicPr>
                        <p:cNvPr id="0" name="图片 3078"/>
                        <p:cNvPicPr>
                          <a:picLocks noChangeAspect="1"/>
                        </p:cNvPicPr>
                        <p:nvPr/>
                      </p:nvPicPr>
                      <p:blipFill>
                        <a:blip r:embed="rId15"/>
                        <a:stretch>
                          <a:fillRect/>
                        </a:stretch>
                      </p:blipFill>
                      <p:spPr>
                        <a:xfrm>
                          <a:off x="4489450" y="3714752"/>
                          <a:ext cx="1755775" cy="428625"/>
                        </a:xfrm>
                        <a:prstGeom prst="rect">
                          <a:avLst/>
                        </a:prstGeom>
                        <a:noFill/>
                        <a:ln w="9525">
                          <a:noFill/>
                        </a:ln>
                      </p:spPr>
                    </p:pic>
                  </p:oleObj>
                </mc:Fallback>
              </mc:AlternateContent>
            </a:graphicData>
          </a:graphic>
        </p:graphicFrame>
        <p:cxnSp>
          <p:nvCxnSpPr>
            <p:cNvPr id="36" name="直接箭头连接符 35"/>
            <p:cNvCxnSpPr/>
            <p:nvPr/>
          </p:nvCxnSpPr>
          <p:spPr>
            <a:xfrm rot="16200000" flipH="1">
              <a:off x="5285983" y="4071545"/>
              <a:ext cx="35798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联系 36"/>
            <p:cNvSpPr/>
            <p:nvPr/>
          </p:nvSpPr>
          <p:spPr>
            <a:xfrm>
              <a:off x="5572132" y="4071942"/>
              <a:ext cx="1382751" cy="1326995"/>
            </a:xfrm>
            <a:prstGeom prst="flowChartConnec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联系 41"/>
            <p:cNvSpPr/>
            <p:nvPr/>
          </p:nvSpPr>
          <p:spPr>
            <a:xfrm>
              <a:off x="6643702" y="4143380"/>
              <a:ext cx="142876" cy="14287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6643702" y="5143512"/>
              <a:ext cx="142876" cy="14287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47"/>
          <p:cNvSpPr txBox="1"/>
          <p:nvPr/>
        </p:nvSpPr>
        <p:spPr>
          <a:xfrm>
            <a:off x="2179929" y="5851860"/>
            <a:ext cx="2500330" cy="400110"/>
          </a:xfrm>
          <a:prstGeom prst="rect">
            <a:avLst/>
          </a:prstGeom>
          <a:noFill/>
        </p:spPr>
        <p:txBody>
          <a:bodyPr wrap="square" rtlCol="0">
            <a:spAutoFit/>
          </a:bodyPr>
          <a:lstStyle/>
          <a:p>
            <a:r>
              <a:rPr lang="zh-CN" altLang="en-US" sz="2000" b="1" dirty="0" smtClean="0">
                <a:latin typeface="楷体_GB2312" pitchFamily="49" charset="-122"/>
                <a:ea typeface="楷体_GB2312" pitchFamily="49" charset="-122"/>
              </a:rPr>
              <a:t>单值函数实例</a:t>
            </a:r>
            <a:endParaRPr lang="zh-CN" altLang="en-US" sz="2000" b="1" dirty="0">
              <a:latin typeface="楷体_GB2312" pitchFamily="49" charset="-122"/>
              <a:ea typeface="楷体_GB2312" pitchFamily="49" charset="-122"/>
            </a:endParaRPr>
          </a:p>
        </p:txBody>
      </p:sp>
      <p:sp>
        <p:nvSpPr>
          <p:cNvPr id="49" name="TextBox 48"/>
          <p:cNvSpPr txBox="1"/>
          <p:nvPr/>
        </p:nvSpPr>
        <p:spPr>
          <a:xfrm>
            <a:off x="6751961" y="5851860"/>
            <a:ext cx="2500330" cy="400110"/>
          </a:xfrm>
          <a:prstGeom prst="rect">
            <a:avLst/>
          </a:prstGeom>
          <a:noFill/>
        </p:spPr>
        <p:txBody>
          <a:bodyPr wrap="square" rtlCol="0">
            <a:spAutoFit/>
          </a:bodyPr>
          <a:lstStyle/>
          <a:p>
            <a:r>
              <a:rPr lang="zh-CN" altLang="en-US" sz="2000" b="1" dirty="0" smtClean="0">
                <a:latin typeface="楷体_GB2312" pitchFamily="49" charset="-122"/>
                <a:ea typeface="楷体_GB2312" pitchFamily="49" charset="-122"/>
              </a:rPr>
              <a:t>多值函数实例</a:t>
            </a:r>
            <a:endParaRPr lang="zh-CN" altLang="en-US" sz="2000" b="1" dirty="0">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down)">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down)">
                                      <p:cBhvr>
                                        <p:cTn id="15" dur="500"/>
                                        <p:tgtEl>
                                          <p:spTgt spid="4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5208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函数的单调性</a:t>
            </a:r>
          </a:p>
        </p:txBody>
      </p:sp>
      <p:graphicFrame>
        <p:nvGraphicFramePr>
          <p:cNvPr id="7" name="对象 6"/>
          <p:cNvGraphicFramePr>
            <a:graphicFrameLocks noChangeAspect="1"/>
          </p:cNvGraphicFramePr>
          <p:nvPr/>
        </p:nvGraphicFramePr>
        <p:xfrm>
          <a:off x="2081185" y="1417622"/>
          <a:ext cx="8286808" cy="2214578"/>
        </p:xfrm>
        <a:graphic>
          <a:graphicData uri="http://schemas.openxmlformats.org/presentationml/2006/ole">
            <mc:AlternateContent xmlns:mc="http://schemas.openxmlformats.org/markup-compatibility/2006">
              <mc:Choice xmlns:v="urn:schemas-microsoft-com:vml" Requires="v">
                <p:oleObj spid="_x0000_s4139" name="文档" r:id="rId4" imgW="5565775" imgH="1189990" progId="Word.Document.12">
                  <p:embed/>
                </p:oleObj>
              </mc:Choice>
              <mc:Fallback>
                <p:oleObj name="文档" r:id="rId4" imgW="5565775" imgH="1189990" progId="Word.Document.12">
                  <p:embed/>
                  <p:pic>
                    <p:nvPicPr>
                      <p:cNvPr id="0" name="图片 4096"/>
                      <p:cNvPicPr>
                        <a:picLocks noChangeAspect="1"/>
                      </p:cNvPicPr>
                      <p:nvPr/>
                    </p:nvPicPr>
                    <p:blipFill>
                      <a:blip r:embed="rId5"/>
                      <a:stretch>
                        <a:fillRect/>
                      </a:stretch>
                    </p:blipFill>
                    <p:spPr>
                      <a:xfrm>
                        <a:off x="2081185" y="1417622"/>
                        <a:ext cx="8286808" cy="2214578"/>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2438375" y="3917952"/>
          <a:ext cx="3643338" cy="2000264"/>
        </p:xfrm>
        <a:graphic>
          <a:graphicData uri="http://schemas.openxmlformats.org/presentationml/2006/ole">
            <mc:AlternateContent xmlns:mc="http://schemas.openxmlformats.org/markup-compatibility/2006">
              <mc:Choice xmlns:v="urn:schemas-microsoft-com:vml" Requires="v">
                <p:oleObj spid="_x0000_s4140" name="文档" r:id="rId6" imgW="1947545" imgH="1207135" progId="Word.Document.12">
                  <p:embed/>
                </p:oleObj>
              </mc:Choice>
              <mc:Fallback>
                <p:oleObj name="文档" r:id="rId6" imgW="1947545" imgH="1207135" progId="Word.Document.12">
                  <p:embed/>
                  <p:pic>
                    <p:nvPicPr>
                      <p:cNvPr id="0" name="图片 4097"/>
                      <p:cNvPicPr>
                        <a:picLocks noChangeAspect="1"/>
                      </p:cNvPicPr>
                      <p:nvPr/>
                    </p:nvPicPr>
                    <p:blipFill>
                      <a:blip r:embed="rId7"/>
                      <a:stretch>
                        <a:fillRect/>
                      </a:stretch>
                    </p:blipFill>
                    <p:spPr>
                      <a:xfrm>
                        <a:off x="2438375" y="3917952"/>
                        <a:ext cx="3643338" cy="2000264"/>
                      </a:xfrm>
                      <a:prstGeom prst="rect">
                        <a:avLst/>
                      </a:prstGeom>
                      <a:noFill/>
                      <a:ln w="9525">
                        <a:noFill/>
                      </a:ln>
                    </p:spPr>
                  </p:pic>
                </p:oleObj>
              </mc:Fallback>
            </mc:AlternateContent>
          </a:graphicData>
        </a:graphic>
      </p:graphicFrame>
      <p:pic>
        <p:nvPicPr>
          <p:cNvPr id="50182" name="Picture 6"/>
          <p:cNvPicPr>
            <a:picLocks noChangeAspect="1" noChangeArrowheads="1"/>
          </p:cNvPicPr>
          <p:nvPr/>
        </p:nvPicPr>
        <p:blipFill>
          <a:blip r:embed="rId8"/>
          <a:srcRect/>
          <a:stretch>
            <a:fillRect/>
          </a:stretch>
        </p:blipFill>
        <p:spPr bwMode="auto">
          <a:xfrm>
            <a:off x="6296027" y="3846514"/>
            <a:ext cx="3357586" cy="2143140"/>
          </a:xfrm>
          <a:prstGeom prst="rect">
            <a:avLst/>
          </a:prstGeom>
          <a:noFill/>
          <a:ln w="9525">
            <a:noFill/>
            <a:miter lim="800000"/>
            <a:headEnd/>
            <a:tailEnd/>
          </a:ln>
          <a:effectLst/>
        </p:spPr>
      </p:pic>
      <p:cxnSp>
        <p:nvCxnSpPr>
          <p:cNvPr id="10" name="肘形连接符 9"/>
          <p:cNvCxnSpPr/>
          <p:nvPr/>
        </p:nvCxnSpPr>
        <p:spPr>
          <a:xfrm rot="5400000" flipH="1" flipV="1">
            <a:off x="8724919" y="4846646"/>
            <a:ext cx="428628" cy="285752"/>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6617498" y="4882365"/>
            <a:ext cx="428628" cy="214314"/>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50182"/>
                                        </p:tgtEl>
                                        <p:attrNameLst>
                                          <p:attrName>style.visibility</p:attrName>
                                        </p:attrNameLst>
                                      </p:cBhvr>
                                      <p:to>
                                        <p:strVal val="visible"/>
                                      </p:to>
                                    </p:set>
                                    <p:animEffect transition="in" filter="wipe(down)">
                                      <p:cBhvr>
                                        <p:cTn id="13" dur="500"/>
                                        <p:tgtEl>
                                          <p:spTgt spid="50182"/>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5685"/>
            <a:ext cx="10330815" cy="527177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函数的奇偶性</a:t>
            </a:r>
          </a:p>
        </p:txBody>
      </p:sp>
      <p:graphicFrame>
        <p:nvGraphicFramePr>
          <p:cNvPr id="7" name="对象 6"/>
          <p:cNvGraphicFramePr>
            <a:graphicFrameLocks noChangeAspect="1"/>
          </p:cNvGraphicFramePr>
          <p:nvPr/>
        </p:nvGraphicFramePr>
        <p:xfrm>
          <a:off x="2041525" y="1256983"/>
          <a:ext cx="8108950" cy="2284413"/>
        </p:xfrm>
        <a:graphic>
          <a:graphicData uri="http://schemas.openxmlformats.org/presentationml/2006/ole">
            <mc:AlternateContent xmlns:mc="http://schemas.openxmlformats.org/markup-compatibility/2006">
              <mc:Choice xmlns:v="urn:schemas-microsoft-com:vml" Requires="v">
                <p:oleObj spid="_x0000_s5183" name="文档" r:id="rId4" imgW="5271770" imgH="1256030" progId="Word.Document.12">
                  <p:embed/>
                </p:oleObj>
              </mc:Choice>
              <mc:Fallback>
                <p:oleObj name="文档" r:id="rId4" imgW="5271770" imgH="1256030" progId="Word.Document.12">
                  <p:embed/>
                  <p:pic>
                    <p:nvPicPr>
                      <p:cNvPr id="0" name="图片 5120"/>
                      <p:cNvPicPr>
                        <a:picLocks noChangeAspect="1"/>
                      </p:cNvPicPr>
                      <p:nvPr/>
                    </p:nvPicPr>
                    <p:blipFill>
                      <a:blip r:embed="rId5"/>
                      <a:stretch>
                        <a:fillRect/>
                      </a:stretch>
                    </p:blipFill>
                    <p:spPr>
                      <a:xfrm>
                        <a:off x="2041525" y="1256983"/>
                        <a:ext cx="8108950" cy="2284413"/>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958975" y="3970020"/>
          <a:ext cx="5791200" cy="673100"/>
        </p:xfrm>
        <a:graphic>
          <a:graphicData uri="http://schemas.openxmlformats.org/presentationml/2006/ole">
            <mc:AlternateContent xmlns:mc="http://schemas.openxmlformats.org/markup-compatibility/2006">
              <mc:Choice xmlns:v="urn:schemas-microsoft-com:vml" Requires="v">
                <p:oleObj spid="_x0000_s5184" name="文档" r:id="rId6" imgW="3397250" imgH="397510" progId="Word.Document.12">
                  <p:embed/>
                </p:oleObj>
              </mc:Choice>
              <mc:Fallback>
                <p:oleObj name="文档" r:id="rId6" imgW="3397250" imgH="397510" progId="Word.Document.12">
                  <p:embed/>
                  <p:pic>
                    <p:nvPicPr>
                      <p:cNvPr id="0" name="图片 5121"/>
                      <p:cNvPicPr>
                        <a:picLocks noChangeAspect="1"/>
                      </p:cNvPicPr>
                      <p:nvPr/>
                    </p:nvPicPr>
                    <p:blipFill>
                      <a:blip r:embed="rId7"/>
                      <a:stretch>
                        <a:fillRect/>
                      </a:stretch>
                    </p:blipFill>
                    <p:spPr>
                      <a:xfrm>
                        <a:off x="1958975" y="3970020"/>
                        <a:ext cx="5791200" cy="673100"/>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1958975" y="3398520"/>
          <a:ext cx="7937500" cy="647700"/>
        </p:xfrm>
        <a:graphic>
          <a:graphicData uri="http://schemas.openxmlformats.org/presentationml/2006/ole">
            <mc:AlternateContent xmlns:mc="http://schemas.openxmlformats.org/markup-compatibility/2006">
              <mc:Choice xmlns:v="urn:schemas-microsoft-com:vml" Requires="v">
                <p:oleObj spid="_x0000_s5185" name="文档" r:id="rId8" imgW="4881245" imgH="400685" progId="Word.Document.12">
                  <p:embed/>
                </p:oleObj>
              </mc:Choice>
              <mc:Fallback>
                <p:oleObj name="文档" r:id="rId8" imgW="4881245" imgH="400685" progId="Word.Document.12">
                  <p:embed/>
                  <p:pic>
                    <p:nvPicPr>
                      <p:cNvPr id="0" name="图片 5122"/>
                      <p:cNvPicPr>
                        <a:picLocks noChangeAspect="1"/>
                      </p:cNvPicPr>
                      <p:nvPr/>
                    </p:nvPicPr>
                    <p:blipFill>
                      <a:blip r:embed="rId9"/>
                      <a:stretch>
                        <a:fillRect/>
                      </a:stretch>
                    </p:blipFill>
                    <p:spPr>
                      <a:xfrm>
                        <a:off x="1958975" y="3398520"/>
                        <a:ext cx="7937500" cy="647700"/>
                      </a:xfrm>
                      <a:prstGeom prst="rect">
                        <a:avLst/>
                      </a:prstGeom>
                      <a:noFill/>
                      <a:ln w="9525">
                        <a:noFill/>
                      </a:ln>
                    </p:spPr>
                  </p:pic>
                </p:oleObj>
              </mc:Fallback>
            </mc:AlternateContent>
          </a:graphicData>
        </a:graphic>
      </p:graphicFrame>
      <p:pic>
        <p:nvPicPr>
          <p:cNvPr id="53256" name="Picture 8"/>
          <p:cNvPicPr>
            <a:picLocks noChangeAspect="1" noChangeArrowheads="1"/>
          </p:cNvPicPr>
          <p:nvPr/>
        </p:nvPicPr>
        <p:blipFill>
          <a:blip r:embed="rId10"/>
          <a:srcRect/>
          <a:stretch>
            <a:fillRect/>
          </a:stretch>
        </p:blipFill>
        <p:spPr bwMode="auto">
          <a:xfrm>
            <a:off x="7250121" y="4112900"/>
            <a:ext cx="3000396" cy="214314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3256"/>
                                        </p:tgtEl>
                                        <p:attrNameLst>
                                          <p:attrName>style.visibility</p:attrName>
                                        </p:attrNameLst>
                                      </p:cBhvr>
                                      <p:to>
                                        <p:strVal val="visible"/>
                                      </p:to>
                                    </p:set>
                                    <p:animEffect transition="in" filter="box(in)">
                                      <p:cBhvr>
                                        <p:cTn id="17"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2527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函数的周期性</a:t>
            </a:r>
          </a:p>
        </p:txBody>
      </p:sp>
      <p:graphicFrame>
        <p:nvGraphicFramePr>
          <p:cNvPr id="142340" name="Object 4"/>
          <p:cNvGraphicFramePr>
            <a:graphicFrameLocks noChangeAspect="1"/>
          </p:cNvGraphicFramePr>
          <p:nvPr/>
        </p:nvGraphicFramePr>
        <p:xfrm>
          <a:off x="2261843" y="1411590"/>
          <a:ext cx="8143932" cy="3000396"/>
        </p:xfrm>
        <a:graphic>
          <a:graphicData uri="http://schemas.openxmlformats.org/presentationml/2006/ole">
            <mc:AlternateContent xmlns:mc="http://schemas.openxmlformats.org/markup-compatibility/2006">
              <mc:Choice xmlns:v="urn:schemas-microsoft-com:vml" Requires="v">
                <p:oleObj spid="_x0000_s6187" name="Document" r:id="rId4" imgW="3102610" imgH="1368425" progId="Word.Document.8">
                  <p:embed/>
                </p:oleObj>
              </mc:Choice>
              <mc:Fallback>
                <p:oleObj name="Document" r:id="rId4" imgW="3102610" imgH="1368425" progId="Word.Document.8">
                  <p:embed/>
                  <p:pic>
                    <p:nvPicPr>
                      <p:cNvPr id="0" name="图片 6144"/>
                      <p:cNvPicPr>
                        <a:picLocks noChangeAspect="1"/>
                      </p:cNvPicPr>
                      <p:nvPr/>
                    </p:nvPicPr>
                    <p:blipFill>
                      <a:blip r:embed="rId5"/>
                      <a:stretch>
                        <a:fillRect/>
                      </a:stretch>
                    </p:blipFill>
                    <p:spPr>
                      <a:xfrm>
                        <a:off x="2261843" y="1411590"/>
                        <a:ext cx="8143932" cy="3000396"/>
                      </a:xfrm>
                      <a:prstGeom prst="rect">
                        <a:avLst/>
                      </a:prstGeom>
                      <a:noFill/>
                      <a:ln w="38100">
                        <a:noFill/>
                      </a:ln>
                    </p:spPr>
                  </p:pic>
                </p:oleObj>
              </mc:Fallback>
            </mc:AlternateContent>
          </a:graphicData>
        </a:graphic>
      </p:graphicFrame>
      <p:graphicFrame>
        <p:nvGraphicFramePr>
          <p:cNvPr id="142341" name="Object 5"/>
          <p:cNvGraphicFramePr>
            <a:graphicFrameLocks noChangeAspect="1"/>
          </p:cNvGraphicFramePr>
          <p:nvPr/>
        </p:nvGraphicFramePr>
        <p:xfrm>
          <a:off x="2190404" y="4411986"/>
          <a:ext cx="8005790" cy="1525586"/>
        </p:xfrm>
        <a:graphic>
          <a:graphicData uri="http://schemas.openxmlformats.org/presentationml/2006/ole">
            <mc:AlternateContent xmlns:mc="http://schemas.openxmlformats.org/markup-compatibility/2006">
              <mc:Choice xmlns:v="urn:schemas-microsoft-com:vml" Requires="v">
                <p:oleObj spid="_x0000_s6188" name="Document" r:id="rId6" imgW="2767330" imgH="595630" progId="Word.Document.8">
                  <p:embed/>
                </p:oleObj>
              </mc:Choice>
              <mc:Fallback>
                <p:oleObj name="Document" r:id="rId6" imgW="2767330" imgH="595630" progId="Word.Document.8">
                  <p:embed/>
                  <p:pic>
                    <p:nvPicPr>
                      <p:cNvPr id="0" name="图片 6145"/>
                      <p:cNvPicPr>
                        <a:picLocks noChangeAspect="1"/>
                      </p:cNvPicPr>
                      <p:nvPr/>
                    </p:nvPicPr>
                    <p:blipFill>
                      <a:blip r:embed="rId7"/>
                      <a:stretch>
                        <a:fillRect/>
                      </a:stretch>
                    </p:blipFill>
                    <p:spPr>
                      <a:xfrm>
                        <a:off x="2190404" y="4411986"/>
                        <a:ext cx="8005790" cy="1525586"/>
                      </a:xfrm>
                      <a:prstGeom prst="rect">
                        <a:avLst/>
                      </a:prstGeom>
                      <a:noFill/>
                      <a:ln w="9525">
                        <a:noFill/>
                      </a:ln>
                    </p:spPr>
                  </p:pic>
                </p:oleObj>
              </mc:Fallback>
            </mc:AlternateContent>
          </a:graphicData>
        </a:graphic>
      </p:graphicFrame>
      <p:pic>
        <p:nvPicPr>
          <p:cNvPr id="2" name="图片 1"/>
          <p:cNvPicPr>
            <a:picLocks noChangeAspect="1"/>
          </p:cNvPicPr>
          <p:nvPr/>
        </p:nvPicPr>
        <p:blipFill>
          <a:blip r:embed="rId8"/>
          <a:stretch>
            <a:fillRect/>
          </a:stretch>
        </p:blipFill>
        <p:spPr>
          <a:xfrm>
            <a:off x="5692775" y="1257300"/>
            <a:ext cx="5361940" cy="4666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wipe(left)">
                                      <p:cBhvr>
                                        <p:cTn id="7" dur="5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2348</Words>
  <Application>Microsoft Office PowerPoint</Application>
  <PresentationFormat>宽屏</PresentationFormat>
  <Paragraphs>287</Paragraphs>
  <Slides>58</Slides>
  <Notes>48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58</vt:i4>
      </vt:variant>
    </vt:vector>
  </HeadingPairs>
  <TitlesOfParts>
    <vt:vector size="81" baseType="lpstr">
      <vt:lpstr>AmerType Md BT</vt:lpstr>
      <vt:lpstr>Monotype Sorts</vt:lpstr>
      <vt:lpstr>DengXian</vt:lpstr>
      <vt:lpstr>DengXian Light</vt:lpstr>
      <vt:lpstr>黑体</vt:lpstr>
      <vt:lpstr>华文琥珀</vt:lpstr>
      <vt:lpstr>华文中宋</vt:lpstr>
      <vt:lpstr>楷体_GB2312</vt:lpstr>
      <vt:lpstr>宋体</vt:lpstr>
      <vt:lpstr>Arial</vt:lpstr>
      <vt:lpstr>Calibri</vt:lpstr>
      <vt:lpstr>Symbol</vt:lpstr>
      <vt:lpstr>Tahoma</vt:lpstr>
      <vt:lpstr>Times New Roman</vt:lpstr>
      <vt:lpstr>Wingdings</vt:lpstr>
      <vt:lpstr>自定义设计方案</vt:lpstr>
      <vt:lpstr>文档</vt:lpstr>
      <vt:lpstr>Equation</vt:lpstr>
      <vt:lpstr>Document</vt:lpstr>
      <vt:lpstr>公式</vt:lpstr>
      <vt:lpstr>Microsoft 公式 3.0</vt:lpstr>
      <vt:lpstr>Equation.DSMT4</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h77</cp:lastModifiedBy>
  <cp:revision>88</cp:revision>
  <dcterms:created xsi:type="dcterms:W3CDTF">2017-09-02T13:34:00Z</dcterms:created>
  <dcterms:modified xsi:type="dcterms:W3CDTF">2018-06-11T06:57:40Z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