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4"/>
  </p:notesMasterIdLst>
  <p:sldIdLst>
    <p:sldId id="272" r:id="rId2"/>
    <p:sldId id="261" r:id="rId3"/>
    <p:sldId id="273" r:id="rId4"/>
    <p:sldId id="274" r:id="rId5"/>
    <p:sldId id="291" r:id="rId6"/>
    <p:sldId id="292" r:id="rId7"/>
    <p:sldId id="293" r:id="rId8"/>
    <p:sldId id="294" r:id="rId9"/>
    <p:sldId id="295" r:id="rId10"/>
    <p:sldId id="296" r:id="rId11"/>
    <p:sldId id="297" r:id="rId12"/>
    <p:sldId id="298" r:id="rId13"/>
    <p:sldId id="299" r:id="rId14"/>
    <p:sldId id="300" r:id="rId15"/>
    <p:sldId id="276" r:id="rId16"/>
    <p:sldId id="277" r:id="rId17"/>
    <p:sldId id="278" r:id="rId18"/>
    <p:sldId id="279" r:id="rId19"/>
    <p:sldId id="28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281" r:id="rId33"/>
    <p:sldId id="357" r:id="rId34"/>
    <p:sldId id="282" r:id="rId35"/>
    <p:sldId id="283" r:id="rId36"/>
    <p:sldId id="284" r:id="rId37"/>
    <p:sldId id="285" r:id="rId38"/>
    <p:sldId id="286" r:id="rId39"/>
    <p:sldId id="287" r:id="rId40"/>
    <p:sldId id="328" r:id="rId41"/>
    <p:sldId id="329" r:id="rId42"/>
    <p:sldId id="340" r:id="rId43"/>
    <p:sldId id="359" r:id="rId44"/>
    <p:sldId id="358" r:id="rId45"/>
    <p:sldId id="360" r:id="rId46"/>
    <p:sldId id="341" r:id="rId47"/>
    <p:sldId id="342" r:id="rId48"/>
    <p:sldId id="343" r:id="rId49"/>
    <p:sldId id="344" r:id="rId50"/>
    <p:sldId id="345" r:id="rId51"/>
    <p:sldId id="361" r:id="rId52"/>
    <p:sldId id="346" r:id="rId53"/>
    <p:sldId id="347" r:id="rId54"/>
    <p:sldId id="348" r:id="rId55"/>
    <p:sldId id="349" r:id="rId56"/>
    <p:sldId id="350" r:id="rId57"/>
    <p:sldId id="351" r:id="rId58"/>
    <p:sldId id="352" r:id="rId59"/>
    <p:sldId id="353" r:id="rId60"/>
    <p:sldId id="354" r:id="rId61"/>
    <p:sldId id="386" r:id="rId62"/>
    <p:sldId id="258" r:id="rId63"/>
  </p:sldIdLst>
  <p:sldSz cx="12192000" cy="6858000"/>
  <p:notesSz cx="6858000" cy="9144000"/>
  <p:custShowLst>
    <p:custShow name="切线" id="0">
      <p:sldLst>
        <p:sld r:id="rId7"/>
        <p:sld r:id="rId8"/>
        <p:sld r:id="rId9"/>
        <p:sld r:id="rId10"/>
        <p:sld r:id="rId11"/>
        <p:sld r:id="rId12"/>
        <p:sld r:id="rId13"/>
        <p:sld r:id="rId14"/>
        <p:sld r:id="rId15"/>
      </p:sldLst>
    </p:custShow>
    <p:custShow name="导函数" id="1">
      <p:sldLst>
        <p:sld r:id="rId21"/>
        <p:sld r:id="rId22"/>
        <p:sld r:id="rId23"/>
        <p:sld r:id="rId24"/>
        <p:sld r:id="rId25"/>
        <p:sld r:id="rId26"/>
        <p:sld r:id="rId27"/>
        <p:sld r:id="rId28"/>
        <p:sld r:id="rId29"/>
        <p:sld r:id="rId30"/>
        <p:sld r:id="rId31"/>
        <p:sld r:id="rId32"/>
      </p:sldLst>
    </p:custShow>
  </p:custShow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E"/>
    <a:srgbClr val="FFFC00"/>
    <a:srgbClr val="F5FF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0629" autoAdjust="0"/>
  </p:normalViewPr>
  <p:slideViewPr>
    <p:cSldViewPr snapToGrid="0" snapToObjects="1">
      <p:cViewPr varScale="1">
        <p:scale>
          <a:sx n="81" d="100"/>
          <a:sy n="81" d="100"/>
        </p:scale>
        <p:origin x="1716"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12" Type="http://schemas.openxmlformats.org/officeDocument/2006/relationships/image" Target="../media/image90.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11" Type="http://schemas.openxmlformats.org/officeDocument/2006/relationships/image" Target="../media/image89.wmf"/><Relationship Id="rId5" Type="http://schemas.openxmlformats.org/officeDocument/2006/relationships/image" Target="../media/image83.wmf"/><Relationship Id="rId10" Type="http://schemas.openxmlformats.org/officeDocument/2006/relationships/image" Target="../media/image88.wmf"/><Relationship Id="rId4" Type="http://schemas.openxmlformats.org/officeDocument/2006/relationships/image" Target="../media/image82.wmf"/><Relationship Id="rId9" Type="http://schemas.openxmlformats.org/officeDocument/2006/relationships/image" Target="../media/image8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9.wmf"/><Relationship Id="rId7" Type="http://schemas.openxmlformats.org/officeDocument/2006/relationships/image" Target="../media/image103.wmf"/><Relationship Id="rId2" Type="http://schemas.openxmlformats.org/officeDocument/2006/relationships/image" Target="../media/image98.wmf"/><Relationship Id="rId1" Type="http://schemas.openxmlformats.org/officeDocument/2006/relationships/image" Target="../media/image97.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image" Target="../media/image106.wmf"/><Relationship Id="rId7" Type="http://schemas.openxmlformats.org/officeDocument/2006/relationships/image" Target="../media/image110.wmf"/><Relationship Id="rId12" Type="http://schemas.openxmlformats.org/officeDocument/2006/relationships/image" Target="../media/image115.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11" Type="http://schemas.openxmlformats.org/officeDocument/2006/relationships/image" Target="../media/image114.wmf"/><Relationship Id="rId5" Type="http://schemas.openxmlformats.org/officeDocument/2006/relationships/image" Target="../media/image108.wmf"/><Relationship Id="rId10" Type="http://schemas.openxmlformats.org/officeDocument/2006/relationships/image" Target="../media/image113.wmf"/><Relationship Id="rId4" Type="http://schemas.openxmlformats.org/officeDocument/2006/relationships/image" Target="../media/image107.wmf"/><Relationship Id="rId9" Type="http://schemas.openxmlformats.org/officeDocument/2006/relationships/image" Target="../media/image11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4" Type="http://schemas.openxmlformats.org/officeDocument/2006/relationships/image" Target="../media/image1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6.wmf"/><Relationship Id="rId7" Type="http://schemas.openxmlformats.org/officeDocument/2006/relationships/image" Target="../media/image150.wmf"/><Relationship Id="rId2" Type="http://schemas.openxmlformats.org/officeDocument/2006/relationships/image" Target="../media/image145.wmf"/><Relationship Id="rId1" Type="http://schemas.openxmlformats.org/officeDocument/2006/relationships/image" Target="../media/image144.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image" Target="../media/image164.wmf"/><Relationship Id="rId3" Type="http://schemas.openxmlformats.org/officeDocument/2006/relationships/image" Target="../media/image154.wmf"/><Relationship Id="rId7" Type="http://schemas.openxmlformats.org/officeDocument/2006/relationships/image" Target="../media/image158.wmf"/><Relationship Id="rId12" Type="http://schemas.openxmlformats.org/officeDocument/2006/relationships/image" Target="../media/image163.wmf"/><Relationship Id="rId2" Type="http://schemas.openxmlformats.org/officeDocument/2006/relationships/image" Target="../media/image153.wmf"/><Relationship Id="rId1" Type="http://schemas.openxmlformats.org/officeDocument/2006/relationships/image" Target="../media/image152.wmf"/><Relationship Id="rId6" Type="http://schemas.openxmlformats.org/officeDocument/2006/relationships/image" Target="../media/image157.wmf"/><Relationship Id="rId11" Type="http://schemas.openxmlformats.org/officeDocument/2006/relationships/image" Target="../media/image162.wmf"/><Relationship Id="rId5" Type="http://schemas.openxmlformats.org/officeDocument/2006/relationships/image" Target="../media/image156.wmf"/><Relationship Id="rId10" Type="http://schemas.openxmlformats.org/officeDocument/2006/relationships/image" Target="../media/image161.wmf"/><Relationship Id="rId4" Type="http://schemas.openxmlformats.org/officeDocument/2006/relationships/image" Target="../media/image155.wmf"/><Relationship Id="rId9" Type="http://schemas.openxmlformats.org/officeDocument/2006/relationships/image" Target="../media/image160.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72.wmf"/><Relationship Id="rId3" Type="http://schemas.openxmlformats.org/officeDocument/2006/relationships/image" Target="../media/image167.wmf"/><Relationship Id="rId7" Type="http://schemas.openxmlformats.org/officeDocument/2006/relationships/image" Target="../media/image171.wmf"/><Relationship Id="rId12" Type="http://schemas.openxmlformats.org/officeDocument/2006/relationships/image" Target="../media/image176.wmf"/><Relationship Id="rId2" Type="http://schemas.openxmlformats.org/officeDocument/2006/relationships/image" Target="../media/image166.wmf"/><Relationship Id="rId1" Type="http://schemas.openxmlformats.org/officeDocument/2006/relationships/image" Target="../media/image165.wmf"/><Relationship Id="rId6" Type="http://schemas.openxmlformats.org/officeDocument/2006/relationships/image" Target="../media/image170.wmf"/><Relationship Id="rId11" Type="http://schemas.openxmlformats.org/officeDocument/2006/relationships/image" Target="../media/image175.wmf"/><Relationship Id="rId5" Type="http://schemas.openxmlformats.org/officeDocument/2006/relationships/image" Target="../media/image169.wmf"/><Relationship Id="rId10" Type="http://schemas.openxmlformats.org/officeDocument/2006/relationships/image" Target="../media/image174.wmf"/><Relationship Id="rId4" Type="http://schemas.openxmlformats.org/officeDocument/2006/relationships/image" Target="../media/image168.wmf"/><Relationship Id="rId9" Type="http://schemas.openxmlformats.org/officeDocument/2006/relationships/image" Target="../media/image17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92.wmf"/><Relationship Id="rId3" Type="http://schemas.openxmlformats.org/officeDocument/2006/relationships/image" Target="../media/image187.wmf"/><Relationship Id="rId7" Type="http://schemas.openxmlformats.org/officeDocument/2006/relationships/image" Target="../media/image191.wmf"/><Relationship Id="rId2" Type="http://schemas.openxmlformats.org/officeDocument/2006/relationships/image" Target="../media/image186.wmf"/><Relationship Id="rId1" Type="http://schemas.openxmlformats.org/officeDocument/2006/relationships/image" Target="../media/image185.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 Id="rId9" Type="http://schemas.openxmlformats.org/officeDocument/2006/relationships/image" Target="../media/image20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17.wmf"/><Relationship Id="rId3" Type="http://schemas.openxmlformats.org/officeDocument/2006/relationships/image" Target="../media/image212.wmf"/><Relationship Id="rId7" Type="http://schemas.openxmlformats.org/officeDocument/2006/relationships/image" Target="../media/image216.wmf"/><Relationship Id="rId2" Type="http://schemas.openxmlformats.org/officeDocument/2006/relationships/image" Target="../media/image211.wmf"/><Relationship Id="rId1" Type="http://schemas.openxmlformats.org/officeDocument/2006/relationships/image" Target="../media/image210.wmf"/><Relationship Id="rId6" Type="http://schemas.openxmlformats.org/officeDocument/2006/relationships/image" Target="../media/image215.wmf"/><Relationship Id="rId5" Type="http://schemas.openxmlformats.org/officeDocument/2006/relationships/image" Target="../media/image214.wmf"/><Relationship Id="rId4" Type="http://schemas.openxmlformats.org/officeDocument/2006/relationships/image" Target="../media/image2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FA71E-5748-E34C-8AB4-B7A054ADA63A}" type="datetimeFigureOut">
              <a:rPr kumimoji="1" lang="zh-CN" altLang="en-US" smtClean="0"/>
              <a:t>2018/6/11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773C-2958-7540-8A49-34240130677B}"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zh.wikipedia.org/wiki/%E6%95%B8%E5%AD%B8"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zh.wikipedia.org/wiki/%E5%80%BC%E5%9F%9F" TargetMode="External"/><Relationship Id="rId5" Type="http://schemas.openxmlformats.org/officeDocument/2006/relationships/hyperlink" Target="https://zh.wikipedia.org/wiki/%E5%AE%9A%E4%B9%89%E5%9F%9F" TargetMode="External"/><Relationship Id="rId4" Type="http://schemas.openxmlformats.org/officeDocument/2006/relationships/hyperlink" Target="https://zh.wikipedia.org/wiki/%E5%87%BD%E6%95%B8"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baidu.com/item/%E5%AF%BC%E5%87%BD%E6%95%B0"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a:t>
            </a:fld>
            <a:endParaRPr kumimoji="1" lang="zh-CN" altLang="en-US"/>
          </a:p>
        </p:txBody>
      </p:sp>
    </p:spTree>
    <p:extLst>
      <p:ext uri="{BB962C8B-B14F-4D97-AF65-F5344CB8AC3E}">
        <p14:creationId xmlns:p14="http://schemas.microsoft.com/office/powerpoint/2010/main" val="824257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计算已知函数的导函数可以按照导数的定义运用变化比值的极限来计算。在实际计算中，大部分常见的解析函数都可以看作是一些简单的函数的和、差、积、商或相互复合的结果。只要知道了这些简单函数的导函数，那么根据导数的求导法则，就可以推算出较为复杂的函数的导函数。</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由基本函数的和、差、积、商或相互复合构成的函数的导函数则可以通过函数的求导法则来推导。基本的求导法则如下：</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、求导的线性：对函数的线性组合求导，等于先对其中每个部分求导后再取线性组合（即①式）。</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、两个函数的乘积的导函数：一导乘二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一乘二导（即②式）。</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、两个函数的商的导函数也是一个分式：（子导乘母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子乘母导）除以母平方（即③式）。</a:t>
            </a: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、如果有复合函数，则用链式法则求导。</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46</a:t>
            </a:fld>
            <a:endParaRPr kumimoji="1" lang="zh-CN" altLang="en-US"/>
          </a:p>
        </p:txBody>
      </p:sp>
    </p:spTree>
    <p:extLst>
      <p:ext uri="{BB962C8B-B14F-4D97-AF65-F5344CB8AC3E}">
        <p14:creationId xmlns:p14="http://schemas.microsoft.com/office/powerpoint/2010/main" val="3167507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口诀</a:t>
            </a:r>
          </a:p>
          <a:p>
            <a:r>
              <a:rPr lang="zh-CN" altLang="en-US" sz="1200" b="0" i="0" kern="1200" dirty="0" smtClean="0">
                <a:solidFill>
                  <a:schemeClr val="tx1"/>
                </a:solidFill>
                <a:effectLst/>
                <a:latin typeface="+mn-lt"/>
                <a:ea typeface="+mn-ea"/>
                <a:cs typeface="+mn-cs"/>
              </a:rPr>
              <a:t>为了便于记忆，有人整理出了以下口诀：</a:t>
            </a:r>
          </a:p>
          <a:p>
            <a:r>
              <a:rPr lang="zh-CN" altLang="en-US" sz="1200" b="1" i="0" kern="1200" dirty="0" smtClean="0">
                <a:solidFill>
                  <a:schemeClr val="tx1"/>
                </a:solidFill>
                <a:effectLst/>
                <a:latin typeface="+mn-lt"/>
                <a:ea typeface="+mn-ea"/>
                <a:cs typeface="+mn-cs"/>
              </a:rPr>
              <a:t>常为零，幂降次</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对倒数（</a:t>
            </a:r>
            <a:r>
              <a:rPr lang="en-US" altLang="zh-CN" sz="1200" b="0" i="1" kern="1200" dirty="0" smtClean="0">
                <a:solidFill>
                  <a:schemeClr val="tx1"/>
                </a:solidFill>
                <a:effectLst/>
                <a:latin typeface="+mn-lt"/>
                <a:ea typeface="+mn-ea"/>
                <a:cs typeface="+mn-cs"/>
              </a:rPr>
              <a:t>e</a:t>
            </a:r>
            <a:r>
              <a:rPr lang="zh-CN" altLang="en-US" sz="1200" b="0" i="0" kern="1200" dirty="0" smtClean="0">
                <a:solidFill>
                  <a:schemeClr val="tx1"/>
                </a:solidFill>
                <a:effectLst/>
                <a:latin typeface="+mn-lt"/>
                <a:ea typeface="+mn-ea"/>
                <a:cs typeface="+mn-cs"/>
              </a:rPr>
              <a:t>为底时直接倒数，</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为底时乘以</a:t>
            </a:r>
            <a:r>
              <a:rPr lang="en-US" altLang="zh-CN" sz="1200" b="0" i="0" kern="1200" dirty="0" smtClean="0">
                <a:solidFill>
                  <a:schemeClr val="tx1"/>
                </a:solidFill>
                <a:effectLst/>
                <a:latin typeface="+mn-lt"/>
                <a:ea typeface="+mn-ea"/>
                <a:cs typeface="+mn-cs"/>
              </a:rPr>
              <a:t>1/</a:t>
            </a:r>
            <a:r>
              <a:rPr lang="en-US" altLang="zh-CN" sz="1200" b="0" i="0" kern="1200" dirty="0" err="1" smtClean="0">
                <a:solidFill>
                  <a:schemeClr val="tx1"/>
                </a:solidFill>
                <a:effectLst/>
                <a:latin typeface="+mn-lt"/>
                <a:ea typeface="+mn-ea"/>
                <a:cs typeface="+mn-cs"/>
              </a:rPr>
              <a:t>lna</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指不变（</a:t>
            </a:r>
            <a:r>
              <a:rPr lang="zh-CN" altLang="en-US" sz="1200" b="0" i="0" kern="1200" dirty="0" smtClean="0">
                <a:solidFill>
                  <a:schemeClr val="tx1"/>
                </a:solidFill>
                <a:effectLst/>
                <a:latin typeface="+mn-lt"/>
                <a:ea typeface="+mn-ea"/>
                <a:cs typeface="+mn-cs"/>
              </a:rPr>
              <a:t>特别的，自然对数的指数函数完全不变，一般的指数函数须乘以</a:t>
            </a:r>
            <a:r>
              <a:rPr lang="en-US" altLang="zh-CN" sz="1200" b="0" i="0" kern="1200" dirty="0" err="1" smtClean="0">
                <a:solidFill>
                  <a:schemeClr val="tx1"/>
                </a:solidFill>
                <a:effectLst/>
                <a:latin typeface="+mn-lt"/>
                <a:ea typeface="+mn-ea"/>
                <a:cs typeface="+mn-cs"/>
              </a:rPr>
              <a:t>lna</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正变余，余变正</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切割方（</a:t>
            </a:r>
            <a:r>
              <a:rPr lang="zh-CN" altLang="en-US" sz="1200" b="0" i="0" kern="1200" dirty="0" smtClean="0">
                <a:solidFill>
                  <a:schemeClr val="tx1"/>
                </a:solidFill>
                <a:effectLst/>
                <a:latin typeface="+mn-lt"/>
                <a:ea typeface="+mn-ea"/>
                <a:cs typeface="+mn-cs"/>
              </a:rPr>
              <a:t>切函数是相应割函数（切函数的倒数）的平方</a:t>
            </a:r>
            <a:r>
              <a:rPr lang="zh-CN" altLang="en-US"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割乘切，反分式</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51</a:t>
            </a:fld>
            <a:endParaRPr kumimoji="1" lang="zh-CN" altLang="en-US"/>
          </a:p>
        </p:txBody>
      </p:sp>
    </p:spTree>
    <p:extLst>
      <p:ext uri="{BB962C8B-B14F-4D97-AF65-F5344CB8AC3E}">
        <p14:creationId xmlns:p14="http://schemas.microsoft.com/office/powerpoint/2010/main" val="4204492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a:t>
            </a:r>
            <a:r>
              <a:rPr lang="zh-CN" altLang="en-US" sz="1200" b="0" i="0" u="none" strike="noStrike" kern="1200" dirty="0" smtClean="0">
                <a:solidFill>
                  <a:schemeClr val="tx1"/>
                </a:solidFill>
                <a:effectLst/>
                <a:latin typeface="+mn-lt"/>
                <a:ea typeface="+mn-ea"/>
                <a:cs typeface="+mn-cs"/>
                <a:hlinkClick r:id="rId3" tooltip="数学"/>
              </a:rPr>
              <a:t>数学</a:t>
            </a:r>
            <a:r>
              <a:rPr lang="zh-CN" altLang="en-US" sz="1200" b="0" i="0" kern="1200" dirty="0" smtClean="0">
                <a:solidFill>
                  <a:schemeClr val="tx1"/>
                </a:solidFill>
                <a:effectLst/>
                <a:latin typeface="+mn-lt"/>
                <a:ea typeface="+mn-ea"/>
                <a:cs typeface="+mn-cs"/>
              </a:rPr>
              <a:t>里，</a:t>
            </a:r>
            <a:r>
              <a:rPr lang="zh-CN" altLang="en-US" sz="1200" b="1" i="0" kern="1200" dirty="0" smtClean="0">
                <a:solidFill>
                  <a:schemeClr val="tx1"/>
                </a:solidFill>
                <a:effectLst/>
                <a:latin typeface="+mn-lt"/>
                <a:ea typeface="+mn-ea"/>
                <a:cs typeface="+mn-cs"/>
              </a:rPr>
              <a:t>反函数</a:t>
            </a:r>
            <a:r>
              <a:rPr lang="zh-CN" altLang="en-US" sz="1200" b="0" i="0" kern="1200" dirty="0" smtClean="0">
                <a:solidFill>
                  <a:schemeClr val="tx1"/>
                </a:solidFill>
                <a:effectLst/>
                <a:latin typeface="+mn-lt"/>
                <a:ea typeface="+mn-ea"/>
                <a:cs typeface="+mn-cs"/>
              </a:rPr>
              <a:t>为对一给定函数做逆运算的</a:t>
            </a:r>
            <a:r>
              <a:rPr lang="zh-CN" altLang="en-US" sz="1200" b="0" i="0" u="none" strike="noStrike" kern="1200" dirty="0" smtClean="0">
                <a:solidFill>
                  <a:schemeClr val="tx1"/>
                </a:solidFill>
                <a:effectLst/>
                <a:latin typeface="+mn-lt"/>
                <a:ea typeface="+mn-ea"/>
                <a:cs typeface="+mn-cs"/>
                <a:hlinkClick r:id="rId4" tooltip="函数"/>
              </a:rPr>
              <a:t>函数</a:t>
            </a:r>
            <a:r>
              <a:rPr lang="zh-CN" altLang="en-US" sz="1200" b="0" i="0" kern="1200" dirty="0" smtClean="0">
                <a:solidFill>
                  <a:schemeClr val="tx1"/>
                </a:solidFill>
                <a:effectLst/>
                <a:latin typeface="+mn-lt"/>
                <a:ea typeface="+mn-ea"/>
                <a:cs typeface="+mn-cs"/>
              </a:rPr>
              <a:t>。更正式些地说，设</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为一函数，其</a:t>
            </a:r>
            <a:r>
              <a:rPr lang="zh-CN" altLang="en-US" sz="1200" b="0" i="0" u="none" strike="noStrike" kern="1200" dirty="0" smtClean="0">
                <a:solidFill>
                  <a:schemeClr val="tx1"/>
                </a:solidFill>
                <a:effectLst/>
                <a:latin typeface="+mn-lt"/>
                <a:ea typeface="+mn-ea"/>
                <a:cs typeface="+mn-cs"/>
                <a:hlinkClick r:id="rId5" tooltip="定义域"/>
              </a:rPr>
              <a:t>定义域</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6" tooltip="值域"/>
              </a:rPr>
              <a:t>值域</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。如果存在一</a:t>
            </a:r>
            <a:r>
              <a:rPr lang="en-US" altLang="zh-CN" sz="1200" b="0" i="0" kern="1200" dirty="0" smtClean="0">
                <a:solidFill>
                  <a:schemeClr val="tx1"/>
                </a:solidFill>
                <a:effectLst/>
                <a:latin typeface="+mn-lt"/>
                <a:ea typeface="+mn-ea"/>
                <a:cs typeface="+mn-cs"/>
              </a:rPr>
              <a:t>G</a:t>
            </a:r>
            <a:r>
              <a:rPr lang="zh-CN" altLang="en-US" sz="1200" b="0" i="0" kern="1200" dirty="0" smtClean="0">
                <a:solidFill>
                  <a:schemeClr val="tx1"/>
                </a:solidFill>
                <a:effectLst/>
                <a:latin typeface="+mn-lt"/>
                <a:ea typeface="+mn-ea"/>
                <a:cs typeface="+mn-cs"/>
              </a:rPr>
              <a:t>，其定义域和值域分别为</a:t>
            </a:r>
            <a:r>
              <a:rPr lang="en-US" altLang="zh-CN" sz="1200" b="0" i="0" kern="1200" dirty="0" smtClean="0">
                <a:solidFill>
                  <a:schemeClr val="tx1"/>
                </a:solidFill>
                <a:effectLst/>
                <a:latin typeface="+mn-lt"/>
                <a:ea typeface="+mn-ea"/>
                <a:cs typeface="+mn-cs"/>
              </a:rPr>
              <a:t>Y,X.G(f(x)) = X.</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52</a:t>
            </a:fld>
            <a:endParaRPr kumimoji="1" lang="zh-CN" altLang="en-US"/>
          </a:p>
        </p:txBody>
      </p:sp>
    </p:spTree>
    <p:extLst>
      <p:ext uri="{BB962C8B-B14F-4D97-AF65-F5344CB8AC3E}">
        <p14:creationId xmlns:p14="http://schemas.microsoft.com/office/powerpoint/2010/main" val="219380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导数就是用我们的极限来刻画的</a:t>
            </a:r>
            <a:endParaRPr lang="en-US" altLang="zh-CN" dirty="0" smtClean="0"/>
          </a:p>
          <a:p>
            <a:r>
              <a:rPr lang="zh-CN" altLang="en-US" dirty="0" smtClean="0"/>
              <a:t>求导数也就是求极限</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a:t>
            </a:fld>
            <a:endParaRPr kumimoji="1" lang="zh-CN" altLang="en-US"/>
          </a:p>
        </p:txBody>
      </p:sp>
    </p:spTree>
    <p:extLst>
      <p:ext uri="{BB962C8B-B14F-4D97-AF65-F5344CB8AC3E}">
        <p14:creationId xmlns:p14="http://schemas.microsoft.com/office/powerpoint/2010/main" val="56739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实质就是通过极限的概念对函数进行局部的线性逼近</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5</a:t>
            </a:fld>
            <a:endParaRPr kumimoji="1" lang="zh-CN" altLang="en-US"/>
          </a:p>
        </p:txBody>
      </p:sp>
    </p:spTree>
    <p:extLst>
      <p:ext uri="{BB962C8B-B14F-4D97-AF65-F5344CB8AC3E}">
        <p14:creationId xmlns:p14="http://schemas.microsoft.com/office/powerpoint/2010/main" val="221969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无论导数的那种定义，分子中一定有减去</a:t>
            </a:r>
            <a:r>
              <a:rPr lang="en-US" altLang="zh-CN" dirty="0" smtClean="0"/>
              <a:t>f(Xo)</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16</a:t>
            </a:fld>
            <a:endParaRPr kumimoji="1" lang="zh-CN" altLang="en-US"/>
          </a:p>
        </p:txBody>
      </p:sp>
    </p:spTree>
    <p:extLst>
      <p:ext uri="{BB962C8B-B14F-4D97-AF65-F5344CB8AC3E}">
        <p14:creationId xmlns:p14="http://schemas.microsoft.com/office/powerpoint/2010/main" val="26182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如果函数</a:t>
            </a:r>
            <a:r>
              <a:rPr lang="en-US" altLang="zh-CN" sz="1200" b="0" i="0" kern="1200" dirty="0" smtClean="0">
                <a:solidFill>
                  <a:schemeClr val="tx1"/>
                </a:solidFill>
                <a:effectLst/>
                <a:latin typeface="+mn-lt"/>
                <a:ea typeface="+mn-ea"/>
                <a:cs typeface="+mn-cs"/>
              </a:rPr>
              <a:t>y=f(x)</a:t>
            </a:r>
            <a:r>
              <a:rPr lang="zh-CN" altLang="en-US" sz="1200" b="0" i="0" kern="1200" dirty="0" smtClean="0">
                <a:solidFill>
                  <a:schemeClr val="tx1"/>
                </a:solidFill>
                <a:effectLst/>
                <a:latin typeface="+mn-lt"/>
                <a:ea typeface="+mn-ea"/>
                <a:cs typeface="+mn-cs"/>
              </a:rPr>
              <a:t>在开区间内每一点都可导，就称函数</a:t>
            </a:r>
            <a:r>
              <a:rPr lang="en-US" altLang="zh-CN" sz="1200" b="0" i="0" kern="1200" dirty="0" smtClean="0">
                <a:solidFill>
                  <a:schemeClr val="tx1"/>
                </a:solidFill>
                <a:effectLst/>
                <a:latin typeface="+mn-lt"/>
                <a:ea typeface="+mn-ea"/>
                <a:cs typeface="+mn-cs"/>
              </a:rPr>
              <a:t>f(x)</a:t>
            </a:r>
            <a:r>
              <a:rPr lang="zh-CN" altLang="en-US" sz="1200" b="0" i="0" kern="1200" dirty="0" smtClean="0">
                <a:solidFill>
                  <a:schemeClr val="tx1"/>
                </a:solidFill>
                <a:effectLst/>
                <a:latin typeface="+mn-lt"/>
                <a:ea typeface="+mn-ea"/>
                <a:cs typeface="+mn-cs"/>
              </a:rPr>
              <a:t>在区间内可导。这时函数</a:t>
            </a:r>
            <a:r>
              <a:rPr lang="en-US" altLang="zh-CN" sz="1200" b="0" i="0" kern="1200" dirty="0" smtClean="0">
                <a:solidFill>
                  <a:schemeClr val="tx1"/>
                </a:solidFill>
                <a:effectLst/>
                <a:latin typeface="+mn-lt"/>
                <a:ea typeface="+mn-ea"/>
                <a:cs typeface="+mn-cs"/>
              </a:rPr>
              <a:t>y=f(x)</a:t>
            </a:r>
            <a:r>
              <a:rPr lang="zh-CN" altLang="en-US" sz="1200" b="0" i="0" kern="1200" dirty="0" smtClean="0">
                <a:solidFill>
                  <a:schemeClr val="tx1"/>
                </a:solidFill>
                <a:effectLst/>
                <a:latin typeface="+mn-lt"/>
                <a:ea typeface="+mn-ea"/>
                <a:cs typeface="+mn-cs"/>
              </a:rPr>
              <a:t>对于区间内的每一个确定的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值，都对应着一个确定的导数值，这就构成一个新的函数，称这个函数为原来函数</a:t>
            </a:r>
            <a:r>
              <a:rPr lang="en-US" altLang="zh-CN" sz="1200" b="0" i="0" kern="1200" dirty="0" smtClean="0">
                <a:solidFill>
                  <a:schemeClr val="tx1"/>
                </a:solidFill>
                <a:effectLst/>
                <a:latin typeface="+mn-lt"/>
                <a:ea typeface="+mn-ea"/>
                <a:cs typeface="+mn-cs"/>
              </a:rPr>
              <a:t>y=f(x)</a:t>
            </a:r>
            <a:r>
              <a:rPr lang="zh-CN" altLang="en-US" sz="1200" b="0" i="0" kern="1200" dirty="0" smtClean="0">
                <a:solidFill>
                  <a:schemeClr val="tx1"/>
                </a:solidFill>
                <a:effectLst/>
                <a:latin typeface="+mn-lt"/>
                <a:ea typeface="+mn-ea"/>
                <a:cs typeface="+mn-cs"/>
              </a:rPr>
              <a:t>的</a:t>
            </a:r>
            <a:r>
              <a:rPr lang="zh-CN" altLang="en-US" sz="1200" b="0" i="0" u="none" strike="noStrike" kern="1200" dirty="0" smtClean="0">
                <a:solidFill>
                  <a:schemeClr val="tx1"/>
                </a:solidFill>
                <a:effectLst/>
                <a:latin typeface="+mn-lt"/>
                <a:ea typeface="+mn-ea"/>
                <a:cs typeface="+mn-cs"/>
                <a:hlinkClick r:id="rId3"/>
              </a:rPr>
              <a:t>导函数</a:t>
            </a:r>
            <a:r>
              <a:rPr lang="zh-CN" altLang="en-US" sz="1200" b="0" i="0" kern="1200" dirty="0" smtClean="0">
                <a:solidFill>
                  <a:schemeClr val="tx1"/>
                </a:solidFill>
                <a:effectLst/>
                <a:latin typeface="+mn-lt"/>
                <a:ea typeface="+mn-ea"/>
                <a:cs typeface="+mn-cs"/>
              </a:rPr>
              <a:t>，记作</a:t>
            </a:r>
            <a:r>
              <a:rPr lang="en-US" altLang="zh-CN" sz="1200" b="0" i="0" kern="1200" dirty="0" smtClean="0">
                <a:solidFill>
                  <a:schemeClr val="tx1"/>
                </a:solidFill>
                <a:effectLst/>
                <a:latin typeface="+mn-lt"/>
                <a:ea typeface="+mn-ea"/>
                <a:cs typeface="+mn-cs"/>
              </a:rPr>
              <a:t>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f'(x)</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dy</a:t>
            </a:r>
            <a:r>
              <a:rPr lang="en-US" altLang="zh-CN" sz="1200" b="0" i="0" kern="1200" dirty="0" smtClean="0">
                <a:solidFill>
                  <a:schemeClr val="tx1"/>
                </a:solidFill>
                <a:effectLst/>
                <a:latin typeface="+mn-lt"/>
                <a:ea typeface="+mn-ea"/>
                <a:cs typeface="+mn-cs"/>
              </a:rPr>
              <a:t>/dx</a:t>
            </a:r>
            <a:r>
              <a:rPr lang="zh-CN" altLang="en-US" sz="1200" b="0" i="0" kern="1200" dirty="0" smtClean="0">
                <a:solidFill>
                  <a:schemeClr val="tx1"/>
                </a:solidFill>
                <a:effectLst/>
                <a:latin typeface="+mn-lt"/>
                <a:ea typeface="+mn-ea"/>
                <a:cs typeface="+mn-cs"/>
              </a:rPr>
              <a:t>或</a:t>
            </a:r>
            <a:r>
              <a:rPr lang="en-US" altLang="zh-CN" sz="1200" b="0" i="0" kern="1200" dirty="0" err="1" smtClean="0">
                <a:solidFill>
                  <a:schemeClr val="tx1"/>
                </a:solidFill>
                <a:effectLst/>
                <a:latin typeface="+mn-lt"/>
                <a:ea typeface="+mn-ea"/>
                <a:cs typeface="+mn-cs"/>
              </a:rPr>
              <a:t>df</a:t>
            </a:r>
            <a:r>
              <a:rPr lang="en-US" altLang="zh-CN" sz="1200" b="0" i="0" kern="1200" dirty="0" smtClean="0">
                <a:solidFill>
                  <a:schemeClr val="tx1"/>
                </a:solidFill>
                <a:effectLst/>
                <a:latin typeface="+mn-lt"/>
                <a:ea typeface="+mn-ea"/>
                <a:cs typeface="+mn-cs"/>
              </a:rPr>
              <a:t>(x)/dx</a:t>
            </a:r>
            <a:r>
              <a:rPr lang="zh-CN" altLang="en-US" sz="1200" b="0" i="0" kern="1200" dirty="0" smtClean="0">
                <a:solidFill>
                  <a:schemeClr val="tx1"/>
                </a:solidFill>
                <a:effectLst/>
                <a:latin typeface="+mn-lt"/>
                <a:ea typeface="+mn-ea"/>
                <a:cs typeface="+mn-cs"/>
              </a:rPr>
              <a:t>，简称导数。</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18</a:t>
            </a:fld>
            <a:endParaRPr kumimoji="1" lang="zh-CN" altLang="en-US"/>
          </a:p>
        </p:txBody>
      </p:sp>
    </p:spTree>
    <p:extLst>
      <p:ext uri="{BB962C8B-B14F-4D97-AF65-F5344CB8AC3E}">
        <p14:creationId xmlns:p14="http://schemas.microsoft.com/office/powerpoint/2010/main" val="57728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函数</a:t>
            </a:r>
            <a:r>
              <a:rPr lang="en-US" altLang="zh-CN" sz="1200" b="0" i="0" kern="1200" dirty="0" smtClean="0">
                <a:solidFill>
                  <a:schemeClr val="tx1"/>
                </a:solidFill>
                <a:effectLst/>
                <a:latin typeface="+mn-lt"/>
                <a:ea typeface="+mn-ea"/>
                <a:cs typeface="+mn-cs"/>
              </a:rPr>
              <a:t>y=f(x)</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x</a:t>
            </a:r>
            <a:r>
              <a:rPr lang="en-US" altLang="zh-CN" sz="1200" b="0" i="0" kern="1200" baseline="-250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点的导数</a:t>
            </a:r>
            <a:r>
              <a:rPr lang="en-US" altLang="zh-CN" sz="1200" b="0" i="0" kern="1200" dirty="0" smtClean="0">
                <a:solidFill>
                  <a:schemeClr val="tx1"/>
                </a:solidFill>
                <a:effectLst/>
                <a:latin typeface="+mn-lt"/>
                <a:ea typeface="+mn-ea"/>
                <a:cs typeface="+mn-cs"/>
              </a:rPr>
              <a:t>f'(x</a:t>
            </a:r>
            <a:r>
              <a:rPr lang="en-US" altLang="zh-CN" sz="1200" b="0" i="0" kern="1200" baseline="-25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的几何意义：表示函数曲线在点</a:t>
            </a:r>
            <a:r>
              <a:rPr lang="en-US" altLang="zh-CN" sz="1200" b="0" i="0" kern="1200" dirty="0" smtClean="0">
                <a:solidFill>
                  <a:schemeClr val="tx1"/>
                </a:solidFill>
                <a:effectLst/>
                <a:latin typeface="+mn-lt"/>
                <a:ea typeface="+mn-ea"/>
                <a:cs typeface="+mn-cs"/>
              </a:rPr>
              <a:t>P</a:t>
            </a:r>
            <a:r>
              <a:rPr lang="en-US" altLang="zh-CN" sz="1200" b="0" i="0" kern="1200" baseline="-25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(x</a:t>
            </a:r>
            <a:r>
              <a:rPr lang="en-US" altLang="zh-CN" sz="1200" b="0" i="0" kern="1200" baseline="-25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,f(x</a:t>
            </a:r>
            <a:r>
              <a:rPr lang="en-US" altLang="zh-CN" sz="1200" b="0" i="0" kern="1200" baseline="-25000" dirty="0" smtClean="0">
                <a:solidFill>
                  <a:schemeClr val="tx1"/>
                </a:solidFill>
                <a:effectLst/>
                <a:latin typeface="+mn-lt"/>
                <a:ea typeface="+mn-ea"/>
                <a:cs typeface="+mn-cs"/>
              </a:rPr>
              <a:t>0</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处的切线的斜率（导数的几何意义是该函数曲线在这一点上的切线斜率）。</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20</a:t>
            </a:fld>
            <a:endParaRPr kumimoji="1" lang="zh-CN" altLang="en-US"/>
          </a:p>
        </p:txBody>
      </p:sp>
    </p:spTree>
    <p:extLst>
      <p:ext uri="{BB962C8B-B14F-4D97-AF65-F5344CB8AC3E}">
        <p14:creationId xmlns:p14="http://schemas.microsoft.com/office/powerpoint/2010/main" val="233975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极限存在的充分必要条件是左、右极限都存在且相等</a:t>
            </a:r>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33</a:t>
            </a:fld>
            <a:endParaRPr kumimoji="1" lang="zh-CN" altLang="en-US"/>
          </a:p>
        </p:txBody>
      </p:sp>
    </p:spTree>
    <p:extLst>
      <p:ext uri="{BB962C8B-B14F-4D97-AF65-F5344CB8AC3E}">
        <p14:creationId xmlns:p14="http://schemas.microsoft.com/office/powerpoint/2010/main" val="356969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课程上整理的</a:t>
            </a:r>
            <a:r>
              <a:rPr lang="en-US" altLang="zh-CN" dirty="0" smtClean="0"/>
              <a:t>16</a:t>
            </a:r>
            <a:r>
              <a:rPr lang="zh-CN" altLang="en-US" smtClean="0"/>
              <a:t>个常用公式</a:t>
            </a:r>
            <a:endParaRPr lang="zh-CN" altLang="en-US"/>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43</a:t>
            </a:fld>
            <a:endParaRPr kumimoji="1" lang="zh-CN" altLang="en-US"/>
          </a:p>
        </p:txBody>
      </p:sp>
    </p:spTree>
    <p:extLst>
      <p:ext uri="{BB962C8B-B14F-4D97-AF65-F5344CB8AC3E}">
        <p14:creationId xmlns:p14="http://schemas.microsoft.com/office/powerpoint/2010/main" val="225067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求导方法（定义法）：</a:t>
            </a:r>
          </a:p>
          <a:p>
            <a:r>
              <a:rPr lang="zh-CN" altLang="en-US" sz="1200" b="0" i="0" kern="1200" dirty="0" smtClean="0">
                <a:solidFill>
                  <a:schemeClr val="tx1"/>
                </a:solidFill>
                <a:effectLst/>
                <a:latin typeface="+mn-lt"/>
                <a:ea typeface="+mn-ea"/>
                <a:cs typeface="+mn-cs"/>
              </a:rPr>
              <a:t>①求函数的增量  </a:t>
            </a:r>
          </a:p>
          <a:p>
            <a:r>
              <a:rPr lang="zh-CN" altLang="en-US" sz="1200" b="0" i="0" kern="1200" dirty="0" smtClean="0">
                <a:solidFill>
                  <a:schemeClr val="tx1"/>
                </a:solidFill>
                <a:effectLst/>
                <a:latin typeface="+mn-lt"/>
                <a:ea typeface="+mn-ea"/>
                <a:cs typeface="+mn-cs"/>
              </a:rPr>
              <a:t>②求平均变化率；</a:t>
            </a:r>
          </a:p>
          <a:p>
            <a:r>
              <a:rPr lang="zh-CN" altLang="en-US" sz="1200" b="0" i="0" kern="1200" dirty="0" smtClean="0">
                <a:solidFill>
                  <a:schemeClr val="tx1"/>
                </a:solidFill>
                <a:effectLst/>
                <a:latin typeface="+mn-lt"/>
                <a:ea typeface="+mn-ea"/>
                <a:cs typeface="+mn-cs"/>
              </a:rPr>
              <a:t>③取极限，得导数。</a:t>
            </a:r>
          </a:p>
          <a:p>
            <a:endParaRPr lang="zh-CN" altLang="en-US" dirty="0"/>
          </a:p>
        </p:txBody>
      </p:sp>
      <p:sp>
        <p:nvSpPr>
          <p:cNvPr id="4" name="灯片编号占位符 3"/>
          <p:cNvSpPr>
            <a:spLocks noGrp="1"/>
          </p:cNvSpPr>
          <p:nvPr>
            <p:ph type="sldNum" sz="quarter" idx="10"/>
          </p:nvPr>
        </p:nvSpPr>
        <p:spPr/>
        <p:txBody>
          <a:bodyPr/>
          <a:lstStyle/>
          <a:p>
            <a:fld id="{213F773C-2958-7540-8A49-34240130677B}" type="slidenum">
              <a:rPr kumimoji="1" lang="zh-CN" altLang="en-US" smtClean="0"/>
              <a:t>44</a:t>
            </a:fld>
            <a:endParaRPr kumimoji="1" lang="zh-CN" altLang="en-US"/>
          </a:p>
        </p:txBody>
      </p:sp>
    </p:spTree>
    <p:extLst>
      <p:ext uri="{BB962C8B-B14F-4D97-AF65-F5344CB8AC3E}">
        <p14:creationId xmlns:p14="http://schemas.microsoft.com/office/powerpoint/2010/main" val="3709035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914400" y="6248400"/>
            <a:ext cx="2540000" cy="457200"/>
          </a:xfrm>
        </p:spPr>
        <p:txBody>
          <a:bodyPr/>
          <a:lstStyle/>
          <a:p>
            <a:pPr lvl="0"/>
            <a:endParaRPr lang="zh-CN" altLang="en-US"/>
          </a:p>
        </p:txBody>
      </p:sp>
      <p:sp>
        <p:nvSpPr>
          <p:cNvPr id="3" name="页脚占位符 2"/>
          <p:cNvSpPr>
            <a:spLocks noGrp="1"/>
          </p:cNvSpPr>
          <p:nvPr>
            <p:ph type="ftr" sz="quarter" idx="11"/>
          </p:nvPr>
        </p:nvSpPr>
        <p:spPr>
          <a:xfrm>
            <a:off x="4165600" y="6248400"/>
            <a:ext cx="3860800" cy="457200"/>
          </a:xfrm>
        </p:spPr>
        <p:txBody>
          <a:bodyPr/>
          <a:lstStyle/>
          <a:p>
            <a:pPr lvl="0"/>
            <a:endParaRPr lang="zh-CN" altLang="en-US"/>
          </a:p>
        </p:txBody>
      </p:sp>
      <p:sp>
        <p:nvSpPr>
          <p:cNvPr id="4" name="灯片编号占位符 3"/>
          <p:cNvSpPr>
            <a:spLocks noGrp="1"/>
          </p:cNvSpPr>
          <p:nvPr>
            <p:ph type="sldNum" sz="quarter" idx="12"/>
          </p:nvPr>
        </p:nvSpPr>
        <p:spPr>
          <a:xfrm>
            <a:off x="8737600" y="6248400"/>
            <a:ext cx="2540000" cy="457200"/>
          </a:xfrm>
        </p:spPr>
        <p:txBody>
          <a:bodyPr/>
          <a:lstStyle/>
          <a:p>
            <a:pPr lvl="0"/>
            <a:fld id="{9A0DB2DC-4C9A-4742-B13C-FB6460FD3503}"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4.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3.wmf"/><Relationship Id="rId5" Type="http://schemas.openxmlformats.org/officeDocument/2006/relationships/oleObject" Target="../embeddings/oleObject19.bin"/><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5.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6.wmf"/></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7.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5.bin"/><Relationship Id="rId5" Type="http://schemas.openxmlformats.org/officeDocument/2006/relationships/image" Target="../media/image50.wmf"/><Relationship Id="rId4" Type="http://schemas.openxmlformats.org/officeDocument/2006/relationships/oleObject" Target="../embeddings/oleObject24.bin"/><Relationship Id="rId9" Type="http://schemas.openxmlformats.org/officeDocument/2006/relationships/image" Target="../media/image52.wmf"/></Relationships>
</file>

<file path=ppt/slides/_rels/slide34.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54.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62.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35.bin"/><Relationship Id="rId14" Type="http://schemas.openxmlformats.org/officeDocument/2006/relationships/image" Target="../media/image63.wmf"/></Relationships>
</file>

<file path=ppt/slides/_rels/slide36.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43.bin"/><Relationship Id="rId18" Type="http://schemas.openxmlformats.org/officeDocument/2006/relationships/image" Target="../media/image71.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68.wmf"/><Relationship Id="rId17" Type="http://schemas.openxmlformats.org/officeDocument/2006/relationships/oleObject" Target="../embeddings/oleObject45.bin"/><Relationship Id="rId2" Type="http://schemas.openxmlformats.org/officeDocument/2006/relationships/slideLayout" Target="../slideLayouts/slideLayout2.xml"/><Relationship Id="rId16" Type="http://schemas.openxmlformats.org/officeDocument/2006/relationships/image" Target="../media/image70.wmf"/><Relationship Id="rId1" Type="http://schemas.openxmlformats.org/officeDocument/2006/relationships/vmlDrawing" Target="../drawings/vmlDrawing9.vml"/><Relationship Id="rId6" Type="http://schemas.openxmlformats.org/officeDocument/2006/relationships/image" Target="../media/image65.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41.bin"/><Relationship Id="rId14" Type="http://schemas.openxmlformats.org/officeDocument/2006/relationships/image" Target="../media/image69.wmf"/></Relationships>
</file>

<file path=ppt/slides/_rels/slide37.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76.wmf"/><Relationship Id="rId2" Type="http://schemas.openxmlformats.org/officeDocument/2006/relationships/slideLayout" Target="../slideLayouts/slideLayout2.xml"/><Relationship Id="rId16" Type="http://schemas.openxmlformats.org/officeDocument/2006/relationships/image" Target="../media/image78.wmf"/><Relationship Id="rId1" Type="http://schemas.openxmlformats.org/officeDocument/2006/relationships/vmlDrawing" Target="../drawings/vmlDrawing10.vml"/><Relationship Id="rId6" Type="http://schemas.openxmlformats.org/officeDocument/2006/relationships/image" Target="../media/image73.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75.wmf"/><Relationship Id="rId4" Type="http://schemas.openxmlformats.org/officeDocument/2006/relationships/image" Target="../media/image72.wmf"/><Relationship Id="rId9" Type="http://schemas.openxmlformats.org/officeDocument/2006/relationships/oleObject" Target="../embeddings/oleObject49.bin"/><Relationship Id="rId14" Type="http://schemas.openxmlformats.org/officeDocument/2006/relationships/image" Target="../media/image77.wmf"/></Relationships>
</file>

<file path=ppt/slides/_rels/slide3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58.bin"/><Relationship Id="rId18" Type="http://schemas.openxmlformats.org/officeDocument/2006/relationships/image" Target="../media/image86.wmf"/><Relationship Id="rId26" Type="http://schemas.openxmlformats.org/officeDocument/2006/relationships/image" Target="../media/image90.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83.wmf"/><Relationship Id="rId17" Type="http://schemas.openxmlformats.org/officeDocument/2006/relationships/oleObject" Target="../embeddings/oleObject60.bin"/><Relationship Id="rId25" Type="http://schemas.openxmlformats.org/officeDocument/2006/relationships/oleObject" Target="../embeddings/oleObject64.bin"/><Relationship Id="rId2" Type="http://schemas.openxmlformats.org/officeDocument/2006/relationships/slideLayout" Target="../slideLayouts/slideLayout2.xml"/><Relationship Id="rId16" Type="http://schemas.openxmlformats.org/officeDocument/2006/relationships/image" Target="../media/image85.wmf"/><Relationship Id="rId20" Type="http://schemas.openxmlformats.org/officeDocument/2006/relationships/image" Target="../media/image87.wmf"/><Relationship Id="rId1" Type="http://schemas.openxmlformats.org/officeDocument/2006/relationships/vmlDrawing" Target="../drawings/vmlDrawing11.vml"/><Relationship Id="rId6" Type="http://schemas.openxmlformats.org/officeDocument/2006/relationships/image" Target="../media/image80.wmf"/><Relationship Id="rId11" Type="http://schemas.openxmlformats.org/officeDocument/2006/relationships/oleObject" Target="../embeddings/oleObject57.bin"/><Relationship Id="rId24" Type="http://schemas.openxmlformats.org/officeDocument/2006/relationships/image" Target="../media/image89.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10" Type="http://schemas.openxmlformats.org/officeDocument/2006/relationships/image" Target="../media/image82.wmf"/><Relationship Id="rId19" Type="http://schemas.openxmlformats.org/officeDocument/2006/relationships/oleObject" Target="../embeddings/oleObject61.bin"/><Relationship Id="rId4" Type="http://schemas.openxmlformats.org/officeDocument/2006/relationships/image" Target="../media/image79.wmf"/><Relationship Id="rId9" Type="http://schemas.openxmlformats.org/officeDocument/2006/relationships/oleObject" Target="../embeddings/oleObject56.bin"/><Relationship Id="rId14" Type="http://schemas.openxmlformats.org/officeDocument/2006/relationships/image" Target="../media/image84.wmf"/><Relationship Id="rId22" Type="http://schemas.openxmlformats.org/officeDocument/2006/relationships/image" Target="../media/image88.wmf"/></Relationships>
</file>

<file path=ppt/slides/_rels/slide39.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92.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94.wmf"/><Relationship Id="rId4" Type="http://schemas.openxmlformats.org/officeDocument/2006/relationships/image" Target="../media/image91.wmf"/><Relationship Id="rId9" Type="http://schemas.openxmlformats.org/officeDocument/2006/relationships/oleObject" Target="../embeddings/oleObject68.bin"/><Relationship Id="rId14" Type="http://schemas.openxmlformats.org/officeDocument/2006/relationships/image" Target="../media/image96.wmf"/></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26" Type="http://schemas.openxmlformats.org/officeDocument/2006/relationships/image" Target="../media/image16.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5.bin"/><Relationship Id="rId24" Type="http://schemas.openxmlformats.org/officeDocument/2006/relationships/image" Target="../media/image15.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image" Target="../media/image14.wmf"/></Relationships>
</file>

<file path=ppt/slides/_rels/slide40.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101.wmf"/><Relationship Id="rId2" Type="http://schemas.openxmlformats.org/officeDocument/2006/relationships/slideLayout" Target="../slideLayouts/slideLayout2.xml"/><Relationship Id="rId16" Type="http://schemas.openxmlformats.org/officeDocument/2006/relationships/image" Target="../media/image103.wmf"/><Relationship Id="rId1" Type="http://schemas.openxmlformats.org/officeDocument/2006/relationships/vmlDrawing" Target="../drawings/vmlDrawing13.vml"/><Relationship Id="rId6" Type="http://schemas.openxmlformats.org/officeDocument/2006/relationships/image" Target="../media/image98.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oleObject" Target="../embeddings/oleObject77.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74.bin"/><Relationship Id="rId14" Type="http://schemas.openxmlformats.org/officeDocument/2006/relationships/image" Target="../media/image102.wmf"/></Relationships>
</file>

<file path=ppt/slides/_rels/slide41.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83.bin"/><Relationship Id="rId18" Type="http://schemas.openxmlformats.org/officeDocument/2006/relationships/image" Target="../media/image111.wmf"/><Relationship Id="rId26" Type="http://schemas.openxmlformats.org/officeDocument/2006/relationships/image" Target="../media/image115.wmf"/><Relationship Id="rId3" Type="http://schemas.openxmlformats.org/officeDocument/2006/relationships/oleObject" Target="../embeddings/oleObject78.bin"/><Relationship Id="rId21" Type="http://schemas.openxmlformats.org/officeDocument/2006/relationships/oleObject" Target="../embeddings/oleObject87.bin"/><Relationship Id="rId7" Type="http://schemas.openxmlformats.org/officeDocument/2006/relationships/oleObject" Target="../embeddings/oleObject80.bin"/><Relationship Id="rId12" Type="http://schemas.openxmlformats.org/officeDocument/2006/relationships/image" Target="../media/image108.wmf"/><Relationship Id="rId17" Type="http://schemas.openxmlformats.org/officeDocument/2006/relationships/oleObject" Target="../embeddings/oleObject85.bin"/><Relationship Id="rId25" Type="http://schemas.openxmlformats.org/officeDocument/2006/relationships/oleObject" Target="../embeddings/oleObject89.bin"/><Relationship Id="rId2" Type="http://schemas.openxmlformats.org/officeDocument/2006/relationships/slideLayout" Target="../slideLayouts/slideLayout2.xml"/><Relationship Id="rId16" Type="http://schemas.openxmlformats.org/officeDocument/2006/relationships/image" Target="../media/image110.wmf"/><Relationship Id="rId20" Type="http://schemas.openxmlformats.org/officeDocument/2006/relationships/image" Target="../media/image112.wmf"/><Relationship Id="rId1" Type="http://schemas.openxmlformats.org/officeDocument/2006/relationships/vmlDrawing" Target="../drawings/vmlDrawing14.vml"/><Relationship Id="rId6" Type="http://schemas.openxmlformats.org/officeDocument/2006/relationships/image" Target="../media/image105.wmf"/><Relationship Id="rId11" Type="http://schemas.openxmlformats.org/officeDocument/2006/relationships/oleObject" Target="../embeddings/oleObject82.bin"/><Relationship Id="rId24" Type="http://schemas.openxmlformats.org/officeDocument/2006/relationships/image" Target="../media/image114.wmf"/><Relationship Id="rId5" Type="http://schemas.openxmlformats.org/officeDocument/2006/relationships/oleObject" Target="../embeddings/oleObject79.bin"/><Relationship Id="rId15" Type="http://schemas.openxmlformats.org/officeDocument/2006/relationships/oleObject" Target="../embeddings/oleObject84.bin"/><Relationship Id="rId23" Type="http://schemas.openxmlformats.org/officeDocument/2006/relationships/oleObject" Target="../embeddings/oleObject88.bin"/><Relationship Id="rId10" Type="http://schemas.openxmlformats.org/officeDocument/2006/relationships/image" Target="../media/image107.wmf"/><Relationship Id="rId19" Type="http://schemas.openxmlformats.org/officeDocument/2006/relationships/oleObject" Target="../embeddings/oleObject86.bin"/><Relationship Id="rId4" Type="http://schemas.openxmlformats.org/officeDocument/2006/relationships/image" Target="../media/image104.wmf"/><Relationship Id="rId9" Type="http://schemas.openxmlformats.org/officeDocument/2006/relationships/oleObject" Target="../embeddings/oleObject81.bin"/><Relationship Id="rId14" Type="http://schemas.openxmlformats.org/officeDocument/2006/relationships/image" Target="../media/image109.wmf"/><Relationship Id="rId22" Type="http://schemas.openxmlformats.org/officeDocument/2006/relationships/image" Target="../media/image113.wmf"/></Relationships>
</file>

<file path=ppt/slides/_rels/slide42.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17.wmf"/><Relationship Id="rId5" Type="http://schemas.openxmlformats.org/officeDocument/2006/relationships/oleObject" Target="../embeddings/oleObject91.bin"/><Relationship Id="rId4" Type="http://schemas.openxmlformats.org/officeDocument/2006/relationships/image" Target="../media/image116.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8.xml"/><Relationship Id="rId7" Type="http://schemas.openxmlformats.org/officeDocument/2006/relationships/image" Target="../media/image120.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94.bin"/><Relationship Id="rId11" Type="http://schemas.openxmlformats.org/officeDocument/2006/relationships/image" Target="../media/image122.wmf"/><Relationship Id="rId5" Type="http://schemas.openxmlformats.org/officeDocument/2006/relationships/image" Target="../media/image119.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1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23.wmf"/><Relationship Id="rId4" Type="http://schemas.openxmlformats.org/officeDocument/2006/relationships/oleObject" Target="../embeddings/oleObject97.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9.bin"/><Relationship Id="rId5" Type="http://schemas.openxmlformats.org/officeDocument/2006/relationships/image" Target="../media/image124.wmf"/><Relationship Id="rId4" Type="http://schemas.openxmlformats.org/officeDocument/2006/relationships/oleObject" Target="../embeddings/oleObject98.bin"/></Relationships>
</file>

<file path=ppt/slides/_rels/slide47.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00.bin"/><Relationship Id="rId7"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27.wmf"/><Relationship Id="rId5" Type="http://schemas.openxmlformats.org/officeDocument/2006/relationships/oleObject" Target="../embeddings/oleObject101.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03.bin"/></Relationships>
</file>

<file path=ppt/slides/_rels/slide48.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31.wmf"/><Relationship Id="rId5" Type="http://schemas.openxmlformats.org/officeDocument/2006/relationships/oleObject" Target="../embeddings/oleObject105.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07.bin"/></Relationships>
</file>

<file path=ppt/slides/_rels/slide49.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13.bin"/><Relationship Id="rId18" Type="http://schemas.openxmlformats.org/officeDocument/2006/relationships/image" Target="../media/image141.wmf"/><Relationship Id="rId3" Type="http://schemas.openxmlformats.org/officeDocument/2006/relationships/oleObject" Target="../embeddings/oleObject108.bin"/><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138.wmf"/><Relationship Id="rId17" Type="http://schemas.openxmlformats.org/officeDocument/2006/relationships/oleObject" Target="../embeddings/oleObject115.bin"/><Relationship Id="rId2" Type="http://schemas.openxmlformats.org/officeDocument/2006/relationships/slideLayout" Target="../slideLayouts/slideLayout2.xml"/><Relationship Id="rId16" Type="http://schemas.openxmlformats.org/officeDocument/2006/relationships/image" Target="../media/image140.wmf"/><Relationship Id="rId20" Type="http://schemas.openxmlformats.org/officeDocument/2006/relationships/image" Target="../media/image142.wmf"/><Relationship Id="rId1" Type="http://schemas.openxmlformats.org/officeDocument/2006/relationships/vmlDrawing" Target="../drawings/vmlDrawing21.vml"/><Relationship Id="rId6" Type="http://schemas.openxmlformats.org/officeDocument/2006/relationships/image" Target="../media/image135.wmf"/><Relationship Id="rId11" Type="http://schemas.openxmlformats.org/officeDocument/2006/relationships/oleObject" Target="../embeddings/oleObject112.bin"/><Relationship Id="rId5" Type="http://schemas.openxmlformats.org/officeDocument/2006/relationships/oleObject" Target="../embeddings/oleObject109.bin"/><Relationship Id="rId15" Type="http://schemas.openxmlformats.org/officeDocument/2006/relationships/oleObject" Target="../embeddings/oleObject114.bin"/><Relationship Id="rId10" Type="http://schemas.openxmlformats.org/officeDocument/2006/relationships/image" Target="../media/image137.wmf"/><Relationship Id="rId19" Type="http://schemas.openxmlformats.org/officeDocument/2006/relationships/oleObject" Target="../embeddings/oleObject116.bin"/><Relationship Id="rId4" Type="http://schemas.openxmlformats.org/officeDocument/2006/relationships/image" Target="../media/image134.wmf"/><Relationship Id="rId9" Type="http://schemas.openxmlformats.org/officeDocument/2006/relationships/oleObject" Target="../embeddings/oleObject111.bin"/><Relationship Id="rId14" Type="http://schemas.openxmlformats.org/officeDocument/2006/relationships/image" Target="../media/image139.wmf"/><Relationship Id="rId22" Type="http://schemas.openxmlformats.org/officeDocument/2006/relationships/image" Target="../media/image143.wmf"/></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8" Type="http://schemas.openxmlformats.org/officeDocument/2006/relationships/image" Target="../media/image146.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48.wmf"/><Relationship Id="rId2" Type="http://schemas.openxmlformats.org/officeDocument/2006/relationships/slideLayout" Target="../slideLayouts/slideLayout2.xml"/><Relationship Id="rId16" Type="http://schemas.openxmlformats.org/officeDocument/2006/relationships/image" Target="../media/image150.wmf"/><Relationship Id="rId1" Type="http://schemas.openxmlformats.org/officeDocument/2006/relationships/vmlDrawing" Target="../drawings/vmlDrawing22.vml"/><Relationship Id="rId6" Type="http://schemas.openxmlformats.org/officeDocument/2006/relationships/image" Target="../media/image145.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47.wmf"/><Relationship Id="rId4" Type="http://schemas.openxmlformats.org/officeDocument/2006/relationships/image" Target="../media/image144.wmf"/><Relationship Id="rId9" Type="http://schemas.openxmlformats.org/officeDocument/2006/relationships/oleObject" Target="../embeddings/oleObject121.bin"/><Relationship Id="rId14" Type="http://schemas.openxmlformats.org/officeDocument/2006/relationships/image" Target="../media/image14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51.wmf"/><Relationship Id="rId4" Type="http://schemas.openxmlformats.org/officeDocument/2006/relationships/oleObject" Target="../embeddings/oleObject125.bin"/></Relationships>
</file>

<file path=ppt/slides/_rels/slide53.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31.bin"/><Relationship Id="rId18" Type="http://schemas.openxmlformats.org/officeDocument/2006/relationships/image" Target="../media/image159.wmf"/><Relationship Id="rId26" Type="http://schemas.openxmlformats.org/officeDocument/2006/relationships/image" Target="../media/image163.wmf"/><Relationship Id="rId3" Type="http://schemas.openxmlformats.org/officeDocument/2006/relationships/oleObject" Target="../embeddings/oleObject126.bin"/><Relationship Id="rId21" Type="http://schemas.openxmlformats.org/officeDocument/2006/relationships/oleObject" Target="../embeddings/oleObject135.bin"/><Relationship Id="rId7" Type="http://schemas.openxmlformats.org/officeDocument/2006/relationships/oleObject" Target="../embeddings/oleObject128.bin"/><Relationship Id="rId12" Type="http://schemas.openxmlformats.org/officeDocument/2006/relationships/image" Target="../media/image156.wmf"/><Relationship Id="rId17" Type="http://schemas.openxmlformats.org/officeDocument/2006/relationships/oleObject" Target="../embeddings/oleObject133.bin"/><Relationship Id="rId25"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image" Target="../media/image158.wmf"/><Relationship Id="rId20" Type="http://schemas.openxmlformats.org/officeDocument/2006/relationships/image" Target="../media/image160.wmf"/><Relationship Id="rId1" Type="http://schemas.openxmlformats.org/officeDocument/2006/relationships/vmlDrawing" Target="../drawings/vmlDrawing24.vml"/><Relationship Id="rId6" Type="http://schemas.openxmlformats.org/officeDocument/2006/relationships/image" Target="../media/image153.wmf"/><Relationship Id="rId11" Type="http://schemas.openxmlformats.org/officeDocument/2006/relationships/oleObject" Target="../embeddings/oleObject130.bin"/><Relationship Id="rId24" Type="http://schemas.openxmlformats.org/officeDocument/2006/relationships/image" Target="../media/image162.wmf"/><Relationship Id="rId5" Type="http://schemas.openxmlformats.org/officeDocument/2006/relationships/oleObject" Target="../embeddings/oleObject127.bin"/><Relationship Id="rId15" Type="http://schemas.openxmlformats.org/officeDocument/2006/relationships/oleObject" Target="../embeddings/oleObject132.bin"/><Relationship Id="rId23" Type="http://schemas.openxmlformats.org/officeDocument/2006/relationships/oleObject" Target="../embeddings/oleObject136.bin"/><Relationship Id="rId28" Type="http://schemas.openxmlformats.org/officeDocument/2006/relationships/image" Target="../media/image164.wmf"/><Relationship Id="rId10" Type="http://schemas.openxmlformats.org/officeDocument/2006/relationships/image" Target="../media/image155.wmf"/><Relationship Id="rId19" Type="http://schemas.openxmlformats.org/officeDocument/2006/relationships/oleObject" Target="../embeddings/oleObject134.bin"/><Relationship Id="rId4" Type="http://schemas.openxmlformats.org/officeDocument/2006/relationships/image" Target="../media/image152.wmf"/><Relationship Id="rId9" Type="http://schemas.openxmlformats.org/officeDocument/2006/relationships/oleObject" Target="../embeddings/oleObject129.bin"/><Relationship Id="rId14" Type="http://schemas.openxmlformats.org/officeDocument/2006/relationships/image" Target="../media/image157.wmf"/><Relationship Id="rId22" Type="http://schemas.openxmlformats.org/officeDocument/2006/relationships/image" Target="../media/image161.wmf"/><Relationship Id="rId27" Type="http://schemas.openxmlformats.org/officeDocument/2006/relationships/oleObject" Target="../embeddings/oleObject138.bin"/></Relationships>
</file>

<file path=ppt/slides/_rels/slide54.xml.rels><?xml version="1.0" encoding="UTF-8" standalone="yes"?>
<Relationships xmlns="http://schemas.openxmlformats.org/package/2006/relationships"><Relationship Id="rId8" Type="http://schemas.openxmlformats.org/officeDocument/2006/relationships/image" Target="../media/image167.wmf"/><Relationship Id="rId13" Type="http://schemas.openxmlformats.org/officeDocument/2006/relationships/oleObject" Target="../embeddings/oleObject144.bin"/><Relationship Id="rId18" Type="http://schemas.openxmlformats.org/officeDocument/2006/relationships/image" Target="../media/image172.wmf"/><Relationship Id="rId26" Type="http://schemas.openxmlformats.org/officeDocument/2006/relationships/image" Target="../media/image176.wmf"/><Relationship Id="rId3" Type="http://schemas.openxmlformats.org/officeDocument/2006/relationships/oleObject" Target="../embeddings/oleObject139.bin"/><Relationship Id="rId21" Type="http://schemas.openxmlformats.org/officeDocument/2006/relationships/oleObject" Target="../embeddings/oleObject148.bin"/><Relationship Id="rId7" Type="http://schemas.openxmlformats.org/officeDocument/2006/relationships/oleObject" Target="../embeddings/oleObject141.bin"/><Relationship Id="rId12" Type="http://schemas.openxmlformats.org/officeDocument/2006/relationships/image" Target="../media/image169.wmf"/><Relationship Id="rId17" Type="http://schemas.openxmlformats.org/officeDocument/2006/relationships/oleObject" Target="../embeddings/oleObject146.bin"/><Relationship Id="rId25" Type="http://schemas.openxmlformats.org/officeDocument/2006/relationships/oleObject" Target="../embeddings/oleObject150.bin"/><Relationship Id="rId2" Type="http://schemas.openxmlformats.org/officeDocument/2006/relationships/slideLayout" Target="../slideLayouts/slideLayout2.xml"/><Relationship Id="rId16" Type="http://schemas.openxmlformats.org/officeDocument/2006/relationships/image" Target="../media/image171.wmf"/><Relationship Id="rId20" Type="http://schemas.openxmlformats.org/officeDocument/2006/relationships/image" Target="../media/image173.wmf"/><Relationship Id="rId1" Type="http://schemas.openxmlformats.org/officeDocument/2006/relationships/vmlDrawing" Target="../drawings/vmlDrawing25.vml"/><Relationship Id="rId6" Type="http://schemas.openxmlformats.org/officeDocument/2006/relationships/image" Target="../media/image166.wmf"/><Relationship Id="rId11" Type="http://schemas.openxmlformats.org/officeDocument/2006/relationships/oleObject" Target="../embeddings/oleObject143.bin"/><Relationship Id="rId24" Type="http://schemas.openxmlformats.org/officeDocument/2006/relationships/image" Target="../media/image175.wmf"/><Relationship Id="rId5" Type="http://schemas.openxmlformats.org/officeDocument/2006/relationships/oleObject" Target="../embeddings/oleObject140.bin"/><Relationship Id="rId15" Type="http://schemas.openxmlformats.org/officeDocument/2006/relationships/oleObject" Target="../embeddings/oleObject145.bin"/><Relationship Id="rId23" Type="http://schemas.openxmlformats.org/officeDocument/2006/relationships/oleObject" Target="../embeddings/oleObject149.bin"/><Relationship Id="rId10" Type="http://schemas.openxmlformats.org/officeDocument/2006/relationships/image" Target="../media/image168.wmf"/><Relationship Id="rId19" Type="http://schemas.openxmlformats.org/officeDocument/2006/relationships/oleObject" Target="../embeddings/oleObject147.bin"/><Relationship Id="rId4" Type="http://schemas.openxmlformats.org/officeDocument/2006/relationships/image" Target="../media/image165.wmf"/><Relationship Id="rId9" Type="http://schemas.openxmlformats.org/officeDocument/2006/relationships/oleObject" Target="../embeddings/oleObject142.bin"/><Relationship Id="rId14" Type="http://schemas.openxmlformats.org/officeDocument/2006/relationships/image" Target="../media/image170.wmf"/><Relationship Id="rId22" Type="http://schemas.openxmlformats.org/officeDocument/2006/relationships/image" Target="../media/image174.wmf"/></Relationships>
</file>

<file path=ppt/slides/_rels/slide55.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56.bin"/><Relationship Id="rId18" Type="http://schemas.openxmlformats.org/officeDocument/2006/relationships/image" Target="../media/image100.wmf"/><Relationship Id="rId3" Type="http://schemas.openxmlformats.org/officeDocument/2006/relationships/oleObject" Target="../embeddings/oleObject151.bin"/><Relationship Id="rId7" Type="http://schemas.openxmlformats.org/officeDocument/2006/relationships/oleObject" Target="../embeddings/oleObject153.bin"/><Relationship Id="rId12" Type="http://schemas.openxmlformats.org/officeDocument/2006/relationships/image" Target="../media/image181.wmf"/><Relationship Id="rId17" Type="http://schemas.openxmlformats.org/officeDocument/2006/relationships/oleObject" Target="../embeddings/oleObject158.bin"/><Relationship Id="rId2" Type="http://schemas.openxmlformats.org/officeDocument/2006/relationships/slideLayout" Target="../slideLayouts/slideLayout2.xml"/><Relationship Id="rId16" Type="http://schemas.openxmlformats.org/officeDocument/2006/relationships/image" Target="../media/image183.wmf"/><Relationship Id="rId1" Type="http://schemas.openxmlformats.org/officeDocument/2006/relationships/vmlDrawing" Target="../drawings/vmlDrawing26.vml"/><Relationship Id="rId6" Type="http://schemas.openxmlformats.org/officeDocument/2006/relationships/image" Target="../media/image178.wmf"/><Relationship Id="rId11" Type="http://schemas.openxmlformats.org/officeDocument/2006/relationships/oleObject" Target="../embeddings/oleObject155.bin"/><Relationship Id="rId5" Type="http://schemas.openxmlformats.org/officeDocument/2006/relationships/oleObject" Target="../embeddings/oleObject152.bin"/><Relationship Id="rId15" Type="http://schemas.openxmlformats.org/officeDocument/2006/relationships/oleObject" Target="../embeddings/oleObject157.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54.bin"/><Relationship Id="rId14" Type="http://schemas.openxmlformats.org/officeDocument/2006/relationships/image" Target="../media/image182.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84.wmf"/></Relationships>
</file>

<file path=ppt/slides/_rels/slide57.xml.rels><?xml version="1.0" encoding="UTF-8" standalone="yes"?>
<Relationships xmlns="http://schemas.openxmlformats.org/package/2006/relationships"><Relationship Id="rId8" Type="http://schemas.openxmlformats.org/officeDocument/2006/relationships/image" Target="../media/image187.wmf"/><Relationship Id="rId13" Type="http://schemas.openxmlformats.org/officeDocument/2006/relationships/oleObject" Target="../embeddings/oleObject165.bin"/><Relationship Id="rId18" Type="http://schemas.openxmlformats.org/officeDocument/2006/relationships/image" Target="../media/image192.wmf"/><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89.wmf"/><Relationship Id="rId17" Type="http://schemas.openxmlformats.org/officeDocument/2006/relationships/oleObject" Target="../embeddings/oleObject167.bin"/><Relationship Id="rId2" Type="http://schemas.openxmlformats.org/officeDocument/2006/relationships/slideLayout" Target="../slideLayouts/slideLayout2.xml"/><Relationship Id="rId16" Type="http://schemas.openxmlformats.org/officeDocument/2006/relationships/image" Target="../media/image191.wmf"/><Relationship Id="rId1" Type="http://schemas.openxmlformats.org/officeDocument/2006/relationships/vmlDrawing" Target="../drawings/vmlDrawing28.vml"/><Relationship Id="rId6" Type="http://schemas.openxmlformats.org/officeDocument/2006/relationships/image" Target="../media/image186.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88.wmf"/><Relationship Id="rId4" Type="http://schemas.openxmlformats.org/officeDocument/2006/relationships/image" Target="../media/image185.wmf"/><Relationship Id="rId9" Type="http://schemas.openxmlformats.org/officeDocument/2006/relationships/oleObject" Target="../embeddings/oleObject163.bin"/><Relationship Id="rId14" Type="http://schemas.openxmlformats.org/officeDocument/2006/relationships/image" Target="../media/image190.wmf"/></Relationships>
</file>

<file path=ppt/slides/_rels/slide58.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173.bin"/><Relationship Id="rId18" Type="http://schemas.openxmlformats.org/officeDocument/2006/relationships/image" Target="../media/image200.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97.wmf"/><Relationship Id="rId17" Type="http://schemas.openxmlformats.org/officeDocument/2006/relationships/oleObject" Target="../embeddings/oleObject175.bin"/><Relationship Id="rId2" Type="http://schemas.openxmlformats.org/officeDocument/2006/relationships/slideLayout" Target="../slideLayouts/slideLayout2.xml"/><Relationship Id="rId16" Type="http://schemas.openxmlformats.org/officeDocument/2006/relationships/image" Target="../media/image199.wmf"/><Relationship Id="rId1" Type="http://schemas.openxmlformats.org/officeDocument/2006/relationships/vmlDrawing" Target="../drawings/vmlDrawing29.vml"/><Relationship Id="rId6" Type="http://schemas.openxmlformats.org/officeDocument/2006/relationships/image" Target="../media/image194.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171.bin"/><Relationship Id="rId14" Type="http://schemas.openxmlformats.org/officeDocument/2006/relationships/image" Target="../media/image198.wmf"/></Relationships>
</file>

<file path=ppt/slides/_rels/slide59.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181.bin"/><Relationship Id="rId18" Type="http://schemas.openxmlformats.org/officeDocument/2006/relationships/image" Target="../media/image208.wmf"/><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205.wmf"/><Relationship Id="rId17" Type="http://schemas.openxmlformats.org/officeDocument/2006/relationships/oleObject" Target="../embeddings/oleObject183.bin"/><Relationship Id="rId2" Type="http://schemas.openxmlformats.org/officeDocument/2006/relationships/slideLayout" Target="../slideLayouts/slideLayout2.xml"/><Relationship Id="rId16" Type="http://schemas.openxmlformats.org/officeDocument/2006/relationships/image" Target="../media/image207.wmf"/><Relationship Id="rId20" Type="http://schemas.openxmlformats.org/officeDocument/2006/relationships/image" Target="../media/image209.wmf"/><Relationship Id="rId1" Type="http://schemas.openxmlformats.org/officeDocument/2006/relationships/vmlDrawing" Target="../drawings/vmlDrawing30.vml"/><Relationship Id="rId6" Type="http://schemas.openxmlformats.org/officeDocument/2006/relationships/image" Target="../media/image202.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oleObject" Target="../embeddings/oleObject182.bin"/><Relationship Id="rId10" Type="http://schemas.openxmlformats.org/officeDocument/2006/relationships/image" Target="../media/image204.wmf"/><Relationship Id="rId19" Type="http://schemas.openxmlformats.org/officeDocument/2006/relationships/oleObject" Target="../embeddings/oleObject184.bin"/><Relationship Id="rId4" Type="http://schemas.openxmlformats.org/officeDocument/2006/relationships/image" Target="../media/image201.wmf"/><Relationship Id="rId9" Type="http://schemas.openxmlformats.org/officeDocument/2006/relationships/oleObject" Target="../embeddings/oleObject179.bin"/><Relationship Id="rId14" Type="http://schemas.openxmlformats.org/officeDocument/2006/relationships/image" Target="../media/image206.wmf"/></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60.x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oleObject" Target="../embeddings/oleObject190.bin"/><Relationship Id="rId18" Type="http://schemas.openxmlformats.org/officeDocument/2006/relationships/image" Target="../media/image217.wmf"/><Relationship Id="rId3" Type="http://schemas.openxmlformats.org/officeDocument/2006/relationships/oleObject" Target="../embeddings/oleObject185.bin"/><Relationship Id="rId7" Type="http://schemas.openxmlformats.org/officeDocument/2006/relationships/oleObject" Target="../embeddings/oleObject187.bin"/><Relationship Id="rId12" Type="http://schemas.openxmlformats.org/officeDocument/2006/relationships/image" Target="../media/image214.wmf"/><Relationship Id="rId17" Type="http://schemas.openxmlformats.org/officeDocument/2006/relationships/oleObject" Target="../embeddings/oleObject192.bin"/><Relationship Id="rId2" Type="http://schemas.openxmlformats.org/officeDocument/2006/relationships/slideLayout" Target="../slideLayouts/slideLayout2.xml"/><Relationship Id="rId16" Type="http://schemas.openxmlformats.org/officeDocument/2006/relationships/image" Target="../media/image216.wmf"/><Relationship Id="rId1" Type="http://schemas.openxmlformats.org/officeDocument/2006/relationships/vmlDrawing" Target="../drawings/vmlDrawing31.vml"/><Relationship Id="rId6" Type="http://schemas.openxmlformats.org/officeDocument/2006/relationships/image" Target="../media/image211.wmf"/><Relationship Id="rId11" Type="http://schemas.openxmlformats.org/officeDocument/2006/relationships/oleObject" Target="../embeddings/oleObject189.bin"/><Relationship Id="rId5" Type="http://schemas.openxmlformats.org/officeDocument/2006/relationships/oleObject" Target="../embeddings/oleObject186.bin"/><Relationship Id="rId15" Type="http://schemas.openxmlformats.org/officeDocument/2006/relationships/oleObject" Target="../embeddings/oleObject191.bin"/><Relationship Id="rId10" Type="http://schemas.openxmlformats.org/officeDocument/2006/relationships/image" Target="../media/image213.wmf"/><Relationship Id="rId4" Type="http://schemas.openxmlformats.org/officeDocument/2006/relationships/image" Target="../media/image210.wmf"/><Relationship Id="rId9" Type="http://schemas.openxmlformats.org/officeDocument/2006/relationships/oleObject" Target="../embeddings/oleObject188.bin"/><Relationship Id="rId14" Type="http://schemas.openxmlformats.org/officeDocument/2006/relationships/image" Target="../media/image21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18416" y="1329559"/>
            <a:ext cx="7203440" cy="1568450"/>
          </a:xfrm>
          <a:prstGeom prst="rect">
            <a:avLst/>
          </a:prstGeom>
          <a:noFill/>
        </p:spPr>
        <p:txBody>
          <a:bodyPr wrap="none" rtlCol="0">
            <a:spAutoFit/>
          </a:bodyPr>
          <a:lstStyle/>
          <a:p>
            <a:r>
              <a:rPr kumimoji="1" lang="zh-CN" altLang="en-US" sz="4800" b="1" dirty="0" smtClean="0">
                <a:solidFill>
                  <a:schemeClr val="bg1"/>
                </a:solidFill>
                <a:latin typeface="+mj-lt"/>
                <a:ea typeface="黑体" panose="02010609060101010101" charset="-122"/>
                <a:cs typeface="黑体" panose="02010609060101010101" charset="-122"/>
              </a:rPr>
              <a:t>课题</a:t>
            </a:r>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导数的概念及其</a:t>
            </a:r>
          </a:p>
          <a:p>
            <a:r>
              <a:rPr kumimoji="1" lang="en-US" altLang="zh-CN" sz="4800" b="1" dirty="0" smtClean="0">
                <a:solidFill>
                  <a:schemeClr val="bg1"/>
                </a:solidFill>
                <a:latin typeface="黑体" panose="02010609060101010101" charset="-122"/>
                <a:ea typeface="黑体" panose="02010609060101010101" charset="-122"/>
                <a:cs typeface="黑体" panose="02010609060101010101" charset="-122"/>
              </a:rPr>
              <a:t>					</a:t>
            </a:r>
            <a:r>
              <a:rPr kumimoji="1" lang="zh-CN" altLang="en-US" sz="4800" b="1" dirty="0" smtClean="0">
                <a:solidFill>
                  <a:schemeClr val="bg1"/>
                </a:solidFill>
                <a:latin typeface="黑体" panose="02010609060101010101" charset="-122"/>
                <a:ea typeface="黑体" panose="02010609060101010101" charset="-122"/>
                <a:cs typeface="黑体" panose="02010609060101010101" charset="-122"/>
              </a:rPr>
              <a:t>运算法则</a:t>
            </a:r>
          </a:p>
        </p:txBody>
      </p:sp>
      <p:sp>
        <p:nvSpPr>
          <p:cNvPr id="5" name="文本框 4"/>
          <p:cNvSpPr txBox="1"/>
          <p:nvPr/>
        </p:nvSpPr>
        <p:spPr>
          <a:xfrm flipH="1">
            <a:off x="6814820" y="2972435"/>
            <a:ext cx="3467100" cy="645160"/>
          </a:xfrm>
          <a:prstGeom prst="rect">
            <a:avLst/>
          </a:prstGeom>
          <a:noFill/>
        </p:spPr>
        <p:txBody>
          <a:bodyPr wrap="square" rtlCol="0">
            <a:spAutoFit/>
          </a:bodyPr>
          <a:lstStyle/>
          <a:p>
            <a:r>
              <a:rPr kumimoji="1" lang="zh-CN" altLang="en-US" sz="3600" b="1" dirty="0" smtClean="0">
                <a:solidFill>
                  <a:schemeClr val="bg1"/>
                </a:solidFill>
                <a:latin typeface="+mj-lt"/>
                <a:ea typeface="黑体" panose="02010609060101010101" charset="-122"/>
                <a:cs typeface="黑体" panose="02010609060101010101" charset="-122"/>
              </a:rPr>
              <a:t>讲师</a:t>
            </a:r>
            <a:r>
              <a:rPr kumimoji="1" lang="en-US" altLang="zh-CN" sz="3600" b="1" dirty="0" smtClean="0">
                <a:solidFill>
                  <a:schemeClr val="bg1"/>
                </a:solidFill>
                <a:latin typeface="+mj-lt"/>
                <a:ea typeface="华文琥珀" panose="02010800040101010101" charset="-122"/>
                <a:cs typeface="华文琥珀" panose="02010800040101010101" charset="-122"/>
              </a:rPr>
              <a:t>:Seven</a:t>
            </a:r>
            <a:r>
              <a:rPr kumimoji="1" lang="zh-CN" altLang="en-US" sz="3600" b="1" dirty="0" smtClean="0">
                <a:solidFill>
                  <a:schemeClr val="bg1"/>
                </a:solidFill>
                <a:latin typeface="黑体" panose="02010609060101010101" charset="-122"/>
                <a:ea typeface="黑体" panose="02010609060101010101" charset="-122"/>
                <a:cs typeface="黑体" panose="02010609060101010101" charset="-122"/>
              </a:rPr>
              <a:t>老师</a:t>
            </a:r>
            <a:endParaRPr kumimoji="1" lang="zh-CN" altLang="en-US" sz="3600" b="1" dirty="0" smtClean="0">
              <a:solidFill>
                <a:schemeClr val="bg1"/>
              </a:solidFill>
              <a:latin typeface="+mj-lt"/>
              <a:ea typeface="华文琥珀" panose="02010800040101010101" charset="-122"/>
              <a:cs typeface="华文琥珀" panose="02010800040101010101" charset="-122"/>
            </a:endParaRPr>
          </a:p>
        </p:txBody>
      </p:sp>
      <p:sp>
        <p:nvSpPr>
          <p:cNvPr id="6" name="文本框 5"/>
          <p:cNvSpPr txBox="1"/>
          <p:nvPr/>
        </p:nvSpPr>
        <p:spPr>
          <a:xfrm>
            <a:off x="5444115" y="4293329"/>
            <a:ext cx="5928360" cy="460375"/>
          </a:xfrm>
          <a:prstGeom prst="rect">
            <a:avLst/>
          </a:prstGeom>
          <a:noFill/>
        </p:spPr>
        <p:txBody>
          <a:bodyPr wrap="none" rtlCol="0">
            <a:spAutoFit/>
          </a:bodyPr>
          <a:lstStyle/>
          <a:p>
            <a:r>
              <a:rPr lang="en-US" altLang="zh-CN" sz="2400" b="1" dirty="0" smtClean="0">
                <a:solidFill>
                  <a:schemeClr val="bg1"/>
                </a:solidFill>
              </a:rPr>
              <a:t>2018-05-25</a:t>
            </a:r>
            <a:r>
              <a:rPr lang="zh-CN" altLang="en-US" sz="2400" b="1" dirty="0" smtClean="0">
                <a:solidFill>
                  <a:schemeClr val="bg1"/>
                </a:solidFill>
              </a:rPr>
              <a:t>（周五）</a:t>
            </a:r>
            <a:r>
              <a:rPr lang="zh-CN" altLang="en-US" sz="2400" b="1" dirty="0">
                <a:solidFill>
                  <a:schemeClr val="bg1"/>
                </a:solidFill>
              </a:rPr>
              <a:t>上课时间</a:t>
            </a:r>
            <a:r>
              <a:rPr lang="en-US" altLang="zh-CN" sz="2400" b="1" dirty="0">
                <a:solidFill>
                  <a:schemeClr val="bg1"/>
                </a:solidFill>
              </a:rPr>
              <a:t>20:00-22:00</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7106" name="组合 47105"/>
          <p:cNvGrpSpPr/>
          <p:nvPr/>
        </p:nvGrpSpPr>
        <p:grpSpPr>
          <a:xfrm>
            <a:off x="3496310" y="1823720"/>
            <a:ext cx="5848350" cy="4495800"/>
            <a:chOff x="0" y="0"/>
            <a:chExt cx="2725" cy="2950"/>
          </a:xfrm>
        </p:grpSpPr>
        <p:sp>
          <p:nvSpPr>
            <p:cNvPr id="47107" name="矩形 47106"/>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7108" name="组合 47107"/>
            <p:cNvGrpSpPr/>
            <p:nvPr/>
          </p:nvGrpSpPr>
          <p:grpSpPr>
            <a:xfrm>
              <a:off x="0" y="0"/>
              <a:ext cx="2725" cy="2950"/>
              <a:chOff x="0" y="0"/>
              <a:chExt cx="2725" cy="2950"/>
            </a:xfrm>
          </p:grpSpPr>
          <p:sp>
            <p:nvSpPr>
              <p:cNvPr id="47109" name="任意多边形 47108"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7110" name="任意多边形 47109"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7111" name="任意多边形 47110"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7112" name="任意多边形 47111"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7113" name="文本框 47112"/>
          <p:cNvSpPr txBox="1"/>
          <p:nvPr/>
        </p:nvSpPr>
        <p:spPr>
          <a:xfrm>
            <a:off x="2410460" y="1015683"/>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7114" name="文本框 47113"/>
          <p:cNvSpPr txBox="1"/>
          <p:nvPr/>
        </p:nvSpPr>
        <p:spPr>
          <a:xfrm>
            <a:off x="4544060" y="1061720"/>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7115" name="图片 47114"/>
          <p:cNvPicPr>
            <a:picLocks noChangeAspect="1"/>
          </p:cNvPicPr>
          <p:nvPr/>
        </p:nvPicPr>
        <p:blipFill>
          <a:blip r:embed="rId3"/>
          <a:stretch>
            <a:fillRect/>
          </a:stretch>
        </p:blipFill>
        <p:spPr>
          <a:xfrm>
            <a:off x="4448810" y="2109470"/>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87450" y="100965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8130" name="组合 48129"/>
          <p:cNvGrpSpPr/>
          <p:nvPr/>
        </p:nvGrpSpPr>
        <p:grpSpPr>
          <a:xfrm>
            <a:off x="3486785" y="1804035"/>
            <a:ext cx="5848350" cy="4495800"/>
            <a:chOff x="0" y="0"/>
            <a:chExt cx="2725" cy="2950"/>
          </a:xfrm>
        </p:grpSpPr>
        <p:sp>
          <p:nvSpPr>
            <p:cNvPr id="48131" name="矩形 48130"/>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8132" name="组合 48131"/>
            <p:cNvGrpSpPr/>
            <p:nvPr/>
          </p:nvGrpSpPr>
          <p:grpSpPr>
            <a:xfrm>
              <a:off x="0" y="0"/>
              <a:ext cx="2725" cy="2950"/>
              <a:chOff x="0" y="0"/>
              <a:chExt cx="2725" cy="2950"/>
            </a:xfrm>
          </p:grpSpPr>
          <p:sp>
            <p:nvSpPr>
              <p:cNvPr id="48133" name="任意多边形 48132"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8134" name="任意多边形 48133"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8135" name="任意多边形 48134"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8136" name="任意多边形 48135"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8137" name="文本框 48136"/>
          <p:cNvSpPr txBox="1"/>
          <p:nvPr/>
        </p:nvSpPr>
        <p:spPr>
          <a:xfrm>
            <a:off x="2400935" y="995998"/>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8138" name="文本框 48137"/>
          <p:cNvSpPr txBox="1"/>
          <p:nvPr/>
        </p:nvSpPr>
        <p:spPr>
          <a:xfrm>
            <a:off x="4534535" y="1042035"/>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8139" name="图片 48138"/>
          <p:cNvPicPr>
            <a:picLocks noChangeAspect="1"/>
          </p:cNvPicPr>
          <p:nvPr/>
        </p:nvPicPr>
        <p:blipFill>
          <a:blip r:embed="rId3"/>
          <a:stretch>
            <a:fillRect/>
          </a:stretch>
        </p:blipFill>
        <p:spPr>
          <a:xfrm>
            <a:off x="4439285" y="2089785"/>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9154" name="组合 49153"/>
          <p:cNvGrpSpPr/>
          <p:nvPr/>
        </p:nvGrpSpPr>
        <p:grpSpPr>
          <a:xfrm>
            <a:off x="3429000" y="1823085"/>
            <a:ext cx="5848350" cy="4495800"/>
            <a:chOff x="0" y="0"/>
            <a:chExt cx="2725" cy="2950"/>
          </a:xfrm>
        </p:grpSpPr>
        <p:sp>
          <p:nvSpPr>
            <p:cNvPr id="49155" name="矩形 49154"/>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9156" name="组合 49155"/>
            <p:cNvGrpSpPr/>
            <p:nvPr/>
          </p:nvGrpSpPr>
          <p:grpSpPr>
            <a:xfrm>
              <a:off x="0" y="0"/>
              <a:ext cx="2725" cy="2950"/>
              <a:chOff x="0" y="0"/>
              <a:chExt cx="2725" cy="2950"/>
            </a:xfrm>
          </p:grpSpPr>
          <p:sp>
            <p:nvSpPr>
              <p:cNvPr id="49157" name="任意多边形 49156"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9158" name="任意多边形 49157"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9159" name="任意多边形 49158"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9160" name="任意多边形 49159"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9161" name="文本框 49160"/>
          <p:cNvSpPr txBox="1"/>
          <p:nvPr/>
        </p:nvSpPr>
        <p:spPr>
          <a:xfrm>
            <a:off x="2343150" y="1015048"/>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9162" name="文本框 49161"/>
          <p:cNvSpPr txBox="1"/>
          <p:nvPr/>
        </p:nvSpPr>
        <p:spPr>
          <a:xfrm>
            <a:off x="4476750" y="1061085"/>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9163" name="图片 49162"/>
          <p:cNvPicPr>
            <a:picLocks noChangeAspect="1"/>
          </p:cNvPicPr>
          <p:nvPr/>
        </p:nvPicPr>
        <p:blipFill>
          <a:blip r:embed="rId3"/>
          <a:stretch>
            <a:fillRect/>
          </a:stretch>
        </p:blipFill>
        <p:spPr>
          <a:xfrm>
            <a:off x="4381500" y="2108835"/>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0178" name="组合 50177"/>
          <p:cNvGrpSpPr/>
          <p:nvPr/>
        </p:nvGrpSpPr>
        <p:grpSpPr>
          <a:xfrm>
            <a:off x="3524885" y="1819275"/>
            <a:ext cx="5848350" cy="4495800"/>
            <a:chOff x="0" y="0"/>
            <a:chExt cx="2725" cy="2950"/>
          </a:xfrm>
        </p:grpSpPr>
        <p:sp>
          <p:nvSpPr>
            <p:cNvPr id="50179" name="矩形 50178"/>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0180" name="组合 50179"/>
            <p:cNvGrpSpPr/>
            <p:nvPr/>
          </p:nvGrpSpPr>
          <p:grpSpPr>
            <a:xfrm>
              <a:off x="0" y="0"/>
              <a:ext cx="2725" cy="2950"/>
              <a:chOff x="0" y="0"/>
              <a:chExt cx="2725" cy="2950"/>
            </a:xfrm>
          </p:grpSpPr>
          <p:sp>
            <p:nvSpPr>
              <p:cNvPr id="50181" name="任意多边形 50180"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0182" name="任意多边形 50181"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0183" name="任意多边形 50182"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0184" name="任意多边形 50183"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0185" name="文本框 50184"/>
          <p:cNvSpPr txBox="1"/>
          <p:nvPr/>
        </p:nvSpPr>
        <p:spPr>
          <a:xfrm>
            <a:off x="2439035" y="1011238"/>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50186" name="文本框 50185"/>
          <p:cNvSpPr txBox="1"/>
          <p:nvPr/>
        </p:nvSpPr>
        <p:spPr>
          <a:xfrm>
            <a:off x="4572635" y="1057275"/>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50187" name="图片 50186"/>
          <p:cNvPicPr>
            <a:picLocks noChangeAspect="1"/>
          </p:cNvPicPr>
          <p:nvPr/>
        </p:nvPicPr>
        <p:blipFill>
          <a:blip r:embed="rId3"/>
          <a:stretch>
            <a:fillRect/>
          </a:stretch>
        </p:blipFill>
        <p:spPr>
          <a:xfrm>
            <a:off x="4477385" y="2105025"/>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2226" name="组合 52225"/>
          <p:cNvGrpSpPr/>
          <p:nvPr/>
        </p:nvGrpSpPr>
        <p:grpSpPr>
          <a:xfrm>
            <a:off x="3448050" y="1831975"/>
            <a:ext cx="5848350" cy="4495800"/>
            <a:chOff x="0" y="0"/>
            <a:chExt cx="2725" cy="2950"/>
          </a:xfrm>
        </p:grpSpPr>
        <p:sp>
          <p:nvSpPr>
            <p:cNvPr id="52227" name="矩形 52226"/>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2228" name="组合 52227"/>
            <p:cNvGrpSpPr/>
            <p:nvPr/>
          </p:nvGrpSpPr>
          <p:grpSpPr>
            <a:xfrm>
              <a:off x="0" y="0"/>
              <a:ext cx="2725" cy="2950"/>
              <a:chOff x="0" y="0"/>
              <a:chExt cx="2725" cy="2950"/>
            </a:xfrm>
          </p:grpSpPr>
          <p:sp>
            <p:nvSpPr>
              <p:cNvPr id="52229" name="任意多边形 52228"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2230" name="任意多边形 52229"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2231" name="任意多边形 52230"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2232" name="任意多边形 52231"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2233" name="文本框 52232"/>
          <p:cNvSpPr txBox="1"/>
          <p:nvPr/>
        </p:nvSpPr>
        <p:spPr>
          <a:xfrm>
            <a:off x="2362200" y="1023938"/>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52234" name="文本框 52233"/>
          <p:cNvSpPr txBox="1"/>
          <p:nvPr/>
        </p:nvSpPr>
        <p:spPr>
          <a:xfrm>
            <a:off x="4495800" y="1069975"/>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52235" name="图片 52234"/>
          <p:cNvPicPr>
            <a:picLocks noChangeAspect="1"/>
          </p:cNvPicPr>
          <p:nvPr/>
        </p:nvPicPr>
        <p:blipFill>
          <a:blip r:embed="rId3"/>
          <a:stretch>
            <a:fillRect/>
          </a:stretch>
        </p:blipFill>
        <p:spPr>
          <a:xfrm>
            <a:off x="4400550" y="2117725"/>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58724"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sp>
        <p:nvSpPr>
          <p:cNvPr id="11266" name="标题 11265"/>
          <p:cNvSpPr>
            <a:spLocks noGrp="1"/>
          </p:cNvSpPr>
          <p:nvPr/>
        </p:nvSpPr>
        <p:spPr>
          <a:xfrm>
            <a:off x="2372995" y="968375"/>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二、导数的定义</a:t>
            </a:r>
            <a:endParaRPr lang="zh-CN" altLang="en-US" sz="4000" b="0"/>
          </a:p>
        </p:txBody>
      </p:sp>
      <p:graphicFrame>
        <p:nvGraphicFramePr>
          <p:cNvPr id="11267" name="对象 11266"/>
          <p:cNvGraphicFramePr>
            <a:graphicFrameLocks noChangeAspect="1"/>
          </p:cNvGraphicFramePr>
          <p:nvPr/>
        </p:nvGraphicFramePr>
        <p:xfrm>
          <a:off x="2479358" y="2071688"/>
          <a:ext cx="6719887" cy="3898900"/>
        </p:xfrm>
        <a:graphic>
          <a:graphicData uri="http://schemas.openxmlformats.org/presentationml/2006/ole">
            <mc:AlternateContent xmlns:mc="http://schemas.openxmlformats.org/markup-compatibility/2006">
              <mc:Choice xmlns:v="urn:schemas-microsoft-com:vml" Requires="v">
                <p:oleObj spid="_x0000_s4106" r:id="rId3" imgW="6718300" imgH="3898900" progId="Equation.3">
                  <p:embed/>
                </p:oleObj>
              </mc:Choice>
              <mc:Fallback>
                <p:oleObj r:id="rId3" imgW="6718300" imgH="3898900" progId="Equation.3">
                  <p:embed/>
                  <p:pic>
                    <p:nvPicPr>
                      <p:cNvPr id="0" name="图片 3099"/>
                      <p:cNvPicPr/>
                      <p:nvPr/>
                    </p:nvPicPr>
                    <p:blipFill>
                      <a:blip r:embed="rId4"/>
                      <a:stretch>
                        <a:fillRect/>
                      </a:stretch>
                    </p:blipFill>
                    <p:spPr>
                      <a:xfrm>
                        <a:off x="2479358" y="2071688"/>
                        <a:ext cx="6719887" cy="3898900"/>
                      </a:xfrm>
                      <a:prstGeom prst="rect">
                        <a:avLst/>
                      </a:prstGeom>
                      <a:noFill/>
                      <a:ln w="38100">
                        <a:noFill/>
                        <a:miter/>
                      </a:ln>
                    </p:spPr>
                  </p:pic>
                </p:oleObj>
              </mc:Fallback>
            </mc:AlternateContent>
          </a:graphicData>
        </a:graphic>
      </p:graphicFrame>
      <p:sp>
        <p:nvSpPr>
          <p:cNvPr id="11268" name="文本框 11267"/>
          <p:cNvSpPr txBox="1"/>
          <p:nvPr/>
        </p:nvSpPr>
        <p:spPr>
          <a:xfrm>
            <a:off x="2449195" y="1981200"/>
            <a:ext cx="1524000" cy="519113"/>
          </a:xfrm>
          <a:prstGeom prst="rect">
            <a:avLst/>
          </a:prstGeom>
          <a:noFill/>
          <a:ln w="9525">
            <a:noFill/>
          </a:ln>
        </p:spPr>
        <p:txBody>
          <a:bodyPr>
            <a:spAutoFit/>
          </a:bodyPr>
          <a:lstStyle/>
          <a:p>
            <a:pPr>
              <a:spcBef>
                <a:spcPct val="50000"/>
              </a:spcBef>
            </a:pPr>
            <a:r>
              <a:rPr lang="zh-CN" altLang="en-US" sz="2800" b="1">
                <a:solidFill>
                  <a:schemeClr val="accent2"/>
                </a:solidFill>
                <a:ea typeface="黑体" panose="02010609060101010101" charset="-122"/>
              </a:rPr>
              <a:t>定义</a:t>
            </a:r>
            <a:endParaRPr lang="zh-CN" altLang="en-US" sz="2800"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gtEl>
                                        <p:attrNameLst>
                                          <p:attrName>style.visibility</p:attrName>
                                        </p:attrNameLst>
                                      </p:cBhvr>
                                      <p:to>
                                        <p:strVal val="visible"/>
                                      </p:to>
                                    </p:set>
                                    <p:animEffect transition="in" filter="wipe(left)">
                                      <p:cBhvr>
                                        <p:cTn id="11"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graphicFrame>
        <p:nvGraphicFramePr>
          <p:cNvPr id="12290" name="对象 12289"/>
          <p:cNvGraphicFramePr>
            <a:graphicFrameLocks noChangeAspect="1"/>
          </p:cNvGraphicFramePr>
          <p:nvPr/>
        </p:nvGraphicFramePr>
        <p:xfrm>
          <a:off x="4357370" y="3698240"/>
          <a:ext cx="4749800" cy="850900"/>
        </p:xfrm>
        <a:graphic>
          <a:graphicData uri="http://schemas.openxmlformats.org/presentationml/2006/ole">
            <mc:AlternateContent xmlns:mc="http://schemas.openxmlformats.org/markup-compatibility/2006">
              <mc:Choice xmlns:v="urn:schemas-microsoft-com:vml" Requires="v">
                <p:oleObj spid="_x0000_s5157" r:id="rId4" imgW="4747895" imgH="850265" progId="Equation.3">
                  <p:embed/>
                </p:oleObj>
              </mc:Choice>
              <mc:Fallback>
                <p:oleObj r:id="rId4" imgW="4747895" imgH="850265" progId="Equation.3">
                  <p:embed/>
                  <p:pic>
                    <p:nvPicPr>
                      <p:cNvPr id="0" name="图片 3093"/>
                      <p:cNvPicPr/>
                      <p:nvPr/>
                    </p:nvPicPr>
                    <p:blipFill>
                      <a:blip r:embed="rId5"/>
                      <a:stretch>
                        <a:fillRect/>
                      </a:stretch>
                    </p:blipFill>
                    <p:spPr>
                      <a:xfrm>
                        <a:off x="4357370" y="3698240"/>
                        <a:ext cx="4749800" cy="850900"/>
                      </a:xfrm>
                      <a:prstGeom prst="rect">
                        <a:avLst/>
                      </a:prstGeom>
                      <a:noFill/>
                      <a:ln w="38100">
                        <a:noFill/>
                        <a:miter/>
                      </a:ln>
                    </p:spPr>
                  </p:pic>
                </p:oleObj>
              </mc:Fallback>
            </mc:AlternateContent>
          </a:graphicData>
        </a:graphic>
      </p:graphicFrame>
      <p:sp>
        <p:nvSpPr>
          <p:cNvPr id="12291" name="文本框 12290"/>
          <p:cNvSpPr txBox="1"/>
          <p:nvPr/>
        </p:nvSpPr>
        <p:spPr>
          <a:xfrm>
            <a:off x="2477770" y="3877628"/>
            <a:ext cx="2743200" cy="519112"/>
          </a:xfrm>
          <a:prstGeom prst="rect">
            <a:avLst/>
          </a:prstGeom>
          <a:noFill/>
          <a:ln w="9525">
            <a:noFill/>
          </a:ln>
        </p:spPr>
        <p:txBody>
          <a:bodyPr>
            <a:spAutoFit/>
          </a:bodyPr>
          <a:lstStyle/>
          <a:p>
            <a:pPr>
              <a:spcBef>
                <a:spcPct val="50000"/>
              </a:spcBef>
            </a:pPr>
            <a:r>
              <a:rPr lang="zh-CN" altLang="en-US" sz="2800" b="1"/>
              <a:t>其它形式</a:t>
            </a:r>
          </a:p>
        </p:txBody>
      </p:sp>
      <p:graphicFrame>
        <p:nvGraphicFramePr>
          <p:cNvPr id="12292" name="对象 12291"/>
          <p:cNvGraphicFramePr>
            <a:graphicFrameLocks noChangeAspect="1"/>
          </p:cNvGraphicFramePr>
          <p:nvPr/>
        </p:nvGraphicFramePr>
        <p:xfrm>
          <a:off x="4319270" y="4828540"/>
          <a:ext cx="4178300" cy="939800"/>
        </p:xfrm>
        <a:graphic>
          <a:graphicData uri="http://schemas.openxmlformats.org/presentationml/2006/ole">
            <mc:AlternateContent xmlns:mc="http://schemas.openxmlformats.org/markup-compatibility/2006">
              <mc:Choice xmlns:v="urn:schemas-microsoft-com:vml" Requires="v">
                <p:oleObj spid="_x0000_s5158" r:id="rId6" imgW="4178300" imgH="939800" progId="Equation.3">
                  <p:embed/>
                </p:oleObj>
              </mc:Choice>
              <mc:Fallback>
                <p:oleObj r:id="rId6" imgW="4178300" imgH="939800" progId="Equation.3">
                  <p:embed/>
                  <p:pic>
                    <p:nvPicPr>
                      <p:cNvPr id="0" name="图片 3096"/>
                      <p:cNvPicPr/>
                      <p:nvPr/>
                    </p:nvPicPr>
                    <p:blipFill>
                      <a:blip r:embed="rId7"/>
                      <a:stretch>
                        <a:fillRect/>
                      </a:stretch>
                    </p:blipFill>
                    <p:spPr>
                      <a:xfrm>
                        <a:off x="4319270" y="4828540"/>
                        <a:ext cx="4178300" cy="939800"/>
                      </a:xfrm>
                      <a:prstGeom prst="rect">
                        <a:avLst/>
                      </a:prstGeom>
                      <a:noFill/>
                      <a:ln w="38100">
                        <a:noFill/>
                        <a:miter/>
                      </a:ln>
                    </p:spPr>
                  </p:pic>
                </p:oleObj>
              </mc:Fallback>
            </mc:AlternateContent>
          </a:graphicData>
        </a:graphic>
      </p:graphicFrame>
      <p:graphicFrame>
        <p:nvGraphicFramePr>
          <p:cNvPr id="12293" name="对象 12292"/>
          <p:cNvGraphicFramePr>
            <a:graphicFrameLocks noChangeAspect="1"/>
          </p:cNvGraphicFramePr>
          <p:nvPr/>
        </p:nvGraphicFramePr>
        <p:xfrm>
          <a:off x="3060383" y="2583815"/>
          <a:ext cx="6427787" cy="901700"/>
        </p:xfrm>
        <a:graphic>
          <a:graphicData uri="http://schemas.openxmlformats.org/presentationml/2006/ole">
            <mc:AlternateContent xmlns:mc="http://schemas.openxmlformats.org/markup-compatibility/2006">
              <mc:Choice xmlns:v="urn:schemas-microsoft-com:vml" Requires="v">
                <p:oleObj spid="_x0000_s5159" r:id="rId8" imgW="6423660" imgH="901065" progId="Equation.3">
                  <p:embed/>
                </p:oleObj>
              </mc:Choice>
              <mc:Fallback>
                <p:oleObj r:id="rId8" imgW="6423660" imgH="901065" progId="Equation.3">
                  <p:embed/>
                  <p:pic>
                    <p:nvPicPr>
                      <p:cNvPr id="0" name="图片 3094"/>
                      <p:cNvPicPr/>
                      <p:nvPr/>
                    </p:nvPicPr>
                    <p:blipFill>
                      <a:blip r:embed="rId9"/>
                      <a:stretch>
                        <a:fillRect/>
                      </a:stretch>
                    </p:blipFill>
                    <p:spPr>
                      <a:xfrm>
                        <a:off x="3060383" y="2583815"/>
                        <a:ext cx="6427787" cy="901700"/>
                      </a:xfrm>
                      <a:prstGeom prst="rect">
                        <a:avLst/>
                      </a:prstGeom>
                      <a:noFill/>
                      <a:ln w="38100">
                        <a:noFill/>
                        <a:miter/>
                      </a:ln>
                    </p:spPr>
                  </p:pic>
                </p:oleObj>
              </mc:Fallback>
            </mc:AlternateContent>
          </a:graphicData>
        </a:graphic>
      </p:graphicFrame>
      <p:graphicFrame>
        <p:nvGraphicFramePr>
          <p:cNvPr id="12294" name="对象 12293"/>
          <p:cNvGraphicFramePr>
            <a:graphicFrameLocks noChangeAspect="1"/>
          </p:cNvGraphicFramePr>
          <p:nvPr/>
        </p:nvGraphicFramePr>
        <p:xfrm>
          <a:off x="2706370" y="1348740"/>
          <a:ext cx="3390900" cy="965200"/>
        </p:xfrm>
        <a:graphic>
          <a:graphicData uri="http://schemas.openxmlformats.org/presentationml/2006/ole">
            <mc:AlternateContent xmlns:mc="http://schemas.openxmlformats.org/markup-compatibility/2006">
              <mc:Choice xmlns:v="urn:schemas-microsoft-com:vml" Requires="v">
                <p:oleObj spid="_x0000_s5160" r:id="rId10" imgW="3390900" imgH="965200" progId="Equation.3">
                  <p:embed/>
                </p:oleObj>
              </mc:Choice>
              <mc:Fallback>
                <p:oleObj r:id="rId10" imgW="3390900" imgH="965200" progId="Equation.3">
                  <p:embed/>
                  <p:pic>
                    <p:nvPicPr>
                      <p:cNvPr id="0" name="图片 3098"/>
                      <p:cNvPicPr/>
                      <p:nvPr/>
                    </p:nvPicPr>
                    <p:blipFill>
                      <a:blip r:embed="rId11"/>
                      <a:stretch>
                        <a:fillRect/>
                      </a:stretch>
                    </p:blipFill>
                    <p:spPr>
                      <a:xfrm>
                        <a:off x="2706370" y="1348740"/>
                        <a:ext cx="3390900" cy="965200"/>
                      </a:xfrm>
                      <a:prstGeom prst="rect">
                        <a:avLst/>
                      </a:prstGeom>
                      <a:noFill/>
                      <a:ln w="38100">
                        <a:noFill/>
                        <a:miter/>
                      </a:ln>
                    </p:spPr>
                  </p:pic>
                </p:oleObj>
              </mc:Fallback>
            </mc:AlternateContent>
          </a:graphicData>
        </a:graphic>
      </p:graphicFrame>
      <p:sp>
        <p:nvSpPr>
          <p:cNvPr id="12295" name="文本框 12294"/>
          <p:cNvSpPr txBox="1"/>
          <p:nvPr/>
        </p:nvSpPr>
        <p:spPr>
          <a:xfrm>
            <a:off x="2477770" y="2796540"/>
            <a:ext cx="990600" cy="519113"/>
          </a:xfrm>
          <a:prstGeom prst="rect">
            <a:avLst/>
          </a:prstGeom>
          <a:noFill/>
          <a:ln w="9525">
            <a:noFill/>
          </a:ln>
        </p:spPr>
        <p:txBody>
          <a:bodyPr>
            <a:spAutoFit/>
          </a:bodyPr>
          <a:lstStyle/>
          <a:p>
            <a:pPr>
              <a:spcBef>
                <a:spcPct val="50000"/>
              </a:spcBef>
            </a:pPr>
            <a:r>
              <a:rPr lang="zh-CN" altLang="en-US" sz="2800" b="1"/>
              <a:t>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wipe(left)">
                                      <p:cBhvr>
                                        <p:cTn id="7" dur="500"/>
                                        <p:tgtEl>
                                          <p:spTgt spid="1229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3"/>
                                        </p:tgtEl>
                                        <p:attrNameLst>
                                          <p:attrName>style.visibility</p:attrName>
                                        </p:attrNameLst>
                                      </p:cBhvr>
                                      <p:to>
                                        <p:strVal val="visible"/>
                                      </p:to>
                                    </p:set>
                                    <p:animEffect transition="in" filter="wipe(left)">
                                      <p:cBhvr>
                                        <p:cTn id="11" dur="500"/>
                                        <p:tgtEl>
                                          <p:spTgt spid="1229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1"/>
                                        </p:tgtEl>
                                        <p:attrNameLst>
                                          <p:attrName>style.visibility</p:attrName>
                                        </p:attrNameLst>
                                      </p:cBhvr>
                                      <p:to>
                                        <p:strVal val="visible"/>
                                      </p:to>
                                    </p:set>
                                    <p:animEffect transition="in" filter="wipe(left)">
                                      <p:cBhvr>
                                        <p:cTn id="16" dur="500"/>
                                        <p:tgtEl>
                                          <p:spTgt spid="122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290"/>
                                        </p:tgtEl>
                                        <p:attrNameLst>
                                          <p:attrName>style.visibility</p:attrName>
                                        </p:attrNameLst>
                                      </p:cBhvr>
                                      <p:to>
                                        <p:strVal val="visible"/>
                                      </p:to>
                                    </p:set>
                                    <p:animEffect transition="in" filter="wipe(left)">
                                      <p:cBhvr>
                                        <p:cTn id="21" dur="500"/>
                                        <p:tgtEl>
                                          <p:spTgt spid="1229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292"/>
                                        </p:tgtEl>
                                        <p:attrNameLst>
                                          <p:attrName>style.visibility</p:attrName>
                                        </p:attrNameLst>
                                      </p:cBhvr>
                                      <p:to>
                                        <p:strVal val="visible"/>
                                      </p:to>
                                    </p:set>
                                    <p:animEffect transition="in" filter="wipe(left)">
                                      <p:cBhvr>
                                        <p:cTn id="26"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122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graphicFrame>
        <p:nvGraphicFramePr>
          <p:cNvPr id="13314" name="对象 13313"/>
          <p:cNvGraphicFramePr>
            <a:graphicFrameLocks noChangeAspect="1"/>
          </p:cNvGraphicFramePr>
          <p:nvPr/>
        </p:nvGraphicFramePr>
        <p:xfrm>
          <a:off x="2324100" y="2317115"/>
          <a:ext cx="7100888" cy="1612900"/>
        </p:xfrm>
        <a:graphic>
          <a:graphicData uri="http://schemas.openxmlformats.org/presentationml/2006/ole">
            <mc:AlternateContent xmlns:mc="http://schemas.openxmlformats.org/markup-compatibility/2006">
              <mc:Choice xmlns:v="urn:schemas-microsoft-com:vml" Requires="v">
                <p:oleObj spid="_x0000_s6163" r:id="rId3" imgW="7099300" imgH="1612900" progId="Equation.3">
                  <p:embed/>
                </p:oleObj>
              </mc:Choice>
              <mc:Fallback>
                <p:oleObj r:id="rId3" imgW="7099300" imgH="1612900" progId="Equation.3">
                  <p:embed/>
                  <p:pic>
                    <p:nvPicPr>
                      <p:cNvPr id="0" name="图片 3100"/>
                      <p:cNvPicPr/>
                      <p:nvPr/>
                    </p:nvPicPr>
                    <p:blipFill>
                      <a:blip r:embed="rId4"/>
                      <a:stretch>
                        <a:fillRect/>
                      </a:stretch>
                    </p:blipFill>
                    <p:spPr>
                      <a:xfrm>
                        <a:off x="2324100" y="2317115"/>
                        <a:ext cx="7100888" cy="1612900"/>
                      </a:xfrm>
                      <a:prstGeom prst="rect">
                        <a:avLst/>
                      </a:prstGeom>
                      <a:noFill/>
                      <a:ln w="38100">
                        <a:noFill/>
                        <a:miter/>
                      </a:ln>
                    </p:spPr>
                  </p:pic>
                </p:oleObj>
              </mc:Fallback>
            </mc:AlternateContent>
          </a:graphicData>
        </a:graphic>
      </p:graphicFrame>
      <p:graphicFrame>
        <p:nvGraphicFramePr>
          <p:cNvPr id="13315" name="对象 13314"/>
          <p:cNvGraphicFramePr>
            <a:graphicFrameLocks noChangeAspect="1"/>
          </p:cNvGraphicFramePr>
          <p:nvPr/>
        </p:nvGraphicFramePr>
        <p:xfrm>
          <a:off x="2351088" y="4345940"/>
          <a:ext cx="7265987" cy="1041400"/>
        </p:xfrm>
        <a:graphic>
          <a:graphicData uri="http://schemas.openxmlformats.org/presentationml/2006/ole">
            <mc:AlternateContent xmlns:mc="http://schemas.openxmlformats.org/markup-compatibility/2006">
              <mc:Choice xmlns:v="urn:schemas-microsoft-com:vml" Requires="v">
                <p:oleObj spid="_x0000_s6164" r:id="rId5" imgW="7261225" imgH="1040765" progId="Equation.3">
                  <p:embed/>
                </p:oleObj>
              </mc:Choice>
              <mc:Fallback>
                <p:oleObj r:id="rId5" imgW="7261225" imgH="1040765" progId="Equation.3">
                  <p:embed/>
                  <p:pic>
                    <p:nvPicPr>
                      <p:cNvPr id="0" name="图片 3101"/>
                      <p:cNvPicPr/>
                      <p:nvPr/>
                    </p:nvPicPr>
                    <p:blipFill>
                      <a:blip r:embed="rId6"/>
                      <a:stretch>
                        <a:fillRect/>
                      </a:stretch>
                    </p:blipFill>
                    <p:spPr>
                      <a:xfrm>
                        <a:off x="2351088" y="4345940"/>
                        <a:ext cx="7265987" cy="1041400"/>
                      </a:xfrm>
                      <a:prstGeom prst="rect">
                        <a:avLst/>
                      </a:prstGeom>
                      <a:noFill/>
                      <a:ln w="38100">
                        <a:noFill/>
                        <a:miter/>
                      </a:ln>
                    </p:spPr>
                  </p:pic>
                </p:oleObj>
              </mc:Fallback>
            </mc:AlternateContent>
          </a:graphicData>
        </a:graphic>
      </p:graphicFrame>
      <p:sp>
        <p:nvSpPr>
          <p:cNvPr id="13316" name="文本框 13315"/>
          <p:cNvSpPr txBox="1"/>
          <p:nvPr/>
        </p:nvSpPr>
        <p:spPr>
          <a:xfrm>
            <a:off x="2247900" y="2240915"/>
            <a:ext cx="457200" cy="519113"/>
          </a:xfrm>
          <a:prstGeom prst="rect">
            <a:avLst/>
          </a:prstGeom>
          <a:noFill/>
          <a:ln w="9525">
            <a:noFill/>
          </a:ln>
        </p:spPr>
        <p:txBody>
          <a:bodyPr>
            <a:spAutoFit/>
          </a:bodyPr>
          <a:lstStyle/>
          <a:p>
            <a:pPr>
              <a:spcBef>
                <a:spcPct val="50000"/>
              </a:spcBef>
            </a:pPr>
            <a:r>
              <a:rPr lang="en-US" altLang="zh-CN" sz="2800" b="1">
                <a:solidFill>
                  <a:schemeClr val="accent2"/>
                </a:solidFill>
                <a:ea typeface="黑体" panose="02010609060101010101" charset="-122"/>
              </a:rPr>
              <a:t>★</a:t>
            </a:r>
            <a:endParaRPr lang="en-US" altLang="zh-CN" sz="2800" b="1">
              <a:solidFill>
                <a:schemeClr val="accent2"/>
              </a:solidFill>
            </a:endParaRPr>
          </a:p>
        </p:txBody>
      </p:sp>
      <p:sp>
        <p:nvSpPr>
          <p:cNvPr id="13317" name="文本框 13316"/>
          <p:cNvSpPr txBox="1"/>
          <p:nvPr/>
        </p:nvSpPr>
        <p:spPr>
          <a:xfrm>
            <a:off x="2247900" y="4258628"/>
            <a:ext cx="457200" cy="519112"/>
          </a:xfrm>
          <a:prstGeom prst="rect">
            <a:avLst/>
          </a:prstGeom>
          <a:noFill/>
          <a:ln w="9525">
            <a:noFill/>
          </a:ln>
        </p:spPr>
        <p:txBody>
          <a:bodyPr>
            <a:spAutoFit/>
          </a:bodyPr>
          <a:lstStyle/>
          <a:p>
            <a:pPr>
              <a:spcBef>
                <a:spcPct val="50000"/>
              </a:spcBef>
            </a:pPr>
            <a:r>
              <a:rPr lang="en-US" altLang="zh-CN" sz="2800" b="1">
                <a:solidFill>
                  <a:schemeClr val="accent2"/>
                </a:solidFill>
                <a:ea typeface="黑体" panose="02010609060101010101" charset="-122"/>
              </a:rPr>
              <a:t>★</a:t>
            </a:r>
            <a:endParaRPr lang="en-US" altLang="zh-CN" sz="2800" b="1">
              <a:solidFill>
                <a:schemeClr val="accent2"/>
              </a:solidFill>
            </a:endParaRPr>
          </a:p>
        </p:txBody>
      </p:sp>
      <p:sp>
        <p:nvSpPr>
          <p:cNvPr id="13318" name="文本框 13317"/>
          <p:cNvSpPr txBox="1"/>
          <p:nvPr/>
        </p:nvSpPr>
        <p:spPr>
          <a:xfrm>
            <a:off x="2247900" y="1363028"/>
            <a:ext cx="3581400" cy="519112"/>
          </a:xfrm>
          <a:prstGeom prst="rect">
            <a:avLst/>
          </a:prstGeom>
          <a:noFill/>
          <a:ln w="9525">
            <a:noFill/>
          </a:ln>
        </p:spPr>
        <p:txBody>
          <a:bodyPr>
            <a:spAutoFit/>
          </a:bodyPr>
          <a:lstStyle/>
          <a:p>
            <a:pPr>
              <a:spcBef>
                <a:spcPct val="50000"/>
              </a:spcBef>
            </a:pPr>
            <a:r>
              <a:rPr lang="zh-CN" altLang="en-US" sz="2800" b="1">
                <a:solidFill>
                  <a:schemeClr val="accent2"/>
                </a:solidFill>
              </a:rPr>
              <a:t>关于导数的说明：</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316"/>
                                        </p:tgtEl>
                                        <p:attrNameLst>
                                          <p:attrName>style.visibility</p:attrName>
                                        </p:attrNameLst>
                                      </p:cBhvr>
                                      <p:to>
                                        <p:strVal val="visible"/>
                                      </p:to>
                                    </p:set>
                                    <p:animEffect transition="in" filter="wipe(left)">
                                      <p:cBhvr>
                                        <p:cTn id="7" dur="80"/>
                                        <p:tgtEl>
                                          <p:spTgt spid="13316"/>
                                        </p:tgtEl>
                                      </p:cBhvr>
                                    </p:animEffect>
                                  </p:childTnLst>
                                </p:cTn>
                              </p:par>
                            </p:childTnLst>
                          </p:cTn>
                        </p:par>
                        <p:par>
                          <p:cTn id="8" fill="hold">
                            <p:stCondLst>
                              <p:cond delay="79"/>
                            </p:stCondLst>
                            <p:childTnLst>
                              <p:par>
                                <p:cTn id="9" presetID="22" presetClass="entr" presetSubtype="8" fill="hold" nodeType="afterEffect">
                                  <p:stCondLst>
                                    <p:cond delay="0"/>
                                  </p:stCondLst>
                                  <p:childTnLst>
                                    <p:set>
                                      <p:cBhvr>
                                        <p:cTn id="10" dur="1" fill="hold">
                                          <p:stCondLst>
                                            <p:cond delay="0"/>
                                          </p:stCondLst>
                                        </p:cTn>
                                        <p:tgtEl>
                                          <p:spTgt spid="13314"/>
                                        </p:tgtEl>
                                        <p:attrNameLst>
                                          <p:attrName>style.visibility</p:attrName>
                                        </p:attrNameLst>
                                      </p:cBhvr>
                                      <p:to>
                                        <p:strVal val="visible"/>
                                      </p:to>
                                    </p:set>
                                    <p:animEffect transition="in" filter="wipe(left)">
                                      <p:cBhvr>
                                        <p:cTn id="11" dur="500"/>
                                        <p:tgtEl>
                                          <p:spTgt spid="133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13317"/>
                                        </p:tgtEl>
                                        <p:attrNameLst>
                                          <p:attrName>style.visibility</p:attrName>
                                        </p:attrNameLst>
                                      </p:cBhvr>
                                      <p:to>
                                        <p:strVal val="visible"/>
                                      </p:to>
                                    </p:set>
                                    <p:animEffect transition="in" filter="wipe(left)">
                                      <p:cBhvr>
                                        <p:cTn id="16" dur="80"/>
                                        <p:tgtEl>
                                          <p:spTgt spid="13317"/>
                                        </p:tgtEl>
                                      </p:cBhvr>
                                    </p:animEffect>
                                  </p:childTnLst>
                                </p:cTn>
                              </p:par>
                            </p:childTnLst>
                          </p:cTn>
                        </p:par>
                        <p:par>
                          <p:cTn id="17" fill="hold">
                            <p:stCondLst>
                              <p:cond delay="79"/>
                            </p:stCondLst>
                            <p:childTnLst>
                              <p:par>
                                <p:cTn id="18" presetID="22" presetClass="entr" presetSubtype="8" fill="hold" nodeType="afterEffect">
                                  <p:stCondLst>
                                    <p:cond delay="0"/>
                                  </p:stCondLst>
                                  <p:childTnLst>
                                    <p:set>
                                      <p:cBhvr>
                                        <p:cTn id="19" dur="1" fill="hold">
                                          <p:stCondLst>
                                            <p:cond delay="0"/>
                                          </p:stCondLst>
                                        </p:cTn>
                                        <p:tgtEl>
                                          <p:spTgt spid="13315"/>
                                        </p:tgtEl>
                                        <p:attrNameLst>
                                          <p:attrName>style.visibility</p:attrName>
                                        </p:attrNameLst>
                                      </p:cBhvr>
                                      <p:to>
                                        <p:strVal val="visible"/>
                                      </p:to>
                                    </p:set>
                                    <p:animEffect transition="in" filter="wipe(left)">
                                      <p:cBhvr>
                                        <p:cTn id="20"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graphicFrame>
        <p:nvGraphicFramePr>
          <p:cNvPr id="14338" name="对象 14337"/>
          <p:cNvGraphicFramePr>
            <a:graphicFrameLocks noChangeAspect="1"/>
          </p:cNvGraphicFramePr>
          <p:nvPr/>
        </p:nvGraphicFramePr>
        <p:xfrm>
          <a:off x="2500948" y="1307465"/>
          <a:ext cx="7189787" cy="1930400"/>
        </p:xfrm>
        <a:graphic>
          <a:graphicData uri="http://schemas.openxmlformats.org/presentationml/2006/ole">
            <mc:AlternateContent xmlns:mc="http://schemas.openxmlformats.org/markup-compatibility/2006">
              <mc:Choice xmlns:v="urn:schemas-microsoft-com:vml" Requires="v">
                <p:oleObj spid="_x0000_s7205" r:id="rId4" imgW="7188200" imgH="1930400" progId="Equation.3">
                  <p:embed/>
                </p:oleObj>
              </mc:Choice>
              <mc:Fallback>
                <p:oleObj r:id="rId4" imgW="7188200" imgH="1930400" progId="Equation.3">
                  <p:embed/>
                  <p:pic>
                    <p:nvPicPr>
                      <p:cNvPr id="0" name="图片 3117"/>
                      <p:cNvPicPr/>
                      <p:nvPr/>
                    </p:nvPicPr>
                    <p:blipFill>
                      <a:blip r:embed="rId5"/>
                      <a:stretch>
                        <a:fillRect/>
                      </a:stretch>
                    </p:blipFill>
                    <p:spPr>
                      <a:xfrm>
                        <a:off x="2500948" y="1307465"/>
                        <a:ext cx="7189787" cy="1930400"/>
                      </a:xfrm>
                      <a:prstGeom prst="rect">
                        <a:avLst/>
                      </a:prstGeom>
                      <a:noFill/>
                      <a:ln w="38100">
                        <a:noFill/>
                        <a:miter/>
                      </a:ln>
                    </p:spPr>
                  </p:pic>
                </p:oleObj>
              </mc:Fallback>
            </mc:AlternateContent>
          </a:graphicData>
        </a:graphic>
      </p:graphicFrame>
      <p:graphicFrame>
        <p:nvGraphicFramePr>
          <p:cNvPr id="14339" name="对象 14338"/>
          <p:cNvGraphicFramePr>
            <a:graphicFrameLocks noChangeAspect="1"/>
          </p:cNvGraphicFramePr>
          <p:nvPr/>
        </p:nvGraphicFramePr>
        <p:xfrm>
          <a:off x="2343785" y="3313430"/>
          <a:ext cx="4330700" cy="838200"/>
        </p:xfrm>
        <a:graphic>
          <a:graphicData uri="http://schemas.openxmlformats.org/presentationml/2006/ole">
            <mc:AlternateContent xmlns:mc="http://schemas.openxmlformats.org/markup-compatibility/2006">
              <mc:Choice xmlns:v="urn:schemas-microsoft-com:vml" Requires="v">
                <p:oleObj spid="_x0000_s7206" r:id="rId6" imgW="4330700" imgH="838200" progId="Equation.3">
                  <p:embed/>
                </p:oleObj>
              </mc:Choice>
              <mc:Fallback>
                <p:oleObj r:id="rId6" imgW="4330700" imgH="838200" progId="Equation.3">
                  <p:embed/>
                  <p:pic>
                    <p:nvPicPr>
                      <p:cNvPr id="0" name="图片 3115"/>
                      <p:cNvPicPr/>
                      <p:nvPr/>
                    </p:nvPicPr>
                    <p:blipFill>
                      <a:blip r:embed="rId7"/>
                      <a:stretch>
                        <a:fillRect/>
                      </a:stretch>
                    </p:blipFill>
                    <p:spPr>
                      <a:xfrm>
                        <a:off x="2343785" y="3313430"/>
                        <a:ext cx="4330700" cy="838200"/>
                      </a:xfrm>
                      <a:prstGeom prst="rect">
                        <a:avLst/>
                      </a:prstGeom>
                      <a:noFill/>
                      <a:ln w="38100">
                        <a:noFill/>
                        <a:miter/>
                      </a:ln>
                    </p:spPr>
                  </p:pic>
                </p:oleObj>
              </mc:Fallback>
            </mc:AlternateContent>
          </a:graphicData>
        </a:graphic>
      </p:graphicFrame>
      <p:graphicFrame>
        <p:nvGraphicFramePr>
          <p:cNvPr id="14340" name="对象 14339"/>
          <p:cNvGraphicFramePr>
            <a:graphicFrameLocks noChangeAspect="1"/>
          </p:cNvGraphicFramePr>
          <p:nvPr/>
        </p:nvGraphicFramePr>
        <p:xfrm>
          <a:off x="2343785" y="4292600"/>
          <a:ext cx="4711700" cy="838200"/>
        </p:xfrm>
        <a:graphic>
          <a:graphicData uri="http://schemas.openxmlformats.org/presentationml/2006/ole">
            <mc:AlternateContent xmlns:mc="http://schemas.openxmlformats.org/markup-compatibility/2006">
              <mc:Choice xmlns:v="urn:schemas-microsoft-com:vml" Requires="v">
                <p:oleObj spid="_x0000_s7207" r:id="rId8" imgW="4711700" imgH="838200" progId="Equation.3">
                  <p:embed/>
                </p:oleObj>
              </mc:Choice>
              <mc:Fallback>
                <p:oleObj r:id="rId8" imgW="4711700" imgH="838200" progId="Equation.3">
                  <p:embed/>
                  <p:pic>
                    <p:nvPicPr>
                      <p:cNvPr id="0" name="图片 3118"/>
                      <p:cNvPicPr/>
                      <p:nvPr/>
                    </p:nvPicPr>
                    <p:blipFill>
                      <a:blip r:embed="rId9"/>
                      <a:stretch>
                        <a:fillRect/>
                      </a:stretch>
                    </p:blipFill>
                    <p:spPr>
                      <a:xfrm>
                        <a:off x="2343785" y="4292600"/>
                        <a:ext cx="4711700" cy="838200"/>
                      </a:xfrm>
                      <a:prstGeom prst="rect">
                        <a:avLst/>
                      </a:prstGeom>
                      <a:noFill/>
                      <a:ln w="38100">
                        <a:noFill/>
                        <a:miter/>
                      </a:ln>
                    </p:spPr>
                  </p:pic>
                </p:oleObj>
              </mc:Fallback>
            </mc:AlternateContent>
          </a:graphicData>
        </a:graphic>
      </p:graphicFrame>
      <p:sp>
        <p:nvSpPr>
          <p:cNvPr id="14341" name="文本框 14340"/>
          <p:cNvSpPr txBox="1"/>
          <p:nvPr/>
        </p:nvSpPr>
        <p:spPr>
          <a:xfrm>
            <a:off x="2173605" y="5318760"/>
            <a:ext cx="1752600" cy="519113"/>
          </a:xfrm>
          <a:prstGeom prst="rect">
            <a:avLst/>
          </a:prstGeom>
          <a:noFill/>
          <a:ln w="9525">
            <a:noFill/>
          </a:ln>
        </p:spPr>
        <p:txBody>
          <a:bodyPr>
            <a:spAutoFit/>
          </a:bodyPr>
          <a:lstStyle/>
          <a:p>
            <a:pPr>
              <a:spcBef>
                <a:spcPct val="50000"/>
              </a:spcBef>
            </a:pPr>
            <a:r>
              <a:rPr lang="zh-CN" altLang="en-US" sz="2800" b="1">
                <a:solidFill>
                  <a:schemeClr val="accent2"/>
                </a:solidFill>
                <a:latin typeface="黑体" panose="02010609060101010101" charset="-122"/>
                <a:ea typeface="黑体" panose="02010609060101010101" charset="-122"/>
              </a:rPr>
              <a:t>注意</a:t>
            </a:r>
            <a:r>
              <a:rPr lang="en-US" altLang="zh-CN" sz="2800" b="1">
                <a:solidFill>
                  <a:schemeClr val="accent2"/>
                </a:solidFill>
                <a:latin typeface="黑体" panose="02010609060101010101" charset="-122"/>
                <a:ea typeface="黑体" panose="02010609060101010101" charset="-122"/>
              </a:rPr>
              <a:t>:</a:t>
            </a:r>
            <a:endParaRPr lang="en-US" altLang="zh-CN" sz="2800" b="1"/>
          </a:p>
        </p:txBody>
      </p:sp>
      <p:graphicFrame>
        <p:nvGraphicFramePr>
          <p:cNvPr id="14342" name="对象 14341"/>
          <p:cNvGraphicFramePr>
            <a:graphicFrameLocks noChangeAspect="1"/>
          </p:cNvGraphicFramePr>
          <p:nvPr/>
        </p:nvGraphicFramePr>
        <p:xfrm>
          <a:off x="3300095" y="5266690"/>
          <a:ext cx="3187700" cy="571500"/>
        </p:xfrm>
        <a:graphic>
          <a:graphicData uri="http://schemas.openxmlformats.org/presentationml/2006/ole">
            <mc:AlternateContent xmlns:mc="http://schemas.openxmlformats.org/markup-compatibility/2006">
              <mc:Choice xmlns:v="urn:schemas-microsoft-com:vml" Requires="v">
                <p:oleObj spid="_x0000_s7208" r:id="rId10" imgW="3186430" imgH="571500" progId="Equation.3">
                  <p:embed/>
                </p:oleObj>
              </mc:Choice>
              <mc:Fallback>
                <p:oleObj r:id="rId10" imgW="3186430" imgH="571500" progId="Equation.3">
                  <p:embed/>
                  <p:pic>
                    <p:nvPicPr>
                      <p:cNvPr id="0" name="图片 3116"/>
                      <p:cNvPicPr/>
                      <p:nvPr/>
                    </p:nvPicPr>
                    <p:blipFill>
                      <a:blip r:embed="rId11"/>
                      <a:stretch>
                        <a:fillRect/>
                      </a:stretch>
                    </p:blipFill>
                    <p:spPr>
                      <a:xfrm>
                        <a:off x="3300095" y="5266690"/>
                        <a:ext cx="3187700" cy="571500"/>
                      </a:xfrm>
                      <a:prstGeom prst="rect">
                        <a:avLst/>
                      </a:prstGeom>
                      <a:noFill/>
                      <a:ln w="38100">
                        <a:noFill/>
                        <a:miter/>
                      </a:ln>
                    </p:spPr>
                  </p:pic>
                </p:oleObj>
              </mc:Fallback>
            </mc:AlternateContent>
          </a:graphicData>
        </a:graphic>
      </p:graphicFrame>
      <p:sp>
        <p:nvSpPr>
          <p:cNvPr id="14343" name="文本框 14342"/>
          <p:cNvSpPr txBox="1"/>
          <p:nvPr/>
        </p:nvSpPr>
        <p:spPr>
          <a:xfrm>
            <a:off x="2019935" y="1224915"/>
            <a:ext cx="457200" cy="519113"/>
          </a:xfrm>
          <a:prstGeom prst="rect">
            <a:avLst/>
          </a:prstGeom>
          <a:noFill/>
          <a:ln w="9525">
            <a:noFill/>
          </a:ln>
        </p:spPr>
        <p:txBody>
          <a:bodyPr>
            <a:spAutoFit/>
          </a:bodyPr>
          <a:lstStyle/>
          <a:p>
            <a:pPr>
              <a:spcBef>
                <a:spcPct val="50000"/>
              </a:spcBef>
            </a:pPr>
            <a:r>
              <a:rPr lang="en-US" altLang="zh-CN" sz="2800" b="1">
                <a:solidFill>
                  <a:schemeClr val="accent2"/>
                </a:solidFill>
                <a:ea typeface="黑体" panose="02010609060101010101" charset="-122"/>
              </a:rPr>
              <a:t>★</a:t>
            </a:r>
            <a:endParaRPr lang="en-US" altLang="zh-CN" sz="2800"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ipe(left)">
                                      <p:cBhvr>
                                        <p:cTn id="7" dur="500"/>
                                        <p:tgtEl>
                                          <p:spTgt spid="143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left)">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1"/>
                                        </p:tgtEl>
                                        <p:attrNameLst>
                                          <p:attrName>style.visibility</p:attrName>
                                        </p:attrNameLst>
                                      </p:cBhvr>
                                      <p:to>
                                        <p:strVal val="visible"/>
                                      </p:to>
                                    </p:set>
                                    <p:animEffect transition="in" filter="wipe(left)">
                                      <p:cBhvr>
                                        <p:cTn id="17" dur="500"/>
                                        <p:tgtEl>
                                          <p:spTgt spid="14341"/>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342"/>
                                        </p:tgtEl>
                                        <p:attrNameLst>
                                          <p:attrName>style.visibility</p:attrName>
                                        </p:attrNameLst>
                                      </p:cBhvr>
                                      <p:to>
                                        <p:strVal val="visible"/>
                                      </p:to>
                                    </p:set>
                                    <p:animEffect transition="in" filter="wipe(left)">
                                      <p:cBhvr>
                                        <p:cTn id="21"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grpSp>
        <p:nvGrpSpPr>
          <p:cNvPr id="15362" name="组合 15361"/>
          <p:cNvGrpSpPr/>
          <p:nvPr/>
        </p:nvGrpSpPr>
        <p:grpSpPr>
          <a:xfrm>
            <a:off x="3075940" y="2383790"/>
            <a:ext cx="5878195" cy="3581400"/>
            <a:chOff x="0" y="0"/>
            <a:chExt cx="2725" cy="2950"/>
          </a:xfrm>
        </p:grpSpPr>
        <p:sp>
          <p:nvSpPr>
            <p:cNvPr id="15363" name="矩形 15362"/>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15364" name="组合 15363"/>
            <p:cNvGrpSpPr/>
            <p:nvPr/>
          </p:nvGrpSpPr>
          <p:grpSpPr>
            <a:xfrm>
              <a:off x="0" y="0"/>
              <a:ext cx="2725" cy="2950"/>
              <a:chOff x="0" y="0"/>
              <a:chExt cx="2725" cy="2950"/>
            </a:xfrm>
          </p:grpSpPr>
          <p:sp>
            <p:nvSpPr>
              <p:cNvPr id="15365" name="任意多边形 15364"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15366" name="任意多边形 15365"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15367" name="任意多边形 15366"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15368" name="任意多边形 15367"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15369" name="棱台 15368">
            <a:hlinkClick r:id="" action="ppaction://customshow?id=1&amp;return=true"/>
          </p:cNvPr>
          <p:cNvSpPr/>
          <p:nvPr/>
        </p:nvSpPr>
        <p:spPr>
          <a:xfrm>
            <a:off x="8162290" y="5565140"/>
            <a:ext cx="535940" cy="247650"/>
          </a:xfrm>
          <a:prstGeom prst="bevel">
            <a:avLst>
              <a:gd name="adj" fmla="val 14583"/>
            </a:avLst>
          </a:prstGeom>
          <a:solidFill>
            <a:schemeClr val="accent1"/>
          </a:solidFill>
          <a:ln w="3175" cap="flat" cmpd="sng">
            <a:solidFill>
              <a:srgbClr val="0000FF"/>
            </a:solidFill>
            <a:prstDash val="solid"/>
            <a:miter/>
            <a:headEnd type="none" w="med" len="med"/>
            <a:tailEnd type="none" w="med" len="med"/>
          </a:ln>
          <a:effectLst>
            <a:outerShdw dist="35921" dir="2699999" algn="ctr" rotWithShape="0">
              <a:schemeClr val="tx1"/>
            </a:outerShdw>
          </a:effectLst>
        </p:spPr>
        <p:txBody>
          <a:bodyPr wrap="none" anchor="ctr"/>
          <a:lstStyle/>
          <a:p>
            <a:pPr algn="ctr"/>
            <a:r>
              <a:rPr lang="zh-CN" altLang="en-US" sz="1400" b="1">
                <a:solidFill>
                  <a:schemeClr val="accent2"/>
                </a:solidFill>
                <a:ea typeface="黑体" panose="02010609060101010101" charset="-122"/>
              </a:rPr>
              <a:t>播放</a:t>
            </a:r>
          </a:p>
        </p:txBody>
      </p:sp>
      <p:sp>
        <p:nvSpPr>
          <p:cNvPr id="15370" name="文本框 15369"/>
          <p:cNvSpPr txBox="1"/>
          <p:nvPr/>
        </p:nvSpPr>
        <p:spPr>
          <a:xfrm>
            <a:off x="2409190" y="1414780"/>
            <a:ext cx="826706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15371" name="图片 15370"/>
          <p:cNvPicPr>
            <a:picLocks noChangeAspect="1"/>
          </p:cNvPicPr>
          <p:nvPr/>
        </p:nvPicPr>
        <p:blipFill>
          <a:blip r:embed="rId3"/>
          <a:stretch>
            <a:fillRect/>
          </a:stretch>
        </p:blipFill>
        <p:spPr>
          <a:xfrm>
            <a:off x="3837940" y="2860040"/>
            <a:ext cx="430784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marL="1714500" lvl="3" indent="-342900" algn="l">
              <a:lnSpc>
                <a:spcPct val="18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dirty="0"/>
              <a:t>导数的概念</a:t>
            </a:r>
          </a:p>
          <a:p>
            <a:pPr marL="1714500" lvl="3" indent="-342900" algn="l">
              <a:lnSpc>
                <a:spcPct val="18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dirty="0"/>
              <a:t>常见函数求导</a:t>
            </a:r>
          </a:p>
          <a:p>
            <a:pPr marL="1714500" lvl="3" indent="-342900" algn="l">
              <a:lnSpc>
                <a:spcPct val="18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dirty="0"/>
              <a:t>导数运算法则</a:t>
            </a:r>
          </a:p>
          <a:p>
            <a:pPr marL="1714500" lvl="3" indent="-342900" algn="l">
              <a:lnSpc>
                <a:spcPct val="180000"/>
              </a:lnSpc>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200" dirty="0"/>
              <a:t>复合函数求导</a:t>
            </a:r>
          </a:p>
          <a:p>
            <a:pPr marL="342900" indent="-342900">
              <a:buFont typeface="Wingdings" panose="05000000000000000000" charset="0"/>
              <a:buChar cha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dirty="0"/>
          </a:p>
        </p:txBody>
      </p:sp>
      <p:sp>
        <p:nvSpPr>
          <p:cNvPr id="34" name="文本框 4"/>
          <p:cNvSpPr txBox="1"/>
          <p:nvPr/>
        </p:nvSpPr>
        <p:spPr>
          <a:xfrm rot="20615195">
            <a:off x="385350" y="328058"/>
            <a:ext cx="1729741" cy="662941"/>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t>课程内容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3250" name="组合 53249"/>
          <p:cNvGrpSpPr/>
          <p:nvPr/>
        </p:nvGrpSpPr>
        <p:grpSpPr>
          <a:xfrm>
            <a:off x="3200400" y="2209800"/>
            <a:ext cx="5848350" cy="3581400"/>
            <a:chOff x="0" y="0"/>
            <a:chExt cx="2725" cy="2950"/>
          </a:xfrm>
        </p:grpSpPr>
        <p:sp>
          <p:nvSpPr>
            <p:cNvPr id="53251" name="矩形 53250"/>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3252" name="组合 53251"/>
            <p:cNvGrpSpPr/>
            <p:nvPr/>
          </p:nvGrpSpPr>
          <p:grpSpPr>
            <a:xfrm>
              <a:off x="0" y="0"/>
              <a:ext cx="2725" cy="2950"/>
              <a:chOff x="0" y="0"/>
              <a:chExt cx="2725" cy="2950"/>
            </a:xfrm>
          </p:grpSpPr>
          <p:sp>
            <p:nvSpPr>
              <p:cNvPr id="53253" name="任意多边形 53252"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53254" name="任意多边形 53253"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53255" name="任意多边形 53254"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53256" name="任意多边形 53255"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3257" name="文本框 53256"/>
          <p:cNvSpPr txBox="1"/>
          <p:nvPr/>
        </p:nvSpPr>
        <p:spPr>
          <a:xfrm>
            <a:off x="2485390" y="1404620"/>
            <a:ext cx="848931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3258" name="图片 53257"/>
          <p:cNvPicPr>
            <a:picLocks noChangeAspect="1"/>
          </p:cNvPicPr>
          <p:nvPr/>
        </p:nvPicPr>
        <p:blipFill>
          <a:blip r:embed="rId4"/>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4274" name="组合 54273"/>
          <p:cNvGrpSpPr/>
          <p:nvPr/>
        </p:nvGrpSpPr>
        <p:grpSpPr>
          <a:xfrm>
            <a:off x="3200400" y="2209800"/>
            <a:ext cx="5848350" cy="3581400"/>
            <a:chOff x="0" y="0"/>
            <a:chExt cx="2725" cy="2950"/>
          </a:xfrm>
        </p:grpSpPr>
        <p:sp>
          <p:nvSpPr>
            <p:cNvPr id="54275" name="矩形 54274"/>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4276" name="组合 54275"/>
            <p:cNvGrpSpPr/>
            <p:nvPr/>
          </p:nvGrpSpPr>
          <p:grpSpPr>
            <a:xfrm>
              <a:off x="0" y="0"/>
              <a:ext cx="2725" cy="2950"/>
              <a:chOff x="0" y="0"/>
              <a:chExt cx="2725" cy="2950"/>
            </a:xfrm>
          </p:grpSpPr>
          <p:sp>
            <p:nvSpPr>
              <p:cNvPr id="54277" name="任意多边形 54276"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4278" name="任意多边形 54277"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4279" name="任意多边形 54278"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4280" name="任意多边形 54279"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4281" name="文本框 54280"/>
          <p:cNvSpPr txBox="1"/>
          <p:nvPr/>
        </p:nvSpPr>
        <p:spPr>
          <a:xfrm>
            <a:off x="2505075" y="1414780"/>
            <a:ext cx="820928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4282" name="图片 54281"/>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5298" name="组合 55297"/>
          <p:cNvGrpSpPr/>
          <p:nvPr/>
        </p:nvGrpSpPr>
        <p:grpSpPr>
          <a:xfrm>
            <a:off x="3200400" y="2209800"/>
            <a:ext cx="5848350" cy="3581400"/>
            <a:chOff x="0" y="0"/>
            <a:chExt cx="2725" cy="2950"/>
          </a:xfrm>
        </p:grpSpPr>
        <p:sp>
          <p:nvSpPr>
            <p:cNvPr id="55299" name="矩形 55298"/>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5300" name="组合 55299"/>
            <p:cNvGrpSpPr/>
            <p:nvPr/>
          </p:nvGrpSpPr>
          <p:grpSpPr>
            <a:xfrm>
              <a:off x="0" y="0"/>
              <a:ext cx="2725" cy="2950"/>
              <a:chOff x="0" y="0"/>
              <a:chExt cx="2725" cy="2950"/>
            </a:xfrm>
          </p:grpSpPr>
          <p:sp>
            <p:nvSpPr>
              <p:cNvPr id="55301" name="任意多边形 55300"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5302" name="任意多边形 55301"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5303" name="任意多边形 55302"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5304" name="任意多边形 55303"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5305" name="文本框 55304"/>
          <p:cNvSpPr txBox="1"/>
          <p:nvPr/>
        </p:nvSpPr>
        <p:spPr>
          <a:xfrm>
            <a:off x="2534285" y="1472565"/>
            <a:ext cx="837374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5306" name="图片 55305"/>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21259" y="123962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6322" name="组合 56321"/>
          <p:cNvGrpSpPr/>
          <p:nvPr/>
        </p:nvGrpSpPr>
        <p:grpSpPr>
          <a:xfrm>
            <a:off x="3200400" y="2209800"/>
            <a:ext cx="5848350" cy="3581400"/>
            <a:chOff x="0" y="0"/>
            <a:chExt cx="2725" cy="2950"/>
          </a:xfrm>
        </p:grpSpPr>
        <p:sp>
          <p:nvSpPr>
            <p:cNvPr id="56323" name="矩形 56322"/>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6324" name="组合 56323"/>
            <p:cNvGrpSpPr/>
            <p:nvPr/>
          </p:nvGrpSpPr>
          <p:grpSpPr>
            <a:xfrm>
              <a:off x="0" y="0"/>
              <a:ext cx="2725" cy="2950"/>
              <a:chOff x="0" y="0"/>
              <a:chExt cx="2725" cy="2950"/>
            </a:xfrm>
          </p:grpSpPr>
          <p:sp>
            <p:nvSpPr>
              <p:cNvPr id="56325" name="任意多边形 56324"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6326" name="任意多边形 56325"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6327" name="任意多边形 56326"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6328" name="任意多边形 56327"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6329" name="文本框 56328"/>
          <p:cNvSpPr txBox="1"/>
          <p:nvPr/>
        </p:nvSpPr>
        <p:spPr>
          <a:xfrm>
            <a:off x="2534285" y="1414780"/>
            <a:ext cx="827722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6330" name="图片 56329"/>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7346" name="组合 57345"/>
          <p:cNvGrpSpPr/>
          <p:nvPr/>
        </p:nvGrpSpPr>
        <p:grpSpPr>
          <a:xfrm>
            <a:off x="3200400" y="2209800"/>
            <a:ext cx="5848350" cy="3581400"/>
            <a:chOff x="0" y="0"/>
            <a:chExt cx="2725" cy="2950"/>
          </a:xfrm>
        </p:grpSpPr>
        <p:sp>
          <p:nvSpPr>
            <p:cNvPr id="57347" name="矩形 57346"/>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7348" name="组合 57347"/>
            <p:cNvGrpSpPr/>
            <p:nvPr/>
          </p:nvGrpSpPr>
          <p:grpSpPr>
            <a:xfrm>
              <a:off x="0" y="0"/>
              <a:ext cx="2725" cy="2950"/>
              <a:chOff x="0" y="0"/>
              <a:chExt cx="2725" cy="2950"/>
            </a:xfrm>
          </p:grpSpPr>
          <p:sp>
            <p:nvSpPr>
              <p:cNvPr id="57349" name="任意多边形 57348"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7350" name="任意多边形 57349"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7351" name="任意多边形 57350"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7352" name="任意多边形 57351"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7353" name="文本框 57352"/>
          <p:cNvSpPr txBox="1"/>
          <p:nvPr/>
        </p:nvSpPr>
        <p:spPr>
          <a:xfrm>
            <a:off x="2475865" y="1443990"/>
            <a:ext cx="837374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7354" name="图片 57353"/>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8370" name="组合 58369"/>
          <p:cNvGrpSpPr/>
          <p:nvPr/>
        </p:nvGrpSpPr>
        <p:grpSpPr>
          <a:xfrm>
            <a:off x="3200400" y="2209800"/>
            <a:ext cx="5848350" cy="3581400"/>
            <a:chOff x="0" y="0"/>
            <a:chExt cx="2725" cy="2950"/>
          </a:xfrm>
        </p:grpSpPr>
        <p:sp>
          <p:nvSpPr>
            <p:cNvPr id="58371" name="矩形 58370"/>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8372" name="组合 58371"/>
            <p:cNvGrpSpPr/>
            <p:nvPr/>
          </p:nvGrpSpPr>
          <p:grpSpPr>
            <a:xfrm>
              <a:off x="0" y="0"/>
              <a:ext cx="2725" cy="2950"/>
              <a:chOff x="0" y="0"/>
              <a:chExt cx="2725" cy="2950"/>
            </a:xfrm>
          </p:grpSpPr>
          <p:sp>
            <p:nvSpPr>
              <p:cNvPr id="58373" name="任意多边形 58372"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8374" name="任意多边形 58373"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8375" name="任意多边形 58374"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8376" name="任意多边形 58375"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8377" name="文本框 58376"/>
          <p:cNvSpPr txBox="1"/>
          <p:nvPr/>
        </p:nvSpPr>
        <p:spPr>
          <a:xfrm>
            <a:off x="2514600" y="1433830"/>
            <a:ext cx="836422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8378" name="图片 58377"/>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0025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59394" name="组合 59393"/>
          <p:cNvGrpSpPr/>
          <p:nvPr/>
        </p:nvGrpSpPr>
        <p:grpSpPr>
          <a:xfrm>
            <a:off x="3200400" y="2209800"/>
            <a:ext cx="5848350" cy="3581400"/>
            <a:chOff x="0" y="0"/>
            <a:chExt cx="2725" cy="2950"/>
          </a:xfrm>
        </p:grpSpPr>
        <p:sp>
          <p:nvSpPr>
            <p:cNvPr id="59395" name="矩形 59394"/>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59396" name="组合 59395"/>
            <p:cNvGrpSpPr/>
            <p:nvPr/>
          </p:nvGrpSpPr>
          <p:grpSpPr>
            <a:xfrm>
              <a:off x="0" y="0"/>
              <a:ext cx="2725" cy="2950"/>
              <a:chOff x="0" y="0"/>
              <a:chExt cx="2725" cy="2950"/>
            </a:xfrm>
          </p:grpSpPr>
          <p:sp>
            <p:nvSpPr>
              <p:cNvPr id="59397" name="任意多边形 59396"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9398" name="任意多边形 59397"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9399" name="任意多边形 59398"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59400" name="任意多边形 59399"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9401" name="文本框 59400"/>
          <p:cNvSpPr txBox="1"/>
          <p:nvPr/>
        </p:nvSpPr>
        <p:spPr>
          <a:xfrm>
            <a:off x="2494915" y="1308735"/>
            <a:ext cx="830580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59402" name="图片 59401"/>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21259" y="1200889"/>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60418" name="组合 60417"/>
          <p:cNvGrpSpPr/>
          <p:nvPr/>
        </p:nvGrpSpPr>
        <p:grpSpPr>
          <a:xfrm>
            <a:off x="3200400" y="2209800"/>
            <a:ext cx="5848350" cy="3581400"/>
            <a:chOff x="0" y="0"/>
            <a:chExt cx="2725" cy="2950"/>
          </a:xfrm>
        </p:grpSpPr>
        <p:sp>
          <p:nvSpPr>
            <p:cNvPr id="60419" name="矩形 60418"/>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60420" name="组合 60419"/>
            <p:cNvGrpSpPr/>
            <p:nvPr/>
          </p:nvGrpSpPr>
          <p:grpSpPr>
            <a:xfrm>
              <a:off x="0" y="0"/>
              <a:ext cx="2725" cy="2950"/>
              <a:chOff x="0" y="0"/>
              <a:chExt cx="2725" cy="2950"/>
            </a:xfrm>
          </p:grpSpPr>
          <p:sp>
            <p:nvSpPr>
              <p:cNvPr id="60421" name="任意多边形 60420"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0422" name="任意多边形 60421"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0423" name="任意多边形 60422"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0424" name="任意多边形 60423"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60425" name="文本框 60424"/>
          <p:cNvSpPr txBox="1"/>
          <p:nvPr/>
        </p:nvSpPr>
        <p:spPr>
          <a:xfrm>
            <a:off x="2524125" y="1463040"/>
            <a:ext cx="874966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60426" name="图片 60425"/>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61442" name="组合 61441"/>
          <p:cNvGrpSpPr/>
          <p:nvPr/>
        </p:nvGrpSpPr>
        <p:grpSpPr>
          <a:xfrm>
            <a:off x="3200400" y="2209800"/>
            <a:ext cx="5848350" cy="3581400"/>
            <a:chOff x="0" y="0"/>
            <a:chExt cx="2725" cy="2950"/>
          </a:xfrm>
        </p:grpSpPr>
        <p:sp>
          <p:nvSpPr>
            <p:cNvPr id="61443" name="矩形 61442"/>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61444" name="组合 61443"/>
            <p:cNvGrpSpPr/>
            <p:nvPr/>
          </p:nvGrpSpPr>
          <p:grpSpPr>
            <a:xfrm>
              <a:off x="0" y="0"/>
              <a:ext cx="2725" cy="2950"/>
              <a:chOff x="0" y="0"/>
              <a:chExt cx="2725" cy="2950"/>
            </a:xfrm>
          </p:grpSpPr>
          <p:sp>
            <p:nvSpPr>
              <p:cNvPr id="61445" name="任意多边形 61444"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1446" name="任意多边形 61445"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1447" name="任意多边形 61446"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1448" name="任意多边形 61447"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61449" name="文本框 61448"/>
          <p:cNvSpPr txBox="1"/>
          <p:nvPr/>
        </p:nvSpPr>
        <p:spPr>
          <a:xfrm>
            <a:off x="2533650" y="1453515"/>
            <a:ext cx="831596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61450" name="图片 61449"/>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62466" name="组合 62465"/>
          <p:cNvGrpSpPr/>
          <p:nvPr/>
        </p:nvGrpSpPr>
        <p:grpSpPr>
          <a:xfrm>
            <a:off x="3200400" y="2209800"/>
            <a:ext cx="5848350" cy="3581400"/>
            <a:chOff x="0" y="0"/>
            <a:chExt cx="2725" cy="2950"/>
          </a:xfrm>
        </p:grpSpPr>
        <p:sp>
          <p:nvSpPr>
            <p:cNvPr id="62467" name="矩形 62466"/>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62468" name="组合 62467"/>
            <p:cNvGrpSpPr/>
            <p:nvPr/>
          </p:nvGrpSpPr>
          <p:grpSpPr>
            <a:xfrm>
              <a:off x="0" y="0"/>
              <a:ext cx="2725" cy="2950"/>
              <a:chOff x="0" y="0"/>
              <a:chExt cx="2725" cy="2950"/>
            </a:xfrm>
          </p:grpSpPr>
          <p:sp>
            <p:nvSpPr>
              <p:cNvPr id="62469" name="任意多边形 62468"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2470" name="任意多边形 62469"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2471" name="任意多边形 62470"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2472" name="任意多边形 62471"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62473" name="文本框 62472"/>
          <p:cNvSpPr txBox="1"/>
          <p:nvPr/>
        </p:nvSpPr>
        <p:spPr>
          <a:xfrm>
            <a:off x="2504440" y="1366520"/>
            <a:ext cx="827786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62474" name="图片 62473"/>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r>
              <a:rPr lang="zh-CN"/>
              <a:t>导数的概念</a:t>
            </a:r>
          </a:p>
        </p:txBody>
      </p:sp>
      <p:sp>
        <p:nvSpPr>
          <p:cNvPr id="2" name="文本框 1"/>
          <p:cNvSpPr txBox="1"/>
          <p:nvPr/>
        </p:nvSpPr>
        <p:spPr>
          <a:xfrm>
            <a:off x="1910080" y="1372235"/>
            <a:ext cx="1805305" cy="460375"/>
          </a:xfrm>
          <a:prstGeom prst="rect">
            <a:avLst/>
          </a:prstGeom>
          <a:noFill/>
        </p:spPr>
        <p:txBody>
          <a:bodyPr wrap="square" rtlCol="0">
            <a:spAutoFit/>
          </a:bodyPr>
          <a:lstStyle/>
          <a:p>
            <a:r>
              <a:rPr lang="zh-CN" altLang="en-US" sz="2400" b="1">
                <a:latin typeface="楷体" panose="02010609060101010101" charset="-122"/>
                <a:ea typeface="楷体" panose="02010609060101010101" charset="-122"/>
              </a:rPr>
              <a:t>什么是导数</a:t>
            </a:r>
          </a:p>
        </p:txBody>
      </p:sp>
      <p:sp>
        <p:nvSpPr>
          <p:cNvPr id="3" name="文本框 2"/>
          <p:cNvSpPr txBox="1"/>
          <p:nvPr/>
        </p:nvSpPr>
        <p:spPr>
          <a:xfrm>
            <a:off x="2546985" y="1864360"/>
            <a:ext cx="8273415" cy="2245360"/>
          </a:xfrm>
          <a:prstGeom prst="rect">
            <a:avLst/>
          </a:prstGeom>
          <a:noFill/>
        </p:spPr>
        <p:txBody>
          <a:bodyPr wrap="square" rtlCol="0">
            <a:spAutoFit/>
          </a:bodyPr>
          <a:lstStyle/>
          <a:p>
            <a:pPr>
              <a:lnSpc>
                <a:spcPct val="140000"/>
              </a:lnSpc>
            </a:pPr>
            <a:r>
              <a:rPr lang="zh-CN" altLang="en-US" sz="2000">
                <a:latin typeface="楷体" panose="02010609060101010101" charset="-122"/>
                <a:ea typeface="楷体" panose="02010609060101010101" charset="-122"/>
              </a:rPr>
              <a:t>导数是高数中的重要概念，被应用于多种学科。</a:t>
            </a:r>
          </a:p>
          <a:p>
            <a:pPr>
              <a:lnSpc>
                <a:spcPct val="140000"/>
              </a:lnSpc>
            </a:pPr>
            <a:r>
              <a:rPr lang="zh-CN" altLang="en-US" sz="2000">
                <a:latin typeface="楷体" panose="02010609060101010101" charset="-122"/>
                <a:ea typeface="楷体" panose="02010609060101010101" charset="-122"/>
              </a:rPr>
              <a:t>　　从物理意义上讲，导数就是求解变化率的问题；从几何意义上讲，导数就是求函数在某一点上的切线的斜率。</a:t>
            </a:r>
          </a:p>
          <a:p>
            <a:pPr>
              <a:lnSpc>
                <a:spcPct val="140000"/>
              </a:lnSpc>
            </a:pPr>
            <a:r>
              <a:rPr lang="zh-CN" altLang="en-US" sz="2000">
                <a:latin typeface="楷体" panose="02010609060101010101" charset="-122"/>
                <a:ea typeface="楷体" panose="02010609060101010101" charset="-122"/>
              </a:rPr>
              <a:t>　　我们熟知的速度公式：v = s/t，这求解的是平均速度，实际上往往需要知道瞬时速度：</a:t>
            </a:r>
          </a:p>
        </p:txBody>
      </p:sp>
      <p:pic>
        <p:nvPicPr>
          <p:cNvPr id="4" name="图片 3"/>
          <p:cNvPicPr>
            <a:picLocks noChangeAspect="1"/>
          </p:cNvPicPr>
          <p:nvPr/>
        </p:nvPicPr>
        <p:blipFill>
          <a:blip r:embed="rId3"/>
          <a:stretch>
            <a:fillRect/>
          </a:stretch>
        </p:blipFill>
        <p:spPr>
          <a:xfrm>
            <a:off x="4895215" y="3575050"/>
            <a:ext cx="1369695" cy="605790"/>
          </a:xfrm>
          <a:prstGeom prst="rect">
            <a:avLst/>
          </a:prstGeom>
        </p:spPr>
      </p:pic>
      <p:sp>
        <p:nvSpPr>
          <p:cNvPr id="5" name="文本框 4"/>
          <p:cNvSpPr txBox="1"/>
          <p:nvPr/>
        </p:nvSpPr>
        <p:spPr>
          <a:xfrm>
            <a:off x="2678430" y="4180840"/>
            <a:ext cx="8141970" cy="891540"/>
          </a:xfrm>
          <a:prstGeom prst="rect">
            <a:avLst/>
          </a:prstGeom>
          <a:noFill/>
        </p:spPr>
        <p:txBody>
          <a:bodyPr wrap="square" rtlCol="0">
            <a:spAutoFit/>
          </a:bodyPr>
          <a:lstStyle/>
          <a:p>
            <a:pPr>
              <a:lnSpc>
                <a:spcPct val="130000"/>
              </a:lnSpc>
            </a:pPr>
            <a:r>
              <a:rPr lang="zh-CN" altLang="en-US" sz="2000">
                <a:latin typeface="楷体" panose="02010609060101010101" charset="-122"/>
                <a:ea typeface="楷体" panose="02010609060101010101" charset="-122"/>
              </a:rPr>
              <a:t>当t趋近于t0，即t-t0趋近于0时，得到的就是瞬时速度。设Δt=t-t0， s是t的函数s=f(t)，瞬时速度用数学表示就是：</a:t>
            </a:r>
            <a:endParaRPr lang="zh-CN" altLang="en-US">
              <a:latin typeface="楷体" panose="02010609060101010101" charset="-122"/>
              <a:ea typeface="楷体" panose="02010609060101010101" charset="-122"/>
            </a:endParaRPr>
          </a:p>
        </p:txBody>
      </p:sp>
      <p:pic>
        <p:nvPicPr>
          <p:cNvPr id="6" name="图片 5"/>
          <p:cNvPicPr>
            <a:picLocks noChangeAspect="1"/>
          </p:cNvPicPr>
          <p:nvPr/>
        </p:nvPicPr>
        <p:blipFill>
          <a:blip r:embed="rId4"/>
          <a:stretch>
            <a:fillRect/>
          </a:stretch>
        </p:blipFill>
        <p:spPr>
          <a:xfrm>
            <a:off x="8053705" y="4753610"/>
            <a:ext cx="2592705" cy="822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63490" name="组合 63489"/>
          <p:cNvGrpSpPr/>
          <p:nvPr/>
        </p:nvGrpSpPr>
        <p:grpSpPr>
          <a:xfrm>
            <a:off x="3200400" y="2209800"/>
            <a:ext cx="5848350" cy="3581400"/>
            <a:chOff x="0" y="0"/>
            <a:chExt cx="2725" cy="2950"/>
          </a:xfrm>
        </p:grpSpPr>
        <p:sp>
          <p:nvSpPr>
            <p:cNvPr id="63491" name="矩形 63490"/>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63492" name="组合 63491"/>
            <p:cNvGrpSpPr/>
            <p:nvPr/>
          </p:nvGrpSpPr>
          <p:grpSpPr>
            <a:xfrm>
              <a:off x="0" y="0"/>
              <a:ext cx="2725" cy="2950"/>
              <a:chOff x="0" y="0"/>
              <a:chExt cx="2725" cy="2950"/>
            </a:xfrm>
          </p:grpSpPr>
          <p:sp>
            <p:nvSpPr>
              <p:cNvPr id="63493" name="任意多边形 63492"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3494" name="任意多边形 63493"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3495" name="任意多边形 63494"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3496" name="任意多边形 63495"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63497" name="文本框 63496"/>
          <p:cNvSpPr txBox="1"/>
          <p:nvPr/>
        </p:nvSpPr>
        <p:spPr>
          <a:xfrm>
            <a:off x="2562860" y="1433830"/>
            <a:ext cx="8364220"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63498" name="图片 63497"/>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64514" name="组合 64513"/>
          <p:cNvGrpSpPr/>
          <p:nvPr/>
        </p:nvGrpSpPr>
        <p:grpSpPr>
          <a:xfrm>
            <a:off x="3200400" y="2209800"/>
            <a:ext cx="5848350" cy="3581400"/>
            <a:chOff x="0" y="0"/>
            <a:chExt cx="2725" cy="2950"/>
          </a:xfrm>
        </p:grpSpPr>
        <p:sp>
          <p:nvSpPr>
            <p:cNvPr id="64515" name="矩形 64514"/>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64516" name="组合 64515"/>
            <p:cNvGrpSpPr/>
            <p:nvPr/>
          </p:nvGrpSpPr>
          <p:grpSpPr>
            <a:xfrm>
              <a:off x="0" y="0"/>
              <a:ext cx="2725" cy="2950"/>
              <a:chOff x="0" y="0"/>
              <a:chExt cx="2725" cy="2950"/>
            </a:xfrm>
          </p:grpSpPr>
          <p:sp>
            <p:nvSpPr>
              <p:cNvPr id="64517" name="任意多边形 64516"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4518" name="任意多边形 64517"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4519" name="任意多边形 64518"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64520" name="任意多边形 64519"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64521" name="文本框 64520"/>
          <p:cNvSpPr txBox="1"/>
          <p:nvPr/>
        </p:nvSpPr>
        <p:spPr>
          <a:xfrm>
            <a:off x="2534285" y="1405255"/>
            <a:ext cx="8392795" cy="521970"/>
          </a:xfrm>
          <a:prstGeom prst="rect">
            <a:avLst/>
          </a:prstGeom>
          <a:noFill/>
          <a:ln w="9525">
            <a:noFill/>
          </a:ln>
        </p:spPr>
        <p:txBody>
          <a:bodyPr wrap="square">
            <a:spAutoFit/>
          </a:bodyPr>
          <a:lstStyle/>
          <a:p>
            <a:pPr>
              <a:spcBef>
                <a:spcPct val="50000"/>
              </a:spcBef>
            </a:pPr>
            <a:r>
              <a:rPr lang="en-US" altLang="zh-CN" sz="2800" b="1"/>
              <a:t>2.</a:t>
            </a:r>
            <a:r>
              <a:rPr lang="zh-CN" altLang="en-US" sz="2800" b="1"/>
              <a:t>导函数</a:t>
            </a:r>
            <a:r>
              <a:rPr lang="en-US" altLang="zh-CN" sz="2800" b="1"/>
              <a:t>(</a:t>
            </a:r>
            <a:r>
              <a:rPr lang="zh-CN" altLang="en-US" sz="2800" b="1"/>
              <a:t>瞬时变化率</a:t>
            </a:r>
            <a:r>
              <a:rPr lang="en-US" altLang="zh-CN" sz="2800" b="1"/>
              <a:t>)</a:t>
            </a:r>
            <a:r>
              <a:rPr lang="zh-CN" altLang="en-US" sz="2800" b="1"/>
              <a:t>是函数平均变化率的逼近函数</a:t>
            </a:r>
            <a:r>
              <a:rPr lang="en-US" altLang="zh-CN" sz="2800" b="1"/>
              <a:t>.</a:t>
            </a:r>
          </a:p>
        </p:txBody>
      </p:sp>
      <p:pic>
        <p:nvPicPr>
          <p:cNvPr id="64522" name="图片 64521"/>
          <p:cNvPicPr>
            <a:picLocks noChangeAspect="1"/>
          </p:cNvPicPr>
          <p:nvPr/>
        </p:nvPicPr>
        <p:blipFill>
          <a:blip r:embed="rId3"/>
          <a:stretch>
            <a:fillRect/>
          </a:stretch>
        </p:blipFill>
        <p:spPr>
          <a:xfrm>
            <a:off x="3952875" y="2686050"/>
            <a:ext cx="4286250" cy="26479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58875" y="1059180"/>
            <a:ext cx="10330815" cy="529209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 name="文本框 1"/>
          <p:cNvSpPr txBox="1"/>
          <p:nvPr/>
        </p:nvSpPr>
        <p:spPr>
          <a:xfrm>
            <a:off x="3233420" y="2799715"/>
            <a:ext cx="6322060" cy="645160"/>
          </a:xfrm>
          <a:prstGeom prst="rect">
            <a:avLst/>
          </a:prstGeom>
          <a:noFill/>
        </p:spPr>
        <p:txBody>
          <a:bodyPr wrap="square" rtlCol="0">
            <a:spAutoFit/>
          </a:bodyPr>
          <a:lstStyle/>
          <a:p>
            <a:r>
              <a:rPr lang="zh-CN" altLang="en-US" sz="3600" b="1">
                <a:solidFill>
                  <a:schemeClr val="bg1"/>
                </a:solidFill>
              </a:rPr>
              <a:t>基本初等函数求导及导数公式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88060"/>
            <a:ext cx="10330815" cy="529209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16386" name="文本框 16385"/>
          <p:cNvSpPr txBox="1"/>
          <p:nvPr/>
        </p:nvSpPr>
        <p:spPr>
          <a:xfrm>
            <a:off x="2205990" y="1110615"/>
            <a:ext cx="457200" cy="519113"/>
          </a:xfrm>
          <a:prstGeom prst="rect">
            <a:avLst/>
          </a:prstGeom>
          <a:noFill/>
          <a:ln w="9525">
            <a:noFill/>
          </a:ln>
        </p:spPr>
        <p:txBody>
          <a:bodyPr>
            <a:spAutoFit/>
          </a:bodyPr>
          <a:lstStyle/>
          <a:p>
            <a:pPr>
              <a:spcBef>
                <a:spcPct val="50000"/>
              </a:spcBef>
            </a:pPr>
            <a:r>
              <a:rPr lang="en-US" altLang="zh-CN" sz="2800" b="1">
                <a:solidFill>
                  <a:schemeClr val="accent2"/>
                </a:solidFill>
                <a:ea typeface="黑体" panose="02010609060101010101" charset="-122"/>
              </a:rPr>
              <a:t>★</a:t>
            </a:r>
            <a:endParaRPr lang="en-US" altLang="zh-CN" sz="2800" b="1">
              <a:solidFill>
                <a:schemeClr val="accent2"/>
              </a:solidFill>
            </a:endParaRPr>
          </a:p>
        </p:txBody>
      </p:sp>
      <p:sp>
        <p:nvSpPr>
          <p:cNvPr id="16387" name="文本框 16386"/>
          <p:cNvSpPr txBox="1"/>
          <p:nvPr/>
        </p:nvSpPr>
        <p:spPr>
          <a:xfrm>
            <a:off x="2474278" y="3445828"/>
            <a:ext cx="2093912" cy="519112"/>
          </a:xfrm>
          <a:prstGeom prst="rect">
            <a:avLst/>
          </a:prstGeom>
          <a:noFill/>
          <a:ln w="9525">
            <a:noFill/>
          </a:ln>
        </p:spPr>
        <p:txBody>
          <a:bodyPr>
            <a:spAutoFit/>
          </a:bodyPr>
          <a:lstStyle/>
          <a:p>
            <a:r>
              <a:rPr lang="en-US" altLang="zh-CN" sz="2800" b="1"/>
              <a:t>2.</a:t>
            </a:r>
            <a:r>
              <a:rPr lang="zh-CN" altLang="en-US" sz="2800" b="1"/>
              <a:t>右导数</a:t>
            </a:r>
            <a:r>
              <a:rPr lang="en-US" altLang="zh-CN" sz="2800" b="1"/>
              <a:t>:</a:t>
            </a:r>
            <a:endParaRPr lang="en-US" altLang="zh-CN" sz="1800"/>
          </a:p>
        </p:txBody>
      </p:sp>
      <p:sp>
        <p:nvSpPr>
          <p:cNvPr id="16388" name="文本框 16387"/>
          <p:cNvSpPr txBox="1"/>
          <p:nvPr/>
        </p:nvSpPr>
        <p:spPr>
          <a:xfrm>
            <a:off x="2780665" y="1110615"/>
            <a:ext cx="3159125" cy="579438"/>
          </a:xfrm>
          <a:prstGeom prst="rect">
            <a:avLst/>
          </a:prstGeom>
          <a:noFill/>
          <a:ln w="9525">
            <a:noFill/>
          </a:ln>
        </p:spPr>
        <p:txBody>
          <a:bodyPr>
            <a:spAutoFit/>
          </a:bodyPr>
          <a:lstStyle/>
          <a:p>
            <a:r>
              <a:rPr lang="zh-CN" altLang="en-US" sz="3200" b="1">
                <a:solidFill>
                  <a:schemeClr val="accent2"/>
                </a:solidFill>
              </a:rPr>
              <a:t>单侧导数</a:t>
            </a:r>
            <a:endParaRPr lang="zh-CN" altLang="en-US" sz="1800"/>
          </a:p>
        </p:txBody>
      </p:sp>
      <p:sp>
        <p:nvSpPr>
          <p:cNvPr id="16389" name="文本框 16388"/>
          <p:cNvSpPr txBox="1"/>
          <p:nvPr/>
        </p:nvSpPr>
        <p:spPr>
          <a:xfrm>
            <a:off x="2456815" y="1936115"/>
            <a:ext cx="2187575" cy="519113"/>
          </a:xfrm>
          <a:prstGeom prst="rect">
            <a:avLst/>
          </a:prstGeom>
          <a:noFill/>
          <a:ln w="9525">
            <a:noFill/>
          </a:ln>
        </p:spPr>
        <p:txBody>
          <a:bodyPr>
            <a:spAutoFit/>
          </a:bodyPr>
          <a:lstStyle/>
          <a:p>
            <a:r>
              <a:rPr lang="en-US" altLang="zh-CN" sz="2800" b="1"/>
              <a:t>1.</a:t>
            </a:r>
            <a:r>
              <a:rPr lang="zh-CN" altLang="en-US" sz="2800" b="1"/>
              <a:t>左导数</a:t>
            </a:r>
            <a:r>
              <a:rPr lang="en-US" altLang="zh-CN" sz="2800" b="1"/>
              <a:t>:</a:t>
            </a:r>
            <a:endParaRPr lang="en-US" altLang="zh-CN" sz="1800"/>
          </a:p>
        </p:txBody>
      </p:sp>
      <p:graphicFrame>
        <p:nvGraphicFramePr>
          <p:cNvPr id="16390" name="对象 16389"/>
          <p:cNvGraphicFramePr>
            <a:graphicFrameLocks noChangeAspect="1"/>
          </p:cNvGraphicFramePr>
          <p:nvPr/>
        </p:nvGraphicFramePr>
        <p:xfrm>
          <a:off x="2526665" y="2504440"/>
          <a:ext cx="6461125" cy="712788"/>
        </p:xfrm>
        <a:graphic>
          <a:graphicData uri="http://schemas.openxmlformats.org/presentationml/2006/ole">
            <mc:AlternateContent xmlns:mc="http://schemas.openxmlformats.org/markup-compatibility/2006">
              <mc:Choice xmlns:v="urn:schemas-microsoft-com:vml" Requires="v">
                <p:oleObj spid="_x0000_s8223" r:id="rId4" imgW="8509000" imgH="939800" progId="Equation.3">
                  <p:embed/>
                </p:oleObj>
              </mc:Choice>
              <mc:Fallback>
                <p:oleObj r:id="rId4" imgW="8509000" imgH="939800" progId="Equation.3">
                  <p:embed/>
                  <p:pic>
                    <p:nvPicPr>
                      <p:cNvPr id="0" name="图片 3114"/>
                      <p:cNvPicPr/>
                      <p:nvPr/>
                    </p:nvPicPr>
                    <p:blipFill>
                      <a:blip r:embed="rId5"/>
                      <a:stretch>
                        <a:fillRect/>
                      </a:stretch>
                    </p:blipFill>
                    <p:spPr>
                      <a:xfrm>
                        <a:off x="2526665" y="2504440"/>
                        <a:ext cx="6461125" cy="712788"/>
                      </a:xfrm>
                      <a:prstGeom prst="rect">
                        <a:avLst/>
                      </a:prstGeom>
                      <a:noFill/>
                      <a:ln w="38100">
                        <a:noFill/>
                        <a:miter/>
                      </a:ln>
                    </p:spPr>
                  </p:pic>
                </p:oleObj>
              </mc:Fallback>
            </mc:AlternateContent>
          </a:graphicData>
        </a:graphic>
      </p:graphicFrame>
      <p:graphicFrame>
        <p:nvGraphicFramePr>
          <p:cNvPr id="16391" name="对象 16390"/>
          <p:cNvGraphicFramePr>
            <a:graphicFrameLocks noChangeAspect="1"/>
          </p:cNvGraphicFramePr>
          <p:nvPr/>
        </p:nvGraphicFramePr>
        <p:xfrm>
          <a:off x="2510790" y="4055428"/>
          <a:ext cx="6461125" cy="712787"/>
        </p:xfrm>
        <a:graphic>
          <a:graphicData uri="http://schemas.openxmlformats.org/presentationml/2006/ole">
            <mc:AlternateContent xmlns:mc="http://schemas.openxmlformats.org/markup-compatibility/2006">
              <mc:Choice xmlns:v="urn:schemas-microsoft-com:vml" Requires="v">
                <p:oleObj spid="_x0000_s8224" r:id="rId6" imgW="8509000" imgH="939800" progId="Equation.3">
                  <p:embed/>
                </p:oleObj>
              </mc:Choice>
              <mc:Fallback>
                <p:oleObj r:id="rId6" imgW="8509000" imgH="939800" progId="Equation.3">
                  <p:embed/>
                  <p:pic>
                    <p:nvPicPr>
                      <p:cNvPr id="0" name="图片 3119"/>
                      <p:cNvPicPr/>
                      <p:nvPr/>
                    </p:nvPicPr>
                    <p:blipFill>
                      <a:blip r:embed="rId7"/>
                      <a:stretch>
                        <a:fillRect/>
                      </a:stretch>
                    </p:blipFill>
                    <p:spPr>
                      <a:xfrm>
                        <a:off x="2510790" y="4055428"/>
                        <a:ext cx="6461125" cy="712787"/>
                      </a:xfrm>
                      <a:prstGeom prst="rect">
                        <a:avLst/>
                      </a:prstGeom>
                      <a:noFill/>
                      <a:ln w="38100">
                        <a:noFill/>
                        <a:miter/>
                      </a:ln>
                    </p:spPr>
                  </p:pic>
                </p:oleObj>
              </mc:Fallback>
            </mc:AlternateContent>
          </a:graphicData>
        </a:graphic>
      </p:graphicFrame>
      <p:graphicFrame>
        <p:nvGraphicFramePr>
          <p:cNvPr id="16392" name="对象 16391"/>
          <p:cNvGraphicFramePr>
            <a:graphicFrameLocks noChangeAspect="1"/>
          </p:cNvGraphicFramePr>
          <p:nvPr/>
        </p:nvGraphicFramePr>
        <p:xfrm>
          <a:off x="2872740" y="5034915"/>
          <a:ext cx="7258050" cy="1181100"/>
        </p:xfrm>
        <a:graphic>
          <a:graphicData uri="http://schemas.openxmlformats.org/presentationml/2006/ole">
            <mc:AlternateContent xmlns:mc="http://schemas.openxmlformats.org/markup-compatibility/2006">
              <mc:Choice xmlns:v="urn:schemas-microsoft-com:vml" Requires="v">
                <p:oleObj spid="_x0000_s8225" r:id="rId8" imgW="7264400" imgH="1188720" progId="Word.Document.8">
                  <p:embed/>
                </p:oleObj>
              </mc:Choice>
              <mc:Fallback>
                <p:oleObj r:id="rId8" imgW="7264400" imgH="1188720" progId="Word.Document.8">
                  <p:embed/>
                  <p:pic>
                    <p:nvPicPr>
                      <p:cNvPr id="0" name="图片 3120"/>
                      <p:cNvPicPr/>
                      <p:nvPr/>
                    </p:nvPicPr>
                    <p:blipFill>
                      <a:blip r:embed="rId9"/>
                      <a:stretch>
                        <a:fillRect/>
                      </a:stretch>
                    </p:blipFill>
                    <p:spPr>
                      <a:xfrm>
                        <a:off x="2872740" y="5034915"/>
                        <a:ext cx="7258050" cy="1181100"/>
                      </a:xfrm>
                      <a:prstGeom prst="rect">
                        <a:avLst/>
                      </a:prstGeom>
                      <a:noFill/>
                      <a:ln w="38100">
                        <a:noFill/>
                        <a:miter/>
                      </a:ln>
                    </p:spPr>
                  </p:pic>
                </p:oleObj>
              </mc:Fallback>
            </mc:AlternateContent>
          </a:graphicData>
        </a:graphic>
      </p:graphicFrame>
      <p:sp>
        <p:nvSpPr>
          <p:cNvPr id="16393" name="文本框 16392"/>
          <p:cNvSpPr txBox="1"/>
          <p:nvPr/>
        </p:nvSpPr>
        <p:spPr>
          <a:xfrm>
            <a:off x="2205990" y="4996815"/>
            <a:ext cx="457200" cy="519113"/>
          </a:xfrm>
          <a:prstGeom prst="rect">
            <a:avLst/>
          </a:prstGeom>
          <a:noFill/>
          <a:ln w="9525">
            <a:noFill/>
          </a:ln>
        </p:spPr>
        <p:txBody>
          <a:bodyPr>
            <a:spAutoFit/>
          </a:bodyPr>
          <a:lstStyle/>
          <a:p>
            <a:pPr>
              <a:spcBef>
                <a:spcPct val="50000"/>
              </a:spcBef>
            </a:pPr>
            <a:r>
              <a:rPr lang="en-US" altLang="zh-CN" sz="2800" b="1">
                <a:solidFill>
                  <a:schemeClr val="accent2"/>
                </a:solidFill>
                <a:ea typeface="黑体" panose="02010609060101010101" charset="-122"/>
              </a:rPr>
              <a:t>★</a:t>
            </a:r>
            <a:endParaRPr lang="en-US" altLang="zh-CN" sz="2800" b="1">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6389"/>
                                        </p:tgtEl>
                                        <p:attrNameLst>
                                          <p:attrName>style.visibility</p:attrName>
                                        </p:attrNameLst>
                                      </p:cBhvr>
                                      <p:to>
                                        <p:strVal val="visible"/>
                                      </p:to>
                                    </p:set>
                                    <p:animEffect transition="in" filter="wipe(left)">
                                      <p:cBhvr>
                                        <p:cTn id="7" dur="80"/>
                                        <p:tgtEl>
                                          <p:spTgt spid="163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wipe(left)">
                                      <p:cBhvr>
                                        <p:cTn id="12" dur="500"/>
                                        <p:tgtEl>
                                          <p:spTgt spid="163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6387"/>
                                        </p:tgtEl>
                                        <p:attrNameLst>
                                          <p:attrName>style.visibility</p:attrName>
                                        </p:attrNameLst>
                                      </p:cBhvr>
                                      <p:to>
                                        <p:strVal val="visible"/>
                                      </p:to>
                                    </p:set>
                                    <p:animEffect transition="in" filter="wipe(left)">
                                      <p:cBhvr>
                                        <p:cTn id="17" dur="80"/>
                                        <p:tgtEl>
                                          <p:spTgt spid="1638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left)">
                                      <p:cBhvr>
                                        <p:cTn id="22" dur="500"/>
                                        <p:tgtEl>
                                          <p:spTgt spid="163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6393"/>
                                        </p:tgtEl>
                                        <p:attrNameLst>
                                          <p:attrName>style.visibility</p:attrName>
                                        </p:attrNameLst>
                                      </p:cBhvr>
                                      <p:to>
                                        <p:strVal val="visible"/>
                                      </p:to>
                                    </p:set>
                                    <p:animEffect transition="in" filter="wipe(left)">
                                      <p:cBhvr>
                                        <p:cTn id="27" dur="80"/>
                                        <p:tgtEl>
                                          <p:spTgt spid="16393"/>
                                        </p:tgtEl>
                                      </p:cBhvr>
                                    </p:animEffect>
                                  </p:childTnLst>
                                </p:cTn>
                              </p:par>
                            </p:childTnLst>
                          </p:cTn>
                        </p:par>
                        <p:par>
                          <p:cTn id="28" fill="hold">
                            <p:stCondLst>
                              <p:cond delay="79"/>
                            </p:stCondLst>
                            <p:childTnLst>
                              <p:par>
                                <p:cTn id="29" presetID="22" presetClass="entr" presetSubtype="8" fill="hold" nodeType="afterEffect">
                                  <p:stCondLst>
                                    <p:cond delay="0"/>
                                  </p:stCondLst>
                                  <p:childTnLst>
                                    <p:set>
                                      <p:cBhvr>
                                        <p:cTn id="30" dur="1" fill="hold">
                                          <p:stCondLst>
                                            <p:cond delay="0"/>
                                          </p:stCondLst>
                                        </p:cTn>
                                        <p:tgtEl>
                                          <p:spTgt spid="16392"/>
                                        </p:tgtEl>
                                        <p:attrNameLst>
                                          <p:attrName>style.visibility</p:attrName>
                                        </p:attrNameLst>
                                      </p:cBhvr>
                                      <p:to>
                                        <p:strVal val="visible"/>
                                      </p:to>
                                    </p:set>
                                    <p:animEffect transition="in" filter="wipe(left)">
                                      <p:cBhvr>
                                        <p:cTn id="31"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nimBg="1"/>
      <p:bldP spid="16389" grpId="0" animBg="1"/>
      <p:bldP spid="1639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0680" y="344805"/>
            <a:ext cx="11113770" cy="6077585"/>
            <a:chOff x="607" y="517"/>
            <a:chExt cx="17502" cy="9571"/>
          </a:xfrm>
        </p:grpSpPr>
        <p:sp>
          <p:nvSpPr>
            <p:cNvPr id="33" name="圆角矩形 2"/>
            <p:cNvSpPr/>
            <p:nvPr/>
          </p:nvSpPr>
          <p:spPr>
            <a:xfrm>
              <a:off x="1840" y="1648"/>
              <a:ext cx="16269" cy="84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607" y="517"/>
              <a:ext cx="3982" cy="919"/>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grpSp>
      <p:graphicFrame>
        <p:nvGraphicFramePr>
          <p:cNvPr id="17409" name="对象 17409"/>
          <p:cNvGraphicFramePr>
            <a:graphicFrameLocks noChangeAspect="1"/>
          </p:cNvGraphicFramePr>
          <p:nvPr/>
        </p:nvGraphicFramePr>
        <p:xfrm>
          <a:off x="2692400" y="1347470"/>
          <a:ext cx="7486650" cy="1257300"/>
        </p:xfrm>
        <a:graphic>
          <a:graphicData uri="http://schemas.openxmlformats.org/presentationml/2006/ole">
            <mc:AlternateContent xmlns:mc="http://schemas.openxmlformats.org/markup-compatibility/2006">
              <mc:Choice xmlns:v="urn:schemas-microsoft-com:vml" Requires="v">
                <p:oleObj spid="_x0000_s9262" r:id="rId3" imgW="7482840" imgH="1259840" progId="Word.Document.8">
                  <p:embed/>
                </p:oleObj>
              </mc:Choice>
              <mc:Fallback>
                <p:oleObj r:id="rId3" imgW="7482840" imgH="1259840" progId="Word.Document.8">
                  <p:embed/>
                  <p:pic>
                    <p:nvPicPr>
                      <p:cNvPr id="0" name="图片 3103"/>
                      <p:cNvPicPr/>
                      <p:nvPr/>
                    </p:nvPicPr>
                    <p:blipFill>
                      <a:blip r:embed="rId4"/>
                      <a:stretch>
                        <a:fillRect/>
                      </a:stretch>
                    </p:blipFill>
                    <p:spPr>
                      <a:xfrm>
                        <a:off x="2692400" y="1347470"/>
                        <a:ext cx="7486650" cy="1257300"/>
                      </a:xfrm>
                      <a:prstGeom prst="rect">
                        <a:avLst/>
                      </a:prstGeom>
                      <a:noFill/>
                      <a:ln w="38100">
                        <a:noFill/>
                        <a:miter/>
                      </a:ln>
                    </p:spPr>
                  </p:pic>
                </p:oleObj>
              </mc:Fallback>
            </mc:AlternateContent>
          </a:graphicData>
        </a:graphic>
      </p:graphicFrame>
      <p:sp>
        <p:nvSpPr>
          <p:cNvPr id="17410" name="文本框 17410"/>
          <p:cNvSpPr txBox="1"/>
          <p:nvPr/>
        </p:nvSpPr>
        <p:spPr>
          <a:xfrm>
            <a:off x="2025650" y="1309370"/>
            <a:ext cx="457200" cy="519113"/>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黑体" panose="02010609060101010101"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graphicFrame>
        <p:nvGraphicFramePr>
          <p:cNvPr id="17412" name="对象 17411"/>
          <p:cNvGraphicFramePr>
            <a:graphicFrameLocks noChangeAspect="1"/>
          </p:cNvGraphicFramePr>
          <p:nvPr/>
        </p:nvGraphicFramePr>
        <p:xfrm>
          <a:off x="2635250" y="2869883"/>
          <a:ext cx="7024688" cy="1487487"/>
        </p:xfrm>
        <a:graphic>
          <a:graphicData uri="http://schemas.openxmlformats.org/presentationml/2006/ole">
            <mc:AlternateContent xmlns:mc="http://schemas.openxmlformats.org/markup-compatibility/2006">
              <mc:Choice xmlns:v="urn:schemas-microsoft-com:vml" Requires="v">
                <p:oleObj spid="_x0000_s9263" r:id="rId5" imgW="7556500" imgH="1600200" progId="Equation.3">
                  <p:embed/>
                </p:oleObj>
              </mc:Choice>
              <mc:Fallback>
                <p:oleObj r:id="rId5" imgW="7556500" imgH="1600200" progId="Equation.3">
                  <p:embed/>
                  <p:pic>
                    <p:nvPicPr>
                      <p:cNvPr id="0" name="图片 3100"/>
                      <p:cNvPicPr/>
                      <p:nvPr/>
                    </p:nvPicPr>
                    <p:blipFill>
                      <a:blip r:embed="rId6"/>
                      <a:stretch>
                        <a:fillRect/>
                      </a:stretch>
                    </p:blipFill>
                    <p:spPr>
                      <a:xfrm>
                        <a:off x="2635250" y="2869883"/>
                        <a:ext cx="7024688" cy="1487487"/>
                      </a:xfrm>
                      <a:prstGeom prst="rect">
                        <a:avLst/>
                      </a:prstGeom>
                      <a:noFill/>
                      <a:ln w="38100">
                        <a:noFill/>
                        <a:miter/>
                      </a:ln>
                    </p:spPr>
                  </p:pic>
                </p:oleObj>
              </mc:Fallback>
            </mc:AlternateContent>
          </a:graphicData>
        </a:graphic>
      </p:graphicFrame>
      <p:graphicFrame>
        <p:nvGraphicFramePr>
          <p:cNvPr id="17413" name="对象 17412"/>
          <p:cNvGraphicFramePr>
            <a:graphicFrameLocks noChangeAspect="1"/>
          </p:cNvGraphicFramePr>
          <p:nvPr/>
        </p:nvGraphicFramePr>
        <p:xfrm>
          <a:off x="2609850" y="4565333"/>
          <a:ext cx="3378200" cy="722312"/>
        </p:xfrm>
        <a:graphic>
          <a:graphicData uri="http://schemas.openxmlformats.org/presentationml/2006/ole">
            <mc:AlternateContent xmlns:mc="http://schemas.openxmlformats.org/markup-compatibility/2006">
              <mc:Choice xmlns:v="urn:schemas-microsoft-com:vml" Requires="v">
                <p:oleObj spid="_x0000_s9264" r:id="rId7" imgW="4227195" imgH="901065" progId="Equation.3">
                  <p:embed/>
                </p:oleObj>
              </mc:Choice>
              <mc:Fallback>
                <p:oleObj r:id="rId7" imgW="4227195" imgH="901065" progId="Equation.3">
                  <p:embed/>
                  <p:pic>
                    <p:nvPicPr>
                      <p:cNvPr id="0" name="图片 3102"/>
                      <p:cNvPicPr/>
                      <p:nvPr/>
                    </p:nvPicPr>
                    <p:blipFill>
                      <a:blip r:embed="rId8"/>
                      <a:stretch>
                        <a:fillRect/>
                      </a:stretch>
                    </p:blipFill>
                    <p:spPr>
                      <a:xfrm>
                        <a:off x="2609850" y="4565333"/>
                        <a:ext cx="3378200" cy="722312"/>
                      </a:xfrm>
                      <a:prstGeom prst="rect">
                        <a:avLst/>
                      </a:prstGeom>
                      <a:noFill/>
                      <a:ln w="38100">
                        <a:noFill/>
                        <a:miter/>
                      </a:ln>
                    </p:spPr>
                  </p:pic>
                </p:oleObj>
              </mc:Fallback>
            </mc:AlternateContent>
          </a:graphicData>
        </a:graphic>
      </p:graphicFrame>
      <p:graphicFrame>
        <p:nvGraphicFramePr>
          <p:cNvPr id="17414" name="对象 17413"/>
          <p:cNvGraphicFramePr>
            <a:graphicFrameLocks noChangeAspect="1"/>
          </p:cNvGraphicFramePr>
          <p:nvPr/>
        </p:nvGraphicFramePr>
        <p:xfrm>
          <a:off x="2951163" y="5563870"/>
          <a:ext cx="3255962" cy="719138"/>
        </p:xfrm>
        <a:graphic>
          <a:graphicData uri="http://schemas.openxmlformats.org/presentationml/2006/ole">
            <mc:AlternateContent xmlns:mc="http://schemas.openxmlformats.org/markup-compatibility/2006">
              <mc:Choice xmlns:v="urn:schemas-microsoft-com:vml" Requires="v">
                <p:oleObj spid="_x0000_s9265" r:id="rId9" imgW="4074795" imgH="901065" progId="Equation.3">
                  <p:embed/>
                </p:oleObj>
              </mc:Choice>
              <mc:Fallback>
                <p:oleObj r:id="rId9" imgW="4074795" imgH="901065" progId="Equation.3">
                  <p:embed/>
                  <p:pic>
                    <p:nvPicPr>
                      <p:cNvPr id="0" name="图片 3098"/>
                      <p:cNvPicPr/>
                      <p:nvPr/>
                    </p:nvPicPr>
                    <p:blipFill>
                      <a:blip r:embed="rId10"/>
                      <a:stretch>
                        <a:fillRect/>
                      </a:stretch>
                    </p:blipFill>
                    <p:spPr>
                      <a:xfrm>
                        <a:off x="2951163" y="5563870"/>
                        <a:ext cx="3255962" cy="719138"/>
                      </a:xfrm>
                      <a:prstGeom prst="rect">
                        <a:avLst/>
                      </a:prstGeom>
                      <a:noFill/>
                      <a:ln w="38100">
                        <a:noFill/>
                        <a:miter/>
                      </a:ln>
                    </p:spPr>
                  </p:pic>
                </p:oleObj>
              </mc:Fallback>
            </mc:AlternateContent>
          </a:graphicData>
        </a:graphic>
      </p:graphicFrame>
      <p:graphicFrame>
        <p:nvGraphicFramePr>
          <p:cNvPr id="17415" name="对象 17414"/>
          <p:cNvGraphicFramePr>
            <a:graphicFrameLocks noChangeAspect="1"/>
          </p:cNvGraphicFramePr>
          <p:nvPr/>
        </p:nvGraphicFramePr>
        <p:xfrm>
          <a:off x="6273800" y="5751195"/>
          <a:ext cx="1870075" cy="376238"/>
        </p:xfrm>
        <a:graphic>
          <a:graphicData uri="http://schemas.openxmlformats.org/presentationml/2006/ole">
            <mc:AlternateContent xmlns:mc="http://schemas.openxmlformats.org/markup-compatibility/2006">
              <mc:Choice xmlns:v="urn:schemas-microsoft-com:vml" Requires="v">
                <p:oleObj spid="_x0000_s9266" r:id="rId11" imgW="2336800" imgH="469900" progId="Equation.3">
                  <p:embed/>
                </p:oleObj>
              </mc:Choice>
              <mc:Fallback>
                <p:oleObj r:id="rId11" imgW="2336800" imgH="469900" progId="Equation.3">
                  <p:embed/>
                  <p:pic>
                    <p:nvPicPr>
                      <p:cNvPr id="0" name="图片 3101"/>
                      <p:cNvPicPr/>
                      <p:nvPr/>
                    </p:nvPicPr>
                    <p:blipFill>
                      <a:blip r:embed="rId12"/>
                      <a:stretch>
                        <a:fillRect/>
                      </a:stretch>
                    </p:blipFill>
                    <p:spPr>
                      <a:xfrm>
                        <a:off x="6273800" y="5751195"/>
                        <a:ext cx="1870075" cy="376238"/>
                      </a:xfrm>
                      <a:prstGeom prst="rect">
                        <a:avLst/>
                      </a:prstGeom>
                      <a:noFill/>
                      <a:ln w="38100">
                        <a:noFill/>
                        <a:miter/>
                      </a:ln>
                    </p:spPr>
                  </p:pic>
                </p:oleObj>
              </mc:Fallback>
            </mc:AlternateContent>
          </a:graphicData>
        </a:graphic>
      </p:graphicFrame>
      <p:sp>
        <p:nvSpPr>
          <p:cNvPr id="17416" name="文本框 17415"/>
          <p:cNvSpPr txBox="1"/>
          <p:nvPr/>
        </p:nvSpPr>
        <p:spPr>
          <a:xfrm>
            <a:off x="2025650" y="2985770"/>
            <a:ext cx="457200" cy="519113"/>
          </a:xfrm>
          <a:prstGeom prst="rect">
            <a:avLst/>
          </a:prstGeom>
          <a:noFill/>
          <a:ln w="9525">
            <a:noFill/>
          </a:ln>
        </p:spPr>
        <p:txBody>
          <a:bodyPr anchor="t">
            <a:spAutoFit/>
          </a:bodyPr>
          <a:lstStyle/>
          <a:p>
            <a:pPr>
              <a:spcBef>
                <a:spcPct val="50000"/>
              </a:spcBef>
            </a:pPr>
            <a:r>
              <a:rPr lang="en-US" altLang="zh-CN" sz="2800" b="1">
                <a:solidFill>
                  <a:schemeClr val="accent2"/>
                </a:solidFill>
                <a:latin typeface="Times New Roman" panose="02020603050405020304" pitchFamily="18" charset="0"/>
                <a:ea typeface="黑体" panose="02010609060101010101" charset="-122"/>
              </a:rPr>
              <a:t>★</a:t>
            </a:r>
            <a:endParaRPr lang="en-US" altLang="zh-CN" sz="2800" b="1">
              <a:solidFill>
                <a:schemeClr val="accent2"/>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416"/>
                                        </p:tgtEl>
                                        <p:attrNameLst>
                                          <p:attrName>style.visibility</p:attrName>
                                        </p:attrNameLst>
                                      </p:cBhvr>
                                      <p:to>
                                        <p:strVal val="visible"/>
                                      </p:to>
                                    </p:set>
                                    <p:animEffect transition="in" filter="wipe(left)">
                                      <p:cBhvr>
                                        <p:cTn id="7" dur="80"/>
                                        <p:tgtEl>
                                          <p:spTgt spid="17416"/>
                                        </p:tgtEl>
                                      </p:cBhvr>
                                    </p:animEffect>
                                  </p:childTnLst>
                                </p:cTn>
                              </p:par>
                            </p:childTnLst>
                          </p:cTn>
                        </p:par>
                        <p:par>
                          <p:cTn id="8" fill="hold">
                            <p:stCondLst>
                              <p:cond delay="79"/>
                            </p:stCondLst>
                            <p:childTnLst>
                              <p:par>
                                <p:cTn id="9" presetID="22" presetClass="entr" presetSubtype="8"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wipe(left)">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413"/>
                                        </p:tgtEl>
                                        <p:attrNameLst>
                                          <p:attrName>style.visibility</p:attrName>
                                        </p:attrNameLst>
                                      </p:cBhvr>
                                      <p:to>
                                        <p:strVal val="visible"/>
                                      </p:to>
                                    </p:set>
                                    <p:animEffect transition="in" filter="wipe(left)">
                                      <p:cBhvr>
                                        <p:cTn id="16" dur="500"/>
                                        <p:tgtEl>
                                          <p:spTgt spid="174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wipe(left)">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7415"/>
                                        </p:tgtEl>
                                        <p:attrNameLst>
                                          <p:attrName>style.visibility</p:attrName>
                                        </p:attrNameLst>
                                      </p:cBhvr>
                                      <p:to>
                                        <p:strVal val="visible"/>
                                      </p:to>
                                    </p:set>
                                    <p:animEffect transition="in" filter="wipe(left)">
                                      <p:cBhvr>
                                        <p:cTn id="26"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404400" y="38774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graphicFrame>
        <p:nvGraphicFramePr>
          <p:cNvPr id="18434" name="对象 18433"/>
          <p:cNvGraphicFramePr>
            <a:graphicFrameLocks noChangeAspect="1"/>
          </p:cNvGraphicFramePr>
          <p:nvPr/>
        </p:nvGraphicFramePr>
        <p:xfrm>
          <a:off x="2326005" y="3875405"/>
          <a:ext cx="3584575" cy="771525"/>
        </p:xfrm>
        <a:graphic>
          <a:graphicData uri="http://schemas.openxmlformats.org/presentationml/2006/ole">
            <mc:AlternateContent xmlns:mc="http://schemas.openxmlformats.org/markup-compatibility/2006">
              <mc:Choice xmlns:v="urn:schemas-microsoft-com:vml" Requires="v">
                <p:oleObj spid="_x0000_s10295" r:id="rId3" imgW="3541395" imgH="772795" progId="Word.Document.8">
                  <p:embed/>
                </p:oleObj>
              </mc:Choice>
              <mc:Fallback>
                <p:oleObj r:id="rId3" imgW="3541395" imgH="772795" progId="Word.Document.8">
                  <p:embed/>
                  <p:pic>
                    <p:nvPicPr>
                      <p:cNvPr id="0" name="图片 3095"/>
                      <p:cNvPicPr/>
                      <p:nvPr/>
                    </p:nvPicPr>
                    <p:blipFill>
                      <a:blip r:embed="rId4"/>
                      <a:stretch>
                        <a:fillRect/>
                      </a:stretch>
                    </p:blipFill>
                    <p:spPr>
                      <a:xfrm>
                        <a:off x="2326005" y="3875405"/>
                        <a:ext cx="3584575" cy="771525"/>
                      </a:xfrm>
                      <a:prstGeom prst="rect">
                        <a:avLst/>
                      </a:prstGeom>
                      <a:noFill/>
                      <a:ln w="38100">
                        <a:noFill/>
                        <a:miter/>
                      </a:ln>
                    </p:spPr>
                  </p:pic>
                </p:oleObj>
              </mc:Fallback>
            </mc:AlternateContent>
          </a:graphicData>
        </a:graphic>
      </p:graphicFrame>
      <p:graphicFrame>
        <p:nvGraphicFramePr>
          <p:cNvPr id="18435" name="对象 18434"/>
          <p:cNvGraphicFramePr>
            <a:graphicFrameLocks noChangeAspect="1"/>
          </p:cNvGraphicFramePr>
          <p:nvPr/>
        </p:nvGraphicFramePr>
        <p:xfrm>
          <a:off x="6097905" y="2459355"/>
          <a:ext cx="1870075" cy="374650"/>
        </p:xfrm>
        <a:graphic>
          <a:graphicData uri="http://schemas.openxmlformats.org/presentationml/2006/ole">
            <mc:AlternateContent xmlns:mc="http://schemas.openxmlformats.org/markup-compatibility/2006">
              <mc:Choice xmlns:v="urn:schemas-microsoft-com:vml" Requires="v">
                <p:oleObj spid="_x0000_s10296" r:id="rId5" imgW="2336800" imgH="469900" progId="Equation.3">
                  <p:embed/>
                </p:oleObj>
              </mc:Choice>
              <mc:Fallback>
                <p:oleObj r:id="rId5" imgW="2336800" imgH="469900" progId="Equation.3">
                  <p:embed/>
                  <p:pic>
                    <p:nvPicPr>
                      <p:cNvPr id="0" name="图片 3099"/>
                      <p:cNvPicPr/>
                      <p:nvPr/>
                    </p:nvPicPr>
                    <p:blipFill>
                      <a:blip r:embed="rId6"/>
                      <a:stretch>
                        <a:fillRect/>
                      </a:stretch>
                    </p:blipFill>
                    <p:spPr>
                      <a:xfrm>
                        <a:off x="6097905" y="2459355"/>
                        <a:ext cx="1870075" cy="374650"/>
                      </a:xfrm>
                      <a:prstGeom prst="rect">
                        <a:avLst/>
                      </a:prstGeom>
                      <a:noFill/>
                      <a:ln w="38100">
                        <a:noFill/>
                        <a:miter/>
                      </a:ln>
                    </p:spPr>
                  </p:pic>
                </p:oleObj>
              </mc:Fallback>
            </mc:AlternateContent>
          </a:graphicData>
        </a:graphic>
      </p:graphicFrame>
      <p:graphicFrame>
        <p:nvGraphicFramePr>
          <p:cNvPr id="2" name="对象 18435"/>
          <p:cNvGraphicFramePr>
            <a:graphicFrameLocks noChangeAspect="1"/>
          </p:cNvGraphicFramePr>
          <p:nvPr/>
        </p:nvGraphicFramePr>
        <p:xfrm>
          <a:off x="2389505" y="1281430"/>
          <a:ext cx="3378200" cy="719138"/>
        </p:xfrm>
        <a:graphic>
          <a:graphicData uri="http://schemas.openxmlformats.org/presentationml/2006/ole">
            <mc:AlternateContent xmlns:mc="http://schemas.openxmlformats.org/markup-compatibility/2006">
              <mc:Choice xmlns:v="urn:schemas-microsoft-com:vml" Requires="v">
                <p:oleObj spid="_x0000_s10297" r:id="rId7" imgW="4227195" imgH="901065" progId="Equation.3">
                  <p:embed/>
                </p:oleObj>
              </mc:Choice>
              <mc:Fallback>
                <p:oleObj r:id="rId7" imgW="4227195" imgH="901065" progId="Equation.3">
                  <p:embed/>
                  <p:pic>
                    <p:nvPicPr>
                      <p:cNvPr id="0" name="图片 3096"/>
                      <p:cNvPicPr/>
                      <p:nvPr/>
                    </p:nvPicPr>
                    <p:blipFill>
                      <a:blip r:embed="rId8"/>
                      <a:stretch>
                        <a:fillRect/>
                      </a:stretch>
                    </p:blipFill>
                    <p:spPr>
                      <a:xfrm>
                        <a:off x="2389505" y="1281430"/>
                        <a:ext cx="3378200" cy="719138"/>
                      </a:xfrm>
                      <a:prstGeom prst="rect">
                        <a:avLst/>
                      </a:prstGeom>
                      <a:noFill/>
                      <a:ln w="38100">
                        <a:noFill/>
                        <a:miter/>
                      </a:ln>
                    </p:spPr>
                  </p:pic>
                </p:oleObj>
              </mc:Fallback>
            </mc:AlternateContent>
          </a:graphicData>
        </a:graphic>
      </p:graphicFrame>
      <p:graphicFrame>
        <p:nvGraphicFramePr>
          <p:cNvPr id="18437" name="对象 18436"/>
          <p:cNvGraphicFramePr>
            <a:graphicFrameLocks noChangeAspect="1"/>
          </p:cNvGraphicFramePr>
          <p:nvPr/>
        </p:nvGraphicFramePr>
        <p:xfrm>
          <a:off x="2786380" y="2251393"/>
          <a:ext cx="3235325" cy="719137"/>
        </p:xfrm>
        <a:graphic>
          <a:graphicData uri="http://schemas.openxmlformats.org/presentationml/2006/ole">
            <mc:AlternateContent xmlns:mc="http://schemas.openxmlformats.org/markup-compatibility/2006">
              <mc:Choice xmlns:v="urn:schemas-microsoft-com:vml" Requires="v">
                <p:oleObj spid="_x0000_s10298" r:id="rId9" imgW="4049395" imgH="901065" progId="Equation.3">
                  <p:embed/>
                </p:oleObj>
              </mc:Choice>
              <mc:Fallback>
                <p:oleObj r:id="rId9" imgW="4049395" imgH="901065" progId="Equation.3">
                  <p:embed/>
                  <p:pic>
                    <p:nvPicPr>
                      <p:cNvPr id="0" name="图片 3093"/>
                      <p:cNvPicPr/>
                      <p:nvPr/>
                    </p:nvPicPr>
                    <p:blipFill>
                      <a:blip r:embed="rId10"/>
                      <a:stretch>
                        <a:fillRect/>
                      </a:stretch>
                    </p:blipFill>
                    <p:spPr>
                      <a:xfrm>
                        <a:off x="2786380" y="2251393"/>
                        <a:ext cx="3235325" cy="719137"/>
                      </a:xfrm>
                      <a:prstGeom prst="rect">
                        <a:avLst/>
                      </a:prstGeom>
                      <a:noFill/>
                      <a:ln w="38100">
                        <a:noFill/>
                        <a:miter/>
                      </a:ln>
                    </p:spPr>
                  </p:pic>
                </p:oleObj>
              </mc:Fallback>
            </mc:AlternateContent>
          </a:graphicData>
        </a:graphic>
      </p:graphicFrame>
      <p:graphicFrame>
        <p:nvGraphicFramePr>
          <p:cNvPr id="18438" name="对象 18437"/>
          <p:cNvGraphicFramePr>
            <a:graphicFrameLocks noChangeAspect="1"/>
          </p:cNvGraphicFramePr>
          <p:nvPr/>
        </p:nvGraphicFramePr>
        <p:xfrm>
          <a:off x="2287905" y="3267393"/>
          <a:ext cx="3125788" cy="388937"/>
        </p:xfrm>
        <a:graphic>
          <a:graphicData uri="http://schemas.openxmlformats.org/presentationml/2006/ole">
            <mc:AlternateContent xmlns:mc="http://schemas.openxmlformats.org/markup-compatibility/2006">
              <mc:Choice xmlns:v="urn:schemas-microsoft-com:vml" Requires="v">
                <p:oleObj spid="_x0000_s10299" r:id="rId11" imgW="3683000" imgH="457200" progId="Equation.3">
                  <p:embed/>
                </p:oleObj>
              </mc:Choice>
              <mc:Fallback>
                <p:oleObj r:id="rId11" imgW="3683000" imgH="457200" progId="Equation.3">
                  <p:embed/>
                  <p:pic>
                    <p:nvPicPr>
                      <p:cNvPr id="0" name="图片 3094"/>
                      <p:cNvPicPr/>
                      <p:nvPr/>
                    </p:nvPicPr>
                    <p:blipFill>
                      <a:blip r:embed="rId12"/>
                      <a:stretch>
                        <a:fillRect/>
                      </a:stretch>
                    </p:blipFill>
                    <p:spPr>
                      <a:xfrm>
                        <a:off x="2287905" y="3267393"/>
                        <a:ext cx="3125788" cy="388937"/>
                      </a:xfrm>
                      <a:prstGeom prst="rect">
                        <a:avLst/>
                      </a:prstGeom>
                      <a:noFill/>
                      <a:ln w="38100">
                        <a:noFill/>
                        <a:miter/>
                      </a:ln>
                    </p:spPr>
                  </p:pic>
                </p:oleObj>
              </mc:Fallback>
            </mc:AlternateContent>
          </a:graphicData>
        </a:graphic>
      </p:graphicFrame>
      <p:graphicFrame>
        <p:nvGraphicFramePr>
          <p:cNvPr id="18439" name="对象 18438"/>
          <p:cNvGraphicFramePr>
            <a:graphicFrameLocks noChangeAspect="1"/>
          </p:cNvGraphicFramePr>
          <p:nvPr/>
        </p:nvGraphicFramePr>
        <p:xfrm>
          <a:off x="2305368" y="4723130"/>
          <a:ext cx="1811337" cy="381000"/>
        </p:xfrm>
        <a:graphic>
          <a:graphicData uri="http://schemas.openxmlformats.org/presentationml/2006/ole">
            <mc:AlternateContent xmlns:mc="http://schemas.openxmlformats.org/markup-compatibility/2006">
              <mc:Choice xmlns:v="urn:schemas-microsoft-com:vml" Requires="v">
                <p:oleObj spid="_x0000_s10300" r:id="rId13" imgW="2184400" imgH="457200" progId="Equation.3">
                  <p:embed/>
                </p:oleObj>
              </mc:Choice>
              <mc:Fallback>
                <p:oleObj r:id="rId13" imgW="2184400" imgH="457200" progId="Equation.3">
                  <p:embed/>
                  <p:pic>
                    <p:nvPicPr>
                      <p:cNvPr id="0" name="图片 3097"/>
                      <p:cNvPicPr/>
                      <p:nvPr/>
                    </p:nvPicPr>
                    <p:blipFill>
                      <a:blip r:embed="rId14"/>
                      <a:stretch>
                        <a:fillRect/>
                      </a:stretch>
                    </p:blipFill>
                    <p:spPr>
                      <a:xfrm>
                        <a:off x="2305368" y="4723130"/>
                        <a:ext cx="1811337" cy="381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left)">
                                      <p:cBhvr>
                                        <p:cTn id="7" dur="500"/>
                                        <p:tgtEl>
                                          <p:spTgt spid="184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wipe(left)">
                                      <p:cBhvr>
                                        <p:cTn id="17" dur="500"/>
                                        <p:tgtEl>
                                          <p:spTgt spid="18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4"/>
                                        </p:tgtEl>
                                        <p:attrNameLst>
                                          <p:attrName>style.visibility</p:attrName>
                                        </p:attrNameLst>
                                      </p:cBhvr>
                                      <p:to>
                                        <p:strVal val="visible"/>
                                      </p:to>
                                    </p:set>
                                    <p:animEffect transition="in" filter="wipe(left)">
                                      <p:cBhvr>
                                        <p:cTn id="22" dur="500"/>
                                        <p:tgtEl>
                                          <p:spTgt spid="184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9"/>
                                        </p:tgtEl>
                                        <p:attrNameLst>
                                          <p:attrName>style.visibility</p:attrName>
                                        </p:attrNameLst>
                                      </p:cBhvr>
                                      <p:to>
                                        <p:strVal val="visible"/>
                                      </p:to>
                                    </p:set>
                                    <p:animEffect transition="in" filter="wipe(left)">
                                      <p:cBhvr>
                                        <p:cTn id="2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6655" y="1221740"/>
            <a:ext cx="10330815" cy="51460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en-US"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19457" name="标题 19457"/>
          <p:cNvSpPr>
            <a:spLocks noGrp="1"/>
          </p:cNvSpPr>
          <p:nvPr/>
        </p:nvSpPr>
        <p:spPr>
          <a:xfrm>
            <a:off x="2378075" y="1221740"/>
            <a:ext cx="7772400" cy="53721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2400"/>
              <a:t>三、由定义求导数</a:t>
            </a:r>
            <a:endParaRPr lang="zh-CN" altLang="en-US" sz="2400" b="0"/>
          </a:p>
        </p:txBody>
      </p:sp>
      <p:sp>
        <p:nvSpPr>
          <p:cNvPr id="19459" name="文本框 19458"/>
          <p:cNvSpPr txBox="1"/>
          <p:nvPr/>
        </p:nvSpPr>
        <p:spPr>
          <a:xfrm>
            <a:off x="2465705" y="1664335"/>
            <a:ext cx="17526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宋体" panose="02010600030101010101" pitchFamily="2" charset="-122"/>
              </a:rPr>
              <a:t>步骤</a:t>
            </a:r>
            <a:r>
              <a:rPr lang="en-US" altLang="zh-CN" sz="2800" b="1">
                <a:solidFill>
                  <a:schemeClr val="accent2"/>
                </a:solidFill>
                <a:latin typeface="Times New Roman" panose="02020603050405020304" pitchFamily="18" charset="0"/>
                <a:ea typeface="宋体" panose="02010600030101010101" pitchFamily="2" charset="-122"/>
              </a:rPr>
              <a:t>:</a:t>
            </a:r>
          </a:p>
        </p:txBody>
      </p:sp>
      <p:graphicFrame>
        <p:nvGraphicFramePr>
          <p:cNvPr id="19460" name="对象 19459"/>
          <p:cNvGraphicFramePr>
            <a:graphicFrameLocks noChangeAspect="1"/>
          </p:cNvGraphicFramePr>
          <p:nvPr/>
        </p:nvGraphicFramePr>
        <p:xfrm>
          <a:off x="3532505" y="1740535"/>
          <a:ext cx="4953000" cy="398463"/>
        </p:xfrm>
        <a:graphic>
          <a:graphicData uri="http://schemas.openxmlformats.org/presentationml/2006/ole">
            <mc:AlternateContent xmlns:mc="http://schemas.openxmlformats.org/markup-compatibility/2006">
              <mc:Choice xmlns:v="urn:schemas-microsoft-com:vml" Requires="v">
                <p:oleObj spid="_x0000_s11337" r:id="rId3" imgW="5344160" imgH="431800" progId="Equation.3">
                  <p:embed/>
                </p:oleObj>
              </mc:Choice>
              <mc:Fallback>
                <p:oleObj r:id="rId3" imgW="5344160" imgH="431800" progId="Equation.3">
                  <p:embed/>
                  <p:pic>
                    <p:nvPicPr>
                      <p:cNvPr id="0" name="图片 3115"/>
                      <p:cNvPicPr/>
                      <p:nvPr/>
                    </p:nvPicPr>
                    <p:blipFill>
                      <a:blip r:embed="rId4"/>
                      <a:stretch>
                        <a:fillRect/>
                      </a:stretch>
                    </p:blipFill>
                    <p:spPr>
                      <a:xfrm>
                        <a:off x="3532505" y="1740535"/>
                        <a:ext cx="4953000" cy="398463"/>
                      </a:xfrm>
                      <a:prstGeom prst="rect">
                        <a:avLst/>
                      </a:prstGeom>
                      <a:noFill/>
                      <a:ln w="38100">
                        <a:noFill/>
                        <a:miter/>
                      </a:ln>
                    </p:spPr>
                  </p:pic>
                </p:oleObj>
              </mc:Fallback>
            </mc:AlternateContent>
          </a:graphicData>
        </a:graphic>
      </p:graphicFrame>
      <p:graphicFrame>
        <p:nvGraphicFramePr>
          <p:cNvPr id="19461" name="对象 19460"/>
          <p:cNvGraphicFramePr>
            <a:graphicFrameLocks noChangeAspect="1"/>
          </p:cNvGraphicFramePr>
          <p:nvPr/>
        </p:nvGraphicFramePr>
        <p:xfrm>
          <a:off x="3532505" y="2256473"/>
          <a:ext cx="5083175" cy="776287"/>
        </p:xfrm>
        <a:graphic>
          <a:graphicData uri="http://schemas.openxmlformats.org/presentationml/2006/ole">
            <mc:AlternateContent xmlns:mc="http://schemas.openxmlformats.org/markup-compatibility/2006">
              <mc:Choice xmlns:v="urn:schemas-microsoft-com:vml" Requires="v">
                <p:oleObj spid="_x0000_s11338" r:id="rId5" imgW="5486400" imgH="838200" progId="Equation.3">
                  <p:embed/>
                </p:oleObj>
              </mc:Choice>
              <mc:Fallback>
                <p:oleObj r:id="rId5" imgW="5486400" imgH="838200" progId="Equation.3">
                  <p:embed/>
                  <p:pic>
                    <p:nvPicPr>
                      <p:cNvPr id="0" name="图片 3116"/>
                      <p:cNvPicPr/>
                      <p:nvPr/>
                    </p:nvPicPr>
                    <p:blipFill>
                      <a:blip r:embed="rId6"/>
                      <a:stretch>
                        <a:fillRect/>
                      </a:stretch>
                    </p:blipFill>
                    <p:spPr>
                      <a:xfrm>
                        <a:off x="3532505" y="2256473"/>
                        <a:ext cx="5083175" cy="776287"/>
                      </a:xfrm>
                      <a:prstGeom prst="rect">
                        <a:avLst/>
                      </a:prstGeom>
                      <a:noFill/>
                      <a:ln w="38100">
                        <a:noFill/>
                        <a:miter/>
                      </a:ln>
                    </p:spPr>
                  </p:pic>
                </p:oleObj>
              </mc:Fallback>
            </mc:AlternateContent>
          </a:graphicData>
        </a:graphic>
      </p:graphicFrame>
      <p:graphicFrame>
        <p:nvGraphicFramePr>
          <p:cNvPr id="19462" name="对象 19461"/>
          <p:cNvGraphicFramePr>
            <a:graphicFrameLocks noChangeAspect="1"/>
          </p:cNvGraphicFramePr>
          <p:nvPr/>
        </p:nvGraphicFramePr>
        <p:xfrm>
          <a:off x="3532505" y="3018473"/>
          <a:ext cx="3541713" cy="776287"/>
        </p:xfrm>
        <a:graphic>
          <a:graphicData uri="http://schemas.openxmlformats.org/presentationml/2006/ole">
            <mc:AlternateContent xmlns:mc="http://schemas.openxmlformats.org/markup-compatibility/2006">
              <mc:Choice xmlns:v="urn:schemas-microsoft-com:vml" Requires="v">
                <p:oleObj spid="_x0000_s11339" r:id="rId7" imgW="3822700" imgH="838200" progId="Equation.3">
                  <p:embed/>
                </p:oleObj>
              </mc:Choice>
              <mc:Fallback>
                <p:oleObj r:id="rId7" imgW="3822700" imgH="838200" progId="Equation.3">
                  <p:embed/>
                  <p:pic>
                    <p:nvPicPr>
                      <p:cNvPr id="0" name="图片 3108"/>
                      <p:cNvPicPr/>
                      <p:nvPr/>
                    </p:nvPicPr>
                    <p:blipFill>
                      <a:blip r:embed="rId8"/>
                      <a:stretch>
                        <a:fillRect/>
                      </a:stretch>
                    </p:blipFill>
                    <p:spPr>
                      <a:xfrm>
                        <a:off x="3532505" y="3018473"/>
                        <a:ext cx="3541713" cy="776287"/>
                      </a:xfrm>
                      <a:prstGeom prst="rect">
                        <a:avLst/>
                      </a:prstGeom>
                      <a:noFill/>
                      <a:ln w="38100">
                        <a:noFill/>
                        <a:miter/>
                      </a:ln>
                    </p:spPr>
                  </p:pic>
                </p:oleObj>
              </mc:Fallback>
            </mc:AlternateContent>
          </a:graphicData>
        </a:graphic>
      </p:graphicFrame>
      <p:sp>
        <p:nvSpPr>
          <p:cNvPr id="19463" name="文本框 19462"/>
          <p:cNvSpPr txBox="1"/>
          <p:nvPr/>
        </p:nvSpPr>
        <p:spPr>
          <a:xfrm>
            <a:off x="2443480" y="395033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a:t>
            </a:r>
            <a:endParaRPr lang="en-US" altLang="zh-CN" sz="2800" b="1">
              <a:latin typeface="Times New Roman" panose="02020603050405020304" pitchFamily="18" charset="0"/>
              <a:ea typeface="宋体" panose="02010600030101010101" pitchFamily="2" charset="-122"/>
            </a:endParaRPr>
          </a:p>
        </p:txBody>
      </p:sp>
      <p:graphicFrame>
        <p:nvGraphicFramePr>
          <p:cNvPr id="19464" name="对象 19463"/>
          <p:cNvGraphicFramePr>
            <a:graphicFrameLocks noChangeAspect="1"/>
          </p:cNvGraphicFramePr>
          <p:nvPr/>
        </p:nvGraphicFramePr>
        <p:xfrm>
          <a:off x="3305493" y="4026535"/>
          <a:ext cx="5310187" cy="430213"/>
        </p:xfrm>
        <a:graphic>
          <a:graphicData uri="http://schemas.openxmlformats.org/presentationml/2006/ole">
            <mc:AlternateContent xmlns:mc="http://schemas.openxmlformats.org/markup-compatibility/2006">
              <mc:Choice xmlns:v="urn:schemas-microsoft-com:vml" Requires="v">
                <p:oleObj spid="_x0000_s11340" r:id="rId9" imgW="5306060" imgH="431800" progId="Equation.3">
                  <p:embed/>
                </p:oleObj>
              </mc:Choice>
              <mc:Fallback>
                <p:oleObj r:id="rId9" imgW="5306060" imgH="431800" progId="Equation.3">
                  <p:embed/>
                  <p:pic>
                    <p:nvPicPr>
                      <p:cNvPr id="0" name="图片 3110"/>
                      <p:cNvPicPr/>
                      <p:nvPr/>
                    </p:nvPicPr>
                    <p:blipFill>
                      <a:blip r:embed="rId10"/>
                      <a:stretch>
                        <a:fillRect/>
                      </a:stretch>
                    </p:blipFill>
                    <p:spPr>
                      <a:xfrm>
                        <a:off x="3305493" y="4026535"/>
                        <a:ext cx="5310187" cy="430213"/>
                      </a:xfrm>
                      <a:prstGeom prst="rect">
                        <a:avLst/>
                      </a:prstGeom>
                      <a:noFill/>
                      <a:ln w="38100">
                        <a:noFill/>
                        <a:miter/>
                      </a:ln>
                    </p:spPr>
                  </p:pic>
                </p:oleObj>
              </mc:Fallback>
            </mc:AlternateContent>
          </a:graphicData>
        </a:graphic>
      </p:graphicFrame>
      <p:sp>
        <p:nvSpPr>
          <p:cNvPr id="19465" name="文本框 19464"/>
          <p:cNvSpPr txBox="1"/>
          <p:nvPr/>
        </p:nvSpPr>
        <p:spPr>
          <a:xfrm>
            <a:off x="2519680" y="4750435"/>
            <a:ext cx="1295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19466" name="对象 19465"/>
          <p:cNvGraphicFramePr>
            <a:graphicFrameLocks noChangeAspect="1"/>
          </p:cNvGraphicFramePr>
          <p:nvPr/>
        </p:nvGraphicFramePr>
        <p:xfrm>
          <a:off x="3205480" y="4648835"/>
          <a:ext cx="3889375" cy="782638"/>
        </p:xfrm>
        <a:graphic>
          <a:graphicData uri="http://schemas.openxmlformats.org/presentationml/2006/ole">
            <mc:AlternateContent xmlns:mc="http://schemas.openxmlformats.org/markup-compatibility/2006">
              <mc:Choice xmlns:v="urn:schemas-microsoft-com:vml" Requires="v">
                <p:oleObj spid="_x0000_s11341" r:id="rId11" imgW="4165600" imgH="838200" progId="Equation.3">
                  <p:embed/>
                </p:oleObj>
              </mc:Choice>
              <mc:Fallback>
                <p:oleObj r:id="rId11" imgW="4165600" imgH="838200" progId="Equation.3">
                  <p:embed/>
                  <p:pic>
                    <p:nvPicPr>
                      <p:cNvPr id="0" name="图片 3118"/>
                      <p:cNvPicPr/>
                      <p:nvPr/>
                    </p:nvPicPr>
                    <p:blipFill>
                      <a:blip r:embed="rId12"/>
                      <a:stretch>
                        <a:fillRect/>
                      </a:stretch>
                    </p:blipFill>
                    <p:spPr>
                      <a:xfrm>
                        <a:off x="3205480" y="4648835"/>
                        <a:ext cx="3889375" cy="782638"/>
                      </a:xfrm>
                      <a:prstGeom prst="rect">
                        <a:avLst/>
                      </a:prstGeom>
                      <a:noFill/>
                      <a:ln w="38100">
                        <a:noFill/>
                        <a:miter/>
                      </a:ln>
                    </p:spPr>
                  </p:pic>
                </p:oleObj>
              </mc:Fallback>
            </mc:AlternateContent>
          </a:graphicData>
        </a:graphic>
      </p:graphicFrame>
      <p:graphicFrame>
        <p:nvGraphicFramePr>
          <p:cNvPr id="19467" name="对象 19466"/>
          <p:cNvGraphicFramePr>
            <a:graphicFrameLocks noChangeAspect="1"/>
          </p:cNvGraphicFramePr>
          <p:nvPr/>
        </p:nvGraphicFramePr>
        <p:xfrm>
          <a:off x="7131368" y="4691698"/>
          <a:ext cx="1636712" cy="782637"/>
        </p:xfrm>
        <a:graphic>
          <a:graphicData uri="http://schemas.openxmlformats.org/presentationml/2006/ole">
            <mc:AlternateContent xmlns:mc="http://schemas.openxmlformats.org/markup-compatibility/2006">
              <mc:Choice xmlns:v="urn:schemas-microsoft-com:vml" Requires="v">
                <p:oleObj spid="_x0000_s11342" r:id="rId13" imgW="1752600" imgH="838200" progId="Equation.3">
                  <p:embed/>
                </p:oleObj>
              </mc:Choice>
              <mc:Fallback>
                <p:oleObj r:id="rId13" imgW="1752600" imgH="838200" progId="Equation.3">
                  <p:embed/>
                  <p:pic>
                    <p:nvPicPr>
                      <p:cNvPr id="0" name="图片 3111"/>
                      <p:cNvPicPr/>
                      <p:nvPr/>
                    </p:nvPicPr>
                    <p:blipFill>
                      <a:blip r:embed="rId14"/>
                      <a:stretch>
                        <a:fillRect/>
                      </a:stretch>
                    </p:blipFill>
                    <p:spPr>
                      <a:xfrm>
                        <a:off x="7131368" y="4691698"/>
                        <a:ext cx="1636712" cy="782637"/>
                      </a:xfrm>
                      <a:prstGeom prst="rect">
                        <a:avLst/>
                      </a:prstGeom>
                      <a:noFill/>
                      <a:ln w="38100">
                        <a:noFill/>
                        <a:miter/>
                      </a:ln>
                    </p:spPr>
                  </p:pic>
                </p:oleObj>
              </mc:Fallback>
            </mc:AlternateContent>
          </a:graphicData>
        </a:graphic>
      </p:graphicFrame>
      <p:graphicFrame>
        <p:nvGraphicFramePr>
          <p:cNvPr id="19468" name="对象 19467"/>
          <p:cNvGraphicFramePr>
            <a:graphicFrameLocks noChangeAspect="1"/>
          </p:cNvGraphicFramePr>
          <p:nvPr/>
        </p:nvGraphicFramePr>
        <p:xfrm>
          <a:off x="8844280" y="4907598"/>
          <a:ext cx="533400" cy="295275"/>
        </p:xfrm>
        <a:graphic>
          <a:graphicData uri="http://schemas.openxmlformats.org/presentationml/2006/ole">
            <mc:AlternateContent xmlns:mc="http://schemas.openxmlformats.org/markup-compatibility/2006">
              <mc:Choice xmlns:v="urn:schemas-microsoft-com:vml" Requires="v">
                <p:oleObj spid="_x0000_s11343" r:id="rId15" imgW="571500" imgH="317500" progId="Equation.3">
                  <p:embed/>
                </p:oleObj>
              </mc:Choice>
              <mc:Fallback>
                <p:oleObj r:id="rId15" imgW="571500" imgH="317500" progId="Equation.3">
                  <p:embed/>
                  <p:pic>
                    <p:nvPicPr>
                      <p:cNvPr id="0" name="图片 3117"/>
                      <p:cNvPicPr/>
                      <p:nvPr/>
                    </p:nvPicPr>
                    <p:blipFill>
                      <a:blip r:embed="rId16"/>
                      <a:stretch>
                        <a:fillRect/>
                      </a:stretch>
                    </p:blipFill>
                    <p:spPr>
                      <a:xfrm>
                        <a:off x="8844280" y="4907598"/>
                        <a:ext cx="533400" cy="295275"/>
                      </a:xfrm>
                      <a:prstGeom prst="rect">
                        <a:avLst/>
                      </a:prstGeom>
                      <a:noFill/>
                      <a:ln w="38100">
                        <a:noFill/>
                        <a:miter/>
                      </a:ln>
                    </p:spPr>
                  </p:pic>
                </p:oleObj>
              </mc:Fallback>
            </mc:AlternateContent>
          </a:graphicData>
        </a:graphic>
      </p:graphicFrame>
      <p:graphicFrame>
        <p:nvGraphicFramePr>
          <p:cNvPr id="19469" name="对象 19468"/>
          <p:cNvGraphicFramePr>
            <a:graphicFrameLocks noChangeAspect="1"/>
          </p:cNvGraphicFramePr>
          <p:nvPr/>
        </p:nvGraphicFramePr>
        <p:xfrm>
          <a:off x="3955098" y="5634673"/>
          <a:ext cx="2112962" cy="392112"/>
        </p:xfrm>
        <a:graphic>
          <a:graphicData uri="http://schemas.openxmlformats.org/presentationml/2006/ole">
            <mc:AlternateContent xmlns:mc="http://schemas.openxmlformats.org/markup-compatibility/2006">
              <mc:Choice xmlns:v="urn:schemas-microsoft-com:vml" Requires="v">
                <p:oleObj spid="_x0000_s11344" r:id="rId17" imgW="2260600" imgH="419100" progId="Equation.3">
                  <p:embed/>
                </p:oleObj>
              </mc:Choice>
              <mc:Fallback>
                <p:oleObj r:id="rId17" imgW="2260600" imgH="419100" progId="Equation.3">
                  <p:embed/>
                  <p:pic>
                    <p:nvPicPr>
                      <p:cNvPr id="0" name="图片 3114"/>
                      <p:cNvPicPr/>
                      <p:nvPr/>
                    </p:nvPicPr>
                    <p:blipFill>
                      <a:blip r:embed="rId18"/>
                      <a:stretch>
                        <a:fillRect/>
                      </a:stretch>
                    </p:blipFill>
                    <p:spPr>
                      <a:xfrm>
                        <a:off x="3955098" y="5634673"/>
                        <a:ext cx="2112962" cy="3921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wipe(left)">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left)">
                                      <p:cBhvr>
                                        <p:cTn id="12" dur="500"/>
                                        <p:tgtEl>
                                          <p:spTgt spid="19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wipe(left)">
                                      <p:cBhvr>
                                        <p:cTn id="17" dur="500"/>
                                        <p:tgtEl>
                                          <p:spTgt spid="194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500"/>
                                        <p:tgtEl>
                                          <p:spTgt spid="194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wipe(left)">
                                      <p:cBhvr>
                                        <p:cTn id="27" dur="500"/>
                                        <p:tgtEl>
                                          <p:spTgt spid="1946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9464"/>
                                        </p:tgtEl>
                                        <p:attrNameLst>
                                          <p:attrName>style.visibility</p:attrName>
                                        </p:attrNameLst>
                                      </p:cBhvr>
                                      <p:to>
                                        <p:strVal val="visible"/>
                                      </p:to>
                                    </p:set>
                                    <p:animEffect transition="in" filter="wipe(left)">
                                      <p:cBhvr>
                                        <p:cTn id="31" dur="500"/>
                                        <p:tgtEl>
                                          <p:spTgt spid="194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465"/>
                                        </p:tgtEl>
                                        <p:attrNameLst>
                                          <p:attrName>style.visibility</p:attrName>
                                        </p:attrNameLst>
                                      </p:cBhvr>
                                      <p:to>
                                        <p:strVal val="visible"/>
                                      </p:to>
                                    </p:set>
                                    <p:animEffect transition="in" filter="wipe(left)">
                                      <p:cBhvr>
                                        <p:cTn id="36" dur="500"/>
                                        <p:tgtEl>
                                          <p:spTgt spid="194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9466"/>
                                        </p:tgtEl>
                                        <p:attrNameLst>
                                          <p:attrName>style.visibility</p:attrName>
                                        </p:attrNameLst>
                                      </p:cBhvr>
                                      <p:to>
                                        <p:strVal val="visible"/>
                                      </p:to>
                                    </p:set>
                                    <p:animEffect transition="in" filter="wipe(left)">
                                      <p:cBhvr>
                                        <p:cTn id="41" dur="500"/>
                                        <p:tgtEl>
                                          <p:spTgt spid="194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467"/>
                                        </p:tgtEl>
                                        <p:attrNameLst>
                                          <p:attrName>style.visibility</p:attrName>
                                        </p:attrNameLst>
                                      </p:cBhvr>
                                      <p:to>
                                        <p:strVal val="visible"/>
                                      </p:to>
                                    </p:set>
                                    <p:animEffect transition="in" filter="wipe(left)">
                                      <p:cBhvr>
                                        <p:cTn id="46" dur="500"/>
                                        <p:tgtEl>
                                          <p:spTgt spid="194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468"/>
                                        </p:tgtEl>
                                        <p:attrNameLst>
                                          <p:attrName>style.visibility</p:attrName>
                                        </p:attrNameLst>
                                      </p:cBhvr>
                                      <p:to>
                                        <p:strVal val="visible"/>
                                      </p:to>
                                    </p:set>
                                    <p:animEffect transition="in" filter="wipe(left)">
                                      <p:cBhvr>
                                        <p:cTn id="51" dur="500"/>
                                        <p:tgtEl>
                                          <p:spTgt spid="1946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469"/>
                                        </p:tgtEl>
                                        <p:attrNameLst>
                                          <p:attrName>style.visibility</p:attrName>
                                        </p:attrNameLst>
                                      </p:cBhvr>
                                      <p:to>
                                        <p:strVal val="visible"/>
                                      </p:to>
                                    </p:set>
                                    <p:animEffect transition="in" filter="wipe(left)">
                                      <p:cBhvr>
                                        <p:cTn id="56" dur="500"/>
                                        <p:tgtEl>
                                          <p:spTgt spid="19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3" grpId="0" animBg="1"/>
      <p:bldP spid="194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21740"/>
            <a:ext cx="10330815" cy="510730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0481" name="文本框 20481"/>
          <p:cNvSpPr txBox="1"/>
          <p:nvPr/>
        </p:nvSpPr>
        <p:spPr>
          <a:xfrm>
            <a:off x="2193925" y="137858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a:t>
            </a:r>
            <a:endParaRPr lang="en-US" altLang="zh-CN" sz="2800" b="1">
              <a:latin typeface="Times New Roman" panose="02020603050405020304" pitchFamily="18" charset="0"/>
              <a:ea typeface="宋体" panose="02010600030101010101" pitchFamily="2" charset="-122"/>
            </a:endParaRPr>
          </a:p>
        </p:txBody>
      </p:sp>
      <p:graphicFrame>
        <p:nvGraphicFramePr>
          <p:cNvPr id="20482" name="对象 20482"/>
          <p:cNvGraphicFramePr>
            <a:graphicFrameLocks noChangeAspect="1"/>
          </p:cNvGraphicFramePr>
          <p:nvPr/>
        </p:nvGraphicFramePr>
        <p:xfrm>
          <a:off x="3160713" y="1184910"/>
          <a:ext cx="6554787" cy="1054100"/>
        </p:xfrm>
        <a:graphic>
          <a:graphicData uri="http://schemas.openxmlformats.org/presentationml/2006/ole">
            <mc:AlternateContent xmlns:mc="http://schemas.openxmlformats.org/markup-compatibility/2006">
              <mc:Choice xmlns:v="urn:schemas-microsoft-com:vml" Requires="v">
                <p:oleObj spid="_x0000_s12352" r:id="rId3" imgW="6553200" imgH="1054100" progId="Equation.3">
                  <p:embed/>
                </p:oleObj>
              </mc:Choice>
              <mc:Fallback>
                <p:oleObj r:id="rId3" imgW="6553200" imgH="1054100" progId="Equation.3">
                  <p:embed/>
                  <p:pic>
                    <p:nvPicPr>
                      <p:cNvPr id="0" name="图片 3104"/>
                      <p:cNvPicPr/>
                      <p:nvPr/>
                    </p:nvPicPr>
                    <p:blipFill>
                      <a:blip r:embed="rId4"/>
                      <a:stretch>
                        <a:fillRect/>
                      </a:stretch>
                    </p:blipFill>
                    <p:spPr>
                      <a:xfrm>
                        <a:off x="3160713" y="1184910"/>
                        <a:ext cx="6554787" cy="1054100"/>
                      </a:xfrm>
                      <a:prstGeom prst="rect">
                        <a:avLst/>
                      </a:prstGeom>
                      <a:noFill/>
                      <a:ln w="38100">
                        <a:noFill/>
                        <a:miter/>
                      </a:ln>
                    </p:spPr>
                  </p:pic>
                </p:oleObj>
              </mc:Fallback>
            </mc:AlternateContent>
          </a:graphicData>
        </a:graphic>
      </p:graphicFrame>
      <p:sp>
        <p:nvSpPr>
          <p:cNvPr id="20484" name="文本框 20483"/>
          <p:cNvSpPr txBox="1"/>
          <p:nvPr/>
        </p:nvSpPr>
        <p:spPr>
          <a:xfrm>
            <a:off x="2216150" y="2388235"/>
            <a:ext cx="1295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0485" name="对象 20484"/>
          <p:cNvGraphicFramePr>
            <a:graphicFrameLocks noChangeAspect="1"/>
          </p:cNvGraphicFramePr>
          <p:nvPr/>
        </p:nvGraphicFramePr>
        <p:xfrm>
          <a:off x="2997200" y="2312035"/>
          <a:ext cx="3975100" cy="742950"/>
        </p:xfrm>
        <a:graphic>
          <a:graphicData uri="http://schemas.openxmlformats.org/presentationml/2006/ole">
            <mc:AlternateContent xmlns:mc="http://schemas.openxmlformats.org/markup-compatibility/2006">
              <mc:Choice xmlns:v="urn:schemas-microsoft-com:vml" Requires="v">
                <p:oleObj spid="_x0000_s12353" r:id="rId5" imgW="4483100" imgH="838200" progId="Equation.3">
                  <p:embed/>
                </p:oleObj>
              </mc:Choice>
              <mc:Fallback>
                <p:oleObj r:id="rId5" imgW="4483100" imgH="838200" progId="Equation.3">
                  <p:embed/>
                  <p:pic>
                    <p:nvPicPr>
                      <p:cNvPr id="0" name="图片 3112"/>
                      <p:cNvPicPr/>
                      <p:nvPr/>
                    </p:nvPicPr>
                    <p:blipFill>
                      <a:blip r:embed="rId6"/>
                      <a:stretch>
                        <a:fillRect/>
                      </a:stretch>
                    </p:blipFill>
                    <p:spPr>
                      <a:xfrm>
                        <a:off x="2997200" y="2312035"/>
                        <a:ext cx="3975100" cy="742950"/>
                      </a:xfrm>
                      <a:prstGeom prst="rect">
                        <a:avLst/>
                      </a:prstGeom>
                      <a:noFill/>
                      <a:ln w="38100">
                        <a:noFill/>
                        <a:miter/>
                      </a:ln>
                    </p:spPr>
                  </p:pic>
                </p:oleObj>
              </mc:Fallback>
            </mc:AlternateContent>
          </a:graphicData>
        </a:graphic>
      </p:graphicFrame>
      <p:graphicFrame>
        <p:nvGraphicFramePr>
          <p:cNvPr id="20486" name="对象 20485"/>
          <p:cNvGraphicFramePr>
            <a:graphicFrameLocks noChangeAspect="1"/>
          </p:cNvGraphicFramePr>
          <p:nvPr/>
        </p:nvGraphicFramePr>
        <p:xfrm>
          <a:off x="3990975" y="3045460"/>
          <a:ext cx="2916238" cy="1508125"/>
        </p:xfrm>
        <a:graphic>
          <a:graphicData uri="http://schemas.openxmlformats.org/presentationml/2006/ole">
            <mc:AlternateContent xmlns:mc="http://schemas.openxmlformats.org/markup-compatibility/2006">
              <mc:Choice xmlns:v="urn:schemas-microsoft-com:vml" Requires="v">
                <p:oleObj spid="_x0000_s12354" r:id="rId7" imgW="3289300" imgH="1701800" progId="Equation.3">
                  <p:embed/>
                </p:oleObj>
              </mc:Choice>
              <mc:Fallback>
                <p:oleObj r:id="rId7" imgW="3289300" imgH="1701800" progId="Equation.3">
                  <p:embed/>
                  <p:pic>
                    <p:nvPicPr>
                      <p:cNvPr id="0" name="图片 3105"/>
                      <p:cNvPicPr/>
                      <p:nvPr/>
                    </p:nvPicPr>
                    <p:blipFill>
                      <a:blip r:embed="rId8"/>
                      <a:stretch>
                        <a:fillRect/>
                      </a:stretch>
                    </p:blipFill>
                    <p:spPr>
                      <a:xfrm>
                        <a:off x="3990975" y="3045460"/>
                        <a:ext cx="2916238" cy="1508125"/>
                      </a:xfrm>
                      <a:prstGeom prst="rect">
                        <a:avLst/>
                      </a:prstGeom>
                      <a:noFill/>
                      <a:ln w="38100">
                        <a:noFill/>
                        <a:miter/>
                      </a:ln>
                    </p:spPr>
                  </p:pic>
                </p:oleObj>
              </mc:Fallback>
            </mc:AlternateContent>
          </a:graphicData>
        </a:graphic>
      </p:graphicFrame>
      <p:graphicFrame>
        <p:nvGraphicFramePr>
          <p:cNvPr id="20487" name="对象 20486"/>
          <p:cNvGraphicFramePr>
            <a:graphicFrameLocks noChangeAspect="1"/>
          </p:cNvGraphicFramePr>
          <p:nvPr/>
        </p:nvGraphicFramePr>
        <p:xfrm>
          <a:off x="6969125" y="3693160"/>
          <a:ext cx="1012825" cy="212725"/>
        </p:xfrm>
        <a:graphic>
          <a:graphicData uri="http://schemas.openxmlformats.org/presentationml/2006/ole">
            <mc:AlternateContent xmlns:mc="http://schemas.openxmlformats.org/markup-compatibility/2006">
              <mc:Choice xmlns:v="urn:schemas-microsoft-com:vml" Requires="v">
                <p:oleObj spid="_x0000_s12355" r:id="rId9" imgW="1143000" imgH="241300" progId="Equation.3">
                  <p:embed/>
                </p:oleObj>
              </mc:Choice>
              <mc:Fallback>
                <p:oleObj r:id="rId9" imgW="1143000" imgH="241300" progId="Equation.3">
                  <p:embed/>
                  <p:pic>
                    <p:nvPicPr>
                      <p:cNvPr id="0" name="图片 3107"/>
                      <p:cNvPicPr/>
                      <p:nvPr/>
                    </p:nvPicPr>
                    <p:blipFill>
                      <a:blip r:embed="rId10"/>
                      <a:stretch>
                        <a:fillRect/>
                      </a:stretch>
                    </p:blipFill>
                    <p:spPr>
                      <a:xfrm>
                        <a:off x="6969125" y="3693160"/>
                        <a:ext cx="1012825" cy="212725"/>
                      </a:xfrm>
                      <a:prstGeom prst="rect">
                        <a:avLst/>
                      </a:prstGeom>
                      <a:noFill/>
                      <a:ln w="38100">
                        <a:noFill/>
                        <a:miter/>
                      </a:ln>
                    </p:spPr>
                  </p:pic>
                </p:oleObj>
              </mc:Fallback>
            </mc:AlternateContent>
          </a:graphicData>
        </a:graphic>
      </p:graphicFrame>
      <p:graphicFrame>
        <p:nvGraphicFramePr>
          <p:cNvPr id="20488" name="对象 20487"/>
          <p:cNvGraphicFramePr>
            <a:graphicFrameLocks noChangeAspect="1"/>
          </p:cNvGraphicFramePr>
          <p:nvPr/>
        </p:nvGraphicFramePr>
        <p:xfrm>
          <a:off x="3086100" y="4588510"/>
          <a:ext cx="2895600" cy="371475"/>
        </p:xfrm>
        <a:graphic>
          <a:graphicData uri="http://schemas.openxmlformats.org/presentationml/2006/ole">
            <mc:AlternateContent xmlns:mc="http://schemas.openxmlformats.org/markup-compatibility/2006">
              <mc:Choice xmlns:v="urn:schemas-microsoft-com:vml" Requires="v">
                <p:oleObj spid="_x0000_s12356" r:id="rId11" imgW="3263900" imgH="419100" progId="Equation.3">
                  <p:embed/>
                </p:oleObj>
              </mc:Choice>
              <mc:Fallback>
                <p:oleObj r:id="rId11" imgW="3263900" imgH="419100" progId="Equation.3">
                  <p:embed/>
                  <p:pic>
                    <p:nvPicPr>
                      <p:cNvPr id="0" name="图片 3106"/>
                      <p:cNvPicPr/>
                      <p:nvPr/>
                    </p:nvPicPr>
                    <p:blipFill>
                      <a:blip r:embed="rId12"/>
                      <a:stretch>
                        <a:fillRect/>
                      </a:stretch>
                    </p:blipFill>
                    <p:spPr>
                      <a:xfrm>
                        <a:off x="3086100" y="4588510"/>
                        <a:ext cx="2895600" cy="371475"/>
                      </a:xfrm>
                      <a:prstGeom prst="rect">
                        <a:avLst/>
                      </a:prstGeom>
                      <a:noFill/>
                      <a:ln w="38100">
                        <a:noFill/>
                        <a:miter/>
                      </a:ln>
                    </p:spPr>
                  </p:pic>
                </p:oleObj>
              </mc:Fallback>
            </mc:AlternateContent>
          </a:graphicData>
        </a:graphic>
      </p:graphicFrame>
      <p:graphicFrame>
        <p:nvGraphicFramePr>
          <p:cNvPr id="20489" name="对象 20488"/>
          <p:cNvGraphicFramePr>
            <a:graphicFrameLocks noChangeAspect="1"/>
          </p:cNvGraphicFramePr>
          <p:nvPr/>
        </p:nvGraphicFramePr>
        <p:xfrm>
          <a:off x="3382963" y="5320348"/>
          <a:ext cx="3176587" cy="935037"/>
        </p:xfrm>
        <a:graphic>
          <a:graphicData uri="http://schemas.openxmlformats.org/presentationml/2006/ole">
            <mc:AlternateContent xmlns:mc="http://schemas.openxmlformats.org/markup-compatibility/2006">
              <mc:Choice xmlns:v="urn:schemas-microsoft-com:vml" Requires="v">
                <p:oleObj spid="_x0000_s12357" r:id="rId13" imgW="3581400" imgH="1054100" progId="Equation.3">
                  <p:embed/>
                </p:oleObj>
              </mc:Choice>
              <mc:Fallback>
                <p:oleObj r:id="rId13" imgW="3581400" imgH="1054100" progId="Equation.3">
                  <p:embed/>
                  <p:pic>
                    <p:nvPicPr>
                      <p:cNvPr id="0" name="图片 3109"/>
                      <p:cNvPicPr/>
                      <p:nvPr/>
                    </p:nvPicPr>
                    <p:blipFill>
                      <a:blip r:embed="rId14"/>
                      <a:stretch>
                        <a:fillRect/>
                      </a:stretch>
                    </p:blipFill>
                    <p:spPr>
                      <a:xfrm>
                        <a:off x="3382963" y="5320348"/>
                        <a:ext cx="3176587" cy="935037"/>
                      </a:xfrm>
                      <a:prstGeom prst="rect">
                        <a:avLst/>
                      </a:prstGeom>
                      <a:noFill/>
                      <a:ln w="38100">
                        <a:noFill/>
                        <a:miter/>
                      </a:ln>
                    </p:spPr>
                  </p:pic>
                </p:oleObj>
              </mc:Fallback>
            </mc:AlternateContent>
          </a:graphicData>
        </a:graphic>
      </p:graphicFrame>
      <p:graphicFrame>
        <p:nvGraphicFramePr>
          <p:cNvPr id="20490" name="对象 20489"/>
          <p:cNvGraphicFramePr>
            <a:graphicFrameLocks noChangeAspect="1"/>
          </p:cNvGraphicFramePr>
          <p:nvPr/>
        </p:nvGraphicFramePr>
        <p:xfrm>
          <a:off x="6704013" y="5402898"/>
          <a:ext cx="801687" cy="777875"/>
        </p:xfrm>
        <a:graphic>
          <a:graphicData uri="http://schemas.openxmlformats.org/presentationml/2006/ole">
            <mc:AlternateContent xmlns:mc="http://schemas.openxmlformats.org/markup-compatibility/2006">
              <mc:Choice xmlns:v="urn:schemas-microsoft-com:vml" Requires="v">
                <p:oleObj spid="_x0000_s12358" r:id="rId15" imgW="901700" imgH="876300" progId="Equation.3">
                  <p:embed/>
                </p:oleObj>
              </mc:Choice>
              <mc:Fallback>
                <p:oleObj r:id="rId15" imgW="901700" imgH="876300" progId="Equation.3">
                  <p:embed/>
                  <p:pic>
                    <p:nvPicPr>
                      <p:cNvPr id="0" name="图片 3113"/>
                      <p:cNvPicPr/>
                      <p:nvPr/>
                    </p:nvPicPr>
                    <p:blipFill>
                      <a:blip r:embed="rId16"/>
                      <a:stretch>
                        <a:fillRect/>
                      </a:stretch>
                    </p:blipFill>
                    <p:spPr>
                      <a:xfrm>
                        <a:off x="6704013" y="5402898"/>
                        <a:ext cx="801687" cy="7778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wipe(left)">
                                      <p:cBhvr>
                                        <p:cTn id="17" dur="500"/>
                                        <p:tgtEl>
                                          <p:spTgt spid="20486"/>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20486"/>
                                        </p:tgtEl>
                                        <p:attrNameLst>
                                          <p:attrName>style.visibility</p:attrName>
                                        </p:attrNameLst>
                                      </p:cBhvr>
                                      <p:to>
                                        <p:strVal val="visible"/>
                                      </p:to>
                                    </p:set>
                                    <p:animEffect transition="in" filter="blinds(horizontal)">
                                      <p:cBhvr>
                                        <p:cTn id="21" dur="500"/>
                                        <p:tgtEl>
                                          <p:spTgt spid="2048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487"/>
                                        </p:tgtEl>
                                        <p:attrNameLst>
                                          <p:attrName>style.visibility</p:attrName>
                                        </p:attrNameLst>
                                      </p:cBhvr>
                                      <p:to>
                                        <p:strVal val="visible"/>
                                      </p:to>
                                    </p:set>
                                    <p:animEffect transition="in" filter="wipe(left)">
                                      <p:cBhvr>
                                        <p:cTn id="26" dur="500"/>
                                        <p:tgtEl>
                                          <p:spTgt spid="204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488"/>
                                        </p:tgtEl>
                                        <p:attrNameLst>
                                          <p:attrName>style.visibility</p:attrName>
                                        </p:attrNameLst>
                                      </p:cBhvr>
                                      <p:to>
                                        <p:strVal val="visible"/>
                                      </p:to>
                                    </p:set>
                                    <p:animEffect transition="in" filter="wipe(left)">
                                      <p:cBhvr>
                                        <p:cTn id="31" dur="500"/>
                                        <p:tgtEl>
                                          <p:spTgt spid="2048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0489"/>
                                        </p:tgtEl>
                                        <p:attrNameLst>
                                          <p:attrName>style.visibility</p:attrName>
                                        </p:attrNameLst>
                                      </p:cBhvr>
                                      <p:to>
                                        <p:strVal val="visible"/>
                                      </p:to>
                                    </p:set>
                                    <p:animEffect transition="in" filter="wipe(left)">
                                      <p:cBhvr>
                                        <p:cTn id="36" dur="500"/>
                                        <p:tgtEl>
                                          <p:spTgt spid="2048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490"/>
                                        </p:tgtEl>
                                        <p:attrNameLst>
                                          <p:attrName>style.visibility</p:attrName>
                                        </p:attrNameLst>
                                      </p:cBhvr>
                                      <p:to>
                                        <p:strVal val="visible"/>
                                      </p:to>
                                    </p:set>
                                    <p:animEffect transition="in" filter="wipe(left)">
                                      <p:cBhvr>
                                        <p:cTn id="41"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77925" y="1099185"/>
            <a:ext cx="10330815" cy="527685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1505" name="文本框 21505"/>
          <p:cNvSpPr txBox="1"/>
          <p:nvPr/>
        </p:nvSpPr>
        <p:spPr>
          <a:xfrm>
            <a:off x="2441575" y="104203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endParaRPr lang="en-US" altLang="zh-CN" sz="2800" b="1">
              <a:latin typeface="Times New Roman" panose="02020603050405020304" pitchFamily="18" charset="0"/>
              <a:ea typeface="宋体" panose="02010600030101010101" pitchFamily="2" charset="-122"/>
            </a:endParaRPr>
          </a:p>
        </p:txBody>
      </p:sp>
      <p:graphicFrame>
        <p:nvGraphicFramePr>
          <p:cNvPr id="21506" name="对象 21506"/>
          <p:cNvGraphicFramePr>
            <a:graphicFrameLocks noChangeAspect="1"/>
          </p:cNvGraphicFramePr>
          <p:nvPr/>
        </p:nvGraphicFramePr>
        <p:xfrm>
          <a:off x="3328988" y="1099185"/>
          <a:ext cx="5259387" cy="469900"/>
        </p:xfrm>
        <a:graphic>
          <a:graphicData uri="http://schemas.openxmlformats.org/presentationml/2006/ole">
            <mc:AlternateContent xmlns:mc="http://schemas.openxmlformats.org/markup-compatibility/2006">
              <mc:Choice xmlns:v="urn:schemas-microsoft-com:vml" Requires="v">
                <p:oleObj spid="_x0000_s13421" r:id="rId3" imgW="5257800" imgH="469900" progId="Equation.3">
                  <p:embed/>
                </p:oleObj>
              </mc:Choice>
              <mc:Fallback>
                <p:oleObj r:id="rId3" imgW="5257800" imgH="469900" progId="Equation.3">
                  <p:embed/>
                  <p:pic>
                    <p:nvPicPr>
                      <p:cNvPr id="0" name="图片 3080"/>
                      <p:cNvPicPr/>
                      <p:nvPr/>
                    </p:nvPicPr>
                    <p:blipFill>
                      <a:blip r:embed="rId4"/>
                      <a:stretch>
                        <a:fillRect/>
                      </a:stretch>
                    </p:blipFill>
                    <p:spPr>
                      <a:xfrm>
                        <a:off x="3328988" y="1099185"/>
                        <a:ext cx="5259387" cy="469900"/>
                      </a:xfrm>
                      <a:prstGeom prst="rect">
                        <a:avLst/>
                      </a:prstGeom>
                      <a:noFill/>
                      <a:ln w="38100">
                        <a:noFill/>
                        <a:miter/>
                      </a:ln>
                    </p:spPr>
                  </p:pic>
                </p:oleObj>
              </mc:Fallback>
            </mc:AlternateContent>
          </a:graphicData>
        </a:graphic>
      </p:graphicFrame>
      <p:sp>
        <p:nvSpPr>
          <p:cNvPr id="21508" name="文本框 21507"/>
          <p:cNvSpPr txBox="1"/>
          <p:nvPr/>
        </p:nvSpPr>
        <p:spPr>
          <a:xfrm>
            <a:off x="2517775" y="1894523"/>
            <a:ext cx="1295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1509" name="对象 21508"/>
          <p:cNvGraphicFramePr>
            <a:graphicFrameLocks noChangeAspect="1"/>
          </p:cNvGraphicFramePr>
          <p:nvPr/>
        </p:nvGraphicFramePr>
        <p:xfrm>
          <a:off x="3355975" y="1727835"/>
          <a:ext cx="3243263" cy="787400"/>
        </p:xfrm>
        <a:graphic>
          <a:graphicData uri="http://schemas.openxmlformats.org/presentationml/2006/ole">
            <mc:AlternateContent xmlns:mc="http://schemas.openxmlformats.org/markup-compatibility/2006">
              <mc:Choice xmlns:v="urn:schemas-microsoft-com:vml" Requires="v">
                <p:oleObj spid="_x0000_s13422" r:id="rId5" imgW="3657600" imgH="889000" progId="Equation.3">
                  <p:embed/>
                </p:oleObj>
              </mc:Choice>
              <mc:Fallback>
                <p:oleObj r:id="rId5" imgW="3657600" imgH="889000" progId="Equation.3">
                  <p:embed/>
                  <p:pic>
                    <p:nvPicPr>
                      <p:cNvPr id="0" name="图片 3087"/>
                      <p:cNvPicPr/>
                      <p:nvPr/>
                    </p:nvPicPr>
                    <p:blipFill>
                      <a:blip r:embed="rId6"/>
                      <a:stretch>
                        <a:fillRect/>
                      </a:stretch>
                    </p:blipFill>
                    <p:spPr>
                      <a:xfrm>
                        <a:off x="3355975" y="1727835"/>
                        <a:ext cx="3243263" cy="787400"/>
                      </a:xfrm>
                      <a:prstGeom prst="rect">
                        <a:avLst/>
                      </a:prstGeom>
                      <a:noFill/>
                      <a:ln w="38100">
                        <a:noFill/>
                        <a:miter/>
                      </a:ln>
                    </p:spPr>
                  </p:pic>
                </p:oleObj>
              </mc:Fallback>
            </mc:AlternateContent>
          </a:graphicData>
        </a:graphic>
      </p:graphicFrame>
      <p:graphicFrame>
        <p:nvGraphicFramePr>
          <p:cNvPr id="21510" name="对象 21509"/>
          <p:cNvGraphicFramePr>
            <a:graphicFrameLocks noChangeAspect="1"/>
          </p:cNvGraphicFramePr>
          <p:nvPr/>
        </p:nvGraphicFramePr>
        <p:xfrm>
          <a:off x="3605213" y="2626360"/>
          <a:ext cx="5303837" cy="774700"/>
        </p:xfrm>
        <a:graphic>
          <a:graphicData uri="http://schemas.openxmlformats.org/presentationml/2006/ole">
            <mc:AlternateContent xmlns:mc="http://schemas.openxmlformats.org/markup-compatibility/2006">
              <mc:Choice xmlns:v="urn:schemas-microsoft-com:vml" Requires="v">
                <p:oleObj spid="_x0000_s13423" r:id="rId7" imgW="5981700" imgH="876300" progId="Equation.3">
                  <p:embed/>
                </p:oleObj>
              </mc:Choice>
              <mc:Fallback>
                <p:oleObj r:id="rId7" imgW="5981700" imgH="876300" progId="Equation.3">
                  <p:embed/>
                  <p:pic>
                    <p:nvPicPr>
                      <p:cNvPr id="0" name="图片 3085"/>
                      <p:cNvPicPr/>
                      <p:nvPr/>
                    </p:nvPicPr>
                    <p:blipFill>
                      <a:blip r:embed="rId8"/>
                      <a:stretch>
                        <a:fillRect/>
                      </a:stretch>
                    </p:blipFill>
                    <p:spPr>
                      <a:xfrm>
                        <a:off x="3605213" y="2626360"/>
                        <a:ext cx="5303837" cy="774700"/>
                      </a:xfrm>
                      <a:prstGeom prst="rect">
                        <a:avLst/>
                      </a:prstGeom>
                      <a:noFill/>
                      <a:ln w="38100">
                        <a:noFill/>
                        <a:miter/>
                      </a:ln>
                    </p:spPr>
                  </p:pic>
                </p:oleObj>
              </mc:Fallback>
            </mc:AlternateContent>
          </a:graphicData>
        </a:graphic>
      </p:graphicFrame>
      <p:graphicFrame>
        <p:nvGraphicFramePr>
          <p:cNvPr id="21511" name="对象 21510"/>
          <p:cNvGraphicFramePr>
            <a:graphicFrameLocks noChangeAspect="1"/>
          </p:cNvGraphicFramePr>
          <p:nvPr/>
        </p:nvGraphicFramePr>
        <p:xfrm>
          <a:off x="8994775" y="2829560"/>
          <a:ext cx="981075" cy="346075"/>
        </p:xfrm>
        <a:graphic>
          <a:graphicData uri="http://schemas.openxmlformats.org/presentationml/2006/ole">
            <mc:AlternateContent xmlns:mc="http://schemas.openxmlformats.org/markup-compatibility/2006">
              <mc:Choice xmlns:v="urn:schemas-microsoft-com:vml" Requires="v">
                <p:oleObj spid="_x0000_s13424" r:id="rId9" imgW="1104900" imgH="393700" progId="Equation.3">
                  <p:embed/>
                </p:oleObj>
              </mc:Choice>
              <mc:Fallback>
                <p:oleObj r:id="rId9" imgW="1104900" imgH="393700" progId="Equation.3">
                  <p:embed/>
                  <p:pic>
                    <p:nvPicPr>
                      <p:cNvPr id="0" name="图片 3090"/>
                      <p:cNvPicPr/>
                      <p:nvPr/>
                    </p:nvPicPr>
                    <p:blipFill>
                      <a:blip r:embed="rId10"/>
                      <a:stretch>
                        <a:fillRect/>
                      </a:stretch>
                    </p:blipFill>
                    <p:spPr>
                      <a:xfrm>
                        <a:off x="8994775" y="2829560"/>
                        <a:ext cx="981075" cy="346075"/>
                      </a:xfrm>
                      <a:prstGeom prst="rect">
                        <a:avLst/>
                      </a:prstGeom>
                      <a:noFill/>
                      <a:ln w="38100">
                        <a:noFill/>
                        <a:miter/>
                      </a:ln>
                    </p:spPr>
                  </p:pic>
                </p:oleObj>
              </mc:Fallback>
            </mc:AlternateContent>
          </a:graphicData>
        </a:graphic>
      </p:graphicFrame>
      <p:graphicFrame>
        <p:nvGraphicFramePr>
          <p:cNvPr id="21512" name="对象 21511"/>
          <p:cNvGraphicFramePr>
            <a:graphicFrameLocks noChangeAspect="1"/>
          </p:cNvGraphicFramePr>
          <p:nvPr/>
        </p:nvGraphicFramePr>
        <p:xfrm>
          <a:off x="3279775" y="3556635"/>
          <a:ext cx="2716213" cy="415925"/>
        </p:xfrm>
        <a:graphic>
          <a:graphicData uri="http://schemas.openxmlformats.org/presentationml/2006/ole">
            <mc:AlternateContent xmlns:mc="http://schemas.openxmlformats.org/markup-compatibility/2006">
              <mc:Choice xmlns:v="urn:schemas-microsoft-com:vml" Requires="v">
                <p:oleObj spid="_x0000_s13425" r:id="rId11" imgW="3060700" imgH="469900" progId="Equation.3">
                  <p:embed/>
                </p:oleObj>
              </mc:Choice>
              <mc:Fallback>
                <p:oleObj r:id="rId11" imgW="3060700" imgH="469900" progId="Equation.3">
                  <p:embed/>
                  <p:pic>
                    <p:nvPicPr>
                      <p:cNvPr id="0" name="图片 3082"/>
                      <p:cNvPicPr/>
                      <p:nvPr/>
                    </p:nvPicPr>
                    <p:blipFill>
                      <a:blip r:embed="rId12"/>
                      <a:stretch>
                        <a:fillRect/>
                      </a:stretch>
                    </p:blipFill>
                    <p:spPr>
                      <a:xfrm>
                        <a:off x="3279775" y="3556635"/>
                        <a:ext cx="2716213" cy="415925"/>
                      </a:xfrm>
                      <a:prstGeom prst="rect">
                        <a:avLst/>
                      </a:prstGeom>
                      <a:noFill/>
                      <a:ln w="38100">
                        <a:noFill/>
                        <a:miter/>
                      </a:ln>
                    </p:spPr>
                  </p:pic>
                </p:oleObj>
              </mc:Fallback>
            </mc:AlternateContent>
          </a:graphicData>
        </a:graphic>
      </p:graphicFrame>
      <p:sp>
        <p:nvSpPr>
          <p:cNvPr id="21513" name="文本框 21512"/>
          <p:cNvSpPr txBox="1"/>
          <p:nvPr/>
        </p:nvSpPr>
        <p:spPr>
          <a:xfrm>
            <a:off x="2593975" y="4166235"/>
            <a:ext cx="1828800" cy="457200"/>
          </a:xfrm>
          <a:prstGeom prst="rect">
            <a:avLst/>
          </a:prstGeom>
          <a:noFill/>
          <a:ln w="9525">
            <a:noFill/>
          </a:ln>
        </p:spPr>
        <p:txBody>
          <a:bodyPr anchor="t">
            <a:spAutoFit/>
          </a:bodyPr>
          <a:lstStyle/>
          <a:p>
            <a:pPr>
              <a:spcBef>
                <a:spcPct val="50000"/>
              </a:spcBef>
            </a:pPr>
            <a:r>
              <a:rPr lang="zh-CN" altLang="en-US" b="1">
                <a:solidFill>
                  <a:schemeClr val="accent2"/>
                </a:solidFill>
                <a:latin typeface="Times New Roman" panose="02020603050405020304" pitchFamily="18" charset="0"/>
                <a:ea typeface="宋体" panose="02010600030101010101" pitchFamily="2" charset="-122"/>
              </a:rPr>
              <a:t>更一般地</a:t>
            </a:r>
            <a:endParaRPr lang="zh-CN" altLang="en-US" sz="2800" b="1">
              <a:solidFill>
                <a:schemeClr val="accent2"/>
              </a:solidFill>
              <a:latin typeface="Times New Roman" panose="02020603050405020304" pitchFamily="18" charset="0"/>
              <a:ea typeface="宋体" panose="02010600030101010101" pitchFamily="2" charset="-122"/>
            </a:endParaRPr>
          </a:p>
        </p:txBody>
      </p:sp>
      <p:graphicFrame>
        <p:nvGraphicFramePr>
          <p:cNvPr id="21514" name="对象 21513"/>
          <p:cNvGraphicFramePr>
            <a:graphicFrameLocks noChangeAspect="1"/>
          </p:cNvGraphicFramePr>
          <p:nvPr/>
        </p:nvGraphicFramePr>
        <p:xfrm>
          <a:off x="4546600" y="4207510"/>
          <a:ext cx="3381375" cy="415925"/>
        </p:xfrm>
        <a:graphic>
          <a:graphicData uri="http://schemas.openxmlformats.org/presentationml/2006/ole">
            <mc:AlternateContent xmlns:mc="http://schemas.openxmlformats.org/markup-compatibility/2006">
              <mc:Choice xmlns:v="urn:schemas-microsoft-com:vml" Requires="v">
                <p:oleObj spid="_x0000_s13426" r:id="rId13" imgW="3810000" imgH="469900" progId="Equation.3">
                  <p:embed/>
                </p:oleObj>
              </mc:Choice>
              <mc:Fallback>
                <p:oleObj r:id="rId13" imgW="3810000" imgH="469900" progId="Equation.3">
                  <p:embed/>
                  <p:pic>
                    <p:nvPicPr>
                      <p:cNvPr id="0" name="图片 3075"/>
                      <p:cNvPicPr/>
                      <p:nvPr/>
                    </p:nvPicPr>
                    <p:blipFill>
                      <a:blip r:embed="rId14"/>
                      <a:stretch>
                        <a:fillRect/>
                      </a:stretch>
                    </p:blipFill>
                    <p:spPr>
                      <a:xfrm>
                        <a:off x="4546600" y="4207510"/>
                        <a:ext cx="3381375" cy="415925"/>
                      </a:xfrm>
                      <a:prstGeom prst="rect">
                        <a:avLst/>
                      </a:prstGeom>
                      <a:noFill/>
                      <a:ln w="38100">
                        <a:noFill/>
                        <a:miter/>
                      </a:ln>
                    </p:spPr>
                  </p:pic>
                </p:oleObj>
              </mc:Fallback>
            </mc:AlternateContent>
          </a:graphicData>
        </a:graphic>
      </p:graphicFrame>
      <p:graphicFrame>
        <p:nvGraphicFramePr>
          <p:cNvPr id="21515" name="对象 21514"/>
          <p:cNvGraphicFramePr>
            <a:graphicFrameLocks noChangeAspect="1"/>
          </p:cNvGraphicFramePr>
          <p:nvPr/>
        </p:nvGraphicFramePr>
        <p:xfrm>
          <a:off x="3660775" y="5056823"/>
          <a:ext cx="754063" cy="404812"/>
        </p:xfrm>
        <a:graphic>
          <a:graphicData uri="http://schemas.openxmlformats.org/presentationml/2006/ole">
            <mc:AlternateContent xmlns:mc="http://schemas.openxmlformats.org/markup-compatibility/2006">
              <mc:Choice xmlns:v="urn:schemas-microsoft-com:vml" Requires="v">
                <p:oleObj spid="_x0000_s13427" r:id="rId15" imgW="850900" imgH="457200" progId="Equation.3">
                  <p:embed/>
                </p:oleObj>
              </mc:Choice>
              <mc:Fallback>
                <p:oleObj r:id="rId15" imgW="850900" imgH="457200" progId="Equation.3">
                  <p:embed/>
                  <p:pic>
                    <p:nvPicPr>
                      <p:cNvPr id="0" name="图片 3092"/>
                      <p:cNvPicPr/>
                      <p:nvPr/>
                    </p:nvPicPr>
                    <p:blipFill>
                      <a:blip r:embed="rId16"/>
                      <a:stretch>
                        <a:fillRect/>
                      </a:stretch>
                    </p:blipFill>
                    <p:spPr>
                      <a:xfrm>
                        <a:off x="3660775" y="5056823"/>
                        <a:ext cx="754063" cy="404812"/>
                      </a:xfrm>
                      <a:prstGeom prst="rect">
                        <a:avLst/>
                      </a:prstGeom>
                      <a:noFill/>
                      <a:ln w="38100">
                        <a:noFill/>
                        <a:miter/>
                      </a:ln>
                    </p:spPr>
                  </p:pic>
                </p:oleObj>
              </mc:Fallback>
            </mc:AlternateContent>
          </a:graphicData>
        </a:graphic>
      </p:graphicFrame>
      <p:sp>
        <p:nvSpPr>
          <p:cNvPr id="21516" name="文本框 21515"/>
          <p:cNvSpPr txBox="1"/>
          <p:nvPr/>
        </p:nvSpPr>
        <p:spPr>
          <a:xfrm>
            <a:off x="2517775" y="5004435"/>
            <a:ext cx="1828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例如</a:t>
            </a:r>
            <a:r>
              <a:rPr lang="en-US" altLang="zh-CN"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graphicFrame>
        <p:nvGraphicFramePr>
          <p:cNvPr id="21517" name="对象 21516"/>
          <p:cNvGraphicFramePr>
            <a:graphicFrameLocks noChangeAspect="1"/>
          </p:cNvGraphicFramePr>
          <p:nvPr/>
        </p:nvGraphicFramePr>
        <p:xfrm>
          <a:off x="4498975" y="4852035"/>
          <a:ext cx="1047750" cy="809625"/>
        </p:xfrm>
        <a:graphic>
          <a:graphicData uri="http://schemas.openxmlformats.org/presentationml/2006/ole">
            <mc:AlternateContent xmlns:mc="http://schemas.openxmlformats.org/markup-compatibility/2006">
              <mc:Choice xmlns:v="urn:schemas-microsoft-com:vml" Requires="v">
                <p:oleObj spid="_x0000_s13428" r:id="rId17" imgW="1181100" imgH="914400" progId="Equation.3">
                  <p:embed/>
                </p:oleObj>
              </mc:Choice>
              <mc:Fallback>
                <p:oleObj r:id="rId17" imgW="1181100" imgH="914400" progId="Equation.3">
                  <p:embed/>
                  <p:pic>
                    <p:nvPicPr>
                      <p:cNvPr id="0" name="图片 3079"/>
                      <p:cNvPicPr/>
                      <p:nvPr/>
                    </p:nvPicPr>
                    <p:blipFill>
                      <a:blip r:embed="rId18"/>
                      <a:stretch>
                        <a:fillRect/>
                      </a:stretch>
                    </p:blipFill>
                    <p:spPr>
                      <a:xfrm>
                        <a:off x="4498975" y="4852035"/>
                        <a:ext cx="1047750" cy="809625"/>
                      </a:xfrm>
                      <a:prstGeom prst="rect">
                        <a:avLst/>
                      </a:prstGeom>
                      <a:noFill/>
                      <a:ln w="38100">
                        <a:noFill/>
                        <a:miter/>
                      </a:ln>
                    </p:spPr>
                  </p:pic>
                </p:oleObj>
              </mc:Fallback>
            </mc:AlternateContent>
          </a:graphicData>
        </a:graphic>
      </p:graphicFrame>
      <p:graphicFrame>
        <p:nvGraphicFramePr>
          <p:cNvPr id="21518" name="对象 21517"/>
          <p:cNvGraphicFramePr>
            <a:graphicFrameLocks noChangeAspect="1"/>
          </p:cNvGraphicFramePr>
          <p:nvPr/>
        </p:nvGraphicFramePr>
        <p:xfrm>
          <a:off x="5707063" y="4852035"/>
          <a:ext cx="1001712" cy="754063"/>
        </p:xfrm>
        <a:graphic>
          <a:graphicData uri="http://schemas.openxmlformats.org/presentationml/2006/ole">
            <mc:AlternateContent xmlns:mc="http://schemas.openxmlformats.org/markup-compatibility/2006">
              <mc:Choice xmlns:v="urn:schemas-microsoft-com:vml" Requires="v">
                <p:oleObj spid="_x0000_s13429" r:id="rId19" imgW="1130300" imgH="850900" progId="Equation.3">
                  <p:embed/>
                </p:oleObj>
              </mc:Choice>
              <mc:Fallback>
                <p:oleObj r:id="rId19" imgW="1130300" imgH="850900" progId="Equation.3">
                  <p:embed/>
                  <p:pic>
                    <p:nvPicPr>
                      <p:cNvPr id="0" name="图片 3077"/>
                      <p:cNvPicPr/>
                      <p:nvPr/>
                    </p:nvPicPr>
                    <p:blipFill>
                      <a:blip r:embed="rId20"/>
                      <a:stretch>
                        <a:fillRect/>
                      </a:stretch>
                    </p:blipFill>
                    <p:spPr>
                      <a:xfrm>
                        <a:off x="5707063" y="4852035"/>
                        <a:ext cx="1001712" cy="754063"/>
                      </a:xfrm>
                      <a:prstGeom prst="rect">
                        <a:avLst/>
                      </a:prstGeom>
                      <a:noFill/>
                      <a:ln w="38100">
                        <a:noFill/>
                        <a:miter/>
                      </a:ln>
                    </p:spPr>
                  </p:pic>
                </p:oleObj>
              </mc:Fallback>
            </mc:AlternateContent>
          </a:graphicData>
        </a:graphic>
      </p:graphicFrame>
      <p:graphicFrame>
        <p:nvGraphicFramePr>
          <p:cNvPr id="21519" name="对象 21518"/>
          <p:cNvGraphicFramePr>
            <a:graphicFrameLocks noChangeAspect="1"/>
          </p:cNvGraphicFramePr>
          <p:nvPr/>
        </p:nvGraphicFramePr>
        <p:xfrm>
          <a:off x="3644900" y="5906135"/>
          <a:ext cx="787400" cy="415925"/>
        </p:xfrm>
        <a:graphic>
          <a:graphicData uri="http://schemas.openxmlformats.org/presentationml/2006/ole">
            <mc:AlternateContent xmlns:mc="http://schemas.openxmlformats.org/markup-compatibility/2006">
              <mc:Choice xmlns:v="urn:schemas-microsoft-com:vml" Requires="v">
                <p:oleObj spid="_x0000_s13430" r:id="rId21" imgW="889635" imgH="469900" progId="Equation.3">
                  <p:embed/>
                </p:oleObj>
              </mc:Choice>
              <mc:Fallback>
                <p:oleObj r:id="rId21" imgW="889635" imgH="469900" progId="Equation.3">
                  <p:embed/>
                  <p:pic>
                    <p:nvPicPr>
                      <p:cNvPr id="0" name="图片 3084"/>
                      <p:cNvPicPr/>
                      <p:nvPr/>
                    </p:nvPicPr>
                    <p:blipFill>
                      <a:blip r:embed="rId22"/>
                      <a:stretch>
                        <a:fillRect/>
                      </a:stretch>
                    </p:blipFill>
                    <p:spPr>
                      <a:xfrm>
                        <a:off x="3644900" y="5906135"/>
                        <a:ext cx="787400" cy="415925"/>
                      </a:xfrm>
                      <a:prstGeom prst="rect">
                        <a:avLst/>
                      </a:prstGeom>
                      <a:noFill/>
                      <a:ln w="38100">
                        <a:noFill/>
                        <a:miter/>
                      </a:ln>
                    </p:spPr>
                  </p:pic>
                </p:oleObj>
              </mc:Fallback>
            </mc:AlternateContent>
          </a:graphicData>
        </a:graphic>
      </p:graphicFrame>
      <p:graphicFrame>
        <p:nvGraphicFramePr>
          <p:cNvPr id="21520" name="对象 21519"/>
          <p:cNvGraphicFramePr>
            <a:graphicFrameLocks noChangeAspect="1"/>
          </p:cNvGraphicFramePr>
          <p:nvPr/>
        </p:nvGraphicFramePr>
        <p:xfrm>
          <a:off x="4575175" y="5879148"/>
          <a:ext cx="1463675" cy="415925"/>
        </p:xfrm>
        <a:graphic>
          <a:graphicData uri="http://schemas.openxmlformats.org/presentationml/2006/ole">
            <mc:AlternateContent xmlns:mc="http://schemas.openxmlformats.org/markup-compatibility/2006">
              <mc:Choice xmlns:v="urn:schemas-microsoft-com:vml" Requires="v">
                <p:oleObj spid="_x0000_s13431" r:id="rId23" imgW="1651000" imgH="469900" progId="Equation.3">
                  <p:embed/>
                </p:oleObj>
              </mc:Choice>
              <mc:Fallback>
                <p:oleObj r:id="rId23" imgW="1651000" imgH="469900" progId="Equation.3">
                  <p:embed/>
                  <p:pic>
                    <p:nvPicPr>
                      <p:cNvPr id="0" name="图片 3083"/>
                      <p:cNvPicPr/>
                      <p:nvPr/>
                    </p:nvPicPr>
                    <p:blipFill>
                      <a:blip r:embed="rId24"/>
                      <a:stretch>
                        <a:fillRect/>
                      </a:stretch>
                    </p:blipFill>
                    <p:spPr>
                      <a:xfrm>
                        <a:off x="4575175" y="5879148"/>
                        <a:ext cx="1463675" cy="415925"/>
                      </a:xfrm>
                      <a:prstGeom prst="rect">
                        <a:avLst/>
                      </a:prstGeom>
                      <a:noFill/>
                      <a:ln w="38100">
                        <a:noFill/>
                        <a:miter/>
                      </a:ln>
                    </p:spPr>
                  </p:pic>
                </p:oleObj>
              </mc:Fallback>
            </mc:AlternateContent>
          </a:graphicData>
        </a:graphic>
      </p:graphicFrame>
      <p:graphicFrame>
        <p:nvGraphicFramePr>
          <p:cNvPr id="21521" name="对象 21520"/>
          <p:cNvGraphicFramePr>
            <a:graphicFrameLocks noChangeAspect="1"/>
          </p:cNvGraphicFramePr>
          <p:nvPr/>
        </p:nvGraphicFramePr>
        <p:xfrm>
          <a:off x="6240463" y="5690235"/>
          <a:ext cx="1001712" cy="754063"/>
        </p:xfrm>
        <a:graphic>
          <a:graphicData uri="http://schemas.openxmlformats.org/presentationml/2006/ole">
            <mc:AlternateContent xmlns:mc="http://schemas.openxmlformats.org/markup-compatibility/2006">
              <mc:Choice xmlns:v="urn:schemas-microsoft-com:vml" Requires="v">
                <p:oleObj spid="_x0000_s13432" r:id="rId25" imgW="1130300" imgH="850900" progId="Equation.3">
                  <p:embed/>
                </p:oleObj>
              </mc:Choice>
              <mc:Fallback>
                <p:oleObj r:id="rId25" imgW="1130300" imgH="850900" progId="Equation.3">
                  <p:embed/>
                  <p:pic>
                    <p:nvPicPr>
                      <p:cNvPr id="0" name="图片 3086"/>
                      <p:cNvPicPr/>
                      <p:nvPr/>
                    </p:nvPicPr>
                    <p:blipFill>
                      <a:blip r:embed="rId26"/>
                      <a:stretch>
                        <a:fillRect/>
                      </a:stretch>
                    </p:blipFill>
                    <p:spPr>
                      <a:xfrm>
                        <a:off x="6240463" y="5690235"/>
                        <a:ext cx="1001712" cy="75406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wipe(left)">
                                      <p:cBhvr>
                                        <p:cTn id="17" dur="500"/>
                                        <p:tgtEl>
                                          <p:spTgt spid="215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11"/>
                                        </p:tgtEl>
                                        <p:attrNameLst>
                                          <p:attrName>style.visibility</p:attrName>
                                        </p:attrNameLst>
                                      </p:cBhvr>
                                      <p:to>
                                        <p:strVal val="visible"/>
                                      </p:to>
                                    </p:set>
                                    <p:animEffect transition="in" filter="wipe(left)">
                                      <p:cBhvr>
                                        <p:cTn id="22" dur="500"/>
                                        <p:tgtEl>
                                          <p:spTgt spid="21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12"/>
                                        </p:tgtEl>
                                        <p:attrNameLst>
                                          <p:attrName>style.visibility</p:attrName>
                                        </p:attrNameLst>
                                      </p:cBhvr>
                                      <p:to>
                                        <p:strVal val="visible"/>
                                      </p:to>
                                    </p:set>
                                    <p:animEffect transition="in" filter="wipe(left)">
                                      <p:cBhvr>
                                        <p:cTn id="27" dur="500"/>
                                        <p:tgtEl>
                                          <p:spTgt spid="215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3"/>
                                        </p:tgtEl>
                                        <p:attrNameLst>
                                          <p:attrName>style.visibility</p:attrName>
                                        </p:attrNameLst>
                                      </p:cBhvr>
                                      <p:to>
                                        <p:strVal val="visible"/>
                                      </p:to>
                                    </p:set>
                                    <p:animEffect transition="in" filter="wipe(left)">
                                      <p:cBhvr>
                                        <p:cTn id="32" dur="500"/>
                                        <p:tgtEl>
                                          <p:spTgt spid="215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514"/>
                                        </p:tgtEl>
                                        <p:attrNameLst>
                                          <p:attrName>style.visibility</p:attrName>
                                        </p:attrNameLst>
                                      </p:cBhvr>
                                      <p:to>
                                        <p:strVal val="visible"/>
                                      </p:to>
                                    </p:set>
                                    <p:animEffect transition="in" filter="wipe(left)">
                                      <p:cBhvr>
                                        <p:cTn id="37" dur="500"/>
                                        <p:tgtEl>
                                          <p:spTgt spid="215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16"/>
                                        </p:tgtEl>
                                        <p:attrNameLst>
                                          <p:attrName>style.visibility</p:attrName>
                                        </p:attrNameLst>
                                      </p:cBhvr>
                                      <p:to>
                                        <p:strVal val="visible"/>
                                      </p:to>
                                    </p:set>
                                    <p:animEffect transition="in" filter="wipe(left)">
                                      <p:cBhvr>
                                        <p:cTn id="42" dur="500"/>
                                        <p:tgtEl>
                                          <p:spTgt spid="215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515"/>
                                        </p:tgtEl>
                                        <p:attrNameLst>
                                          <p:attrName>style.visibility</p:attrName>
                                        </p:attrNameLst>
                                      </p:cBhvr>
                                      <p:to>
                                        <p:strVal val="visible"/>
                                      </p:to>
                                    </p:set>
                                    <p:animEffect transition="in" filter="wipe(left)">
                                      <p:cBhvr>
                                        <p:cTn id="47" dur="500"/>
                                        <p:tgtEl>
                                          <p:spTgt spid="215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517"/>
                                        </p:tgtEl>
                                        <p:attrNameLst>
                                          <p:attrName>style.visibility</p:attrName>
                                        </p:attrNameLst>
                                      </p:cBhvr>
                                      <p:to>
                                        <p:strVal val="visible"/>
                                      </p:to>
                                    </p:set>
                                    <p:animEffect transition="in" filter="wipe(left)">
                                      <p:cBhvr>
                                        <p:cTn id="52" dur="500"/>
                                        <p:tgtEl>
                                          <p:spTgt spid="215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1518"/>
                                        </p:tgtEl>
                                        <p:attrNameLst>
                                          <p:attrName>style.visibility</p:attrName>
                                        </p:attrNameLst>
                                      </p:cBhvr>
                                      <p:to>
                                        <p:strVal val="visible"/>
                                      </p:to>
                                    </p:set>
                                    <p:animEffect transition="in" filter="wipe(left)">
                                      <p:cBhvr>
                                        <p:cTn id="57" dur="500"/>
                                        <p:tgtEl>
                                          <p:spTgt spid="215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19"/>
                                        </p:tgtEl>
                                        <p:attrNameLst>
                                          <p:attrName>style.visibility</p:attrName>
                                        </p:attrNameLst>
                                      </p:cBhvr>
                                      <p:to>
                                        <p:strVal val="visible"/>
                                      </p:to>
                                    </p:set>
                                    <p:animEffect transition="in" filter="wipe(left)">
                                      <p:cBhvr>
                                        <p:cTn id="62" dur="500"/>
                                        <p:tgtEl>
                                          <p:spTgt spid="215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520"/>
                                        </p:tgtEl>
                                        <p:attrNameLst>
                                          <p:attrName>style.visibility</p:attrName>
                                        </p:attrNameLst>
                                      </p:cBhvr>
                                      <p:to>
                                        <p:strVal val="visible"/>
                                      </p:to>
                                    </p:set>
                                    <p:animEffect transition="in" filter="wipe(left)">
                                      <p:cBhvr>
                                        <p:cTn id="67" dur="500"/>
                                        <p:tgtEl>
                                          <p:spTgt spid="215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521"/>
                                        </p:tgtEl>
                                        <p:attrNameLst>
                                          <p:attrName>style.visibility</p:attrName>
                                        </p:attrNameLst>
                                      </p:cBhvr>
                                      <p:to>
                                        <p:strVal val="visible"/>
                                      </p:to>
                                    </p:set>
                                    <p:animEffect transition="in" filter="wipe(left)">
                                      <p:cBhvr>
                                        <p:cTn id="72" dur="500"/>
                                        <p:tgtEl>
                                          <p:spTgt spid="2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21513" grpId="0" animBg="1"/>
      <p:bldP spid="215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249" y="1210414"/>
            <a:ext cx="10331023" cy="4760896"/>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2529" name="文本框 22529"/>
          <p:cNvSpPr txBox="1"/>
          <p:nvPr/>
        </p:nvSpPr>
        <p:spPr>
          <a:xfrm>
            <a:off x="2750185" y="132016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4</a:t>
            </a:r>
            <a:endParaRPr lang="en-US" altLang="zh-CN" sz="2800" b="1">
              <a:latin typeface="Times New Roman" panose="02020603050405020304" pitchFamily="18" charset="0"/>
              <a:ea typeface="宋体" panose="02010600030101010101" pitchFamily="2" charset="-122"/>
            </a:endParaRPr>
          </a:p>
        </p:txBody>
      </p:sp>
      <p:graphicFrame>
        <p:nvGraphicFramePr>
          <p:cNvPr id="22530" name="对象 22530"/>
          <p:cNvGraphicFramePr>
            <a:graphicFrameLocks noChangeAspect="1"/>
          </p:cNvGraphicFramePr>
          <p:nvPr/>
        </p:nvGraphicFramePr>
        <p:xfrm>
          <a:off x="3624898" y="1377315"/>
          <a:ext cx="5678487" cy="469900"/>
        </p:xfrm>
        <a:graphic>
          <a:graphicData uri="http://schemas.openxmlformats.org/presentationml/2006/ole">
            <mc:AlternateContent xmlns:mc="http://schemas.openxmlformats.org/markup-compatibility/2006">
              <mc:Choice xmlns:v="urn:schemas-microsoft-com:vml" Requires="v">
                <p:oleObj spid="_x0000_s14391" r:id="rId3" imgW="5676900" imgH="469900" progId="Equation.3">
                  <p:embed/>
                </p:oleObj>
              </mc:Choice>
              <mc:Fallback>
                <p:oleObj r:id="rId3" imgW="5676900" imgH="469900" progId="Equation.3">
                  <p:embed/>
                  <p:pic>
                    <p:nvPicPr>
                      <p:cNvPr id="0" name="图片 3081"/>
                      <p:cNvPicPr/>
                      <p:nvPr/>
                    </p:nvPicPr>
                    <p:blipFill>
                      <a:blip r:embed="rId4"/>
                      <a:stretch>
                        <a:fillRect/>
                      </a:stretch>
                    </p:blipFill>
                    <p:spPr>
                      <a:xfrm>
                        <a:off x="3624898" y="1377315"/>
                        <a:ext cx="5678487" cy="469900"/>
                      </a:xfrm>
                      <a:prstGeom prst="rect">
                        <a:avLst/>
                      </a:prstGeom>
                      <a:noFill/>
                      <a:ln w="38100">
                        <a:noFill/>
                        <a:miter/>
                      </a:ln>
                    </p:spPr>
                  </p:pic>
                </p:oleObj>
              </mc:Fallback>
            </mc:AlternateContent>
          </a:graphicData>
        </a:graphic>
      </p:graphicFrame>
      <p:sp>
        <p:nvSpPr>
          <p:cNvPr id="22532" name="文本框 22531"/>
          <p:cNvSpPr txBox="1"/>
          <p:nvPr/>
        </p:nvSpPr>
        <p:spPr>
          <a:xfrm>
            <a:off x="2826385" y="2239328"/>
            <a:ext cx="1295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2533" name="对象 22532"/>
          <p:cNvGraphicFramePr>
            <a:graphicFrameLocks noChangeAspect="1"/>
          </p:cNvGraphicFramePr>
          <p:nvPr/>
        </p:nvGraphicFramePr>
        <p:xfrm>
          <a:off x="3670935" y="2123440"/>
          <a:ext cx="2736850" cy="787400"/>
        </p:xfrm>
        <a:graphic>
          <a:graphicData uri="http://schemas.openxmlformats.org/presentationml/2006/ole">
            <mc:AlternateContent xmlns:mc="http://schemas.openxmlformats.org/markup-compatibility/2006">
              <mc:Choice xmlns:v="urn:schemas-microsoft-com:vml" Requires="v">
                <p:oleObj spid="_x0000_s14392" r:id="rId5" imgW="3086100" imgH="889000" progId="Equation.3">
                  <p:embed/>
                </p:oleObj>
              </mc:Choice>
              <mc:Fallback>
                <p:oleObj r:id="rId5" imgW="3086100" imgH="889000" progId="Equation.3">
                  <p:embed/>
                  <p:pic>
                    <p:nvPicPr>
                      <p:cNvPr id="0" name="图片 3088"/>
                      <p:cNvPicPr/>
                      <p:nvPr/>
                    </p:nvPicPr>
                    <p:blipFill>
                      <a:blip r:embed="rId6"/>
                      <a:stretch>
                        <a:fillRect/>
                      </a:stretch>
                    </p:blipFill>
                    <p:spPr>
                      <a:xfrm>
                        <a:off x="3670935" y="2123440"/>
                        <a:ext cx="2736850" cy="787400"/>
                      </a:xfrm>
                      <a:prstGeom prst="rect">
                        <a:avLst/>
                      </a:prstGeom>
                      <a:noFill/>
                      <a:ln w="38100">
                        <a:noFill/>
                        <a:miter/>
                      </a:ln>
                    </p:spPr>
                  </p:pic>
                </p:oleObj>
              </mc:Fallback>
            </mc:AlternateContent>
          </a:graphicData>
        </a:graphic>
      </p:graphicFrame>
      <p:graphicFrame>
        <p:nvGraphicFramePr>
          <p:cNvPr id="22534" name="对象 22533"/>
          <p:cNvGraphicFramePr>
            <a:graphicFrameLocks noChangeAspect="1"/>
          </p:cNvGraphicFramePr>
          <p:nvPr/>
        </p:nvGraphicFramePr>
        <p:xfrm>
          <a:off x="4394835" y="3114040"/>
          <a:ext cx="1936750" cy="787400"/>
        </p:xfrm>
        <a:graphic>
          <a:graphicData uri="http://schemas.openxmlformats.org/presentationml/2006/ole">
            <mc:AlternateContent xmlns:mc="http://schemas.openxmlformats.org/markup-compatibility/2006">
              <mc:Choice xmlns:v="urn:schemas-microsoft-com:vml" Requires="v">
                <p:oleObj spid="_x0000_s14393" r:id="rId7" imgW="2184400" imgH="889000" progId="Equation.3">
                  <p:embed/>
                </p:oleObj>
              </mc:Choice>
              <mc:Fallback>
                <p:oleObj r:id="rId7" imgW="2184400" imgH="889000" progId="Equation.3">
                  <p:embed/>
                  <p:pic>
                    <p:nvPicPr>
                      <p:cNvPr id="0" name="图片 3091"/>
                      <p:cNvPicPr/>
                      <p:nvPr/>
                    </p:nvPicPr>
                    <p:blipFill>
                      <a:blip r:embed="rId8"/>
                      <a:stretch>
                        <a:fillRect/>
                      </a:stretch>
                    </p:blipFill>
                    <p:spPr>
                      <a:xfrm>
                        <a:off x="4394835" y="3114040"/>
                        <a:ext cx="1936750" cy="787400"/>
                      </a:xfrm>
                      <a:prstGeom prst="rect">
                        <a:avLst/>
                      </a:prstGeom>
                      <a:noFill/>
                      <a:ln w="38100">
                        <a:noFill/>
                        <a:miter/>
                      </a:ln>
                    </p:spPr>
                  </p:pic>
                </p:oleObj>
              </mc:Fallback>
            </mc:AlternateContent>
          </a:graphicData>
        </a:graphic>
      </p:graphicFrame>
      <p:graphicFrame>
        <p:nvGraphicFramePr>
          <p:cNvPr id="22535" name="对象 22534"/>
          <p:cNvGraphicFramePr>
            <a:graphicFrameLocks noChangeAspect="1"/>
          </p:cNvGraphicFramePr>
          <p:nvPr/>
        </p:nvGraphicFramePr>
        <p:xfrm>
          <a:off x="4426585" y="4137978"/>
          <a:ext cx="1216025" cy="347662"/>
        </p:xfrm>
        <a:graphic>
          <a:graphicData uri="http://schemas.openxmlformats.org/presentationml/2006/ole">
            <mc:AlternateContent xmlns:mc="http://schemas.openxmlformats.org/markup-compatibility/2006">
              <mc:Choice xmlns:v="urn:schemas-microsoft-com:vml" Requires="v">
                <p:oleObj spid="_x0000_s14394" r:id="rId9" imgW="1371600" imgH="393700" progId="Equation.3">
                  <p:embed/>
                </p:oleObj>
              </mc:Choice>
              <mc:Fallback>
                <p:oleObj r:id="rId9" imgW="1371600" imgH="393700" progId="Equation.3">
                  <p:embed/>
                  <p:pic>
                    <p:nvPicPr>
                      <p:cNvPr id="0" name="图片 3078"/>
                      <p:cNvPicPr/>
                      <p:nvPr/>
                    </p:nvPicPr>
                    <p:blipFill>
                      <a:blip r:embed="rId10"/>
                      <a:stretch>
                        <a:fillRect/>
                      </a:stretch>
                    </p:blipFill>
                    <p:spPr>
                      <a:xfrm>
                        <a:off x="4426585" y="4137978"/>
                        <a:ext cx="1216025" cy="347662"/>
                      </a:xfrm>
                      <a:prstGeom prst="rect">
                        <a:avLst/>
                      </a:prstGeom>
                      <a:noFill/>
                      <a:ln w="38100">
                        <a:noFill/>
                        <a:miter/>
                      </a:ln>
                    </p:spPr>
                  </p:pic>
                </p:oleObj>
              </mc:Fallback>
            </mc:AlternateContent>
          </a:graphicData>
        </a:graphic>
      </p:graphicFrame>
      <p:graphicFrame>
        <p:nvGraphicFramePr>
          <p:cNvPr id="22536" name="对象 22535"/>
          <p:cNvGraphicFramePr>
            <a:graphicFrameLocks noChangeAspect="1"/>
          </p:cNvGraphicFramePr>
          <p:nvPr/>
        </p:nvGraphicFramePr>
        <p:xfrm>
          <a:off x="3634423" y="4866640"/>
          <a:ext cx="2828925" cy="415925"/>
        </p:xfrm>
        <a:graphic>
          <a:graphicData uri="http://schemas.openxmlformats.org/presentationml/2006/ole">
            <mc:AlternateContent xmlns:mc="http://schemas.openxmlformats.org/markup-compatibility/2006">
              <mc:Choice xmlns:v="urn:schemas-microsoft-com:vml" Requires="v">
                <p:oleObj spid="_x0000_s14395" r:id="rId11" imgW="3187700" imgH="469900" progId="Equation.3">
                  <p:embed/>
                </p:oleObj>
              </mc:Choice>
              <mc:Fallback>
                <p:oleObj r:id="rId11" imgW="3187700" imgH="469900" progId="Equation.3">
                  <p:embed/>
                  <p:pic>
                    <p:nvPicPr>
                      <p:cNvPr id="0" name="图片 3076"/>
                      <p:cNvPicPr/>
                      <p:nvPr/>
                    </p:nvPicPr>
                    <p:blipFill>
                      <a:blip r:embed="rId12"/>
                      <a:stretch>
                        <a:fillRect/>
                      </a:stretch>
                    </p:blipFill>
                    <p:spPr>
                      <a:xfrm>
                        <a:off x="3634423" y="4866640"/>
                        <a:ext cx="2828925" cy="415925"/>
                      </a:xfrm>
                      <a:prstGeom prst="rect">
                        <a:avLst/>
                      </a:prstGeom>
                      <a:noFill/>
                      <a:ln w="38100">
                        <a:noFill/>
                        <a:miter/>
                      </a:ln>
                    </p:spPr>
                  </p:pic>
                </p:oleObj>
              </mc:Fallback>
            </mc:AlternateContent>
          </a:graphicData>
        </a:graphic>
      </p:graphicFrame>
      <p:graphicFrame>
        <p:nvGraphicFramePr>
          <p:cNvPr id="22537" name="对象 22536"/>
          <p:cNvGraphicFramePr>
            <a:graphicFrameLocks noChangeAspect="1"/>
          </p:cNvGraphicFramePr>
          <p:nvPr/>
        </p:nvGraphicFramePr>
        <p:xfrm>
          <a:off x="7839710" y="4844415"/>
          <a:ext cx="1463675" cy="438150"/>
        </p:xfrm>
        <a:graphic>
          <a:graphicData uri="http://schemas.openxmlformats.org/presentationml/2006/ole">
            <mc:AlternateContent xmlns:mc="http://schemas.openxmlformats.org/markup-compatibility/2006">
              <mc:Choice xmlns:v="urn:schemas-microsoft-com:vml" Requires="v">
                <p:oleObj spid="_x0000_s14396" r:id="rId13" imgW="1562100" imgH="469900" progId="Equation.3">
                  <p:embed/>
                </p:oleObj>
              </mc:Choice>
              <mc:Fallback>
                <p:oleObj r:id="rId13" imgW="1562100" imgH="469900" progId="Equation.3">
                  <p:embed/>
                  <p:pic>
                    <p:nvPicPr>
                      <p:cNvPr id="0" name="图片 3089"/>
                      <p:cNvPicPr/>
                      <p:nvPr/>
                    </p:nvPicPr>
                    <p:blipFill>
                      <a:blip r:embed="rId14"/>
                      <a:stretch>
                        <a:fillRect/>
                      </a:stretch>
                    </p:blipFill>
                    <p:spPr>
                      <a:xfrm>
                        <a:off x="7839710" y="4844415"/>
                        <a:ext cx="1463675" cy="4381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wipe(left)">
                                      <p:cBhvr>
                                        <p:cTn id="12" dur="500"/>
                                        <p:tgtEl>
                                          <p:spTgt spid="22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34"/>
                                        </p:tgtEl>
                                        <p:attrNameLst>
                                          <p:attrName>style.visibility</p:attrName>
                                        </p:attrNameLst>
                                      </p:cBhvr>
                                      <p:to>
                                        <p:strVal val="visible"/>
                                      </p:to>
                                    </p:set>
                                    <p:animEffect transition="in" filter="wipe(left)">
                                      <p:cBhvr>
                                        <p:cTn id="17" dur="500"/>
                                        <p:tgtEl>
                                          <p:spTgt spid="225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5"/>
                                        </p:tgtEl>
                                        <p:attrNameLst>
                                          <p:attrName>style.visibility</p:attrName>
                                        </p:attrNameLst>
                                      </p:cBhvr>
                                      <p:to>
                                        <p:strVal val="visible"/>
                                      </p:to>
                                    </p:set>
                                    <p:animEffect transition="in" filter="wipe(left)">
                                      <p:cBhvr>
                                        <p:cTn id="22" dur="500"/>
                                        <p:tgtEl>
                                          <p:spTgt spid="225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6"/>
                                        </p:tgtEl>
                                        <p:attrNameLst>
                                          <p:attrName>style.visibility</p:attrName>
                                        </p:attrNameLst>
                                      </p:cBhvr>
                                      <p:to>
                                        <p:strVal val="visible"/>
                                      </p:to>
                                    </p:set>
                                    <p:animEffect transition="in" filter="wipe(left)">
                                      <p:cBhvr>
                                        <p:cTn id="27" dur="500"/>
                                        <p:tgtEl>
                                          <p:spTgt spid="225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37"/>
                                        </p:tgtEl>
                                        <p:attrNameLst>
                                          <p:attrName>style.visibility</p:attrName>
                                        </p:attrNameLst>
                                      </p:cBhvr>
                                      <p:to>
                                        <p:strVal val="visible"/>
                                      </p:to>
                                    </p:set>
                                    <p:animEffect transition="in" filter="wipe(left)">
                                      <p:cBhvr>
                                        <p:cTn id="32" dur="500"/>
                                        <p:tgtEl>
                                          <p:spTgt spid="22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044892" y="1241103"/>
            <a:ext cx="10330815" cy="505015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导数的概念</a:t>
            </a:r>
          </a:p>
        </p:txBody>
      </p:sp>
      <p:sp>
        <p:nvSpPr>
          <p:cNvPr id="8194" name="标题 8193"/>
          <p:cNvSpPr>
            <a:spLocks noGrp="1"/>
          </p:cNvSpPr>
          <p:nvPr/>
        </p:nvSpPr>
        <p:spPr>
          <a:xfrm>
            <a:off x="2536825" y="1210310"/>
            <a:ext cx="7772400" cy="775335"/>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3200"/>
              <a:t>一、问题的提出</a:t>
            </a:r>
            <a:endParaRPr lang="zh-CN" altLang="en-US" sz="3200" b="0"/>
          </a:p>
        </p:txBody>
      </p:sp>
      <p:sp>
        <p:nvSpPr>
          <p:cNvPr id="8195" name="文本框 8194"/>
          <p:cNvSpPr txBox="1"/>
          <p:nvPr/>
        </p:nvSpPr>
        <p:spPr>
          <a:xfrm>
            <a:off x="2613025" y="1910080"/>
            <a:ext cx="5943600" cy="460375"/>
          </a:xfrm>
          <a:prstGeom prst="rect">
            <a:avLst/>
          </a:prstGeom>
          <a:noFill/>
          <a:ln w="9525">
            <a:noFill/>
          </a:ln>
        </p:spPr>
        <p:txBody>
          <a:bodyPr>
            <a:spAutoFit/>
          </a:bodyPr>
          <a:lstStyle/>
          <a:p>
            <a:pPr>
              <a:spcBef>
                <a:spcPct val="50000"/>
              </a:spcBef>
            </a:pPr>
            <a:r>
              <a:rPr lang="en-US" altLang="zh-CN" sz="2400" b="1">
                <a:solidFill>
                  <a:schemeClr val="accent2"/>
                </a:solidFill>
              </a:rPr>
              <a:t>1.</a:t>
            </a:r>
            <a:r>
              <a:rPr lang="zh-CN" altLang="en-US" sz="2400" b="1">
                <a:solidFill>
                  <a:schemeClr val="accent2"/>
                </a:solidFill>
              </a:rPr>
              <a:t>自由落体运动的瞬时速度问题</a:t>
            </a:r>
          </a:p>
        </p:txBody>
      </p:sp>
      <p:sp>
        <p:nvSpPr>
          <p:cNvPr id="8196" name="直接连接符 8195"/>
          <p:cNvSpPr/>
          <p:nvPr/>
        </p:nvSpPr>
        <p:spPr>
          <a:xfrm>
            <a:off x="9318625" y="3277235"/>
            <a:ext cx="0" cy="2286000"/>
          </a:xfrm>
          <a:prstGeom prst="line">
            <a:avLst/>
          </a:prstGeom>
          <a:ln w="19050" cap="flat" cmpd="sng">
            <a:solidFill>
              <a:srgbClr val="FF0000"/>
            </a:solidFill>
            <a:prstDash val="sysDot"/>
            <a:headEnd type="none" w="med" len="med"/>
            <a:tailEnd type="none" w="med" len="med"/>
          </a:ln>
        </p:spPr>
      </p:sp>
      <p:grpSp>
        <p:nvGrpSpPr>
          <p:cNvPr id="8197" name="组合 8196"/>
          <p:cNvGrpSpPr/>
          <p:nvPr/>
        </p:nvGrpSpPr>
        <p:grpSpPr>
          <a:xfrm>
            <a:off x="8442325" y="5582285"/>
            <a:ext cx="1752600" cy="152400"/>
            <a:chOff x="0" y="0"/>
            <a:chExt cx="1104" cy="96"/>
          </a:xfrm>
        </p:grpSpPr>
        <p:sp>
          <p:nvSpPr>
            <p:cNvPr id="8198" name="矩形 8197"/>
            <p:cNvSpPr/>
            <p:nvPr/>
          </p:nvSpPr>
          <p:spPr>
            <a:xfrm>
              <a:off x="0" y="0"/>
              <a:ext cx="1104" cy="96"/>
            </a:xfrm>
            <a:prstGeom prst="rect">
              <a:avLst/>
            </a:prstGeom>
            <a:pattFill prst="wdUpDiag">
              <a:fgClr>
                <a:schemeClr val="accent2"/>
              </a:fgClr>
              <a:bgClr>
                <a:schemeClr val="bg1"/>
              </a:bgClr>
            </a:pattFill>
            <a:ln w="9525">
              <a:noFill/>
            </a:ln>
          </p:spPr>
          <p:txBody>
            <a:bodyPr/>
            <a:lstStyle/>
            <a:p>
              <a:endParaRPr lang="zh-CN" altLang="en-US"/>
            </a:p>
          </p:txBody>
        </p:sp>
        <p:sp>
          <p:nvSpPr>
            <p:cNvPr id="8199" name="直接连接符 8198"/>
            <p:cNvSpPr/>
            <p:nvPr/>
          </p:nvSpPr>
          <p:spPr>
            <a:xfrm>
              <a:off x="0" y="0"/>
              <a:ext cx="1104" cy="1"/>
            </a:xfrm>
            <a:prstGeom prst="line">
              <a:avLst/>
            </a:prstGeom>
            <a:ln w="12700" cap="flat" cmpd="sng">
              <a:solidFill>
                <a:schemeClr val="accent2"/>
              </a:solidFill>
              <a:prstDash val="solid"/>
              <a:headEnd type="none" w="med" len="med"/>
              <a:tailEnd type="none" w="med" len="med"/>
            </a:ln>
          </p:spPr>
        </p:sp>
      </p:grpSp>
      <p:sp>
        <p:nvSpPr>
          <p:cNvPr id="8200" name="椭圆 8199"/>
          <p:cNvSpPr/>
          <p:nvPr/>
        </p:nvSpPr>
        <p:spPr>
          <a:xfrm>
            <a:off x="9223375" y="322008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201" name="直接连接符 8200"/>
          <p:cNvSpPr/>
          <p:nvPr/>
        </p:nvSpPr>
        <p:spPr>
          <a:xfrm>
            <a:off x="9318625" y="3753485"/>
            <a:ext cx="0" cy="685800"/>
          </a:xfrm>
          <a:prstGeom prst="line">
            <a:avLst/>
          </a:prstGeom>
          <a:ln w="19050" cap="flat" cmpd="sng">
            <a:solidFill>
              <a:schemeClr val="accent2"/>
            </a:solidFill>
            <a:prstDash val="solid"/>
            <a:headEnd type="none" w="med" len="med"/>
            <a:tailEnd type="none" w="med" len="med"/>
          </a:ln>
        </p:spPr>
      </p:sp>
      <p:sp>
        <p:nvSpPr>
          <p:cNvPr id="8202" name="椭圆 8201"/>
          <p:cNvSpPr/>
          <p:nvPr/>
        </p:nvSpPr>
        <p:spPr>
          <a:xfrm>
            <a:off x="9242425" y="3677285"/>
            <a:ext cx="152400" cy="152400"/>
          </a:xfrm>
          <a:prstGeom prst="ellipse">
            <a:avLst/>
          </a:prstGeom>
          <a:solidFill>
            <a:schemeClr val="accent1"/>
          </a:solidFill>
          <a:ln w="12700" cap="flat" cmpd="sng">
            <a:solidFill>
              <a:schemeClr val="tx1"/>
            </a:solidFill>
            <a:prstDash val="sysDot"/>
            <a:headEnd type="none" w="med" len="med"/>
            <a:tailEnd type="none" w="med" len="med"/>
          </a:ln>
        </p:spPr>
        <p:txBody>
          <a:bodyPr/>
          <a:lstStyle/>
          <a:p>
            <a:endParaRPr lang="zh-CN" altLang="en-US"/>
          </a:p>
        </p:txBody>
      </p:sp>
      <p:sp>
        <p:nvSpPr>
          <p:cNvPr id="8203" name="椭圆 8202"/>
          <p:cNvSpPr/>
          <p:nvPr/>
        </p:nvSpPr>
        <p:spPr>
          <a:xfrm>
            <a:off x="9242425" y="4363085"/>
            <a:ext cx="152400" cy="152400"/>
          </a:xfrm>
          <a:prstGeom prst="ellipse">
            <a:avLst/>
          </a:prstGeom>
          <a:solidFill>
            <a:schemeClr val="accent1"/>
          </a:solidFill>
          <a:ln w="12700" cap="flat" cmpd="sng">
            <a:solidFill>
              <a:schemeClr val="tx1"/>
            </a:solidFill>
            <a:prstDash val="sysDot"/>
            <a:headEnd type="none" w="med" len="med"/>
            <a:tailEnd type="none" w="med" len="med"/>
          </a:ln>
        </p:spPr>
        <p:txBody>
          <a:bodyPr/>
          <a:lstStyle/>
          <a:p>
            <a:endParaRPr lang="zh-CN" altLang="en-US"/>
          </a:p>
        </p:txBody>
      </p:sp>
      <p:graphicFrame>
        <p:nvGraphicFramePr>
          <p:cNvPr id="8204" name="对象 8203"/>
          <p:cNvGraphicFramePr>
            <a:graphicFrameLocks noChangeAspect="1"/>
          </p:cNvGraphicFramePr>
          <p:nvPr/>
        </p:nvGraphicFramePr>
        <p:xfrm>
          <a:off x="8937625" y="3524885"/>
          <a:ext cx="265113" cy="430213"/>
        </p:xfrm>
        <a:graphic>
          <a:graphicData uri="http://schemas.openxmlformats.org/presentationml/2006/ole">
            <mc:AlternateContent xmlns:mc="http://schemas.openxmlformats.org/markup-compatibility/2006">
              <mc:Choice xmlns:v="urn:schemas-microsoft-com:vml" Requires="v">
                <p:oleObj spid="_x0000_s3237" r:id="rId3" imgW="266700" imgH="431800" progId="Equation.3">
                  <p:embed/>
                </p:oleObj>
              </mc:Choice>
              <mc:Fallback>
                <p:oleObj r:id="rId3" imgW="266700" imgH="431800" progId="Equation.3">
                  <p:embed/>
                  <p:pic>
                    <p:nvPicPr>
                      <p:cNvPr id="0" name="图片 3112"/>
                      <p:cNvPicPr/>
                      <p:nvPr/>
                    </p:nvPicPr>
                    <p:blipFill>
                      <a:blip r:embed="rId4"/>
                      <a:stretch>
                        <a:fillRect/>
                      </a:stretch>
                    </p:blipFill>
                    <p:spPr>
                      <a:xfrm>
                        <a:off x="8937625" y="3524885"/>
                        <a:ext cx="265113" cy="430213"/>
                      </a:xfrm>
                      <a:prstGeom prst="rect">
                        <a:avLst/>
                      </a:prstGeom>
                      <a:noFill/>
                      <a:ln w="38100">
                        <a:noFill/>
                        <a:miter/>
                      </a:ln>
                    </p:spPr>
                  </p:pic>
                </p:oleObj>
              </mc:Fallback>
            </mc:AlternateContent>
          </a:graphicData>
        </a:graphic>
      </p:graphicFrame>
      <p:graphicFrame>
        <p:nvGraphicFramePr>
          <p:cNvPr id="8205" name="对象 8204"/>
          <p:cNvGraphicFramePr>
            <a:graphicFrameLocks noChangeAspect="1"/>
          </p:cNvGraphicFramePr>
          <p:nvPr/>
        </p:nvGraphicFramePr>
        <p:xfrm>
          <a:off x="9394825" y="3905885"/>
          <a:ext cx="381000" cy="303213"/>
        </p:xfrm>
        <a:graphic>
          <a:graphicData uri="http://schemas.openxmlformats.org/presentationml/2006/ole">
            <mc:AlternateContent xmlns:mc="http://schemas.openxmlformats.org/markup-compatibility/2006">
              <mc:Choice xmlns:v="urn:schemas-microsoft-com:vml" Requires="v">
                <p:oleObj spid="_x0000_s3238" r:id="rId5" imgW="381000" imgH="304800" progId="Equation.3">
                  <p:embed/>
                </p:oleObj>
              </mc:Choice>
              <mc:Fallback>
                <p:oleObj r:id="rId5" imgW="381000" imgH="304800" progId="Equation.3">
                  <p:embed/>
                  <p:pic>
                    <p:nvPicPr>
                      <p:cNvPr id="0" name="图片 3102"/>
                      <p:cNvPicPr/>
                      <p:nvPr/>
                    </p:nvPicPr>
                    <p:blipFill>
                      <a:blip r:embed="rId6"/>
                      <a:stretch>
                        <a:fillRect/>
                      </a:stretch>
                    </p:blipFill>
                    <p:spPr>
                      <a:xfrm>
                        <a:off x="9394825" y="3905885"/>
                        <a:ext cx="381000" cy="303213"/>
                      </a:xfrm>
                      <a:prstGeom prst="rect">
                        <a:avLst/>
                      </a:prstGeom>
                      <a:noFill/>
                      <a:ln w="38100">
                        <a:noFill/>
                        <a:miter/>
                      </a:ln>
                    </p:spPr>
                  </p:pic>
                </p:oleObj>
              </mc:Fallback>
            </mc:AlternateContent>
          </a:graphicData>
        </a:graphic>
      </p:graphicFrame>
      <p:graphicFrame>
        <p:nvGraphicFramePr>
          <p:cNvPr id="8206" name="对象 8205"/>
          <p:cNvGraphicFramePr>
            <a:graphicFrameLocks noChangeAspect="1"/>
          </p:cNvGraphicFramePr>
          <p:nvPr/>
        </p:nvGraphicFramePr>
        <p:xfrm>
          <a:off x="3717925" y="2479358"/>
          <a:ext cx="3149600" cy="419100"/>
        </p:xfrm>
        <a:graphic>
          <a:graphicData uri="http://schemas.openxmlformats.org/presentationml/2006/ole">
            <mc:AlternateContent xmlns:mc="http://schemas.openxmlformats.org/markup-compatibility/2006">
              <mc:Choice xmlns:v="urn:schemas-microsoft-com:vml" Requires="v">
                <p:oleObj spid="_x0000_s3239" r:id="rId7" imgW="2932430" imgH="393700" progId="Equation.3">
                  <p:embed/>
                </p:oleObj>
              </mc:Choice>
              <mc:Fallback>
                <p:oleObj r:id="rId7" imgW="2932430" imgH="393700" progId="Equation.3">
                  <p:embed/>
                  <p:pic>
                    <p:nvPicPr>
                      <p:cNvPr id="0" name="图片 3111"/>
                      <p:cNvPicPr/>
                      <p:nvPr/>
                    </p:nvPicPr>
                    <p:blipFill>
                      <a:blip r:embed="rId8"/>
                      <a:stretch>
                        <a:fillRect/>
                      </a:stretch>
                    </p:blipFill>
                    <p:spPr>
                      <a:xfrm>
                        <a:off x="3717925" y="2479358"/>
                        <a:ext cx="3149600" cy="419100"/>
                      </a:xfrm>
                      <a:prstGeom prst="rect">
                        <a:avLst/>
                      </a:prstGeom>
                      <a:noFill/>
                      <a:ln w="38100">
                        <a:noFill/>
                        <a:miter/>
                      </a:ln>
                    </p:spPr>
                  </p:pic>
                </p:oleObj>
              </mc:Fallback>
            </mc:AlternateContent>
          </a:graphicData>
        </a:graphic>
      </p:graphicFrame>
      <p:graphicFrame>
        <p:nvGraphicFramePr>
          <p:cNvPr id="8207" name="对象 8206"/>
          <p:cNvGraphicFramePr>
            <a:graphicFrameLocks noChangeAspect="1"/>
          </p:cNvGraphicFramePr>
          <p:nvPr/>
        </p:nvGraphicFramePr>
        <p:xfrm>
          <a:off x="9002713" y="4286885"/>
          <a:ext cx="163512" cy="279400"/>
        </p:xfrm>
        <a:graphic>
          <a:graphicData uri="http://schemas.openxmlformats.org/presentationml/2006/ole">
            <mc:AlternateContent xmlns:mc="http://schemas.openxmlformats.org/markup-compatibility/2006">
              <mc:Choice xmlns:v="urn:schemas-microsoft-com:vml" Requires="v">
                <p:oleObj spid="_x0000_s3240" r:id="rId9" imgW="165100" imgH="279400" progId="Equation.3">
                  <p:embed/>
                </p:oleObj>
              </mc:Choice>
              <mc:Fallback>
                <p:oleObj r:id="rId9" imgW="165100" imgH="279400" progId="Equation.3">
                  <p:embed/>
                  <p:pic>
                    <p:nvPicPr>
                      <p:cNvPr id="0" name="图片 3107"/>
                      <p:cNvPicPr/>
                      <p:nvPr/>
                    </p:nvPicPr>
                    <p:blipFill>
                      <a:blip r:embed="rId10"/>
                      <a:stretch>
                        <a:fillRect/>
                      </a:stretch>
                    </p:blipFill>
                    <p:spPr>
                      <a:xfrm>
                        <a:off x="9002713" y="4286885"/>
                        <a:ext cx="163512" cy="279400"/>
                      </a:xfrm>
                      <a:prstGeom prst="rect">
                        <a:avLst/>
                      </a:prstGeom>
                      <a:noFill/>
                      <a:ln w="38100">
                        <a:noFill/>
                        <a:miter/>
                      </a:ln>
                    </p:spPr>
                  </p:pic>
                </p:oleObj>
              </mc:Fallback>
            </mc:AlternateContent>
          </a:graphicData>
        </a:graphic>
      </p:graphicFrame>
      <p:sp>
        <p:nvSpPr>
          <p:cNvPr id="8208" name="文本框 8207"/>
          <p:cNvSpPr txBox="1"/>
          <p:nvPr/>
        </p:nvSpPr>
        <p:spPr>
          <a:xfrm>
            <a:off x="2524125" y="2385695"/>
            <a:ext cx="1066800" cy="519113"/>
          </a:xfrm>
          <a:prstGeom prst="rect">
            <a:avLst/>
          </a:prstGeom>
          <a:noFill/>
          <a:ln w="9525">
            <a:noFill/>
          </a:ln>
        </p:spPr>
        <p:txBody>
          <a:bodyPr>
            <a:spAutoFit/>
          </a:bodyPr>
          <a:lstStyle/>
          <a:p>
            <a:pPr>
              <a:spcBef>
                <a:spcPct val="50000"/>
              </a:spcBef>
            </a:pPr>
            <a:r>
              <a:rPr lang="zh-CN" altLang="en-US" sz="2800" b="1"/>
              <a:t>如图</a:t>
            </a:r>
            <a:r>
              <a:rPr lang="en-US" altLang="zh-CN" sz="2800" b="1"/>
              <a:t>,</a:t>
            </a:r>
          </a:p>
        </p:txBody>
      </p:sp>
      <p:graphicFrame>
        <p:nvGraphicFramePr>
          <p:cNvPr id="8209" name="对象 8208"/>
          <p:cNvGraphicFramePr>
            <a:graphicFrameLocks noChangeAspect="1"/>
          </p:cNvGraphicFramePr>
          <p:nvPr/>
        </p:nvGraphicFramePr>
        <p:xfrm>
          <a:off x="2616200" y="3081020"/>
          <a:ext cx="3594100" cy="469900"/>
        </p:xfrm>
        <a:graphic>
          <a:graphicData uri="http://schemas.openxmlformats.org/presentationml/2006/ole">
            <mc:AlternateContent xmlns:mc="http://schemas.openxmlformats.org/markup-compatibility/2006">
              <mc:Choice xmlns:v="urn:schemas-microsoft-com:vml" Requires="v">
                <p:oleObj spid="_x0000_s3241" r:id="rId11" imgW="3594100" imgH="469900" progId="Equation.3">
                  <p:embed/>
                </p:oleObj>
              </mc:Choice>
              <mc:Fallback>
                <p:oleObj r:id="rId11" imgW="3594100" imgH="469900" progId="Equation.3">
                  <p:embed/>
                  <p:pic>
                    <p:nvPicPr>
                      <p:cNvPr id="0" name="图片 3105"/>
                      <p:cNvPicPr/>
                      <p:nvPr/>
                    </p:nvPicPr>
                    <p:blipFill>
                      <a:blip r:embed="rId12"/>
                      <a:stretch>
                        <a:fillRect/>
                      </a:stretch>
                    </p:blipFill>
                    <p:spPr>
                      <a:xfrm>
                        <a:off x="2616200" y="3081020"/>
                        <a:ext cx="3594100" cy="469900"/>
                      </a:xfrm>
                      <a:prstGeom prst="rect">
                        <a:avLst/>
                      </a:prstGeom>
                      <a:noFill/>
                      <a:ln w="38100">
                        <a:noFill/>
                        <a:miter/>
                      </a:ln>
                    </p:spPr>
                  </p:pic>
                </p:oleObj>
              </mc:Fallback>
            </mc:AlternateContent>
          </a:graphicData>
        </a:graphic>
      </p:graphicFrame>
      <p:graphicFrame>
        <p:nvGraphicFramePr>
          <p:cNvPr id="8210" name="对象 8209"/>
          <p:cNvGraphicFramePr>
            <a:graphicFrameLocks noChangeAspect="1"/>
          </p:cNvGraphicFramePr>
          <p:nvPr>
            <p:extLst>
              <p:ext uri="{D42A27DB-BD31-4B8C-83A1-F6EECF244321}">
                <p14:modId xmlns:p14="http://schemas.microsoft.com/office/powerpoint/2010/main" val="176223764"/>
              </p:ext>
            </p:extLst>
          </p:nvPr>
        </p:nvGraphicFramePr>
        <p:xfrm>
          <a:off x="6230205" y="3094819"/>
          <a:ext cx="2044700" cy="442913"/>
        </p:xfrm>
        <a:graphic>
          <a:graphicData uri="http://schemas.openxmlformats.org/presentationml/2006/ole">
            <mc:AlternateContent xmlns:mc="http://schemas.openxmlformats.org/markup-compatibility/2006">
              <mc:Choice xmlns:v="urn:schemas-microsoft-com:vml" Requires="v">
                <p:oleObj spid="_x0000_s3242" r:id="rId13" imgW="2044065" imgH="444500" progId="Equation.3">
                  <p:embed/>
                </p:oleObj>
              </mc:Choice>
              <mc:Fallback>
                <p:oleObj r:id="rId13" imgW="2044065" imgH="444500" progId="Equation.3">
                  <p:embed/>
                  <p:pic>
                    <p:nvPicPr>
                      <p:cNvPr id="0" name="图片 3106"/>
                      <p:cNvPicPr/>
                      <p:nvPr/>
                    </p:nvPicPr>
                    <p:blipFill>
                      <a:blip r:embed="rId14"/>
                      <a:stretch>
                        <a:fillRect/>
                      </a:stretch>
                    </p:blipFill>
                    <p:spPr>
                      <a:xfrm>
                        <a:off x="6230205" y="3094819"/>
                        <a:ext cx="2044700" cy="442913"/>
                      </a:xfrm>
                      <a:prstGeom prst="rect">
                        <a:avLst/>
                      </a:prstGeom>
                      <a:noFill/>
                      <a:ln w="38100">
                        <a:noFill/>
                        <a:miter/>
                      </a:ln>
                    </p:spPr>
                  </p:pic>
                </p:oleObj>
              </mc:Fallback>
            </mc:AlternateContent>
          </a:graphicData>
        </a:graphic>
      </p:graphicFrame>
      <p:graphicFrame>
        <p:nvGraphicFramePr>
          <p:cNvPr id="8211" name="对象 8210"/>
          <p:cNvGraphicFramePr>
            <a:graphicFrameLocks noChangeAspect="1"/>
          </p:cNvGraphicFramePr>
          <p:nvPr/>
        </p:nvGraphicFramePr>
        <p:xfrm>
          <a:off x="2638425" y="3604895"/>
          <a:ext cx="2489200" cy="838200"/>
        </p:xfrm>
        <a:graphic>
          <a:graphicData uri="http://schemas.openxmlformats.org/presentationml/2006/ole">
            <mc:AlternateContent xmlns:mc="http://schemas.openxmlformats.org/markup-compatibility/2006">
              <mc:Choice xmlns:v="urn:schemas-microsoft-com:vml" Requires="v">
                <p:oleObj spid="_x0000_s3243" r:id="rId15" imgW="2489200" imgH="838200" progId="Equation.3">
                  <p:embed/>
                </p:oleObj>
              </mc:Choice>
              <mc:Fallback>
                <p:oleObj r:id="rId15" imgW="2489200" imgH="838200" progId="Equation.3">
                  <p:embed/>
                  <p:pic>
                    <p:nvPicPr>
                      <p:cNvPr id="0" name="图片 3108"/>
                      <p:cNvPicPr/>
                      <p:nvPr/>
                    </p:nvPicPr>
                    <p:blipFill>
                      <a:blip r:embed="rId16"/>
                      <a:stretch>
                        <a:fillRect/>
                      </a:stretch>
                    </p:blipFill>
                    <p:spPr>
                      <a:xfrm>
                        <a:off x="2638425" y="3604895"/>
                        <a:ext cx="2489200" cy="838200"/>
                      </a:xfrm>
                      <a:prstGeom prst="rect">
                        <a:avLst/>
                      </a:prstGeom>
                      <a:noFill/>
                      <a:ln w="38100">
                        <a:noFill/>
                        <a:miter/>
                      </a:ln>
                    </p:spPr>
                  </p:pic>
                </p:oleObj>
              </mc:Fallback>
            </mc:AlternateContent>
          </a:graphicData>
        </a:graphic>
      </p:graphicFrame>
      <p:graphicFrame>
        <p:nvGraphicFramePr>
          <p:cNvPr id="67" name="对象 66"/>
          <p:cNvGraphicFramePr>
            <a:graphicFrameLocks noChangeAspect="1"/>
          </p:cNvGraphicFramePr>
          <p:nvPr/>
        </p:nvGraphicFramePr>
        <p:xfrm>
          <a:off x="5191125" y="3604895"/>
          <a:ext cx="1155700" cy="939800"/>
        </p:xfrm>
        <a:graphic>
          <a:graphicData uri="http://schemas.openxmlformats.org/presentationml/2006/ole">
            <mc:AlternateContent xmlns:mc="http://schemas.openxmlformats.org/markup-compatibility/2006">
              <mc:Choice xmlns:v="urn:schemas-microsoft-com:vml" Requires="v">
                <p:oleObj spid="_x0000_s3244" r:id="rId17" imgW="1156335" imgH="940435" progId="Equation.3">
                  <p:embed/>
                </p:oleObj>
              </mc:Choice>
              <mc:Fallback>
                <p:oleObj r:id="rId17" imgW="1156335" imgH="940435" progId="Equation.3">
                  <p:embed/>
                  <p:pic>
                    <p:nvPicPr>
                      <p:cNvPr id="0" name="图片 3104"/>
                      <p:cNvPicPr/>
                      <p:nvPr/>
                    </p:nvPicPr>
                    <p:blipFill>
                      <a:blip r:embed="rId18"/>
                      <a:stretch>
                        <a:fillRect/>
                      </a:stretch>
                    </p:blipFill>
                    <p:spPr>
                      <a:xfrm>
                        <a:off x="5191125" y="3604895"/>
                        <a:ext cx="1155700" cy="939800"/>
                      </a:xfrm>
                      <a:prstGeom prst="rect">
                        <a:avLst/>
                      </a:prstGeom>
                      <a:noFill/>
                      <a:ln w="38100">
                        <a:noFill/>
                        <a:miter/>
                      </a:ln>
                    </p:spPr>
                  </p:pic>
                </p:oleObj>
              </mc:Fallback>
            </mc:AlternateContent>
          </a:graphicData>
        </a:graphic>
      </p:graphicFrame>
      <p:graphicFrame>
        <p:nvGraphicFramePr>
          <p:cNvPr id="8213" name="对象 8212"/>
          <p:cNvGraphicFramePr>
            <a:graphicFrameLocks noChangeAspect="1"/>
          </p:cNvGraphicFramePr>
          <p:nvPr/>
        </p:nvGraphicFramePr>
        <p:xfrm>
          <a:off x="6423025" y="3604895"/>
          <a:ext cx="1676400" cy="838200"/>
        </p:xfrm>
        <a:graphic>
          <a:graphicData uri="http://schemas.openxmlformats.org/presentationml/2006/ole">
            <mc:AlternateContent xmlns:mc="http://schemas.openxmlformats.org/markup-compatibility/2006">
              <mc:Choice xmlns:v="urn:schemas-microsoft-com:vml" Requires="v">
                <p:oleObj spid="_x0000_s3245" r:id="rId19" imgW="1676400" imgH="838200" progId="Equation.3">
                  <p:embed/>
                </p:oleObj>
              </mc:Choice>
              <mc:Fallback>
                <p:oleObj r:id="rId19" imgW="1676400" imgH="838200" progId="Equation.3">
                  <p:embed/>
                  <p:pic>
                    <p:nvPicPr>
                      <p:cNvPr id="0" name="图片 3109"/>
                      <p:cNvPicPr/>
                      <p:nvPr/>
                    </p:nvPicPr>
                    <p:blipFill>
                      <a:blip r:embed="rId20"/>
                      <a:stretch>
                        <a:fillRect/>
                      </a:stretch>
                    </p:blipFill>
                    <p:spPr>
                      <a:xfrm>
                        <a:off x="6423025" y="3604895"/>
                        <a:ext cx="1676400" cy="838200"/>
                      </a:xfrm>
                      <a:prstGeom prst="rect">
                        <a:avLst/>
                      </a:prstGeom>
                      <a:noFill/>
                      <a:ln w="38100">
                        <a:noFill/>
                        <a:miter/>
                      </a:ln>
                    </p:spPr>
                  </p:pic>
                </p:oleObj>
              </mc:Fallback>
            </mc:AlternateContent>
          </a:graphicData>
        </a:graphic>
      </p:graphicFrame>
      <p:graphicFrame>
        <p:nvGraphicFramePr>
          <p:cNvPr id="8214" name="对象 8213"/>
          <p:cNvGraphicFramePr>
            <a:graphicFrameLocks noChangeAspect="1"/>
          </p:cNvGraphicFramePr>
          <p:nvPr/>
        </p:nvGraphicFramePr>
        <p:xfrm>
          <a:off x="2616200" y="4531043"/>
          <a:ext cx="1727200" cy="442912"/>
        </p:xfrm>
        <a:graphic>
          <a:graphicData uri="http://schemas.openxmlformats.org/presentationml/2006/ole">
            <mc:AlternateContent xmlns:mc="http://schemas.openxmlformats.org/markup-compatibility/2006">
              <mc:Choice xmlns:v="urn:schemas-microsoft-com:vml" Requires="v">
                <p:oleObj spid="_x0000_s3246" r:id="rId21" imgW="1726565" imgH="444500" progId="Equation.3">
                  <p:embed/>
                </p:oleObj>
              </mc:Choice>
              <mc:Fallback>
                <p:oleObj r:id="rId21" imgW="1726565" imgH="444500" progId="Equation.3">
                  <p:embed/>
                  <p:pic>
                    <p:nvPicPr>
                      <p:cNvPr id="0" name="图片 3113"/>
                      <p:cNvPicPr/>
                      <p:nvPr/>
                    </p:nvPicPr>
                    <p:blipFill>
                      <a:blip r:embed="rId22"/>
                      <a:stretch>
                        <a:fillRect/>
                      </a:stretch>
                    </p:blipFill>
                    <p:spPr>
                      <a:xfrm>
                        <a:off x="2616200" y="4531043"/>
                        <a:ext cx="1727200" cy="442912"/>
                      </a:xfrm>
                      <a:prstGeom prst="rect">
                        <a:avLst/>
                      </a:prstGeom>
                      <a:noFill/>
                      <a:ln w="38100">
                        <a:noFill/>
                        <a:miter/>
                      </a:ln>
                    </p:spPr>
                  </p:pic>
                </p:oleObj>
              </mc:Fallback>
            </mc:AlternateContent>
          </a:graphicData>
        </a:graphic>
      </p:graphicFrame>
      <p:sp>
        <p:nvSpPr>
          <p:cNvPr id="8215" name="文本框 8214"/>
          <p:cNvSpPr txBox="1"/>
          <p:nvPr/>
        </p:nvSpPr>
        <p:spPr>
          <a:xfrm>
            <a:off x="4597400" y="4440555"/>
            <a:ext cx="1981200" cy="519113"/>
          </a:xfrm>
          <a:prstGeom prst="rect">
            <a:avLst/>
          </a:prstGeom>
          <a:noFill/>
          <a:ln w="9525">
            <a:noFill/>
          </a:ln>
        </p:spPr>
        <p:txBody>
          <a:bodyPr>
            <a:spAutoFit/>
          </a:bodyPr>
          <a:lstStyle/>
          <a:p>
            <a:pPr>
              <a:spcBef>
                <a:spcPct val="50000"/>
              </a:spcBef>
            </a:pPr>
            <a:r>
              <a:rPr lang="zh-CN" altLang="en-US" sz="2800" b="1"/>
              <a:t>取极限得</a:t>
            </a:r>
            <a:endParaRPr lang="zh-CN" altLang="en-US"/>
          </a:p>
        </p:txBody>
      </p:sp>
      <p:graphicFrame>
        <p:nvGraphicFramePr>
          <p:cNvPr id="8216" name="对象 8215"/>
          <p:cNvGraphicFramePr>
            <a:graphicFrameLocks noChangeAspect="1"/>
          </p:cNvGraphicFramePr>
          <p:nvPr/>
        </p:nvGraphicFramePr>
        <p:xfrm>
          <a:off x="2638425" y="5120005"/>
          <a:ext cx="3860800" cy="850900"/>
        </p:xfrm>
        <a:graphic>
          <a:graphicData uri="http://schemas.openxmlformats.org/presentationml/2006/ole">
            <mc:AlternateContent xmlns:mc="http://schemas.openxmlformats.org/markup-compatibility/2006">
              <mc:Choice xmlns:v="urn:schemas-microsoft-com:vml" Requires="v">
                <p:oleObj spid="_x0000_s3247" r:id="rId23" imgW="3858895" imgH="850265" progId="Equation.3">
                  <p:embed/>
                </p:oleObj>
              </mc:Choice>
              <mc:Fallback>
                <p:oleObj r:id="rId23" imgW="3858895" imgH="850265" progId="Equation.3">
                  <p:embed/>
                  <p:pic>
                    <p:nvPicPr>
                      <p:cNvPr id="0" name="图片 3103"/>
                      <p:cNvPicPr/>
                      <p:nvPr/>
                    </p:nvPicPr>
                    <p:blipFill>
                      <a:blip r:embed="rId24"/>
                      <a:stretch>
                        <a:fillRect/>
                      </a:stretch>
                    </p:blipFill>
                    <p:spPr>
                      <a:xfrm>
                        <a:off x="2638425" y="5120005"/>
                        <a:ext cx="3860800" cy="850900"/>
                      </a:xfrm>
                      <a:prstGeom prst="rect">
                        <a:avLst/>
                      </a:prstGeom>
                      <a:noFill/>
                      <a:ln w="38100">
                        <a:noFill/>
                        <a:miter/>
                      </a:ln>
                    </p:spPr>
                  </p:pic>
                </p:oleObj>
              </mc:Fallback>
            </mc:AlternateContent>
          </a:graphicData>
        </a:graphic>
      </p:graphicFrame>
      <p:graphicFrame>
        <p:nvGraphicFramePr>
          <p:cNvPr id="8217" name="对象 8216"/>
          <p:cNvGraphicFramePr>
            <a:graphicFrameLocks noChangeAspect="1"/>
          </p:cNvGraphicFramePr>
          <p:nvPr/>
        </p:nvGraphicFramePr>
        <p:xfrm>
          <a:off x="6654800" y="5354955"/>
          <a:ext cx="876300" cy="430213"/>
        </p:xfrm>
        <a:graphic>
          <a:graphicData uri="http://schemas.openxmlformats.org/presentationml/2006/ole">
            <mc:AlternateContent xmlns:mc="http://schemas.openxmlformats.org/markup-compatibility/2006">
              <mc:Choice xmlns:v="urn:schemas-microsoft-com:vml" Requires="v">
                <p:oleObj spid="_x0000_s3248" r:id="rId25" imgW="876300" imgH="431800" progId="Equation.3">
                  <p:embed/>
                </p:oleObj>
              </mc:Choice>
              <mc:Fallback>
                <p:oleObj r:id="rId25" imgW="876300" imgH="431800" progId="Equation.3">
                  <p:embed/>
                  <p:pic>
                    <p:nvPicPr>
                      <p:cNvPr id="0" name="图片 3110"/>
                      <p:cNvPicPr/>
                      <p:nvPr/>
                    </p:nvPicPr>
                    <p:blipFill>
                      <a:blip r:embed="rId26"/>
                      <a:stretch>
                        <a:fillRect/>
                      </a:stretch>
                    </p:blipFill>
                    <p:spPr>
                      <a:xfrm>
                        <a:off x="6654800" y="5354955"/>
                        <a:ext cx="876300" cy="430213"/>
                      </a:xfrm>
                      <a:prstGeom prst="rect">
                        <a:avLst/>
                      </a:prstGeom>
                      <a:noFill/>
                      <a:ln w="38100">
                        <a:noFill/>
                        <a:miter/>
                      </a:ln>
                    </p:spPr>
                  </p:pic>
                </p:oleObj>
              </mc:Fallback>
            </mc:AlternateContent>
          </a:graphicData>
        </a:graphic>
      </p:graphicFrame>
      <p:sp>
        <p:nvSpPr>
          <p:cNvPr id="8218" name="椭圆 8217"/>
          <p:cNvSpPr/>
          <p:nvPr/>
        </p:nvSpPr>
        <p:spPr>
          <a:xfrm>
            <a:off x="9242425" y="542988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219" name="椭圆 8218"/>
          <p:cNvSpPr/>
          <p:nvPr/>
        </p:nvSpPr>
        <p:spPr>
          <a:xfrm>
            <a:off x="9369425" y="449008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220" name="椭圆 8219"/>
          <p:cNvSpPr/>
          <p:nvPr/>
        </p:nvSpPr>
        <p:spPr>
          <a:xfrm>
            <a:off x="9369425" y="380428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8221" name="椭圆 8220"/>
          <p:cNvSpPr/>
          <p:nvPr/>
        </p:nvSpPr>
        <p:spPr>
          <a:xfrm>
            <a:off x="9242425" y="322008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195"/>
                                        </p:tgtEl>
                                        <p:attrNameLst>
                                          <p:attrName>style.visibility</p:attrName>
                                        </p:attrNameLst>
                                      </p:cBhvr>
                                      <p:to>
                                        <p:strVal val="visible"/>
                                      </p:to>
                                    </p:set>
                                    <p:animEffect transition="in" filter="wipe(left)">
                                      <p:cBhvr>
                                        <p:cTn id="7" dur="8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08"/>
                                        </p:tgtEl>
                                        <p:attrNameLst>
                                          <p:attrName>style.visibility</p:attrName>
                                        </p:attrNameLst>
                                      </p:cBhvr>
                                      <p:to>
                                        <p:strVal val="visible"/>
                                      </p:to>
                                    </p:set>
                                    <p:animEffect transition="in" filter="wipe(left)">
                                      <p:cBhvr>
                                        <p:cTn id="12" dur="500"/>
                                        <p:tgtEl>
                                          <p:spTgt spid="82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up)">
                                      <p:cBhvr>
                                        <p:cTn id="17" dur="500"/>
                                        <p:tgtEl>
                                          <p:spTgt spid="819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197"/>
                                        </p:tgtEl>
                                        <p:attrNameLst>
                                          <p:attrName>style.visibility</p:attrName>
                                        </p:attrNameLst>
                                      </p:cBhvr>
                                      <p:to>
                                        <p:strVal val="visible"/>
                                      </p:to>
                                    </p:set>
                                    <p:animEffect transition="in" filter="wipe(left)">
                                      <p:cBhvr>
                                        <p:cTn id="21" dur="500"/>
                                        <p:tgtEl>
                                          <p:spTgt spid="8197"/>
                                        </p:tgtEl>
                                      </p:cBhvr>
                                    </p:animEffect>
                                  </p:childTnLst>
                                </p:cTn>
                              </p:par>
                            </p:childTnLst>
                          </p:cTn>
                        </p:par>
                        <p:par>
                          <p:cTn id="22" fill="hold">
                            <p:stCondLst>
                              <p:cond delay="1000"/>
                            </p:stCondLst>
                            <p:childTnLst>
                              <p:par>
                                <p:cTn id="23" presetID="12" presetClass="entr" presetSubtype="1" fill="hold" nodeType="afterEffect">
                                  <p:stCondLst>
                                    <p:cond delay="0"/>
                                  </p:stCondLst>
                                  <p:childTnLst>
                                    <p:set>
                                      <p:cBhvr>
                                        <p:cTn id="24" dur="1" fill="hold">
                                          <p:stCondLst>
                                            <p:cond delay="0"/>
                                          </p:stCondLst>
                                        </p:cTn>
                                        <p:tgtEl>
                                          <p:spTgt spid="8221"/>
                                        </p:tgtEl>
                                        <p:attrNameLst>
                                          <p:attrName>style.visibility</p:attrName>
                                        </p:attrNameLst>
                                      </p:cBhvr>
                                      <p:to>
                                        <p:strVal val="visible"/>
                                      </p:to>
                                    </p:set>
                                    <p:animEffect transition="in" filter="slide(fromTop)">
                                      <p:cBhvr>
                                        <p:cTn id="25" dur="500"/>
                                        <p:tgtEl>
                                          <p:spTgt spid="8221"/>
                                        </p:tgtEl>
                                      </p:cBhvr>
                                    </p:animEffect>
                                  </p:childTnLst>
                                  <p:subTnLst>
                                    <p:set>
                                      <p:cBhvr override="childStyle">
                                        <p:cTn dur="indefinite" fill="hold" display="0" masterRel="sameClick" afterEffect="1">
                                          <p:stCondLst>
                                            <p:cond evt="end" delay="0">
                                              <p:tn val="23"/>
                                            </p:cond>
                                          </p:stCondLst>
                                        </p:cTn>
                                        <p:tgtEl>
                                          <p:spTgt spid="8221"/>
                                        </p:tgtEl>
                                        <p:attrNameLst>
                                          <p:attrName>style.visibility</p:attrName>
                                        </p:attrNameLst>
                                      </p:cBhvr>
                                      <p:to>
                                        <p:strVal val="hidden"/>
                                      </p:to>
                                    </p:set>
                                  </p:subTnLst>
                                </p:cTn>
                              </p:par>
                            </p:childTnLst>
                          </p:cTn>
                        </p:par>
                        <p:par>
                          <p:cTn id="26" fill="hold">
                            <p:stCondLst>
                              <p:cond delay="1500"/>
                            </p:stCondLst>
                            <p:childTnLst>
                              <p:par>
                                <p:cTn id="27" presetID="12" presetClass="entr" presetSubtype="1" fill="hold" nodeType="afterEffect">
                                  <p:stCondLst>
                                    <p:cond delay="500"/>
                                  </p:stCondLst>
                                  <p:childTnLst>
                                    <p:set>
                                      <p:cBhvr>
                                        <p:cTn id="28" dur="1" fill="hold">
                                          <p:stCondLst>
                                            <p:cond delay="0"/>
                                          </p:stCondLst>
                                        </p:cTn>
                                        <p:tgtEl>
                                          <p:spTgt spid="8220"/>
                                        </p:tgtEl>
                                        <p:attrNameLst>
                                          <p:attrName>style.visibility</p:attrName>
                                        </p:attrNameLst>
                                      </p:cBhvr>
                                      <p:to>
                                        <p:strVal val="visible"/>
                                      </p:to>
                                    </p:set>
                                    <p:animEffect transition="in" filter="slide(fromTop)">
                                      <p:cBhvr>
                                        <p:cTn id="29" dur="500"/>
                                        <p:tgtEl>
                                          <p:spTgt spid="8220"/>
                                        </p:tgtEl>
                                      </p:cBhvr>
                                    </p:animEffect>
                                  </p:childTnLst>
                                  <p:subTnLst>
                                    <p:set>
                                      <p:cBhvr override="childStyle">
                                        <p:cTn dur="indefinite" fill="hold" display="0" masterRel="sameClick" afterEffect="1">
                                          <p:stCondLst>
                                            <p:cond evt="end" delay="0">
                                              <p:tn val="27"/>
                                            </p:cond>
                                          </p:stCondLst>
                                        </p:cTn>
                                        <p:tgtEl>
                                          <p:spTgt spid="8220"/>
                                        </p:tgtEl>
                                        <p:attrNameLst>
                                          <p:attrName>style.visibility</p:attrName>
                                        </p:attrNameLst>
                                      </p:cBhvr>
                                      <p:to>
                                        <p:strVal val="hidden"/>
                                      </p:to>
                                    </p:set>
                                  </p:subTnLst>
                                </p:cTn>
                              </p:par>
                            </p:childTnLst>
                          </p:cTn>
                        </p:par>
                        <p:par>
                          <p:cTn id="30" fill="hold">
                            <p:stCondLst>
                              <p:cond delay="2500"/>
                            </p:stCondLst>
                            <p:childTnLst>
                              <p:par>
                                <p:cTn id="31" presetID="12" presetClass="entr" presetSubtype="1" fill="hold" nodeType="afterEffect">
                                  <p:stCondLst>
                                    <p:cond delay="500"/>
                                  </p:stCondLst>
                                  <p:childTnLst>
                                    <p:set>
                                      <p:cBhvr>
                                        <p:cTn id="32" dur="1" fill="hold">
                                          <p:stCondLst>
                                            <p:cond delay="0"/>
                                          </p:stCondLst>
                                        </p:cTn>
                                        <p:tgtEl>
                                          <p:spTgt spid="8219"/>
                                        </p:tgtEl>
                                        <p:attrNameLst>
                                          <p:attrName>style.visibility</p:attrName>
                                        </p:attrNameLst>
                                      </p:cBhvr>
                                      <p:to>
                                        <p:strVal val="visible"/>
                                      </p:to>
                                    </p:set>
                                    <p:animEffect transition="in" filter="slide(fromTop)">
                                      <p:cBhvr>
                                        <p:cTn id="33" dur="500"/>
                                        <p:tgtEl>
                                          <p:spTgt spid="8219"/>
                                        </p:tgtEl>
                                      </p:cBhvr>
                                    </p:animEffect>
                                  </p:childTnLst>
                                  <p:subTnLst>
                                    <p:set>
                                      <p:cBhvr override="childStyle">
                                        <p:cTn dur="indefinite" fill="hold" display="0" masterRel="sameClick" afterEffect="1">
                                          <p:stCondLst>
                                            <p:cond evt="end" delay="0">
                                              <p:tn val="31"/>
                                            </p:cond>
                                          </p:stCondLst>
                                        </p:cTn>
                                        <p:tgtEl>
                                          <p:spTgt spid="8219"/>
                                        </p:tgtEl>
                                        <p:attrNameLst>
                                          <p:attrName>style.visibility</p:attrName>
                                        </p:attrNameLst>
                                      </p:cBhvr>
                                      <p:to>
                                        <p:strVal val="hidden"/>
                                      </p:to>
                                    </p:set>
                                  </p:subTnLst>
                                </p:cTn>
                              </p:par>
                            </p:childTnLst>
                          </p:cTn>
                        </p:par>
                        <p:par>
                          <p:cTn id="34" fill="hold">
                            <p:stCondLst>
                              <p:cond delay="3500"/>
                            </p:stCondLst>
                            <p:childTnLst>
                              <p:par>
                                <p:cTn id="35" presetID="12" presetClass="entr" presetSubtype="1" fill="hold" nodeType="afterEffect">
                                  <p:stCondLst>
                                    <p:cond delay="500"/>
                                  </p:stCondLst>
                                  <p:childTnLst>
                                    <p:set>
                                      <p:cBhvr>
                                        <p:cTn id="36" dur="1" fill="hold">
                                          <p:stCondLst>
                                            <p:cond delay="0"/>
                                          </p:stCondLst>
                                        </p:cTn>
                                        <p:tgtEl>
                                          <p:spTgt spid="8218"/>
                                        </p:tgtEl>
                                        <p:attrNameLst>
                                          <p:attrName>style.visibility</p:attrName>
                                        </p:attrNameLst>
                                      </p:cBhvr>
                                      <p:to>
                                        <p:strVal val="visible"/>
                                      </p:to>
                                    </p:set>
                                    <p:animEffect transition="in" filter="slide(fromTop)">
                                      <p:cBhvr>
                                        <p:cTn id="37" dur="500"/>
                                        <p:tgtEl>
                                          <p:spTgt spid="8218"/>
                                        </p:tgtEl>
                                      </p:cBhvr>
                                    </p:animEffect>
                                  </p:childTnLst>
                                  <p:subTnLst>
                                    <p:set>
                                      <p:cBhvr override="childStyle">
                                        <p:cTn dur="indefinite" fill="hold" display="0" masterRel="sameClick" afterEffect="1">
                                          <p:stCondLst>
                                            <p:cond evt="end" delay="0">
                                              <p:tn val="35"/>
                                            </p:cond>
                                          </p:stCondLst>
                                        </p:cTn>
                                        <p:tgtEl>
                                          <p:spTgt spid="8218"/>
                                        </p:tgtEl>
                                        <p:attrNameLst>
                                          <p:attrName>style.visibility</p:attrName>
                                        </p:attrNameLst>
                                      </p:cBhvr>
                                      <p:to>
                                        <p:strVal val="hidden"/>
                                      </p:to>
                                    </p:set>
                                  </p:subTnLst>
                                </p:cTn>
                              </p:par>
                            </p:childTnLst>
                          </p:cTn>
                        </p:par>
                        <p:par>
                          <p:cTn id="38" fill="hold">
                            <p:stCondLst>
                              <p:cond delay="4500"/>
                            </p:stCondLst>
                            <p:childTnLst>
                              <p:par>
                                <p:cTn id="39" presetID="9" presetClass="entr" presetSubtype="0" fill="hold" nodeType="afterEffect">
                                  <p:stCondLst>
                                    <p:cond delay="0"/>
                                  </p:stCondLst>
                                  <p:childTnLst>
                                    <p:set>
                                      <p:cBhvr>
                                        <p:cTn id="40" dur="1" fill="hold">
                                          <p:stCondLst>
                                            <p:cond delay="0"/>
                                          </p:stCondLst>
                                        </p:cTn>
                                        <p:tgtEl>
                                          <p:spTgt spid="8200"/>
                                        </p:tgtEl>
                                        <p:attrNameLst>
                                          <p:attrName>style.visibility</p:attrName>
                                        </p:attrNameLst>
                                      </p:cBhvr>
                                      <p:to>
                                        <p:strVal val="visible"/>
                                      </p:to>
                                    </p:set>
                                    <p:animEffect transition="in" filter="dissolve">
                                      <p:cBhvr>
                                        <p:cTn id="41" dur="500"/>
                                        <p:tgtEl>
                                          <p:spTgt spid="820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206"/>
                                        </p:tgtEl>
                                        <p:attrNameLst>
                                          <p:attrName>style.visibility</p:attrName>
                                        </p:attrNameLst>
                                      </p:cBhvr>
                                      <p:to>
                                        <p:strVal val="visible"/>
                                      </p:to>
                                    </p:set>
                                    <p:animEffect transition="in" filter="wipe(left)">
                                      <p:cBhvr>
                                        <p:cTn id="46" dur="500"/>
                                        <p:tgtEl>
                                          <p:spTgt spid="8206"/>
                                        </p:tgtEl>
                                      </p:cBhvr>
                                    </p:animEffect>
                                  </p:childTnLst>
                                </p:cTn>
                              </p:par>
                            </p:childTnLst>
                          </p:cTn>
                        </p:par>
                        <p:par>
                          <p:cTn id="47" fill="hold">
                            <p:stCondLst>
                              <p:cond delay="500"/>
                            </p:stCondLst>
                            <p:childTnLst>
                              <p:par>
                                <p:cTn id="48" presetID="9" presetClass="entr" presetSubtype="0" fill="hold" nodeType="afterEffect">
                                  <p:stCondLst>
                                    <p:cond delay="0"/>
                                  </p:stCondLst>
                                  <p:childTnLst>
                                    <p:set>
                                      <p:cBhvr>
                                        <p:cTn id="49" dur="1" fill="hold">
                                          <p:stCondLst>
                                            <p:cond delay="0"/>
                                          </p:stCondLst>
                                        </p:cTn>
                                        <p:tgtEl>
                                          <p:spTgt spid="8202"/>
                                        </p:tgtEl>
                                        <p:attrNameLst>
                                          <p:attrName>style.visibility</p:attrName>
                                        </p:attrNameLst>
                                      </p:cBhvr>
                                      <p:to>
                                        <p:strVal val="visible"/>
                                      </p:to>
                                    </p:set>
                                    <p:animEffect transition="in" filter="dissolve">
                                      <p:cBhvr>
                                        <p:cTn id="50" dur="500"/>
                                        <p:tgtEl>
                                          <p:spTgt spid="8202"/>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8204"/>
                                        </p:tgtEl>
                                        <p:attrNameLst>
                                          <p:attrName>style.visibility</p:attrName>
                                        </p:attrNameLst>
                                      </p:cBhvr>
                                      <p:to>
                                        <p:strVal val="visible"/>
                                      </p:to>
                                    </p:set>
                                    <p:animEffect transition="in" filter="wipe(left)">
                                      <p:cBhvr>
                                        <p:cTn id="54" dur="500"/>
                                        <p:tgtEl>
                                          <p:spTgt spid="820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209"/>
                                        </p:tgtEl>
                                        <p:attrNameLst>
                                          <p:attrName>style.visibility</p:attrName>
                                        </p:attrNameLst>
                                      </p:cBhvr>
                                      <p:to>
                                        <p:strVal val="visible"/>
                                      </p:to>
                                    </p:set>
                                    <p:animEffect transition="in" filter="wipe(left)">
                                      <p:cBhvr>
                                        <p:cTn id="59" dur="500"/>
                                        <p:tgtEl>
                                          <p:spTgt spid="8209"/>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8201"/>
                                        </p:tgtEl>
                                        <p:attrNameLst>
                                          <p:attrName>style.visibility</p:attrName>
                                        </p:attrNameLst>
                                      </p:cBhvr>
                                      <p:to>
                                        <p:strVal val="visible"/>
                                      </p:to>
                                    </p:set>
                                    <p:animEffect transition="in" filter="wipe(up)">
                                      <p:cBhvr>
                                        <p:cTn id="63" dur="500"/>
                                        <p:tgtEl>
                                          <p:spTgt spid="8201"/>
                                        </p:tgtEl>
                                      </p:cBhvr>
                                    </p:animEffect>
                                  </p:childTnLst>
                                </p:cTn>
                              </p:par>
                            </p:childTnLst>
                          </p:cTn>
                        </p:par>
                        <p:par>
                          <p:cTn id="64" fill="hold">
                            <p:stCondLst>
                              <p:cond delay="1000"/>
                            </p:stCondLst>
                            <p:childTnLst>
                              <p:par>
                                <p:cTn id="65" presetID="9" presetClass="entr" presetSubtype="0" fill="hold" nodeType="afterEffect">
                                  <p:stCondLst>
                                    <p:cond delay="0"/>
                                  </p:stCondLst>
                                  <p:childTnLst>
                                    <p:set>
                                      <p:cBhvr>
                                        <p:cTn id="66" dur="1" fill="hold">
                                          <p:stCondLst>
                                            <p:cond delay="0"/>
                                          </p:stCondLst>
                                        </p:cTn>
                                        <p:tgtEl>
                                          <p:spTgt spid="8203"/>
                                        </p:tgtEl>
                                        <p:attrNameLst>
                                          <p:attrName>style.visibility</p:attrName>
                                        </p:attrNameLst>
                                      </p:cBhvr>
                                      <p:to>
                                        <p:strVal val="visible"/>
                                      </p:to>
                                    </p:set>
                                    <p:animEffect transition="in" filter="dissolve">
                                      <p:cBhvr>
                                        <p:cTn id="67" dur="500"/>
                                        <p:tgtEl>
                                          <p:spTgt spid="8203"/>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8207"/>
                                        </p:tgtEl>
                                        <p:attrNameLst>
                                          <p:attrName>style.visibility</p:attrName>
                                        </p:attrNameLst>
                                      </p:cBhvr>
                                      <p:to>
                                        <p:strVal val="visible"/>
                                      </p:to>
                                    </p:set>
                                    <p:animEffect transition="in" filter="wipe(left)">
                                      <p:cBhvr>
                                        <p:cTn id="71" dur="500"/>
                                        <p:tgtEl>
                                          <p:spTgt spid="820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210"/>
                                        </p:tgtEl>
                                        <p:attrNameLst>
                                          <p:attrName>style.visibility</p:attrName>
                                        </p:attrNameLst>
                                      </p:cBhvr>
                                      <p:to>
                                        <p:strVal val="visible"/>
                                      </p:to>
                                    </p:set>
                                    <p:animEffect transition="in" filter="wipe(left)">
                                      <p:cBhvr>
                                        <p:cTn id="76" dur="500"/>
                                        <p:tgtEl>
                                          <p:spTgt spid="8210"/>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8205"/>
                                        </p:tgtEl>
                                        <p:attrNameLst>
                                          <p:attrName>style.visibility</p:attrName>
                                        </p:attrNameLst>
                                      </p:cBhvr>
                                      <p:to>
                                        <p:strVal val="visible"/>
                                      </p:to>
                                    </p:set>
                                    <p:animEffect transition="in" filter="wipe(left)">
                                      <p:cBhvr>
                                        <p:cTn id="80" dur="500"/>
                                        <p:tgtEl>
                                          <p:spTgt spid="820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8211"/>
                                        </p:tgtEl>
                                        <p:attrNameLst>
                                          <p:attrName>style.visibility</p:attrName>
                                        </p:attrNameLst>
                                      </p:cBhvr>
                                      <p:to>
                                        <p:strVal val="visible"/>
                                      </p:to>
                                    </p:set>
                                    <p:animEffect transition="in" filter="wipe(left)">
                                      <p:cBhvr>
                                        <p:cTn id="85" dur="500"/>
                                        <p:tgtEl>
                                          <p:spTgt spid="821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8213"/>
                                        </p:tgtEl>
                                        <p:attrNameLst>
                                          <p:attrName>style.visibility</p:attrName>
                                        </p:attrNameLst>
                                      </p:cBhvr>
                                      <p:to>
                                        <p:strVal val="visible"/>
                                      </p:to>
                                    </p:set>
                                    <p:animEffect transition="in" filter="wipe(left)">
                                      <p:cBhvr>
                                        <p:cTn id="95" dur="500"/>
                                        <p:tgtEl>
                                          <p:spTgt spid="8213"/>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8214"/>
                                        </p:tgtEl>
                                        <p:attrNameLst>
                                          <p:attrName>style.visibility</p:attrName>
                                        </p:attrNameLst>
                                      </p:cBhvr>
                                      <p:to>
                                        <p:strVal val="visible"/>
                                      </p:to>
                                    </p:set>
                                    <p:animEffect transition="in" filter="wipe(left)">
                                      <p:cBhvr>
                                        <p:cTn id="100" dur="500"/>
                                        <p:tgtEl>
                                          <p:spTgt spid="821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iterate type="lt">
                                    <p:tmPct val="100000"/>
                                  </p:iterate>
                                  <p:childTnLst>
                                    <p:set>
                                      <p:cBhvr>
                                        <p:cTn id="104" dur="1" fill="hold">
                                          <p:stCondLst>
                                            <p:cond delay="0"/>
                                          </p:stCondLst>
                                        </p:cTn>
                                        <p:tgtEl>
                                          <p:spTgt spid="8215"/>
                                        </p:tgtEl>
                                        <p:attrNameLst>
                                          <p:attrName>style.visibility</p:attrName>
                                        </p:attrNameLst>
                                      </p:cBhvr>
                                      <p:to>
                                        <p:strVal val="visible"/>
                                      </p:to>
                                    </p:set>
                                    <p:animEffect transition="in" filter="wipe(left)">
                                      <p:cBhvr>
                                        <p:cTn id="105" dur="80"/>
                                        <p:tgtEl>
                                          <p:spTgt spid="821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8216"/>
                                        </p:tgtEl>
                                        <p:attrNameLst>
                                          <p:attrName>style.visibility</p:attrName>
                                        </p:attrNameLst>
                                      </p:cBhvr>
                                      <p:to>
                                        <p:strVal val="visible"/>
                                      </p:to>
                                    </p:set>
                                    <p:animEffect transition="in" filter="wipe(left)">
                                      <p:cBhvr>
                                        <p:cTn id="110" dur="500"/>
                                        <p:tgtEl>
                                          <p:spTgt spid="821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8217"/>
                                        </p:tgtEl>
                                        <p:attrNameLst>
                                          <p:attrName>style.visibility</p:attrName>
                                        </p:attrNameLst>
                                      </p:cBhvr>
                                      <p:to>
                                        <p:strVal val="visible"/>
                                      </p:to>
                                    </p:set>
                                    <p:animEffect transition="in" filter="wipe(left)">
                                      <p:cBhvr>
                                        <p:cTn id="115" dur="500"/>
                                        <p:tgtEl>
                                          <p:spTgt spid="8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P spid="8208" grpId="0" animBg="1"/>
      <p:bldP spid="82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3553" name="文本框 23553"/>
          <p:cNvSpPr txBox="1"/>
          <p:nvPr/>
        </p:nvSpPr>
        <p:spPr>
          <a:xfrm>
            <a:off x="2161540" y="126301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5</a:t>
            </a:r>
            <a:endParaRPr lang="en-US" altLang="zh-CN" sz="2800" b="1">
              <a:latin typeface="Times New Roman" panose="02020603050405020304" pitchFamily="18" charset="0"/>
              <a:ea typeface="宋体" panose="02010600030101010101" pitchFamily="2" charset="-122"/>
            </a:endParaRPr>
          </a:p>
        </p:txBody>
      </p:sp>
      <p:graphicFrame>
        <p:nvGraphicFramePr>
          <p:cNvPr id="23554" name="对象 23554"/>
          <p:cNvGraphicFramePr>
            <a:graphicFrameLocks noChangeAspect="1"/>
          </p:cNvGraphicFramePr>
          <p:nvPr/>
        </p:nvGraphicFramePr>
        <p:xfrm>
          <a:off x="3075940" y="1358265"/>
          <a:ext cx="5664200" cy="442913"/>
        </p:xfrm>
        <a:graphic>
          <a:graphicData uri="http://schemas.openxmlformats.org/presentationml/2006/ole">
            <mc:AlternateContent xmlns:mc="http://schemas.openxmlformats.org/markup-compatibility/2006">
              <mc:Choice xmlns:v="urn:schemas-microsoft-com:vml" Requires="v">
                <p:oleObj spid="_x0000_s15424" r:id="rId3" imgW="5661660" imgH="444500" progId="Equation.3">
                  <p:embed/>
                </p:oleObj>
              </mc:Choice>
              <mc:Fallback>
                <p:oleObj r:id="rId3" imgW="5661660" imgH="444500" progId="Equation.3">
                  <p:embed/>
                  <p:pic>
                    <p:nvPicPr>
                      <p:cNvPr id="0" name="图片 3163"/>
                      <p:cNvPicPr/>
                      <p:nvPr/>
                    </p:nvPicPr>
                    <p:blipFill>
                      <a:blip r:embed="rId4"/>
                      <a:stretch>
                        <a:fillRect/>
                      </a:stretch>
                    </p:blipFill>
                    <p:spPr>
                      <a:xfrm>
                        <a:off x="3075940" y="1358265"/>
                        <a:ext cx="5664200" cy="442913"/>
                      </a:xfrm>
                      <a:prstGeom prst="rect">
                        <a:avLst/>
                      </a:prstGeom>
                      <a:noFill/>
                      <a:ln w="38100">
                        <a:noFill/>
                        <a:miter/>
                      </a:ln>
                    </p:spPr>
                  </p:pic>
                </p:oleObj>
              </mc:Fallback>
            </mc:AlternateContent>
          </a:graphicData>
        </a:graphic>
      </p:graphicFrame>
      <p:sp>
        <p:nvSpPr>
          <p:cNvPr id="23556" name="文本框 23555"/>
          <p:cNvSpPr txBox="1"/>
          <p:nvPr/>
        </p:nvSpPr>
        <p:spPr>
          <a:xfrm>
            <a:off x="2237740" y="2215515"/>
            <a:ext cx="1295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23557" name="对象 23556"/>
          <p:cNvGraphicFramePr>
            <a:graphicFrameLocks noChangeAspect="1"/>
          </p:cNvGraphicFramePr>
          <p:nvPr/>
        </p:nvGraphicFramePr>
        <p:xfrm>
          <a:off x="2952115" y="2134553"/>
          <a:ext cx="3705225" cy="752475"/>
        </p:xfrm>
        <a:graphic>
          <a:graphicData uri="http://schemas.openxmlformats.org/presentationml/2006/ole">
            <mc:AlternateContent xmlns:mc="http://schemas.openxmlformats.org/markup-compatibility/2006">
              <mc:Choice xmlns:v="urn:schemas-microsoft-com:vml" Requires="v">
                <p:oleObj spid="_x0000_s15425" r:id="rId5" imgW="4176395" imgH="850265" progId="Equation.3">
                  <p:embed/>
                </p:oleObj>
              </mc:Choice>
              <mc:Fallback>
                <p:oleObj r:id="rId5" imgW="4176395" imgH="850265" progId="Equation.3">
                  <p:embed/>
                  <p:pic>
                    <p:nvPicPr>
                      <p:cNvPr id="0" name="图片 3150"/>
                      <p:cNvPicPr/>
                      <p:nvPr/>
                    </p:nvPicPr>
                    <p:blipFill>
                      <a:blip r:embed="rId6"/>
                      <a:stretch>
                        <a:fillRect/>
                      </a:stretch>
                    </p:blipFill>
                    <p:spPr>
                      <a:xfrm>
                        <a:off x="2952115" y="2134553"/>
                        <a:ext cx="3705225" cy="752475"/>
                      </a:xfrm>
                      <a:prstGeom prst="rect">
                        <a:avLst/>
                      </a:prstGeom>
                      <a:noFill/>
                      <a:ln w="38100">
                        <a:noFill/>
                        <a:miter/>
                      </a:ln>
                    </p:spPr>
                  </p:pic>
                </p:oleObj>
              </mc:Fallback>
            </mc:AlternateContent>
          </a:graphicData>
        </a:graphic>
      </p:graphicFrame>
      <p:graphicFrame>
        <p:nvGraphicFramePr>
          <p:cNvPr id="23558" name="对象 23557"/>
          <p:cNvGraphicFramePr>
            <a:graphicFrameLocks noChangeAspect="1"/>
          </p:cNvGraphicFramePr>
          <p:nvPr/>
        </p:nvGraphicFramePr>
        <p:xfrm>
          <a:off x="2961640" y="5531803"/>
          <a:ext cx="3436938" cy="741362"/>
        </p:xfrm>
        <a:graphic>
          <a:graphicData uri="http://schemas.openxmlformats.org/presentationml/2006/ole">
            <mc:AlternateContent xmlns:mc="http://schemas.openxmlformats.org/markup-compatibility/2006">
              <mc:Choice xmlns:v="urn:schemas-microsoft-com:vml" Requires="v">
                <p:oleObj spid="_x0000_s15426" r:id="rId7" imgW="3873500" imgH="838200" progId="Equation.3">
                  <p:embed/>
                </p:oleObj>
              </mc:Choice>
              <mc:Fallback>
                <p:oleObj r:id="rId7" imgW="3873500" imgH="838200" progId="Equation.3">
                  <p:embed/>
                  <p:pic>
                    <p:nvPicPr>
                      <p:cNvPr id="0" name="图片 3160"/>
                      <p:cNvPicPr/>
                      <p:nvPr/>
                    </p:nvPicPr>
                    <p:blipFill>
                      <a:blip r:embed="rId8"/>
                      <a:stretch>
                        <a:fillRect/>
                      </a:stretch>
                    </p:blipFill>
                    <p:spPr>
                      <a:xfrm>
                        <a:off x="2961640" y="5531803"/>
                        <a:ext cx="3436938" cy="741362"/>
                      </a:xfrm>
                      <a:prstGeom prst="rect">
                        <a:avLst/>
                      </a:prstGeom>
                      <a:noFill/>
                      <a:ln w="38100">
                        <a:noFill/>
                        <a:miter/>
                      </a:ln>
                    </p:spPr>
                  </p:pic>
                </p:oleObj>
              </mc:Fallback>
            </mc:AlternateContent>
          </a:graphicData>
        </a:graphic>
      </p:graphicFrame>
      <p:graphicFrame>
        <p:nvGraphicFramePr>
          <p:cNvPr id="23559" name="对象 23558"/>
          <p:cNvGraphicFramePr>
            <a:graphicFrameLocks noChangeAspect="1"/>
          </p:cNvGraphicFramePr>
          <p:nvPr/>
        </p:nvGraphicFramePr>
        <p:xfrm>
          <a:off x="7084378" y="5530215"/>
          <a:ext cx="1477962" cy="742950"/>
        </p:xfrm>
        <a:graphic>
          <a:graphicData uri="http://schemas.openxmlformats.org/presentationml/2006/ole">
            <mc:AlternateContent xmlns:mc="http://schemas.openxmlformats.org/markup-compatibility/2006">
              <mc:Choice xmlns:v="urn:schemas-microsoft-com:vml" Requires="v">
                <p:oleObj spid="_x0000_s15427" r:id="rId9" imgW="1663700" imgH="838200" progId="Equation.3">
                  <p:embed/>
                </p:oleObj>
              </mc:Choice>
              <mc:Fallback>
                <p:oleObj r:id="rId9" imgW="1663700" imgH="838200" progId="Equation.3">
                  <p:embed/>
                  <p:pic>
                    <p:nvPicPr>
                      <p:cNvPr id="0" name="图片 3164"/>
                      <p:cNvPicPr/>
                      <p:nvPr/>
                    </p:nvPicPr>
                    <p:blipFill>
                      <a:blip r:embed="rId10"/>
                      <a:stretch>
                        <a:fillRect/>
                      </a:stretch>
                    </p:blipFill>
                    <p:spPr>
                      <a:xfrm>
                        <a:off x="7084378" y="5530215"/>
                        <a:ext cx="1477962" cy="742950"/>
                      </a:xfrm>
                      <a:prstGeom prst="rect">
                        <a:avLst/>
                      </a:prstGeom>
                      <a:noFill/>
                      <a:ln w="38100">
                        <a:noFill/>
                        <a:miter/>
                      </a:ln>
                    </p:spPr>
                  </p:pic>
                </p:oleObj>
              </mc:Fallback>
            </mc:AlternateContent>
          </a:graphicData>
        </a:graphic>
      </p:graphicFrame>
      <p:graphicFrame>
        <p:nvGraphicFramePr>
          <p:cNvPr id="23560" name="对象 23559"/>
          <p:cNvGraphicFramePr>
            <a:graphicFrameLocks noChangeAspect="1"/>
          </p:cNvGraphicFramePr>
          <p:nvPr/>
        </p:nvGraphicFramePr>
        <p:xfrm>
          <a:off x="3271203" y="2939415"/>
          <a:ext cx="2624137" cy="1516063"/>
        </p:xfrm>
        <a:graphic>
          <a:graphicData uri="http://schemas.openxmlformats.org/presentationml/2006/ole">
            <mc:AlternateContent xmlns:mc="http://schemas.openxmlformats.org/markup-compatibility/2006">
              <mc:Choice xmlns:v="urn:schemas-microsoft-com:vml" Requires="v">
                <p:oleObj spid="_x0000_s15428" r:id="rId11" imgW="2959100" imgH="1714500" progId="Equation.3">
                  <p:embed/>
                </p:oleObj>
              </mc:Choice>
              <mc:Fallback>
                <p:oleObj r:id="rId11" imgW="2959100" imgH="1714500" progId="Equation.3">
                  <p:embed/>
                  <p:pic>
                    <p:nvPicPr>
                      <p:cNvPr id="0" name="图片 3152"/>
                      <p:cNvPicPr/>
                      <p:nvPr/>
                    </p:nvPicPr>
                    <p:blipFill>
                      <a:blip r:embed="rId12"/>
                      <a:stretch>
                        <a:fillRect/>
                      </a:stretch>
                    </p:blipFill>
                    <p:spPr>
                      <a:xfrm>
                        <a:off x="3271203" y="2939415"/>
                        <a:ext cx="2624137" cy="1516063"/>
                      </a:xfrm>
                      <a:prstGeom prst="rect">
                        <a:avLst/>
                      </a:prstGeom>
                      <a:noFill/>
                      <a:ln w="38100">
                        <a:noFill/>
                        <a:miter/>
                      </a:ln>
                    </p:spPr>
                  </p:pic>
                </p:oleObj>
              </mc:Fallback>
            </mc:AlternateContent>
          </a:graphicData>
        </a:graphic>
      </p:graphicFrame>
      <p:graphicFrame>
        <p:nvGraphicFramePr>
          <p:cNvPr id="23561" name="对象 23560"/>
          <p:cNvGraphicFramePr>
            <a:graphicFrameLocks noChangeAspect="1"/>
          </p:cNvGraphicFramePr>
          <p:nvPr/>
        </p:nvGraphicFramePr>
        <p:xfrm>
          <a:off x="3282315" y="4417378"/>
          <a:ext cx="2624138" cy="808037"/>
        </p:xfrm>
        <a:graphic>
          <a:graphicData uri="http://schemas.openxmlformats.org/presentationml/2006/ole">
            <mc:AlternateContent xmlns:mc="http://schemas.openxmlformats.org/markup-compatibility/2006">
              <mc:Choice xmlns:v="urn:schemas-microsoft-com:vml" Requires="v">
                <p:oleObj spid="_x0000_s15429" r:id="rId13" imgW="2959100" imgH="914400" progId="Equation.3">
                  <p:embed/>
                </p:oleObj>
              </mc:Choice>
              <mc:Fallback>
                <p:oleObj r:id="rId13" imgW="2959100" imgH="914400" progId="Equation.3">
                  <p:embed/>
                  <p:pic>
                    <p:nvPicPr>
                      <p:cNvPr id="0" name="图片 3156"/>
                      <p:cNvPicPr/>
                      <p:nvPr/>
                    </p:nvPicPr>
                    <p:blipFill>
                      <a:blip r:embed="rId14"/>
                      <a:stretch>
                        <a:fillRect/>
                      </a:stretch>
                    </p:blipFill>
                    <p:spPr>
                      <a:xfrm>
                        <a:off x="3282315" y="4417378"/>
                        <a:ext cx="2624138" cy="808037"/>
                      </a:xfrm>
                      <a:prstGeom prst="rect">
                        <a:avLst/>
                      </a:prstGeom>
                      <a:noFill/>
                      <a:ln w="38100">
                        <a:noFill/>
                        <a:miter/>
                      </a:ln>
                    </p:spPr>
                  </p:pic>
                </p:oleObj>
              </mc:Fallback>
            </mc:AlternateContent>
          </a:graphicData>
        </a:graphic>
      </p:graphicFrame>
      <p:graphicFrame>
        <p:nvGraphicFramePr>
          <p:cNvPr id="23562" name="对象 23561"/>
          <p:cNvGraphicFramePr>
            <a:graphicFrameLocks noChangeAspect="1"/>
          </p:cNvGraphicFramePr>
          <p:nvPr/>
        </p:nvGraphicFramePr>
        <p:xfrm>
          <a:off x="5971540" y="4539615"/>
          <a:ext cx="1373188" cy="741363"/>
        </p:xfrm>
        <a:graphic>
          <a:graphicData uri="http://schemas.openxmlformats.org/presentationml/2006/ole">
            <mc:AlternateContent xmlns:mc="http://schemas.openxmlformats.org/markup-compatibility/2006">
              <mc:Choice xmlns:v="urn:schemas-microsoft-com:vml" Requires="v">
                <p:oleObj spid="_x0000_s15430" r:id="rId15" imgW="1549400" imgH="838200" progId="Equation.3">
                  <p:embed/>
                </p:oleObj>
              </mc:Choice>
              <mc:Fallback>
                <p:oleObj r:id="rId15" imgW="1549400" imgH="838200" progId="Equation.3">
                  <p:embed/>
                  <p:pic>
                    <p:nvPicPr>
                      <p:cNvPr id="0" name="图片 3153"/>
                      <p:cNvPicPr/>
                      <p:nvPr/>
                    </p:nvPicPr>
                    <p:blipFill>
                      <a:blip r:embed="rId16"/>
                      <a:stretch>
                        <a:fillRect/>
                      </a:stretch>
                    </p:blipFill>
                    <p:spPr>
                      <a:xfrm>
                        <a:off x="5971540" y="4539615"/>
                        <a:ext cx="1373188" cy="74136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60"/>
                                        </p:tgtEl>
                                        <p:attrNameLst>
                                          <p:attrName>style.visibility</p:attrName>
                                        </p:attrNameLst>
                                      </p:cBhvr>
                                      <p:to>
                                        <p:strVal val="visible"/>
                                      </p:to>
                                    </p:set>
                                    <p:animEffect transition="in" filter="wipe(left)">
                                      <p:cBhvr>
                                        <p:cTn id="17" dur="500"/>
                                        <p:tgtEl>
                                          <p:spTgt spid="235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61"/>
                                        </p:tgtEl>
                                        <p:attrNameLst>
                                          <p:attrName>style.visibility</p:attrName>
                                        </p:attrNameLst>
                                      </p:cBhvr>
                                      <p:to>
                                        <p:strVal val="visible"/>
                                      </p:to>
                                    </p:set>
                                    <p:animEffect transition="in" filter="wipe(left)">
                                      <p:cBhvr>
                                        <p:cTn id="22" dur="500"/>
                                        <p:tgtEl>
                                          <p:spTgt spid="235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wipe(left)">
                                      <p:cBhvr>
                                        <p:cTn id="27" dur="500"/>
                                        <p:tgtEl>
                                          <p:spTgt spid="235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8"/>
                                        </p:tgtEl>
                                        <p:attrNameLst>
                                          <p:attrName>style.visibility</p:attrName>
                                        </p:attrNameLst>
                                      </p:cBhvr>
                                      <p:to>
                                        <p:strVal val="visible"/>
                                      </p:to>
                                    </p:set>
                                    <p:animEffect transition="in" filter="wipe(left)">
                                      <p:cBhvr>
                                        <p:cTn id="32" dur="500"/>
                                        <p:tgtEl>
                                          <p:spTgt spid="235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9"/>
                                        </p:tgtEl>
                                        <p:attrNameLst>
                                          <p:attrName>style.visibility</p:attrName>
                                        </p:attrNameLst>
                                      </p:cBhvr>
                                      <p:to>
                                        <p:strVal val="visible"/>
                                      </p:to>
                                    </p:set>
                                    <p:animEffect transition="in" filter="wipe(left)">
                                      <p:cBhvr>
                                        <p:cTn id="3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4577" name="文本框 24577"/>
          <p:cNvSpPr txBox="1"/>
          <p:nvPr/>
        </p:nvSpPr>
        <p:spPr>
          <a:xfrm>
            <a:off x="2364105" y="1261110"/>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6</a:t>
            </a:r>
            <a:endParaRPr lang="en-US" altLang="zh-CN" sz="2800" b="1">
              <a:latin typeface="Times New Roman" panose="02020603050405020304" pitchFamily="18" charset="0"/>
              <a:ea typeface="宋体" panose="02010600030101010101" pitchFamily="2" charset="-122"/>
            </a:endParaRPr>
          </a:p>
        </p:txBody>
      </p:sp>
      <p:graphicFrame>
        <p:nvGraphicFramePr>
          <p:cNvPr id="24578" name="对象 24578"/>
          <p:cNvGraphicFramePr>
            <a:graphicFrameLocks noChangeAspect="1"/>
          </p:cNvGraphicFramePr>
          <p:nvPr/>
        </p:nvGraphicFramePr>
        <p:xfrm>
          <a:off x="3316605" y="1370648"/>
          <a:ext cx="5981700" cy="442912"/>
        </p:xfrm>
        <a:graphic>
          <a:graphicData uri="http://schemas.openxmlformats.org/presentationml/2006/ole">
            <mc:AlternateContent xmlns:mc="http://schemas.openxmlformats.org/markup-compatibility/2006">
              <mc:Choice xmlns:v="urn:schemas-microsoft-com:vml" Requires="v">
                <p:oleObj spid="_x0000_s16493" r:id="rId3" imgW="5979160" imgH="444500" progId="Equation.3">
                  <p:embed/>
                </p:oleObj>
              </mc:Choice>
              <mc:Fallback>
                <p:oleObj r:id="rId3" imgW="5979160" imgH="444500" progId="Equation.3">
                  <p:embed/>
                  <p:pic>
                    <p:nvPicPr>
                      <p:cNvPr id="0" name="图片 3157"/>
                      <p:cNvPicPr/>
                      <p:nvPr/>
                    </p:nvPicPr>
                    <p:blipFill>
                      <a:blip r:embed="rId4"/>
                      <a:stretch>
                        <a:fillRect/>
                      </a:stretch>
                    </p:blipFill>
                    <p:spPr>
                      <a:xfrm>
                        <a:off x="3316605" y="1370648"/>
                        <a:ext cx="5981700" cy="442912"/>
                      </a:xfrm>
                      <a:prstGeom prst="rect">
                        <a:avLst/>
                      </a:prstGeom>
                      <a:noFill/>
                      <a:ln w="38100">
                        <a:noFill/>
                        <a:miter/>
                      </a:ln>
                    </p:spPr>
                  </p:pic>
                </p:oleObj>
              </mc:Fallback>
            </mc:AlternateContent>
          </a:graphicData>
        </a:graphic>
      </p:graphicFrame>
      <p:sp>
        <p:nvSpPr>
          <p:cNvPr id="24580" name="文本框 24579"/>
          <p:cNvSpPr txBox="1"/>
          <p:nvPr/>
        </p:nvSpPr>
        <p:spPr>
          <a:xfrm>
            <a:off x="2440305" y="2081848"/>
            <a:ext cx="1295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pSp>
        <p:nvGrpSpPr>
          <p:cNvPr id="24581" name="组合 24580"/>
          <p:cNvGrpSpPr/>
          <p:nvPr/>
        </p:nvGrpSpPr>
        <p:grpSpPr>
          <a:xfrm>
            <a:off x="7317105" y="2223135"/>
            <a:ext cx="2819400" cy="1647825"/>
            <a:chOff x="0" y="0"/>
            <a:chExt cx="1776" cy="1038"/>
          </a:xfrm>
        </p:grpSpPr>
        <p:sp>
          <p:nvSpPr>
            <p:cNvPr id="2" name="直接连接符 24581"/>
            <p:cNvSpPr/>
            <p:nvPr/>
          </p:nvSpPr>
          <p:spPr>
            <a:xfrm>
              <a:off x="0" y="864"/>
              <a:ext cx="1776" cy="0"/>
            </a:xfrm>
            <a:prstGeom prst="line">
              <a:avLst/>
            </a:prstGeom>
            <a:ln w="25400" cap="flat" cmpd="sng">
              <a:solidFill>
                <a:schemeClr val="tx1"/>
              </a:solidFill>
              <a:prstDash val="solid"/>
              <a:round/>
              <a:headEnd type="none" w="med" len="med"/>
              <a:tailEnd type="triangle" w="sm" len="lg"/>
            </a:ln>
          </p:spPr>
        </p:sp>
        <p:sp>
          <p:nvSpPr>
            <p:cNvPr id="24582" name="直接连接符 24582"/>
            <p:cNvSpPr/>
            <p:nvPr/>
          </p:nvSpPr>
          <p:spPr>
            <a:xfrm flipV="1">
              <a:off x="816" y="48"/>
              <a:ext cx="0" cy="960"/>
            </a:xfrm>
            <a:prstGeom prst="line">
              <a:avLst/>
            </a:prstGeom>
            <a:ln w="25400" cap="flat" cmpd="sng">
              <a:solidFill>
                <a:schemeClr val="tx1"/>
              </a:solidFill>
              <a:prstDash val="solid"/>
              <a:round/>
              <a:headEnd type="none" w="med" len="med"/>
              <a:tailEnd type="triangle" w="sm" len="lg"/>
            </a:ln>
          </p:spPr>
        </p:sp>
        <p:sp>
          <p:nvSpPr>
            <p:cNvPr id="24583" name="直接连接符 24583"/>
            <p:cNvSpPr/>
            <p:nvPr/>
          </p:nvSpPr>
          <p:spPr>
            <a:xfrm>
              <a:off x="240" y="288"/>
              <a:ext cx="576" cy="576"/>
            </a:xfrm>
            <a:prstGeom prst="line">
              <a:avLst/>
            </a:prstGeom>
            <a:ln w="28575" cap="flat" cmpd="sng">
              <a:solidFill>
                <a:schemeClr val="accent2"/>
              </a:solidFill>
              <a:prstDash val="solid"/>
              <a:round/>
              <a:headEnd type="none" w="med" len="med"/>
              <a:tailEnd type="none" w="med" len="med"/>
            </a:ln>
          </p:spPr>
        </p:sp>
        <p:sp>
          <p:nvSpPr>
            <p:cNvPr id="24584" name="直接连接符 24584"/>
            <p:cNvSpPr/>
            <p:nvPr/>
          </p:nvSpPr>
          <p:spPr>
            <a:xfrm flipV="1">
              <a:off x="816" y="288"/>
              <a:ext cx="576" cy="576"/>
            </a:xfrm>
            <a:prstGeom prst="line">
              <a:avLst/>
            </a:prstGeom>
            <a:ln w="28575" cap="flat" cmpd="sng">
              <a:solidFill>
                <a:schemeClr val="accent2"/>
              </a:solidFill>
              <a:prstDash val="solid"/>
              <a:round/>
              <a:headEnd type="none" w="med" len="med"/>
              <a:tailEnd type="none" w="med" len="med"/>
            </a:ln>
          </p:spPr>
        </p:sp>
        <p:graphicFrame>
          <p:nvGraphicFramePr>
            <p:cNvPr id="24585" name="对象 24585"/>
            <p:cNvGraphicFramePr>
              <a:graphicFrameLocks noChangeAspect="1"/>
            </p:cNvGraphicFramePr>
            <p:nvPr/>
          </p:nvGraphicFramePr>
          <p:xfrm>
            <a:off x="1008" y="0"/>
            <a:ext cx="480" cy="233"/>
          </p:xfrm>
          <a:graphic>
            <a:graphicData uri="http://schemas.openxmlformats.org/presentationml/2006/ole">
              <mc:AlternateContent xmlns:mc="http://schemas.openxmlformats.org/markup-compatibility/2006">
                <mc:Choice xmlns:v="urn:schemas-microsoft-com:vml" Requires="v">
                  <p:oleObj spid="_x0000_s16494" r:id="rId5" imgW="914400" imgH="444500" progId="Equation.3">
                    <p:embed/>
                  </p:oleObj>
                </mc:Choice>
                <mc:Fallback>
                  <p:oleObj r:id="rId5" imgW="914400" imgH="444500" progId="Equation.3">
                    <p:embed/>
                    <p:pic>
                      <p:nvPicPr>
                        <p:cNvPr id="0" name="图片 3154"/>
                        <p:cNvPicPr/>
                        <p:nvPr/>
                      </p:nvPicPr>
                      <p:blipFill>
                        <a:blip r:embed="rId6"/>
                        <a:stretch>
                          <a:fillRect/>
                        </a:stretch>
                      </p:blipFill>
                      <p:spPr>
                        <a:xfrm>
                          <a:off x="1008" y="0"/>
                          <a:ext cx="480" cy="233"/>
                        </a:xfrm>
                        <a:prstGeom prst="rect">
                          <a:avLst/>
                        </a:prstGeom>
                        <a:noFill/>
                        <a:ln w="38100">
                          <a:noFill/>
                          <a:miter/>
                        </a:ln>
                      </p:spPr>
                    </p:pic>
                  </p:oleObj>
                </mc:Fallback>
              </mc:AlternateContent>
            </a:graphicData>
          </a:graphic>
        </p:graphicFrame>
        <p:graphicFrame>
          <p:nvGraphicFramePr>
            <p:cNvPr id="24586" name="对象 24586"/>
            <p:cNvGraphicFramePr>
              <a:graphicFrameLocks noChangeAspect="1"/>
            </p:cNvGraphicFramePr>
            <p:nvPr/>
          </p:nvGraphicFramePr>
          <p:xfrm>
            <a:off x="1643" y="912"/>
            <a:ext cx="133" cy="126"/>
          </p:xfrm>
          <a:graphic>
            <a:graphicData uri="http://schemas.openxmlformats.org/presentationml/2006/ole">
              <mc:AlternateContent xmlns:mc="http://schemas.openxmlformats.org/markup-compatibility/2006">
                <mc:Choice xmlns:v="urn:schemas-microsoft-com:vml" Requires="v">
                  <p:oleObj spid="_x0000_s16495" r:id="rId7" imgW="254000" imgH="241300" progId="Equation.3">
                    <p:embed/>
                  </p:oleObj>
                </mc:Choice>
                <mc:Fallback>
                  <p:oleObj r:id="rId7" imgW="254000" imgH="241300" progId="Equation.3">
                    <p:embed/>
                    <p:pic>
                      <p:nvPicPr>
                        <p:cNvPr id="0" name="图片 3161"/>
                        <p:cNvPicPr/>
                        <p:nvPr/>
                      </p:nvPicPr>
                      <p:blipFill>
                        <a:blip r:embed="rId8"/>
                        <a:stretch>
                          <a:fillRect/>
                        </a:stretch>
                      </p:blipFill>
                      <p:spPr>
                        <a:xfrm>
                          <a:off x="1643" y="912"/>
                          <a:ext cx="133" cy="126"/>
                        </a:xfrm>
                        <a:prstGeom prst="rect">
                          <a:avLst/>
                        </a:prstGeom>
                        <a:noFill/>
                        <a:ln w="38100">
                          <a:noFill/>
                          <a:miter/>
                        </a:ln>
                      </p:spPr>
                    </p:pic>
                  </p:oleObj>
                </mc:Fallback>
              </mc:AlternateContent>
            </a:graphicData>
          </a:graphic>
        </p:graphicFrame>
        <p:graphicFrame>
          <p:nvGraphicFramePr>
            <p:cNvPr id="24587" name="对象 24587"/>
            <p:cNvGraphicFramePr>
              <a:graphicFrameLocks noChangeAspect="1"/>
            </p:cNvGraphicFramePr>
            <p:nvPr/>
          </p:nvGraphicFramePr>
          <p:xfrm>
            <a:off x="635" y="74"/>
            <a:ext cx="133" cy="166"/>
          </p:xfrm>
          <a:graphic>
            <a:graphicData uri="http://schemas.openxmlformats.org/presentationml/2006/ole">
              <mc:AlternateContent xmlns:mc="http://schemas.openxmlformats.org/markup-compatibility/2006">
                <mc:Choice xmlns:v="urn:schemas-microsoft-com:vml" Requires="v">
                  <p:oleObj spid="_x0000_s16496" r:id="rId9" imgW="254000" imgH="317500" progId="Equation.3">
                    <p:embed/>
                  </p:oleObj>
                </mc:Choice>
                <mc:Fallback>
                  <p:oleObj r:id="rId9" imgW="254000" imgH="317500" progId="Equation.3">
                    <p:embed/>
                    <p:pic>
                      <p:nvPicPr>
                        <p:cNvPr id="0" name="图片 3148"/>
                        <p:cNvPicPr/>
                        <p:nvPr/>
                      </p:nvPicPr>
                      <p:blipFill>
                        <a:blip r:embed="rId10"/>
                        <a:stretch>
                          <a:fillRect/>
                        </a:stretch>
                      </p:blipFill>
                      <p:spPr>
                        <a:xfrm>
                          <a:off x="635" y="74"/>
                          <a:ext cx="133" cy="166"/>
                        </a:xfrm>
                        <a:prstGeom prst="rect">
                          <a:avLst/>
                        </a:prstGeom>
                        <a:noFill/>
                        <a:ln w="38100">
                          <a:noFill/>
                          <a:miter/>
                        </a:ln>
                      </p:spPr>
                    </p:pic>
                  </p:oleObj>
                </mc:Fallback>
              </mc:AlternateContent>
            </a:graphicData>
          </a:graphic>
        </p:graphicFrame>
        <p:graphicFrame>
          <p:nvGraphicFramePr>
            <p:cNvPr id="24588" name="对象 24588"/>
            <p:cNvGraphicFramePr>
              <a:graphicFrameLocks noChangeAspect="1"/>
            </p:cNvGraphicFramePr>
            <p:nvPr/>
          </p:nvGraphicFramePr>
          <p:xfrm>
            <a:off x="670" y="908"/>
            <a:ext cx="113" cy="126"/>
          </p:xfrm>
          <a:graphic>
            <a:graphicData uri="http://schemas.openxmlformats.org/presentationml/2006/ole">
              <mc:AlternateContent xmlns:mc="http://schemas.openxmlformats.org/markup-compatibility/2006">
                <mc:Choice xmlns:v="urn:schemas-microsoft-com:vml" Requires="v">
                  <p:oleObj spid="_x0000_s16497" r:id="rId11" imgW="215900" imgH="241300" progId="Equation.3">
                    <p:embed/>
                  </p:oleObj>
                </mc:Choice>
                <mc:Fallback>
                  <p:oleObj r:id="rId11" imgW="215900" imgH="241300" progId="Equation.3">
                    <p:embed/>
                    <p:pic>
                      <p:nvPicPr>
                        <p:cNvPr id="0" name="图片 3155"/>
                        <p:cNvPicPr/>
                        <p:nvPr/>
                      </p:nvPicPr>
                      <p:blipFill>
                        <a:blip r:embed="rId12"/>
                        <a:stretch>
                          <a:fillRect/>
                        </a:stretch>
                      </p:blipFill>
                      <p:spPr>
                        <a:xfrm>
                          <a:off x="670" y="908"/>
                          <a:ext cx="113" cy="126"/>
                        </a:xfrm>
                        <a:prstGeom prst="rect">
                          <a:avLst/>
                        </a:prstGeom>
                        <a:noFill/>
                        <a:ln w="38100">
                          <a:noFill/>
                          <a:miter/>
                        </a:ln>
                      </p:spPr>
                    </p:pic>
                  </p:oleObj>
                </mc:Fallback>
              </mc:AlternateContent>
            </a:graphicData>
          </a:graphic>
        </p:graphicFrame>
      </p:grpSp>
      <p:graphicFrame>
        <p:nvGraphicFramePr>
          <p:cNvPr id="24590" name="对象 24589"/>
          <p:cNvGraphicFramePr>
            <a:graphicFrameLocks noChangeAspect="1"/>
          </p:cNvGraphicFramePr>
          <p:nvPr/>
        </p:nvGraphicFramePr>
        <p:xfrm>
          <a:off x="3202305" y="2113598"/>
          <a:ext cx="3124200" cy="804862"/>
        </p:xfrm>
        <a:graphic>
          <a:graphicData uri="http://schemas.openxmlformats.org/presentationml/2006/ole">
            <mc:AlternateContent xmlns:mc="http://schemas.openxmlformats.org/markup-compatibility/2006">
              <mc:Choice xmlns:v="urn:schemas-microsoft-com:vml" Requires="v">
                <p:oleObj spid="_x0000_s16498" r:id="rId13" imgW="3403600" imgH="876300" progId="Equation.3">
                  <p:embed/>
                </p:oleObj>
              </mc:Choice>
              <mc:Fallback>
                <p:oleObj r:id="rId13" imgW="3403600" imgH="876300" progId="Equation.3">
                  <p:embed/>
                  <p:pic>
                    <p:nvPicPr>
                      <p:cNvPr id="0" name="图片 3149"/>
                      <p:cNvPicPr/>
                      <p:nvPr/>
                    </p:nvPicPr>
                    <p:blipFill>
                      <a:blip r:embed="rId14"/>
                      <a:stretch>
                        <a:fillRect/>
                      </a:stretch>
                    </p:blipFill>
                    <p:spPr>
                      <a:xfrm>
                        <a:off x="3202305" y="2113598"/>
                        <a:ext cx="3124200" cy="804862"/>
                      </a:xfrm>
                      <a:prstGeom prst="rect">
                        <a:avLst/>
                      </a:prstGeom>
                      <a:noFill/>
                      <a:ln w="38100">
                        <a:noFill/>
                        <a:miter/>
                      </a:ln>
                    </p:spPr>
                  </p:pic>
                </p:oleObj>
              </mc:Fallback>
            </mc:AlternateContent>
          </a:graphicData>
        </a:graphic>
      </p:graphicFrame>
      <p:graphicFrame>
        <p:nvGraphicFramePr>
          <p:cNvPr id="24591" name="对象 24590"/>
          <p:cNvGraphicFramePr>
            <a:graphicFrameLocks noChangeAspect="1"/>
          </p:cNvGraphicFramePr>
          <p:nvPr/>
        </p:nvGraphicFramePr>
        <p:xfrm>
          <a:off x="2619693" y="3177223"/>
          <a:ext cx="3859212" cy="769937"/>
        </p:xfrm>
        <a:graphic>
          <a:graphicData uri="http://schemas.openxmlformats.org/presentationml/2006/ole">
            <mc:AlternateContent xmlns:mc="http://schemas.openxmlformats.org/markup-compatibility/2006">
              <mc:Choice xmlns:v="urn:schemas-microsoft-com:vml" Requires="v">
                <p:oleObj spid="_x0000_s16499" r:id="rId15" imgW="4203700" imgH="838200" progId="Equation.3">
                  <p:embed/>
                </p:oleObj>
              </mc:Choice>
              <mc:Fallback>
                <p:oleObj r:id="rId15" imgW="4203700" imgH="838200" progId="Equation.3">
                  <p:embed/>
                  <p:pic>
                    <p:nvPicPr>
                      <p:cNvPr id="0" name="图片 3165"/>
                      <p:cNvPicPr/>
                      <p:nvPr/>
                    </p:nvPicPr>
                    <p:blipFill>
                      <a:blip r:embed="rId16"/>
                      <a:stretch>
                        <a:fillRect/>
                      </a:stretch>
                    </p:blipFill>
                    <p:spPr>
                      <a:xfrm>
                        <a:off x="2619693" y="3177223"/>
                        <a:ext cx="3859212" cy="769937"/>
                      </a:xfrm>
                      <a:prstGeom prst="rect">
                        <a:avLst/>
                      </a:prstGeom>
                      <a:noFill/>
                      <a:ln w="38100">
                        <a:noFill/>
                        <a:miter/>
                      </a:ln>
                    </p:spPr>
                  </p:pic>
                </p:oleObj>
              </mc:Fallback>
            </mc:AlternateContent>
          </a:graphicData>
        </a:graphic>
      </p:graphicFrame>
      <p:graphicFrame>
        <p:nvGraphicFramePr>
          <p:cNvPr id="24592" name="对象 24591"/>
          <p:cNvGraphicFramePr>
            <a:graphicFrameLocks noChangeAspect="1"/>
          </p:cNvGraphicFramePr>
          <p:nvPr/>
        </p:nvGraphicFramePr>
        <p:xfrm>
          <a:off x="6555105" y="3380423"/>
          <a:ext cx="512763" cy="338137"/>
        </p:xfrm>
        <a:graphic>
          <a:graphicData uri="http://schemas.openxmlformats.org/presentationml/2006/ole">
            <mc:AlternateContent xmlns:mc="http://schemas.openxmlformats.org/markup-compatibility/2006">
              <mc:Choice xmlns:v="urn:schemas-microsoft-com:vml" Requires="v">
                <p:oleObj spid="_x0000_s16500" r:id="rId17" imgW="558800" imgH="368300" progId="Equation.3">
                  <p:embed/>
                </p:oleObj>
              </mc:Choice>
              <mc:Fallback>
                <p:oleObj r:id="rId17" imgW="558800" imgH="368300" progId="Equation.3">
                  <p:embed/>
                  <p:pic>
                    <p:nvPicPr>
                      <p:cNvPr id="0" name="图片 3158"/>
                      <p:cNvPicPr/>
                      <p:nvPr/>
                    </p:nvPicPr>
                    <p:blipFill>
                      <a:blip r:embed="rId18"/>
                      <a:stretch>
                        <a:fillRect/>
                      </a:stretch>
                    </p:blipFill>
                    <p:spPr>
                      <a:xfrm>
                        <a:off x="6555105" y="3380423"/>
                        <a:ext cx="512763" cy="338137"/>
                      </a:xfrm>
                      <a:prstGeom prst="rect">
                        <a:avLst/>
                      </a:prstGeom>
                      <a:noFill/>
                      <a:ln w="38100">
                        <a:noFill/>
                        <a:miter/>
                      </a:ln>
                    </p:spPr>
                  </p:pic>
                </p:oleObj>
              </mc:Fallback>
            </mc:AlternateContent>
          </a:graphicData>
        </a:graphic>
      </p:graphicFrame>
      <p:graphicFrame>
        <p:nvGraphicFramePr>
          <p:cNvPr id="24593" name="对象 24592"/>
          <p:cNvGraphicFramePr>
            <a:graphicFrameLocks noChangeAspect="1"/>
          </p:cNvGraphicFramePr>
          <p:nvPr/>
        </p:nvGraphicFramePr>
        <p:xfrm>
          <a:off x="2603818" y="4320223"/>
          <a:ext cx="4103687" cy="769937"/>
        </p:xfrm>
        <a:graphic>
          <a:graphicData uri="http://schemas.openxmlformats.org/presentationml/2006/ole">
            <mc:AlternateContent xmlns:mc="http://schemas.openxmlformats.org/markup-compatibility/2006">
              <mc:Choice xmlns:v="urn:schemas-microsoft-com:vml" Requires="v">
                <p:oleObj spid="_x0000_s16501" r:id="rId19" imgW="4470400" imgH="838200" progId="Equation.3">
                  <p:embed/>
                </p:oleObj>
              </mc:Choice>
              <mc:Fallback>
                <p:oleObj r:id="rId19" imgW="4470400" imgH="838200" progId="Equation.3">
                  <p:embed/>
                  <p:pic>
                    <p:nvPicPr>
                      <p:cNvPr id="0" name="图片 3147"/>
                      <p:cNvPicPr/>
                      <p:nvPr/>
                    </p:nvPicPr>
                    <p:blipFill>
                      <a:blip r:embed="rId20"/>
                      <a:stretch>
                        <a:fillRect/>
                      </a:stretch>
                    </p:blipFill>
                    <p:spPr>
                      <a:xfrm>
                        <a:off x="2603818" y="4320223"/>
                        <a:ext cx="4103687" cy="769937"/>
                      </a:xfrm>
                      <a:prstGeom prst="rect">
                        <a:avLst/>
                      </a:prstGeom>
                      <a:noFill/>
                      <a:ln w="38100">
                        <a:noFill/>
                        <a:miter/>
                      </a:ln>
                    </p:spPr>
                  </p:pic>
                </p:oleObj>
              </mc:Fallback>
            </mc:AlternateContent>
          </a:graphicData>
        </a:graphic>
      </p:graphicFrame>
      <p:graphicFrame>
        <p:nvGraphicFramePr>
          <p:cNvPr id="24594" name="对象 24593"/>
          <p:cNvGraphicFramePr>
            <a:graphicFrameLocks noChangeAspect="1"/>
          </p:cNvGraphicFramePr>
          <p:nvPr/>
        </p:nvGraphicFramePr>
        <p:xfrm>
          <a:off x="6783705" y="4582160"/>
          <a:ext cx="722313" cy="290513"/>
        </p:xfrm>
        <a:graphic>
          <a:graphicData uri="http://schemas.openxmlformats.org/presentationml/2006/ole">
            <mc:AlternateContent xmlns:mc="http://schemas.openxmlformats.org/markup-compatibility/2006">
              <mc:Choice xmlns:v="urn:schemas-microsoft-com:vml" Requires="v">
                <p:oleObj spid="_x0000_s16502" r:id="rId21" imgW="786765" imgH="317500" progId="Equation.3">
                  <p:embed/>
                </p:oleObj>
              </mc:Choice>
              <mc:Fallback>
                <p:oleObj r:id="rId21" imgW="786765" imgH="317500" progId="Equation.3">
                  <p:embed/>
                  <p:pic>
                    <p:nvPicPr>
                      <p:cNvPr id="0" name="图片 3151"/>
                      <p:cNvPicPr/>
                      <p:nvPr/>
                    </p:nvPicPr>
                    <p:blipFill>
                      <a:blip r:embed="rId22"/>
                      <a:stretch>
                        <a:fillRect/>
                      </a:stretch>
                    </p:blipFill>
                    <p:spPr>
                      <a:xfrm>
                        <a:off x="6783705" y="4582160"/>
                        <a:ext cx="722313" cy="290513"/>
                      </a:xfrm>
                      <a:prstGeom prst="rect">
                        <a:avLst/>
                      </a:prstGeom>
                      <a:noFill/>
                      <a:ln w="38100">
                        <a:noFill/>
                        <a:miter/>
                      </a:ln>
                    </p:spPr>
                  </p:pic>
                </p:oleObj>
              </mc:Fallback>
            </mc:AlternateContent>
          </a:graphicData>
        </a:graphic>
      </p:graphicFrame>
      <p:graphicFrame>
        <p:nvGraphicFramePr>
          <p:cNvPr id="24595" name="对象 24594"/>
          <p:cNvGraphicFramePr>
            <a:graphicFrameLocks noChangeAspect="1"/>
          </p:cNvGraphicFramePr>
          <p:nvPr/>
        </p:nvGraphicFramePr>
        <p:xfrm>
          <a:off x="2668905" y="5547360"/>
          <a:ext cx="2297113" cy="384175"/>
        </p:xfrm>
        <a:graphic>
          <a:graphicData uri="http://schemas.openxmlformats.org/presentationml/2006/ole">
            <mc:AlternateContent xmlns:mc="http://schemas.openxmlformats.org/markup-compatibility/2006">
              <mc:Choice xmlns:v="urn:schemas-microsoft-com:vml" Requires="v">
                <p:oleObj spid="_x0000_s16503" r:id="rId23" imgW="2501900" imgH="419100" progId="Equation.3">
                  <p:embed/>
                </p:oleObj>
              </mc:Choice>
              <mc:Fallback>
                <p:oleObj r:id="rId23" imgW="2501900" imgH="419100" progId="Equation.3">
                  <p:embed/>
                  <p:pic>
                    <p:nvPicPr>
                      <p:cNvPr id="0" name="图片 3159"/>
                      <p:cNvPicPr/>
                      <p:nvPr/>
                    </p:nvPicPr>
                    <p:blipFill>
                      <a:blip r:embed="rId24"/>
                      <a:stretch>
                        <a:fillRect/>
                      </a:stretch>
                    </p:blipFill>
                    <p:spPr>
                      <a:xfrm>
                        <a:off x="2668905" y="5547360"/>
                        <a:ext cx="2297113" cy="384175"/>
                      </a:xfrm>
                      <a:prstGeom prst="rect">
                        <a:avLst/>
                      </a:prstGeom>
                      <a:noFill/>
                      <a:ln w="38100">
                        <a:noFill/>
                        <a:miter/>
                      </a:ln>
                    </p:spPr>
                  </p:pic>
                </p:oleObj>
              </mc:Fallback>
            </mc:AlternateContent>
          </a:graphicData>
        </a:graphic>
      </p:graphicFrame>
      <p:graphicFrame>
        <p:nvGraphicFramePr>
          <p:cNvPr id="24596" name="对象 24595"/>
          <p:cNvGraphicFramePr>
            <a:graphicFrameLocks noChangeAspect="1"/>
          </p:cNvGraphicFramePr>
          <p:nvPr/>
        </p:nvGraphicFramePr>
        <p:xfrm>
          <a:off x="5243830" y="5571173"/>
          <a:ext cx="4511675" cy="395287"/>
        </p:xfrm>
        <a:graphic>
          <a:graphicData uri="http://schemas.openxmlformats.org/presentationml/2006/ole">
            <mc:AlternateContent xmlns:mc="http://schemas.openxmlformats.org/markup-compatibility/2006">
              <mc:Choice xmlns:v="urn:schemas-microsoft-com:vml" Requires="v">
                <p:oleObj spid="_x0000_s16504" r:id="rId25" imgW="4912995" imgH="431800" progId="Equation.3">
                  <p:embed/>
                </p:oleObj>
              </mc:Choice>
              <mc:Fallback>
                <p:oleObj r:id="rId25" imgW="4912995" imgH="431800" progId="Equation.3">
                  <p:embed/>
                  <p:pic>
                    <p:nvPicPr>
                      <p:cNvPr id="0" name="图片 3162"/>
                      <p:cNvPicPr/>
                      <p:nvPr/>
                    </p:nvPicPr>
                    <p:blipFill>
                      <a:blip r:embed="rId26"/>
                      <a:stretch>
                        <a:fillRect/>
                      </a:stretch>
                    </p:blipFill>
                    <p:spPr>
                      <a:xfrm>
                        <a:off x="5243830" y="5571173"/>
                        <a:ext cx="4511675" cy="39528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 calcmode="lin" valueType="num">
                                      <p:cBhvr additive="base">
                                        <p:cTn id="12" dur="500" fill="hold"/>
                                        <p:tgtEl>
                                          <p:spTgt spid="24581"/>
                                        </p:tgtEl>
                                        <p:attrNameLst>
                                          <p:attrName>ppt_w</p:attrName>
                                        </p:attrNameLst>
                                      </p:cBhvr>
                                      <p:tavLst>
                                        <p:tav tm="0">
                                          <p:val>
                                            <p:fltVal val="0"/>
                                          </p:val>
                                        </p:tav>
                                        <p:tav tm="100000">
                                          <p:val>
                                            <p:strVal val="#ppt_w"/>
                                          </p:val>
                                        </p:tav>
                                      </p:tavLst>
                                    </p:anim>
                                    <p:anim calcmode="lin" valueType="num">
                                      <p:cBhvr additive="base">
                                        <p:cTn id="13" dur="500" fill="hold"/>
                                        <p:tgtEl>
                                          <p:spTgt spid="2458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4590"/>
                                        </p:tgtEl>
                                        <p:attrNameLst>
                                          <p:attrName>style.visibility</p:attrName>
                                        </p:attrNameLst>
                                      </p:cBhvr>
                                      <p:to>
                                        <p:strVal val="visible"/>
                                      </p:to>
                                    </p:set>
                                    <p:animEffect transition="in" filter="wipe(left)">
                                      <p:cBhvr>
                                        <p:cTn id="18" dur="500"/>
                                        <p:tgtEl>
                                          <p:spTgt spid="2459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4591"/>
                                        </p:tgtEl>
                                        <p:attrNameLst>
                                          <p:attrName>style.visibility</p:attrName>
                                        </p:attrNameLst>
                                      </p:cBhvr>
                                      <p:to>
                                        <p:strVal val="visible"/>
                                      </p:to>
                                    </p:set>
                                    <p:animEffect transition="in" filter="wipe(left)">
                                      <p:cBhvr>
                                        <p:cTn id="23" dur="500"/>
                                        <p:tgtEl>
                                          <p:spTgt spid="2459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4592"/>
                                        </p:tgtEl>
                                        <p:attrNameLst>
                                          <p:attrName>style.visibility</p:attrName>
                                        </p:attrNameLst>
                                      </p:cBhvr>
                                      <p:to>
                                        <p:strVal val="visible"/>
                                      </p:to>
                                    </p:set>
                                    <p:animEffect transition="in" filter="wipe(left)">
                                      <p:cBhvr>
                                        <p:cTn id="28" dur="500"/>
                                        <p:tgtEl>
                                          <p:spTgt spid="2459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593"/>
                                        </p:tgtEl>
                                        <p:attrNameLst>
                                          <p:attrName>style.visibility</p:attrName>
                                        </p:attrNameLst>
                                      </p:cBhvr>
                                      <p:to>
                                        <p:strVal val="visible"/>
                                      </p:to>
                                    </p:set>
                                    <p:animEffect transition="in" filter="wipe(left)">
                                      <p:cBhvr>
                                        <p:cTn id="33" dur="500"/>
                                        <p:tgtEl>
                                          <p:spTgt spid="2459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4594"/>
                                        </p:tgtEl>
                                        <p:attrNameLst>
                                          <p:attrName>style.visibility</p:attrName>
                                        </p:attrNameLst>
                                      </p:cBhvr>
                                      <p:to>
                                        <p:strVal val="visible"/>
                                      </p:to>
                                    </p:set>
                                    <p:animEffect transition="in" filter="wipe(left)">
                                      <p:cBhvr>
                                        <p:cTn id="38" dur="500"/>
                                        <p:tgtEl>
                                          <p:spTgt spid="2459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595"/>
                                        </p:tgtEl>
                                        <p:attrNameLst>
                                          <p:attrName>style.visibility</p:attrName>
                                        </p:attrNameLst>
                                      </p:cBhvr>
                                      <p:to>
                                        <p:strVal val="visible"/>
                                      </p:to>
                                    </p:set>
                                    <p:animEffect transition="in" filter="wipe(left)">
                                      <p:cBhvr>
                                        <p:cTn id="43" dur="500"/>
                                        <p:tgtEl>
                                          <p:spTgt spid="2459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4596"/>
                                        </p:tgtEl>
                                        <p:attrNameLst>
                                          <p:attrName>style.visibility</p:attrName>
                                        </p:attrNameLst>
                                      </p:cBhvr>
                                      <p:to>
                                        <p:strVal val="visible"/>
                                      </p:to>
                                    </p:set>
                                    <p:animEffect transition="in" filter="wipe(left)">
                                      <p:cBhvr>
                                        <p:cTn id="48"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31939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20" name="文本框 19"/>
          <p:cNvSpPr txBox="1"/>
          <p:nvPr/>
        </p:nvSpPr>
        <p:spPr>
          <a:xfrm>
            <a:off x="2463165" y="1257300"/>
            <a:ext cx="4653280" cy="583565"/>
          </a:xfrm>
          <a:prstGeom prst="rect">
            <a:avLst/>
          </a:prstGeom>
          <a:noFill/>
          <a:ln w="9525">
            <a:noFill/>
          </a:ln>
        </p:spPr>
        <p:txBody>
          <a:bodyPr wrap="none" anchor="t">
            <a:spAutoFit/>
          </a:bodyPr>
          <a:lstStyle/>
          <a:p>
            <a:r>
              <a:rPr lang="zh-CN" altLang="en-US" sz="3200" b="1" dirty="0">
                <a:latin typeface="宋体" panose="02010600030101010101" pitchFamily="2" charset="-122"/>
              </a:rPr>
              <a:t>基</a:t>
            </a:r>
            <a:r>
              <a:rPr lang="zh-CN" altLang="en-US" sz="3200" b="1">
                <a:latin typeface="宋体" panose="02010600030101010101" pitchFamily="2" charset="-122"/>
              </a:rPr>
              <a:t>本初等函数的导数公式</a:t>
            </a:r>
          </a:p>
        </p:txBody>
      </p:sp>
      <p:sp>
        <p:nvSpPr>
          <p:cNvPr id="21" name="矩形 20"/>
          <p:cNvSpPr/>
          <p:nvPr/>
        </p:nvSpPr>
        <p:spPr>
          <a:xfrm>
            <a:off x="3034030" y="2445385"/>
            <a:ext cx="2287588" cy="519113"/>
          </a:xfrm>
          <a:prstGeom prst="rect">
            <a:avLst/>
          </a:prstGeom>
          <a:noFill/>
          <a:ln w="9525">
            <a:noFill/>
          </a:ln>
        </p:spPr>
        <p:txBody>
          <a:bodyPr wrap="none" anchor="t">
            <a:spAutoFit/>
          </a:bodyPr>
          <a:lstStyle/>
          <a:p>
            <a:r>
              <a:rPr lang="en-US" altLang="zh-CN">
                <a:solidFill>
                  <a:srgbClr val="FF3300"/>
                </a:solidFill>
                <a:latin typeface="Times New Roman" panose="02020603050405020304" pitchFamily="18" charset="0"/>
              </a:rPr>
              <a:t>(</a:t>
            </a:r>
            <a:r>
              <a:rPr lang="en-US" altLang="zh-CN" i="1">
                <a:solidFill>
                  <a:srgbClr val="FF3300"/>
                </a:solidFill>
                <a:latin typeface="Times New Roman" panose="02020603050405020304" pitchFamily="18" charset="0"/>
              </a:rPr>
              <a:t>x</a:t>
            </a:r>
            <a:r>
              <a:rPr lang="en-US" altLang="zh-CN" i="1" baseline="30000">
                <a:solidFill>
                  <a:srgbClr val="FF3300"/>
                </a:solidFill>
                <a:latin typeface="Times New Roman" panose="02020603050405020304" pitchFamily="18" charset="0"/>
                <a:sym typeface="Symbol" panose="05050102010706020507" pitchFamily="18" charset="2"/>
              </a:rPr>
              <a:t> </a:t>
            </a:r>
            <a:r>
              <a:rPr lang="en-US" altLang="zh-CN">
                <a:solidFill>
                  <a:srgbClr val="FF3300"/>
                </a:solidFill>
                <a:latin typeface="Times New Roman" panose="02020603050405020304" pitchFamily="18" charset="0"/>
              </a:rPr>
              <a:t>)</a:t>
            </a:r>
            <a:r>
              <a:rPr lang="en-US" altLang="zh-CN">
                <a:solidFill>
                  <a:srgbClr val="FF3300"/>
                </a:solidFill>
                <a:latin typeface="Times New Roman" panose="02020603050405020304" pitchFamily="18" charset="0"/>
                <a:sym typeface="Symbol" panose="05050102010706020507" pitchFamily="18" charset="2"/>
              </a:rPr>
              <a:t></a:t>
            </a:r>
            <a:r>
              <a:rPr lang="en-US" altLang="zh-CN">
                <a:solidFill>
                  <a:srgbClr val="FF3300"/>
                </a:solidFill>
                <a:latin typeface="Times New Roman" panose="02020603050405020304" pitchFamily="18" charset="0"/>
              </a:rPr>
              <a:t> = </a:t>
            </a:r>
            <a:r>
              <a:rPr lang="en-US" altLang="zh-CN" i="1">
                <a:solidFill>
                  <a:srgbClr val="FF3300"/>
                </a:solidFill>
                <a:latin typeface="Times New Roman" panose="02020603050405020304" pitchFamily="18" charset="0"/>
                <a:sym typeface="Symbol" panose="05050102010706020507" pitchFamily="18" charset="2"/>
              </a:rPr>
              <a:t></a:t>
            </a:r>
            <a:r>
              <a:rPr lang="en-US" altLang="zh-CN" i="1">
                <a:solidFill>
                  <a:srgbClr val="FF3300"/>
                </a:solidFill>
                <a:latin typeface="Times New Roman" panose="02020603050405020304" pitchFamily="18" charset="0"/>
              </a:rPr>
              <a:t>x</a:t>
            </a:r>
            <a:r>
              <a:rPr lang="en-US" altLang="zh-CN" i="1" baseline="30000">
                <a:solidFill>
                  <a:srgbClr val="FF3300"/>
                </a:solidFill>
                <a:latin typeface="Times New Roman" panose="02020603050405020304" pitchFamily="18" charset="0"/>
                <a:sym typeface="Symbol" panose="05050102010706020507" pitchFamily="18" charset="2"/>
              </a:rPr>
              <a:t></a:t>
            </a:r>
            <a:r>
              <a:rPr lang="en-US" altLang="zh-CN" i="1" baseline="30000">
                <a:solidFill>
                  <a:srgbClr val="FF3300"/>
                </a:solidFill>
                <a:latin typeface="Times New Roman" panose="02020603050405020304" pitchFamily="18" charset="0"/>
              </a:rPr>
              <a:t> </a:t>
            </a:r>
            <a:r>
              <a:rPr lang="en-US" altLang="zh-CN" baseline="30000">
                <a:solidFill>
                  <a:srgbClr val="FF3300"/>
                </a:solidFill>
                <a:latin typeface="宋体" panose="02010600030101010101" pitchFamily="2" charset="-122"/>
              </a:rPr>
              <a:t>-</a:t>
            </a:r>
            <a:r>
              <a:rPr lang="en-US" altLang="zh-CN" baseline="30000">
                <a:solidFill>
                  <a:srgbClr val="FF3300"/>
                </a:solidFill>
                <a:latin typeface="Times New Roman" panose="02020603050405020304" pitchFamily="18" charset="0"/>
              </a:rPr>
              <a:t>1 </a:t>
            </a:r>
            <a:r>
              <a:rPr lang="en-US" altLang="zh-CN">
                <a:solidFill>
                  <a:srgbClr val="FF3300"/>
                </a:solidFill>
                <a:latin typeface="Times New Roman" panose="02020603050405020304" pitchFamily="18" charset="0"/>
              </a:rPr>
              <a:t>.</a:t>
            </a:r>
          </a:p>
        </p:txBody>
      </p:sp>
      <p:sp>
        <p:nvSpPr>
          <p:cNvPr id="22" name="矩形 21"/>
          <p:cNvSpPr/>
          <p:nvPr/>
        </p:nvSpPr>
        <p:spPr>
          <a:xfrm>
            <a:off x="2957830" y="2978785"/>
            <a:ext cx="2200275" cy="498475"/>
          </a:xfrm>
          <a:prstGeom prst="rect">
            <a:avLst/>
          </a:prstGeom>
          <a:noFill/>
          <a:ln w="9525">
            <a:noFill/>
          </a:ln>
        </p:spPr>
        <p:txBody>
          <a:bodyPr wrap="none" anchor="t">
            <a:spAutoFit/>
          </a:bodyPr>
          <a:lstStyle/>
          <a:p>
            <a:pPr>
              <a:lnSpc>
                <a:spcPct val="95000"/>
              </a:lnSpc>
            </a:pP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a</a:t>
            </a:r>
            <a:r>
              <a:rPr lang="en-US" altLang="zh-CN" i="1" baseline="30000" dirty="0">
                <a:solidFill>
                  <a:srgbClr val="FF0000"/>
                </a:solidFill>
                <a:latin typeface="Times New Roman" panose="02020603050405020304" pitchFamily="18" charset="0"/>
              </a:rPr>
              <a:t>x</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 </a:t>
            </a:r>
            <a:r>
              <a:rPr lang="en-US" altLang="zh-CN" i="1" dirty="0">
                <a:solidFill>
                  <a:srgbClr val="FF0000"/>
                </a:solidFill>
                <a:latin typeface="Times New Roman" panose="02020603050405020304" pitchFamily="18" charset="0"/>
              </a:rPr>
              <a:t>a</a:t>
            </a:r>
            <a:r>
              <a:rPr lang="en-US" altLang="zh-CN" i="1" baseline="30000" dirty="0">
                <a:solidFill>
                  <a:srgbClr val="FF0000"/>
                </a:solidFill>
                <a:latin typeface="Times New Roman" panose="02020603050405020304" pitchFamily="18" charset="0"/>
              </a:rPr>
              <a:t>x </a:t>
            </a:r>
            <a:r>
              <a:rPr lang="en-US" altLang="zh-CN" dirty="0" err="1">
                <a:solidFill>
                  <a:srgbClr val="FF0000"/>
                </a:solidFill>
                <a:latin typeface="Times New Roman" panose="02020603050405020304" pitchFamily="18" charset="0"/>
              </a:rPr>
              <a:t>ln</a:t>
            </a:r>
            <a:r>
              <a:rPr lang="en-US" altLang="zh-CN" i="1" dirty="0" err="1">
                <a:solidFill>
                  <a:srgbClr val="FF0000"/>
                </a:solidFill>
                <a:latin typeface="Times New Roman" panose="02020603050405020304" pitchFamily="18" charset="0"/>
              </a:rPr>
              <a:t>a</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rPr>
              <a:t>.</a:t>
            </a:r>
          </a:p>
        </p:txBody>
      </p:sp>
      <p:sp>
        <p:nvSpPr>
          <p:cNvPr id="23" name="矩形 22"/>
          <p:cNvSpPr/>
          <p:nvPr/>
        </p:nvSpPr>
        <p:spPr>
          <a:xfrm>
            <a:off x="5624830" y="2978785"/>
            <a:ext cx="1624013" cy="519113"/>
          </a:xfrm>
          <a:prstGeom prst="rect">
            <a:avLst/>
          </a:prstGeom>
          <a:noFill/>
          <a:ln w="9525">
            <a:noFill/>
          </a:ln>
        </p:spPr>
        <p:txBody>
          <a:bodyPr wrap="none" anchor="t">
            <a:spAutoFit/>
          </a:bodyPr>
          <a:lstStyle/>
          <a:p>
            <a:r>
              <a:rPr lang="en-US" altLang="zh-CN">
                <a:solidFill>
                  <a:srgbClr val="FF0000"/>
                </a:solidFill>
                <a:latin typeface="Times New Roman" panose="02020603050405020304" pitchFamily="18" charset="0"/>
              </a:rPr>
              <a:t>(e</a:t>
            </a:r>
            <a:r>
              <a:rPr lang="en-US" altLang="zh-CN" i="1" baseline="30000">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  e</a:t>
            </a:r>
            <a:r>
              <a:rPr lang="en-US" altLang="zh-CN" i="1" baseline="30000">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p>
        </p:txBody>
      </p:sp>
      <p:graphicFrame>
        <p:nvGraphicFramePr>
          <p:cNvPr id="24" name="对象 23"/>
          <p:cNvGraphicFramePr>
            <a:graphicFrameLocks noChangeAspect="1"/>
          </p:cNvGraphicFramePr>
          <p:nvPr/>
        </p:nvGraphicFramePr>
        <p:xfrm>
          <a:off x="3110230" y="1759585"/>
          <a:ext cx="4038600" cy="649288"/>
        </p:xfrm>
        <a:graphic>
          <a:graphicData uri="http://schemas.openxmlformats.org/presentationml/2006/ole">
            <mc:AlternateContent xmlns:mc="http://schemas.openxmlformats.org/markup-compatibility/2006">
              <mc:Choice xmlns:v="urn:schemas-microsoft-com:vml" Requires="v">
                <p:oleObj spid="_x0000_s17439" r:id="rId3" imgW="1423035" imgH="228600" progId="Equation.DSMT4">
                  <p:embed/>
                </p:oleObj>
              </mc:Choice>
              <mc:Fallback>
                <p:oleObj r:id="rId3" imgW="1423035" imgH="228600" progId="Equation.DSMT4">
                  <p:embed/>
                  <p:pic>
                    <p:nvPicPr>
                      <p:cNvPr id="0" name="图片 3076"/>
                      <p:cNvPicPr/>
                      <p:nvPr/>
                    </p:nvPicPr>
                    <p:blipFill>
                      <a:blip r:embed="rId4"/>
                      <a:stretch>
                        <a:fillRect/>
                      </a:stretch>
                    </p:blipFill>
                    <p:spPr>
                      <a:xfrm>
                        <a:off x="3110230" y="1759585"/>
                        <a:ext cx="4038600" cy="649288"/>
                      </a:xfrm>
                      <a:prstGeom prst="rect">
                        <a:avLst/>
                      </a:prstGeom>
                      <a:noFill/>
                      <a:ln w="38100">
                        <a:noFill/>
                        <a:miter/>
                      </a:ln>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475675266"/>
              </p:ext>
            </p:extLst>
          </p:nvPr>
        </p:nvGraphicFramePr>
        <p:xfrm>
          <a:off x="3034030" y="3643947"/>
          <a:ext cx="1824709" cy="628967"/>
        </p:xfrm>
        <a:graphic>
          <a:graphicData uri="http://schemas.openxmlformats.org/presentationml/2006/ole">
            <mc:AlternateContent xmlns:mc="http://schemas.openxmlformats.org/markup-compatibility/2006">
              <mc:Choice xmlns:v="urn:schemas-microsoft-com:vml" Requires="v">
                <p:oleObj spid="_x0000_s17440" r:id="rId5" imgW="1143000" imgH="393700" progId="Equation.DSMT4">
                  <p:embed/>
                </p:oleObj>
              </mc:Choice>
              <mc:Fallback>
                <p:oleObj r:id="rId5" imgW="1143000" imgH="393700" progId="Equation.DSMT4">
                  <p:embed/>
                  <p:pic>
                    <p:nvPicPr>
                      <p:cNvPr id="0" name="图片 3078"/>
                      <p:cNvPicPr/>
                      <p:nvPr/>
                    </p:nvPicPr>
                    <p:blipFill>
                      <a:blip r:embed="rId6"/>
                      <a:stretch>
                        <a:fillRect/>
                      </a:stretch>
                    </p:blipFill>
                    <p:spPr>
                      <a:xfrm>
                        <a:off x="3034030" y="3643947"/>
                        <a:ext cx="1824709" cy="628967"/>
                      </a:xfrm>
                      <a:prstGeom prst="rect">
                        <a:avLst/>
                      </a:prstGeom>
                      <a:noFill/>
                      <a:ln w="38100">
                        <a:noFill/>
                        <a:miter/>
                      </a:ln>
                    </p:spPr>
                  </p:pic>
                </p:oleObj>
              </mc:Fallback>
            </mc:AlternateContent>
          </a:graphicData>
        </a:graphic>
      </p:graphicFrame>
      <p:graphicFrame>
        <p:nvGraphicFramePr>
          <p:cNvPr id="28" name="对象 27"/>
          <p:cNvGraphicFramePr>
            <a:graphicFrameLocks noChangeAspect="1"/>
          </p:cNvGraphicFramePr>
          <p:nvPr/>
        </p:nvGraphicFramePr>
        <p:xfrm>
          <a:off x="5701030" y="3512185"/>
          <a:ext cx="1617663" cy="850900"/>
        </p:xfrm>
        <a:graphic>
          <a:graphicData uri="http://schemas.openxmlformats.org/presentationml/2006/ole">
            <mc:AlternateContent xmlns:mc="http://schemas.openxmlformats.org/markup-compatibility/2006">
              <mc:Choice xmlns:v="urn:schemas-microsoft-com:vml" Requires="v">
                <p:oleObj spid="_x0000_s17441" r:id="rId7" imgW="749300" imgH="393700" progId="Equation.DSMT4">
                  <p:embed/>
                </p:oleObj>
              </mc:Choice>
              <mc:Fallback>
                <p:oleObj r:id="rId7" imgW="749300" imgH="393700" progId="Equation.DSMT4">
                  <p:embed/>
                  <p:pic>
                    <p:nvPicPr>
                      <p:cNvPr id="0" name="图片 3082"/>
                      <p:cNvPicPr/>
                      <p:nvPr/>
                    </p:nvPicPr>
                    <p:blipFill>
                      <a:blip r:embed="rId8"/>
                      <a:stretch>
                        <a:fillRect/>
                      </a:stretch>
                    </p:blipFill>
                    <p:spPr>
                      <a:xfrm>
                        <a:off x="5701030" y="3512185"/>
                        <a:ext cx="1617663" cy="850900"/>
                      </a:xfrm>
                      <a:prstGeom prst="rect">
                        <a:avLst/>
                      </a:prstGeom>
                      <a:noFill/>
                      <a:ln w="38100">
                        <a:noFill/>
                        <a:miter/>
                      </a:ln>
                    </p:spPr>
                  </p:pic>
                </p:oleObj>
              </mc:Fallback>
            </mc:AlternateContent>
          </a:graphicData>
        </a:graphic>
      </p:graphicFrame>
      <p:sp>
        <p:nvSpPr>
          <p:cNvPr id="30" name="矩形 29"/>
          <p:cNvSpPr/>
          <p:nvPr/>
        </p:nvSpPr>
        <p:spPr>
          <a:xfrm>
            <a:off x="3034030" y="4578985"/>
            <a:ext cx="2420938" cy="519113"/>
          </a:xfrm>
          <a:prstGeom prst="rect">
            <a:avLst/>
          </a:prstGeom>
          <a:noFill/>
          <a:ln w="9525">
            <a:noFill/>
          </a:ln>
        </p:spPr>
        <p:txBody>
          <a:bodyPr wrap="none" anchor="t">
            <a:spAutoFit/>
          </a:bodyPr>
          <a:lstStyle/>
          <a:p>
            <a:r>
              <a:rPr lang="en-US" altLang="zh-CN">
                <a:solidFill>
                  <a:srgbClr val="FF3300"/>
                </a:solidFill>
                <a:latin typeface="Times New Roman" panose="02020603050405020304" pitchFamily="18" charset="0"/>
              </a:rPr>
              <a:t>(sin </a:t>
            </a:r>
            <a:r>
              <a:rPr lang="en-US" altLang="zh-CN" i="1">
                <a:solidFill>
                  <a:srgbClr val="FF3300"/>
                </a:solidFill>
                <a:latin typeface="Times New Roman" panose="02020603050405020304" pitchFamily="18" charset="0"/>
              </a:rPr>
              <a:t>x</a:t>
            </a:r>
            <a:r>
              <a:rPr lang="en-US" altLang="zh-CN">
                <a:solidFill>
                  <a:srgbClr val="FF3300"/>
                </a:solidFill>
                <a:latin typeface="Times New Roman" panose="02020603050405020304" pitchFamily="18" charset="0"/>
              </a:rPr>
              <a:t>)</a:t>
            </a:r>
            <a:r>
              <a:rPr lang="en-US" altLang="zh-CN">
                <a:solidFill>
                  <a:srgbClr val="FF3300"/>
                </a:solidFill>
                <a:latin typeface="Times New Roman" panose="02020603050405020304" pitchFamily="18" charset="0"/>
                <a:sym typeface="Symbol" panose="05050102010706020507" pitchFamily="18" charset="2"/>
              </a:rPr>
              <a:t> </a:t>
            </a:r>
            <a:r>
              <a:rPr lang="en-US" altLang="zh-CN">
                <a:solidFill>
                  <a:srgbClr val="FF3300"/>
                </a:solidFill>
                <a:latin typeface="Times New Roman" panose="02020603050405020304" pitchFamily="18" charset="0"/>
              </a:rPr>
              <a:t>= cos </a:t>
            </a:r>
            <a:r>
              <a:rPr lang="en-US" altLang="zh-CN" i="1">
                <a:solidFill>
                  <a:srgbClr val="FF3300"/>
                </a:solidFill>
                <a:latin typeface="Times New Roman" panose="02020603050405020304" pitchFamily="18" charset="0"/>
              </a:rPr>
              <a:t>x</a:t>
            </a:r>
            <a:r>
              <a:rPr lang="en-US" altLang="zh-CN">
                <a:solidFill>
                  <a:srgbClr val="FF3300"/>
                </a:solidFill>
                <a:latin typeface="Times New Roman" panose="02020603050405020304" pitchFamily="18" charset="0"/>
              </a:rPr>
              <a:t>.</a:t>
            </a:r>
          </a:p>
        </p:txBody>
      </p:sp>
      <p:sp>
        <p:nvSpPr>
          <p:cNvPr id="31" name="矩形 30"/>
          <p:cNvSpPr/>
          <p:nvPr/>
        </p:nvSpPr>
        <p:spPr>
          <a:xfrm>
            <a:off x="6386830" y="4655185"/>
            <a:ext cx="2705100" cy="519113"/>
          </a:xfrm>
          <a:prstGeom prst="rect">
            <a:avLst/>
          </a:prstGeom>
          <a:noFill/>
          <a:ln w="9525">
            <a:noFill/>
          </a:ln>
        </p:spPr>
        <p:txBody>
          <a:bodyPr wrap="none" anchor="t">
            <a:spAutoFit/>
          </a:bodyPr>
          <a:lstStyle/>
          <a:p>
            <a:r>
              <a:rPr lang="en-US" altLang="zh-CN">
                <a:solidFill>
                  <a:srgbClr val="FF3300"/>
                </a:solidFill>
                <a:latin typeface="Times New Roman" panose="02020603050405020304" pitchFamily="18" charset="0"/>
              </a:rPr>
              <a:t>(cos </a:t>
            </a:r>
            <a:r>
              <a:rPr lang="en-US" altLang="zh-CN" i="1">
                <a:solidFill>
                  <a:srgbClr val="FF3300"/>
                </a:solidFill>
                <a:latin typeface="Times New Roman" panose="02020603050405020304" pitchFamily="18" charset="0"/>
              </a:rPr>
              <a:t>x</a:t>
            </a:r>
            <a:r>
              <a:rPr lang="en-US" altLang="zh-CN">
                <a:solidFill>
                  <a:srgbClr val="FF3300"/>
                </a:solidFill>
                <a:latin typeface="Times New Roman" panose="02020603050405020304" pitchFamily="18" charset="0"/>
              </a:rPr>
              <a:t>)</a:t>
            </a:r>
            <a:r>
              <a:rPr lang="en-US" altLang="zh-CN">
                <a:solidFill>
                  <a:srgbClr val="FF3300"/>
                </a:solidFill>
                <a:latin typeface="Times New Roman" panose="02020603050405020304" pitchFamily="18" charset="0"/>
                <a:sym typeface="Symbol" panose="05050102010706020507" pitchFamily="18" charset="2"/>
              </a:rPr>
              <a:t></a:t>
            </a:r>
            <a:r>
              <a:rPr lang="en-US" altLang="zh-CN">
                <a:solidFill>
                  <a:srgbClr val="FF3300"/>
                </a:solidFill>
                <a:latin typeface="Times New Roman" panose="02020603050405020304" pitchFamily="18" charset="0"/>
              </a:rPr>
              <a:t> = </a:t>
            </a:r>
            <a:r>
              <a:rPr lang="en-US" altLang="zh-CN">
                <a:solidFill>
                  <a:srgbClr val="FF3300"/>
                </a:solidFill>
                <a:latin typeface="Symbol" panose="05050102010706020507" pitchFamily="18" charset="2"/>
              </a:rPr>
              <a:t>- </a:t>
            </a:r>
            <a:r>
              <a:rPr lang="en-US" altLang="zh-CN">
                <a:solidFill>
                  <a:srgbClr val="FF3300"/>
                </a:solidFill>
                <a:latin typeface="Times New Roman" panose="02020603050405020304" pitchFamily="18" charset="0"/>
              </a:rPr>
              <a:t>sin </a:t>
            </a:r>
            <a:r>
              <a:rPr lang="en-US" altLang="zh-CN" i="1">
                <a:solidFill>
                  <a:srgbClr val="FF3300"/>
                </a:solidFill>
                <a:latin typeface="Times New Roman" panose="02020603050405020304" pitchFamily="18" charset="0"/>
              </a:rPr>
              <a:t>x</a:t>
            </a:r>
            <a:r>
              <a:rPr lang="en-US" altLang="zh-CN">
                <a:solidFill>
                  <a:srgbClr val="FF3300"/>
                </a:solidFill>
                <a:latin typeface="Times New Roman" panose="02020603050405020304" pitchFamily="18" charset="0"/>
              </a:rPr>
              <a:t>.</a:t>
            </a:r>
          </a:p>
        </p:txBody>
      </p:sp>
      <p:sp>
        <p:nvSpPr>
          <p:cNvPr id="32" name="矩形 31"/>
          <p:cNvSpPr/>
          <p:nvPr/>
        </p:nvSpPr>
        <p:spPr>
          <a:xfrm>
            <a:off x="3034030" y="5264785"/>
            <a:ext cx="2514600" cy="519113"/>
          </a:xfrm>
          <a:prstGeom prst="rect">
            <a:avLst/>
          </a:prstGeom>
          <a:noFill/>
          <a:ln w="9525">
            <a:noFill/>
          </a:ln>
        </p:spPr>
        <p:txBody>
          <a:bodyPr>
            <a:spAutoFit/>
          </a:bodyPr>
          <a:lstStyle/>
          <a:p>
            <a:r>
              <a:rPr lang="en-US" altLang="zh-CN">
                <a:solidFill>
                  <a:srgbClr val="FF0000"/>
                </a:solidFill>
                <a:latin typeface="Times New Roman" panose="02020603050405020304" pitchFamily="18" charset="0"/>
              </a:rPr>
              <a:t>(tan </a:t>
            </a:r>
            <a:r>
              <a:rPr lang="en-US" altLang="zh-CN" i="1">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i="1">
                <a:solidFill>
                  <a:srgbClr val="FF0000"/>
                </a:solidFill>
                <a:latin typeface="Times New Roman" panose="02020603050405020304" pitchFamily="18" charset="0"/>
              </a:rPr>
              <a:t> </a:t>
            </a:r>
            <a:r>
              <a:rPr lang="en-US" altLang="zh-CN">
                <a:solidFill>
                  <a:srgbClr val="FF0000"/>
                </a:solidFill>
                <a:latin typeface="Times New Roman" panose="02020603050405020304" pitchFamily="18" charset="0"/>
              </a:rPr>
              <a:t>sec</a:t>
            </a:r>
            <a:r>
              <a:rPr lang="en-US" altLang="zh-CN" baseline="30000">
                <a:solidFill>
                  <a:srgbClr val="FF0000"/>
                </a:solidFill>
                <a:latin typeface="Times New Roman" panose="02020603050405020304" pitchFamily="18" charset="0"/>
              </a:rPr>
              <a:t>2</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a:t>
            </a:r>
          </a:p>
        </p:txBody>
      </p:sp>
      <p:sp>
        <p:nvSpPr>
          <p:cNvPr id="35" name="矩形 34"/>
          <p:cNvSpPr/>
          <p:nvPr/>
        </p:nvSpPr>
        <p:spPr>
          <a:xfrm>
            <a:off x="6463030" y="5340985"/>
            <a:ext cx="2779713" cy="519113"/>
          </a:xfrm>
          <a:prstGeom prst="rect">
            <a:avLst/>
          </a:prstGeom>
          <a:noFill/>
          <a:ln w="9525">
            <a:noFill/>
          </a:ln>
        </p:spPr>
        <p:txBody>
          <a:bodyPr>
            <a:spAutoFit/>
          </a:bodyPr>
          <a:lstStyle/>
          <a:p>
            <a:r>
              <a:rPr lang="en-US" altLang="zh-CN">
                <a:solidFill>
                  <a:srgbClr val="FF0000"/>
                </a:solidFill>
                <a:latin typeface="Times New Roman" panose="02020603050405020304" pitchFamily="18" charset="0"/>
              </a:rPr>
              <a:t>(cot </a:t>
            </a:r>
            <a:r>
              <a:rPr lang="en-US" altLang="zh-CN" i="1">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i="1">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a:solidFill>
                  <a:srgbClr val="FF0000"/>
                </a:solidFill>
                <a:latin typeface="Times New Roman" panose="02020603050405020304" pitchFamily="18" charset="0"/>
              </a:rPr>
              <a:t> csc</a:t>
            </a:r>
            <a:r>
              <a:rPr lang="en-US" altLang="zh-CN" baseline="30000">
                <a:solidFill>
                  <a:srgbClr val="FF0000"/>
                </a:solidFill>
                <a:latin typeface="Times New Roman" panose="02020603050405020304" pitchFamily="18" charset="0"/>
              </a:rPr>
              <a:t>2</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a:t>
            </a:r>
          </a:p>
        </p:txBody>
      </p:sp>
      <p:sp>
        <p:nvSpPr>
          <p:cNvPr id="36" name="矩形 35"/>
          <p:cNvSpPr/>
          <p:nvPr/>
        </p:nvSpPr>
        <p:spPr>
          <a:xfrm>
            <a:off x="2881630" y="5874385"/>
            <a:ext cx="3276600" cy="519113"/>
          </a:xfrm>
          <a:prstGeom prst="rect">
            <a:avLst/>
          </a:prstGeom>
          <a:noFill/>
          <a:ln w="9525">
            <a:noFill/>
          </a:ln>
        </p:spPr>
        <p:txBody>
          <a:bodyPr>
            <a:spAutoFit/>
          </a:bodyPr>
          <a:lstStyle/>
          <a:p>
            <a:r>
              <a:rPr lang="en-US" altLang="zh-CN">
                <a:solidFill>
                  <a:srgbClr val="FF0000"/>
                </a:solidFill>
                <a:latin typeface="Times New Roman" panose="02020603050405020304" pitchFamily="18" charset="0"/>
              </a:rPr>
              <a:t>(sec </a:t>
            </a:r>
            <a:r>
              <a:rPr lang="en-US" altLang="zh-CN" i="1">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i="1">
                <a:solidFill>
                  <a:srgbClr val="FF0000"/>
                </a:solidFill>
                <a:latin typeface="Times New Roman" panose="02020603050405020304" pitchFamily="18" charset="0"/>
              </a:rPr>
              <a:t> </a:t>
            </a:r>
            <a:r>
              <a:rPr lang="en-US" altLang="zh-CN">
                <a:solidFill>
                  <a:srgbClr val="FF0000"/>
                </a:solidFill>
                <a:latin typeface="Times New Roman" panose="02020603050405020304" pitchFamily="18" charset="0"/>
              </a:rPr>
              <a:t>sec </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tan </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a:t>
            </a:r>
          </a:p>
        </p:txBody>
      </p:sp>
      <p:sp>
        <p:nvSpPr>
          <p:cNvPr id="37" name="矩形 36"/>
          <p:cNvSpPr/>
          <p:nvPr/>
        </p:nvSpPr>
        <p:spPr>
          <a:xfrm>
            <a:off x="6767830" y="5874385"/>
            <a:ext cx="3595688" cy="561975"/>
          </a:xfrm>
          <a:prstGeom prst="rect">
            <a:avLst/>
          </a:prstGeom>
          <a:noFill/>
          <a:ln w="9525">
            <a:noFill/>
          </a:ln>
        </p:spPr>
        <p:txBody>
          <a:bodyPr>
            <a:spAutoFit/>
          </a:bodyPr>
          <a:lstStyle/>
          <a:p>
            <a:pPr>
              <a:lnSpc>
                <a:spcPct val="110000"/>
              </a:lnSpc>
            </a:pPr>
            <a:r>
              <a:rPr lang="en-US" altLang="zh-CN">
                <a:solidFill>
                  <a:srgbClr val="FF0000"/>
                </a:solidFill>
                <a:latin typeface="Times New Roman" panose="02020603050405020304" pitchFamily="18" charset="0"/>
              </a:rPr>
              <a:t>(csc </a:t>
            </a:r>
            <a:r>
              <a:rPr lang="en-US" altLang="zh-CN" i="1">
                <a:solidFill>
                  <a:srgbClr val="FF0000"/>
                </a:solidFill>
                <a:latin typeface="Times New Roman" panose="02020603050405020304" pitchFamily="18" charset="0"/>
              </a:rPr>
              <a:t>x</a:t>
            </a:r>
            <a:r>
              <a:rPr lang="en-US" altLang="zh-CN">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i="1">
                <a:solidFill>
                  <a:srgbClr val="FF0000"/>
                </a:solidFill>
                <a:latin typeface="Times New Roman" panose="02020603050405020304" pitchFamily="18" charset="0"/>
              </a:rPr>
              <a:t> </a:t>
            </a:r>
            <a:r>
              <a:rPr lang="en-US" altLang="zh-CN">
                <a:solidFill>
                  <a:srgbClr val="FF0000"/>
                </a:solidFill>
                <a:latin typeface="宋体" panose="02010600030101010101" pitchFamily="2" charset="-122"/>
              </a:rPr>
              <a:t>-</a:t>
            </a:r>
            <a:r>
              <a:rPr lang="en-US" altLang="zh-CN">
                <a:solidFill>
                  <a:srgbClr val="FF0000"/>
                </a:solidFill>
                <a:latin typeface="Times New Roman" panose="02020603050405020304" pitchFamily="18" charset="0"/>
              </a:rPr>
              <a:t> csc </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cot </a:t>
            </a:r>
            <a:r>
              <a:rPr lang="en-US" altLang="zh-CN" i="1">
                <a:solidFill>
                  <a:srgbClr val="FF0000"/>
                </a:solidFill>
                <a:latin typeface="Times New Roman" panose="02020603050405020304" pitchFamily="18" charset="0"/>
              </a:rPr>
              <a:t>x </a:t>
            </a:r>
            <a:r>
              <a:rPr lang="en-US" altLang="zh-CN">
                <a:solidFill>
                  <a:srgbClr val="FF0000"/>
                </a:solidFill>
                <a:latin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56640"/>
            <a:ext cx="10330815" cy="531939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graphicFrame>
        <p:nvGraphicFramePr>
          <p:cNvPr id="5122" name="对象 5121"/>
          <p:cNvGraphicFramePr>
            <a:graphicFrameLocks noChangeAspect="1"/>
          </p:cNvGraphicFramePr>
          <p:nvPr/>
        </p:nvGraphicFramePr>
        <p:xfrm>
          <a:off x="3566795" y="1847850"/>
          <a:ext cx="3489325" cy="1103313"/>
        </p:xfrm>
        <a:graphic>
          <a:graphicData uri="http://schemas.openxmlformats.org/presentationml/2006/ole">
            <mc:AlternateContent xmlns:mc="http://schemas.openxmlformats.org/markup-compatibility/2006">
              <mc:Choice xmlns:v="urn:schemas-microsoft-com:vml" Requires="v">
                <p:oleObj spid="_x0000_s18469" r:id="rId4" imgW="1409700" imgH="444500" progId="Equation.3">
                  <p:embed/>
                </p:oleObj>
              </mc:Choice>
              <mc:Fallback>
                <p:oleObj r:id="rId4" imgW="1409700" imgH="444500" progId="Equation.3">
                  <p:embed/>
                  <p:pic>
                    <p:nvPicPr>
                      <p:cNvPr id="0" name="图片 3079"/>
                      <p:cNvPicPr/>
                      <p:nvPr/>
                    </p:nvPicPr>
                    <p:blipFill>
                      <a:blip r:embed="rId5"/>
                      <a:stretch>
                        <a:fillRect/>
                      </a:stretch>
                    </p:blipFill>
                    <p:spPr>
                      <a:xfrm>
                        <a:off x="3566795" y="1847850"/>
                        <a:ext cx="3489325" cy="1103313"/>
                      </a:xfrm>
                      <a:prstGeom prst="rect">
                        <a:avLst/>
                      </a:prstGeom>
                      <a:noFill/>
                      <a:ln w="38100">
                        <a:noFill/>
                        <a:miter/>
                      </a:ln>
                    </p:spPr>
                  </p:pic>
                </p:oleObj>
              </mc:Fallback>
            </mc:AlternateContent>
          </a:graphicData>
        </a:graphic>
      </p:graphicFrame>
      <p:sp>
        <p:nvSpPr>
          <p:cNvPr id="5123" name="矩形 5122"/>
          <p:cNvSpPr/>
          <p:nvPr/>
        </p:nvSpPr>
        <p:spPr>
          <a:xfrm>
            <a:off x="1737995" y="1192213"/>
            <a:ext cx="5334000" cy="521970"/>
          </a:xfrm>
          <a:prstGeom prst="rect">
            <a:avLst/>
          </a:prstGeom>
          <a:noFill/>
          <a:ln w="9525">
            <a:noFill/>
          </a:ln>
        </p:spPr>
        <p:txBody>
          <a:bodyPr>
            <a:spAutoFit/>
          </a:bodyPr>
          <a:lstStyle/>
          <a:p>
            <a:r>
              <a:rPr lang="zh-CN" altLang="en-US" sz="2800" b="1">
                <a:latin typeface="Times New Roman" panose="02020603050405020304" pitchFamily="18" charset="0"/>
              </a:rPr>
              <a:t>另外还有反三角函数的导数公式：</a:t>
            </a:r>
          </a:p>
        </p:txBody>
      </p:sp>
      <p:graphicFrame>
        <p:nvGraphicFramePr>
          <p:cNvPr id="5124" name="对象 5123"/>
          <p:cNvGraphicFramePr>
            <a:graphicFrameLocks noChangeAspect="1"/>
          </p:cNvGraphicFramePr>
          <p:nvPr/>
        </p:nvGraphicFramePr>
        <p:xfrm>
          <a:off x="3566795" y="2970213"/>
          <a:ext cx="3521075" cy="1103312"/>
        </p:xfrm>
        <a:graphic>
          <a:graphicData uri="http://schemas.openxmlformats.org/presentationml/2006/ole">
            <mc:AlternateContent xmlns:mc="http://schemas.openxmlformats.org/markup-compatibility/2006">
              <mc:Choice xmlns:v="urn:schemas-microsoft-com:vml" Requires="v">
                <p:oleObj spid="_x0000_s18470" r:id="rId6" imgW="1422400" imgH="444500" progId="Equation.3">
                  <p:embed/>
                </p:oleObj>
              </mc:Choice>
              <mc:Fallback>
                <p:oleObj r:id="rId6" imgW="1422400" imgH="444500" progId="Equation.3">
                  <p:embed/>
                  <p:pic>
                    <p:nvPicPr>
                      <p:cNvPr id="0" name="图片 3077"/>
                      <p:cNvPicPr/>
                      <p:nvPr/>
                    </p:nvPicPr>
                    <p:blipFill>
                      <a:blip r:embed="rId7"/>
                      <a:stretch>
                        <a:fillRect/>
                      </a:stretch>
                    </p:blipFill>
                    <p:spPr>
                      <a:xfrm>
                        <a:off x="3566795" y="2970213"/>
                        <a:ext cx="3521075" cy="1103312"/>
                      </a:xfrm>
                      <a:prstGeom prst="rect">
                        <a:avLst/>
                      </a:prstGeom>
                      <a:noFill/>
                      <a:ln w="38100">
                        <a:noFill/>
                        <a:miter/>
                      </a:ln>
                    </p:spPr>
                  </p:pic>
                </p:oleObj>
              </mc:Fallback>
            </mc:AlternateContent>
          </a:graphicData>
        </a:graphic>
      </p:graphicFrame>
      <p:graphicFrame>
        <p:nvGraphicFramePr>
          <p:cNvPr id="5125" name="对象 5124"/>
          <p:cNvGraphicFramePr>
            <a:graphicFrameLocks noChangeAspect="1"/>
          </p:cNvGraphicFramePr>
          <p:nvPr/>
        </p:nvGraphicFramePr>
        <p:xfrm>
          <a:off x="3568383" y="4086225"/>
          <a:ext cx="3238500" cy="977900"/>
        </p:xfrm>
        <a:graphic>
          <a:graphicData uri="http://schemas.openxmlformats.org/presentationml/2006/ole">
            <mc:AlternateContent xmlns:mc="http://schemas.openxmlformats.org/markup-compatibility/2006">
              <mc:Choice xmlns:v="urn:schemas-microsoft-com:vml" Requires="v">
                <p:oleObj spid="_x0000_s18471" r:id="rId8" imgW="1308100" imgH="393700" progId="Equation.3">
                  <p:embed/>
                </p:oleObj>
              </mc:Choice>
              <mc:Fallback>
                <p:oleObj r:id="rId8" imgW="1308100" imgH="393700" progId="Equation.3">
                  <p:embed/>
                  <p:pic>
                    <p:nvPicPr>
                      <p:cNvPr id="0" name="图片 3080"/>
                      <p:cNvPicPr/>
                      <p:nvPr/>
                    </p:nvPicPr>
                    <p:blipFill>
                      <a:blip r:embed="rId9"/>
                      <a:stretch>
                        <a:fillRect/>
                      </a:stretch>
                    </p:blipFill>
                    <p:spPr>
                      <a:xfrm>
                        <a:off x="3568383" y="4086225"/>
                        <a:ext cx="3238500" cy="977900"/>
                      </a:xfrm>
                      <a:prstGeom prst="rect">
                        <a:avLst/>
                      </a:prstGeom>
                      <a:noFill/>
                      <a:ln w="38100">
                        <a:noFill/>
                        <a:miter/>
                      </a:ln>
                    </p:spPr>
                  </p:pic>
                </p:oleObj>
              </mc:Fallback>
            </mc:AlternateContent>
          </a:graphicData>
        </a:graphic>
      </p:graphicFrame>
      <p:graphicFrame>
        <p:nvGraphicFramePr>
          <p:cNvPr id="5126" name="对象 5125"/>
          <p:cNvGraphicFramePr>
            <a:graphicFrameLocks noChangeAspect="1"/>
          </p:cNvGraphicFramePr>
          <p:nvPr/>
        </p:nvGraphicFramePr>
        <p:xfrm>
          <a:off x="3568383" y="5183188"/>
          <a:ext cx="3276600" cy="947737"/>
        </p:xfrm>
        <a:graphic>
          <a:graphicData uri="http://schemas.openxmlformats.org/presentationml/2006/ole">
            <mc:AlternateContent xmlns:mc="http://schemas.openxmlformats.org/markup-compatibility/2006">
              <mc:Choice xmlns:v="urn:schemas-microsoft-com:vml" Requires="v">
                <p:oleObj spid="_x0000_s18472" r:id="rId10" imgW="1397000" imgH="393700" progId="Equation.3">
                  <p:embed/>
                </p:oleObj>
              </mc:Choice>
              <mc:Fallback>
                <p:oleObj r:id="rId10" imgW="1397000" imgH="393700" progId="Equation.3">
                  <p:embed/>
                  <p:pic>
                    <p:nvPicPr>
                      <p:cNvPr id="0" name="图片 3081"/>
                      <p:cNvPicPr/>
                      <p:nvPr/>
                    </p:nvPicPr>
                    <p:blipFill>
                      <a:blip r:embed="rId11"/>
                      <a:stretch>
                        <a:fillRect/>
                      </a:stretch>
                    </p:blipFill>
                    <p:spPr>
                      <a:xfrm>
                        <a:off x="3568383" y="5183188"/>
                        <a:ext cx="3276600" cy="94773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wipe(left)">
                                      <p:cBhvr>
                                        <p:cTn id="12" dur="5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wipe(left)">
                                      <p:cBhvr>
                                        <p:cTn id="17" dur="500"/>
                                        <p:tgtEl>
                                          <p:spTgt spid="51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6"/>
                                        </p:tgtEl>
                                        <p:attrNameLst>
                                          <p:attrName>style.visibility</p:attrName>
                                        </p:attrNameLst>
                                      </p:cBhvr>
                                      <p:to>
                                        <p:strVal val="visible"/>
                                      </p:to>
                                    </p:set>
                                    <p:animEffect transition="in" filter="wipe(left)">
                                      <p:cBhvr>
                                        <p:cTn id="2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常见函数求导</a:t>
            </a:r>
          </a:p>
        </p:txBody>
      </p:sp>
      <p:sp>
        <p:nvSpPr>
          <p:cNvPr id="34817" name="标题 34817"/>
          <p:cNvSpPr>
            <a:spLocks noGrp="1"/>
          </p:cNvSpPr>
          <p:nvPr/>
        </p:nvSpPr>
        <p:spPr>
          <a:xfrm>
            <a:off x="2152015" y="901700"/>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2800"/>
              <a:t>小结</a:t>
            </a:r>
            <a:endParaRPr lang="zh-CN" altLang="en-US" sz="2800" b="0"/>
          </a:p>
        </p:txBody>
      </p:sp>
      <p:sp>
        <p:nvSpPr>
          <p:cNvPr id="34819" name="文本框 34818"/>
          <p:cNvSpPr txBox="1"/>
          <p:nvPr/>
        </p:nvSpPr>
        <p:spPr>
          <a:xfrm>
            <a:off x="2228215" y="1917700"/>
            <a:ext cx="6096000" cy="519113"/>
          </a:xfrm>
          <a:prstGeom prst="rect">
            <a:avLst/>
          </a:prstGeom>
          <a:noFill/>
          <a:ln w="9525">
            <a:noFill/>
          </a:ln>
        </p:spPr>
        <p:txBody>
          <a:bodyPr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1. </a:t>
            </a:r>
            <a:r>
              <a:rPr lang="zh-CN" altLang="en-US" sz="2800" b="1">
                <a:latin typeface="Times New Roman" panose="02020603050405020304" pitchFamily="18" charset="0"/>
                <a:ea typeface="宋体" panose="02010600030101010101" pitchFamily="2" charset="-122"/>
              </a:rPr>
              <a:t>导数的实质</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增量比的极限</a:t>
            </a:r>
            <a:r>
              <a:rPr lang="en-US" altLang="zh-CN" sz="2800" b="1">
                <a:latin typeface="Times New Roman" panose="02020603050405020304" pitchFamily="18" charset="0"/>
                <a:ea typeface="宋体" panose="02010600030101010101" pitchFamily="2" charset="-122"/>
              </a:rPr>
              <a:t>;</a:t>
            </a:r>
          </a:p>
        </p:txBody>
      </p:sp>
      <p:graphicFrame>
        <p:nvGraphicFramePr>
          <p:cNvPr id="34820" name="对象 34819"/>
          <p:cNvGraphicFramePr>
            <a:graphicFrameLocks noChangeAspect="1"/>
          </p:cNvGraphicFramePr>
          <p:nvPr/>
        </p:nvGraphicFramePr>
        <p:xfrm>
          <a:off x="2320290" y="2487613"/>
          <a:ext cx="7200900" cy="647700"/>
        </p:xfrm>
        <a:graphic>
          <a:graphicData uri="http://schemas.openxmlformats.org/presentationml/2006/ole">
            <mc:AlternateContent xmlns:mc="http://schemas.openxmlformats.org/markup-compatibility/2006">
              <mc:Choice xmlns:v="urn:schemas-microsoft-com:vml" Requires="v">
                <p:oleObj spid="_x0000_s19467" r:id="rId4" imgW="7208520" imgH="645160" progId="Word.Document.8">
                  <p:embed/>
                </p:oleObj>
              </mc:Choice>
              <mc:Fallback>
                <p:oleObj r:id="rId4" imgW="7208520" imgH="645160" progId="Word.Document.8">
                  <p:embed/>
                  <p:pic>
                    <p:nvPicPr>
                      <p:cNvPr id="0" name="图片 3214"/>
                      <p:cNvPicPr/>
                      <p:nvPr/>
                    </p:nvPicPr>
                    <p:blipFill>
                      <a:blip r:embed="rId5"/>
                      <a:stretch>
                        <a:fillRect/>
                      </a:stretch>
                    </p:blipFill>
                    <p:spPr>
                      <a:xfrm>
                        <a:off x="2320290" y="2487613"/>
                        <a:ext cx="7200900" cy="647700"/>
                      </a:xfrm>
                      <a:prstGeom prst="rect">
                        <a:avLst/>
                      </a:prstGeom>
                      <a:noFill/>
                      <a:ln w="38100">
                        <a:noFill/>
                        <a:miter/>
                      </a:ln>
                    </p:spPr>
                  </p:pic>
                </p:oleObj>
              </mc:Fallback>
            </mc:AlternateContent>
          </a:graphicData>
        </a:graphic>
      </p:graphicFrame>
      <p:sp>
        <p:nvSpPr>
          <p:cNvPr id="34821" name="文本框 34820"/>
          <p:cNvSpPr txBox="1"/>
          <p:nvPr/>
        </p:nvSpPr>
        <p:spPr>
          <a:xfrm>
            <a:off x="2228215" y="3097213"/>
            <a:ext cx="6096000" cy="519112"/>
          </a:xfrm>
          <a:prstGeom prst="rect">
            <a:avLst/>
          </a:prstGeom>
          <a:noFill/>
          <a:ln w="9525">
            <a:noFill/>
          </a:ln>
        </p:spPr>
        <p:txBody>
          <a:bodyPr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3. </a:t>
            </a:r>
            <a:r>
              <a:rPr lang="zh-CN" altLang="en-US" sz="2800" b="1">
                <a:latin typeface="Times New Roman" panose="02020603050405020304" pitchFamily="18" charset="0"/>
                <a:ea typeface="宋体" panose="02010600030101010101" pitchFamily="2" charset="-122"/>
              </a:rPr>
              <a:t>导数的几何意义</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切线的斜率</a:t>
            </a:r>
            <a:r>
              <a:rPr lang="en-US" altLang="zh-CN" sz="2800" b="1">
                <a:latin typeface="Times New Roman" panose="02020603050405020304" pitchFamily="18" charset="0"/>
                <a:ea typeface="宋体" panose="02010600030101010101" pitchFamily="2" charset="-122"/>
              </a:rPr>
              <a:t>;</a:t>
            </a:r>
          </a:p>
        </p:txBody>
      </p:sp>
      <p:sp>
        <p:nvSpPr>
          <p:cNvPr id="34822" name="文本框 34821"/>
          <p:cNvSpPr txBox="1"/>
          <p:nvPr/>
        </p:nvSpPr>
        <p:spPr>
          <a:xfrm>
            <a:off x="2228215" y="3706813"/>
            <a:ext cx="7848600" cy="519112"/>
          </a:xfrm>
          <a:prstGeom prst="rect">
            <a:avLst/>
          </a:prstGeom>
          <a:noFill/>
          <a:ln w="9525">
            <a:noFill/>
          </a:ln>
        </p:spPr>
        <p:txBody>
          <a:bodyPr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4. </a:t>
            </a:r>
            <a:r>
              <a:rPr lang="zh-CN" altLang="en-US" sz="2800" b="1">
                <a:latin typeface="Times New Roman" panose="02020603050405020304" pitchFamily="18" charset="0"/>
                <a:ea typeface="宋体" panose="02010600030101010101" pitchFamily="2" charset="-122"/>
              </a:rPr>
              <a:t>函数可导一定连续，但连续不一定可导</a:t>
            </a:r>
            <a:r>
              <a:rPr lang="en-US" altLang="zh-CN" sz="2800" b="1">
                <a:latin typeface="Times New Roman" panose="02020603050405020304" pitchFamily="18" charset="0"/>
                <a:ea typeface="宋体" panose="02010600030101010101" pitchFamily="2" charset="-122"/>
              </a:rPr>
              <a:t>;</a:t>
            </a:r>
          </a:p>
        </p:txBody>
      </p:sp>
      <p:sp>
        <p:nvSpPr>
          <p:cNvPr id="34823" name="文本框 34822"/>
          <p:cNvSpPr txBox="1"/>
          <p:nvPr/>
        </p:nvSpPr>
        <p:spPr>
          <a:xfrm>
            <a:off x="2228215" y="4316413"/>
            <a:ext cx="7391400" cy="519112"/>
          </a:xfrm>
          <a:prstGeom prst="rect">
            <a:avLst/>
          </a:prstGeom>
          <a:noFill/>
          <a:ln w="9525">
            <a:noFill/>
          </a:ln>
        </p:spPr>
        <p:txBody>
          <a:bodyPr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5. </a:t>
            </a:r>
            <a:r>
              <a:rPr lang="zh-CN" altLang="en-US" sz="2800" b="1">
                <a:latin typeface="Times New Roman" panose="02020603050405020304" pitchFamily="18" charset="0"/>
                <a:ea typeface="宋体" panose="02010600030101010101" pitchFamily="2" charset="-122"/>
              </a:rPr>
              <a:t>求导数最基本的方法</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由定义求导数</a:t>
            </a:r>
            <a:r>
              <a:rPr lang="en-US" altLang="zh-CN" sz="2800" b="1">
                <a:latin typeface="Times New Roman" panose="02020603050405020304" pitchFamily="18" charset="0"/>
                <a:ea typeface="宋体" panose="02010600030101010101" pitchFamily="2" charset="-122"/>
              </a:rPr>
              <a:t>.</a:t>
            </a:r>
          </a:p>
        </p:txBody>
      </p:sp>
      <p:sp>
        <p:nvSpPr>
          <p:cNvPr id="34824" name="文本框 34823"/>
          <p:cNvSpPr txBox="1"/>
          <p:nvPr/>
        </p:nvSpPr>
        <p:spPr>
          <a:xfrm>
            <a:off x="2228215" y="5321300"/>
            <a:ext cx="3048000" cy="519113"/>
          </a:xfrm>
          <a:prstGeom prst="rect">
            <a:avLst/>
          </a:prstGeom>
          <a:noFill/>
          <a:ln w="9525">
            <a:noFill/>
          </a:ln>
        </p:spPr>
        <p:txBody>
          <a:bodyPr anchor="t">
            <a:spAutoFit/>
          </a:bodyPr>
          <a:lstStyle/>
          <a:p>
            <a:pPr>
              <a:spcBef>
                <a:spcPct val="50000"/>
              </a:spcBef>
            </a:pPr>
            <a:r>
              <a:rPr lang="en-US" altLang="zh-CN" sz="2800" b="1">
                <a:latin typeface="Times New Roman" panose="02020603050405020304" pitchFamily="18" charset="0"/>
                <a:ea typeface="宋体" panose="02010600030101010101" pitchFamily="2" charset="-122"/>
              </a:rPr>
              <a:t>6. </a:t>
            </a:r>
            <a:r>
              <a:rPr lang="zh-CN" altLang="en-US" sz="2800" b="1">
                <a:latin typeface="Times New Roman" panose="02020603050405020304" pitchFamily="18" charset="0"/>
                <a:ea typeface="宋体" panose="02010600030101010101" pitchFamily="2" charset="-122"/>
              </a:rPr>
              <a:t>判断可导性</a:t>
            </a:r>
          </a:p>
        </p:txBody>
      </p:sp>
      <p:sp>
        <p:nvSpPr>
          <p:cNvPr id="34825" name="左大括号 34824"/>
          <p:cNvSpPr/>
          <p:nvPr/>
        </p:nvSpPr>
        <p:spPr>
          <a:xfrm>
            <a:off x="4666615" y="5002213"/>
            <a:ext cx="76200" cy="1143000"/>
          </a:xfrm>
          <a:prstGeom prst="leftBrace">
            <a:avLst>
              <a:gd name="adj1" fmla="val 125000"/>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4826" name="文本框 34825"/>
          <p:cNvSpPr txBox="1"/>
          <p:nvPr/>
        </p:nvSpPr>
        <p:spPr>
          <a:xfrm>
            <a:off x="4742815" y="4926013"/>
            <a:ext cx="3352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不连续</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一定不可导</a:t>
            </a:r>
            <a:r>
              <a:rPr lang="en-US" altLang="zh-CN" b="1">
                <a:latin typeface="Times New Roman" panose="02020603050405020304" pitchFamily="18" charset="0"/>
                <a:ea typeface="宋体" panose="02010600030101010101" pitchFamily="2" charset="-122"/>
              </a:rPr>
              <a:t>.</a:t>
            </a:r>
          </a:p>
        </p:txBody>
      </p:sp>
      <p:sp>
        <p:nvSpPr>
          <p:cNvPr id="34827" name="文本框 34826"/>
          <p:cNvSpPr txBox="1"/>
          <p:nvPr/>
        </p:nvSpPr>
        <p:spPr>
          <a:xfrm>
            <a:off x="4819015" y="5764213"/>
            <a:ext cx="11430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连续</a:t>
            </a:r>
          </a:p>
        </p:txBody>
      </p:sp>
      <p:sp>
        <p:nvSpPr>
          <p:cNvPr id="34828" name="左大括号 34827"/>
          <p:cNvSpPr/>
          <p:nvPr/>
        </p:nvSpPr>
        <p:spPr>
          <a:xfrm>
            <a:off x="5657215" y="5535613"/>
            <a:ext cx="76200" cy="914400"/>
          </a:xfrm>
          <a:prstGeom prst="leftBrace">
            <a:avLst>
              <a:gd name="adj1" fmla="val 100000"/>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a:latin typeface="Times New Roman" panose="02020603050405020304" pitchFamily="18" charset="0"/>
              <a:ea typeface="宋体" panose="02010600030101010101" pitchFamily="2" charset="-122"/>
            </a:endParaRPr>
          </a:p>
        </p:txBody>
      </p:sp>
      <p:sp>
        <p:nvSpPr>
          <p:cNvPr id="34829" name="文本框 34828"/>
          <p:cNvSpPr txBox="1"/>
          <p:nvPr/>
        </p:nvSpPr>
        <p:spPr>
          <a:xfrm>
            <a:off x="5809615" y="5459413"/>
            <a:ext cx="31242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直接用定义</a:t>
            </a:r>
            <a:r>
              <a:rPr lang="en-US" altLang="zh-CN" b="1">
                <a:latin typeface="Times New Roman" panose="02020603050405020304" pitchFamily="18" charset="0"/>
                <a:ea typeface="宋体" panose="02010600030101010101" pitchFamily="2" charset="-122"/>
              </a:rPr>
              <a:t>;</a:t>
            </a:r>
          </a:p>
        </p:txBody>
      </p:sp>
      <p:sp>
        <p:nvSpPr>
          <p:cNvPr id="34830" name="文本框 34829"/>
          <p:cNvSpPr txBox="1"/>
          <p:nvPr/>
        </p:nvSpPr>
        <p:spPr>
          <a:xfrm>
            <a:off x="5809615" y="6069013"/>
            <a:ext cx="4114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看左右导数是否存在且相等</a:t>
            </a:r>
            <a:r>
              <a:rPr lang="en-US" altLang="zh-CN" b="1">
                <a:latin typeface="Times New Roman" panose="02020603050405020304" pitchFamily="18" charset="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34819"/>
                                        </p:tgtEl>
                                        <p:attrNameLst>
                                          <p:attrName>style.visibility</p:attrName>
                                        </p:attrNameLst>
                                      </p:cBhvr>
                                      <p:to>
                                        <p:strVal val="visible"/>
                                      </p:to>
                                    </p:set>
                                    <p:animEffect transition="in" filter="wipe(left)">
                                      <p:cBhvr>
                                        <p:cTn id="7" dur="80"/>
                                        <p:tgtEl>
                                          <p:spTgt spid="34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5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34821"/>
                                        </p:tgtEl>
                                        <p:attrNameLst>
                                          <p:attrName>style.visibility</p:attrName>
                                        </p:attrNameLst>
                                      </p:cBhvr>
                                      <p:to>
                                        <p:strVal val="visible"/>
                                      </p:to>
                                    </p:set>
                                    <p:animEffect transition="in" filter="wipe(left)">
                                      <p:cBhvr>
                                        <p:cTn id="17" dur="80"/>
                                        <p:tgtEl>
                                          <p:spTgt spid="348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34822"/>
                                        </p:tgtEl>
                                        <p:attrNameLst>
                                          <p:attrName>style.visibility</p:attrName>
                                        </p:attrNameLst>
                                      </p:cBhvr>
                                      <p:to>
                                        <p:strVal val="visible"/>
                                      </p:to>
                                    </p:set>
                                    <p:animEffect transition="in" filter="wipe(left)">
                                      <p:cBhvr>
                                        <p:cTn id="22" dur="8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34823"/>
                                        </p:tgtEl>
                                        <p:attrNameLst>
                                          <p:attrName>style.visibility</p:attrName>
                                        </p:attrNameLst>
                                      </p:cBhvr>
                                      <p:to>
                                        <p:strVal val="visible"/>
                                      </p:to>
                                    </p:set>
                                    <p:animEffect transition="in" filter="wipe(left)">
                                      <p:cBhvr>
                                        <p:cTn id="27" dur="80"/>
                                        <p:tgtEl>
                                          <p:spTgt spid="348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34824"/>
                                        </p:tgtEl>
                                        <p:attrNameLst>
                                          <p:attrName>style.visibility</p:attrName>
                                        </p:attrNameLst>
                                      </p:cBhvr>
                                      <p:to>
                                        <p:strVal val="visible"/>
                                      </p:to>
                                    </p:set>
                                    <p:animEffect transition="in" filter="wipe(left)">
                                      <p:cBhvr>
                                        <p:cTn id="32" dur="80"/>
                                        <p:tgtEl>
                                          <p:spTgt spid="3482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34825"/>
                                        </p:tgtEl>
                                        <p:attrNameLst>
                                          <p:attrName>style.visibility</p:attrName>
                                        </p:attrNameLst>
                                      </p:cBhvr>
                                      <p:to>
                                        <p:strVal val="visible"/>
                                      </p:to>
                                    </p:set>
                                    <p:animEffect transition="in" filter="barn(outHorizontal)">
                                      <p:cBhvr>
                                        <p:cTn id="37" dur="500"/>
                                        <p:tgtEl>
                                          <p:spTgt spid="34825"/>
                                        </p:tgtEl>
                                      </p:cBhvr>
                                    </p:animEffect>
                                  </p:childTnLst>
                                </p:cTn>
                              </p:par>
                            </p:childTnLst>
                          </p:cTn>
                        </p:par>
                        <p:par>
                          <p:cTn id="38" fill="hold">
                            <p:stCondLst>
                              <p:cond delay="500"/>
                            </p:stCondLst>
                            <p:childTnLst>
                              <p:par>
                                <p:cTn id="39" presetID="22" presetClass="entr" presetSubtype="8" fill="hold" grpId="0" nodeType="afterEffect">
                                  <p:stCondLst>
                                    <p:cond delay="0"/>
                                  </p:stCondLst>
                                  <p:iterate type="lt">
                                    <p:tmPct val="100000"/>
                                  </p:iterate>
                                  <p:childTnLst>
                                    <p:set>
                                      <p:cBhvr>
                                        <p:cTn id="40" dur="1" fill="hold">
                                          <p:stCondLst>
                                            <p:cond delay="0"/>
                                          </p:stCondLst>
                                        </p:cTn>
                                        <p:tgtEl>
                                          <p:spTgt spid="34826"/>
                                        </p:tgtEl>
                                        <p:attrNameLst>
                                          <p:attrName>style.visibility</p:attrName>
                                        </p:attrNameLst>
                                      </p:cBhvr>
                                      <p:to>
                                        <p:strVal val="visible"/>
                                      </p:to>
                                    </p:set>
                                    <p:animEffect transition="in" filter="wipe(left)">
                                      <p:cBhvr>
                                        <p:cTn id="41" dur="80"/>
                                        <p:tgtEl>
                                          <p:spTgt spid="34826"/>
                                        </p:tgtEl>
                                      </p:cBhvr>
                                    </p:animEffect>
                                  </p:childTnLst>
                                </p:cTn>
                              </p:par>
                            </p:childTnLst>
                          </p:cTn>
                        </p:par>
                        <p:par>
                          <p:cTn id="42" fill="hold">
                            <p:stCondLst>
                              <p:cond delay="1299"/>
                            </p:stCondLst>
                            <p:childTnLst>
                              <p:par>
                                <p:cTn id="43" presetID="22" presetClass="entr" presetSubtype="8" fill="hold" grpId="0" nodeType="afterEffect">
                                  <p:stCondLst>
                                    <p:cond delay="0"/>
                                  </p:stCondLst>
                                  <p:iterate type="lt">
                                    <p:tmPct val="100000"/>
                                  </p:iterate>
                                  <p:childTnLst>
                                    <p:set>
                                      <p:cBhvr>
                                        <p:cTn id="44" dur="1" fill="hold">
                                          <p:stCondLst>
                                            <p:cond delay="0"/>
                                          </p:stCondLst>
                                        </p:cTn>
                                        <p:tgtEl>
                                          <p:spTgt spid="34827"/>
                                        </p:tgtEl>
                                        <p:attrNameLst>
                                          <p:attrName>style.visibility</p:attrName>
                                        </p:attrNameLst>
                                      </p:cBhvr>
                                      <p:to>
                                        <p:strVal val="visible"/>
                                      </p:to>
                                    </p:set>
                                    <p:animEffect transition="in" filter="wipe(left)">
                                      <p:cBhvr>
                                        <p:cTn id="45" dur="80"/>
                                        <p:tgtEl>
                                          <p:spTgt spid="3482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nodeType="clickEffect">
                                  <p:stCondLst>
                                    <p:cond delay="0"/>
                                  </p:stCondLst>
                                  <p:childTnLst>
                                    <p:set>
                                      <p:cBhvr>
                                        <p:cTn id="49" dur="1" fill="hold">
                                          <p:stCondLst>
                                            <p:cond delay="0"/>
                                          </p:stCondLst>
                                        </p:cTn>
                                        <p:tgtEl>
                                          <p:spTgt spid="34828"/>
                                        </p:tgtEl>
                                        <p:attrNameLst>
                                          <p:attrName>style.visibility</p:attrName>
                                        </p:attrNameLst>
                                      </p:cBhvr>
                                      <p:to>
                                        <p:strVal val="visible"/>
                                      </p:to>
                                    </p:set>
                                    <p:animEffect transition="in" filter="barn(outHorizontal)">
                                      <p:cBhvr>
                                        <p:cTn id="50" dur="500"/>
                                        <p:tgtEl>
                                          <p:spTgt spid="34828"/>
                                        </p:tgtEl>
                                      </p:cBhvr>
                                    </p:animEffect>
                                  </p:childTnLst>
                                </p:cTn>
                              </p:par>
                            </p:childTnLst>
                          </p:cTn>
                        </p:par>
                        <p:par>
                          <p:cTn id="51" fill="hold">
                            <p:stCondLst>
                              <p:cond delay="500"/>
                            </p:stCondLst>
                            <p:childTnLst>
                              <p:par>
                                <p:cTn id="52" presetID="22" presetClass="entr" presetSubtype="8" fill="hold" grpId="0" nodeType="afterEffect">
                                  <p:stCondLst>
                                    <p:cond delay="0"/>
                                  </p:stCondLst>
                                  <p:iterate type="lt">
                                    <p:tmPct val="100000"/>
                                  </p:iterate>
                                  <p:childTnLst>
                                    <p:set>
                                      <p:cBhvr>
                                        <p:cTn id="53" dur="1" fill="hold">
                                          <p:stCondLst>
                                            <p:cond delay="0"/>
                                          </p:stCondLst>
                                        </p:cTn>
                                        <p:tgtEl>
                                          <p:spTgt spid="34829"/>
                                        </p:tgtEl>
                                        <p:attrNameLst>
                                          <p:attrName>style.visibility</p:attrName>
                                        </p:attrNameLst>
                                      </p:cBhvr>
                                      <p:to>
                                        <p:strVal val="visible"/>
                                      </p:to>
                                    </p:set>
                                    <p:animEffect transition="in" filter="wipe(left)">
                                      <p:cBhvr>
                                        <p:cTn id="54" dur="80"/>
                                        <p:tgtEl>
                                          <p:spTgt spid="34829"/>
                                        </p:tgtEl>
                                      </p:cBhvr>
                                    </p:animEffect>
                                  </p:childTnLst>
                                </p:cTn>
                              </p:par>
                            </p:childTnLst>
                          </p:cTn>
                        </p:par>
                        <p:par>
                          <p:cTn id="55" fill="hold">
                            <p:stCondLst>
                              <p:cond delay="980"/>
                            </p:stCondLst>
                            <p:childTnLst>
                              <p:par>
                                <p:cTn id="56" presetID="22" presetClass="entr" presetSubtype="8" fill="hold" grpId="0" nodeType="afterEffect">
                                  <p:stCondLst>
                                    <p:cond delay="0"/>
                                  </p:stCondLst>
                                  <p:iterate type="lt">
                                    <p:tmPct val="100000"/>
                                  </p:iterate>
                                  <p:childTnLst>
                                    <p:set>
                                      <p:cBhvr>
                                        <p:cTn id="57" dur="1" fill="hold">
                                          <p:stCondLst>
                                            <p:cond delay="0"/>
                                          </p:stCondLst>
                                        </p:cTn>
                                        <p:tgtEl>
                                          <p:spTgt spid="34830"/>
                                        </p:tgtEl>
                                        <p:attrNameLst>
                                          <p:attrName>style.visibility</p:attrName>
                                        </p:attrNameLst>
                                      </p:cBhvr>
                                      <p:to>
                                        <p:strVal val="visible"/>
                                      </p:to>
                                    </p:set>
                                    <p:animEffect transition="in" filter="wipe(left)">
                                      <p:cBhvr>
                                        <p:cTn id="58" dur="8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21" grpId="0" animBg="1"/>
      <p:bldP spid="34822" grpId="0" animBg="1"/>
      <p:bldP spid="34823" grpId="0" animBg="1"/>
      <p:bldP spid="34824" grpId="0" animBg="1"/>
      <p:bldP spid="34826" grpId="0" animBg="1"/>
      <p:bldP spid="34827" grpId="0" animBg="1"/>
      <p:bldP spid="34829" grpId="0" animBg="1"/>
      <p:bldP spid="3483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2" name="文本框 1"/>
          <p:cNvSpPr txBox="1"/>
          <p:nvPr/>
        </p:nvSpPr>
        <p:spPr>
          <a:xfrm>
            <a:off x="2322195" y="2983230"/>
            <a:ext cx="7548245" cy="521970"/>
          </a:xfrm>
          <a:prstGeom prst="rect">
            <a:avLst/>
          </a:prstGeom>
          <a:noFill/>
        </p:spPr>
        <p:txBody>
          <a:bodyPr wrap="square" rtlCol="0">
            <a:spAutoFit/>
          </a:bodyPr>
          <a:lstStyle/>
          <a:p>
            <a:r>
              <a:rPr lang="zh-CN" altLang="en-US" sz="2800" b="1">
                <a:solidFill>
                  <a:schemeClr val="bg1"/>
                </a:solidFill>
              </a:rPr>
              <a:t>函数的和、差、积、商的求导法则及求导公式</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98220"/>
            <a:ext cx="10330815" cy="537781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66561" name="标题 66561"/>
          <p:cNvSpPr>
            <a:spLocks noGrp="1"/>
          </p:cNvSpPr>
          <p:nvPr/>
        </p:nvSpPr>
        <p:spPr>
          <a:xfrm>
            <a:off x="2555875" y="1140460"/>
            <a:ext cx="7543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一、和、差、积、商的求导法则</a:t>
            </a:r>
            <a:endParaRPr lang="zh-CN" altLang="en-US" sz="4000" b="0"/>
          </a:p>
        </p:txBody>
      </p:sp>
      <p:sp>
        <p:nvSpPr>
          <p:cNvPr id="66563" name="文本框 66562"/>
          <p:cNvSpPr txBox="1"/>
          <p:nvPr/>
        </p:nvSpPr>
        <p:spPr>
          <a:xfrm>
            <a:off x="2479675" y="2359660"/>
            <a:ext cx="15240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定理</a:t>
            </a:r>
            <a:endParaRPr lang="zh-CN" altLang="en-US" sz="2800" b="1">
              <a:solidFill>
                <a:schemeClr val="accent2"/>
              </a:solidFill>
              <a:latin typeface="Times New Roman" panose="02020603050405020304" pitchFamily="18" charset="0"/>
              <a:ea typeface="宋体" panose="02010600030101010101" pitchFamily="2" charset="-122"/>
            </a:endParaRPr>
          </a:p>
        </p:txBody>
      </p:sp>
      <p:graphicFrame>
        <p:nvGraphicFramePr>
          <p:cNvPr id="66564" name="对象 66563"/>
          <p:cNvGraphicFramePr>
            <a:graphicFrameLocks noChangeAspect="1"/>
          </p:cNvGraphicFramePr>
          <p:nvPr/>
        </p:nvGraphicFramePr>
        <p:xfrm>
          <a:off x="2568575" y="2486660"/>
          <a:ext cx="6845300" cy="1473200"/>
        </p:xfrm>
        <a:graphic>
          <a:graphicData uri="http://schemas.openxmlformats.org/presentationml/2006/ole">
            <mc:AlternateContent xmlns:mc="http://schemas.openxmlformats.org/markup-compatibility/2006">
              <mc:Choice xmlns:v="urn:schemas-microsoft-com:vml" Requires="v">
                <p:oleObj spid="_x0000_s20501" r:id="rId4" imgW="7023100" imgH="1511300" progId="Equation.3">
                  <p:embed/>
                </p:oleObj>
              </mc:Choice>
              <mc:Fallback>
                <p:oleObj r:id="rId4" imgW="7023100" imgH="1511300" progId="Equation.3">
                  <p:embed/>
                  <p:pic>
                    <p:nvPicPr>
                      <p:cNvPr id="0" name="图片 3218"/>
                      <p:cNvPicPr/>
                      <p:nvPr/>
                    </p:nvPicPr>
                    <p:blipFill>
                      <a:blip r:embed="rId5"/>
                      <a:stretch>
                        <a:fillRect/>
                      </a:stretch>
                    </p:blipFill>
                    <p:spPr>
                      <a:xfrm>
                        <a:off x="2568575" y="2486660"/>
                        <a:ext cx="6845300" cy="1473200"/>
                      </a:xfrm>
                      <a:prstGeom prst="rect">
                        <a:avLst/>
                      </a:prstGeom>
                      <a:noFill/>
                      <a:ln w="38100">
                        <a:noFill/>
                        <a:miter/>
                      </a:ln>
                    </p:spPr>
                  </p:pic>
                </p:oleObj>
              </mc:Fallback>
            </mc:AlternateContent>
          </a:graphicData>
        </a:graphic>
      </p:graphicFrame>
      <p:graphicFrame>
        <p:nvGraphicFramePr>
          <p:cNvPr id="66565" name="对象 66564"/>
          <p:cNvGraphicFramePr>
            <a:graphicFrameLocks noChangeAspect="1"/>
          </p:cNvGraphicFramePr>
          <p:nvPr/>
        </p:nvGraphicFramePr>
        <p:xfrm>
          <a:off x="2555875" y="4201160"/>
          <a:ext cx="6935788" cy="1968500"/>
        </p:xfrm>
        <a:graphic>
          <a:graphicData uri="http://schemas.openxmlformats.org/presentationml/2006/ole">
            <mc:AlternateContent xmlns:mc="http://schemas.openxmlformats.org/markup-compatibility/2006">
              <mc:Choice xmlns:v="urn:schemas-microsoft-com:vml" Requires="v">
                <p:oleObj spid="_x0000_s20502" r:id="rId6" imgW="6934200" imgH="1968500" progId="Equation.3">
                  <p:embed/>
                </p:oleObj>
              </mc:Choice>
              <mc:Fallback>
                <p:oleObj r:id="rId6" imgW="6934200" imgH="1968500" progId="Equation.3">
                  <p:embed/>
                  <p:pic>
                    <p:nvPicPr>
                      <p:cNvPr id="0" name="图片 3219"/>
                      <p:cNvPicPr/>
                      <p:nvPr/>
                    </p:nvPicPr>
                    <p:blipFill>
                      <a:blip r:embed="rId7"/>
                      <a:stretch>
                        <a:fillRect/>
                      </a:stretch>
                    </p:blipFill>
                    <p:spPr>
                      <a:xfrm>
                        <a:off x="2555875" y="4201160"/>
                        <a:ext cx="6935788" cy="19685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500"/>
                                        <p:tgtEl>
                                          <p:spTgt spid="6656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6564"/>
                                        </p:tgtEl>
                                        <p:attrNameLst>
                                          <p:attrName>style.visibility</p:attrName>
                                        </p:attrNameLst>
                                      </p:cBhvr>
                                      <p:to>
                                        <p:strVal val="visible"/>
                                      </p:to>
                                    </p:set>
                                    <p:animEffect transition="in" filter="wipe(left)">
                                      <p:cBhvr>
                                        <p:cTn id="11" dur="500"/>
                                        <p:tgtEl>
                                          <p:spTgt spid="665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565"/>
                                        </p:tgtEl>
                                        <p:attrNameLst>
                                          <p:attrName>style.visibility</p:attrName>
                                        </p:attrNameLst>
                                      </p:cBhvr>
                                      <p:to>
                                        <p:strVal val="visible"/>
                                      </p:to>
                                    </p:set>
                                    <p:animEffect transition="in" filter="wipe(left)">
                                      <p:cBhvr>
                                        <p:cTn id="16"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67586" name="文本框 67585"/>
          <p:cNvSpPr txBox="1"/>
          <p:nvPr/>
        </p:nvSpPr>
        <p:spPr>
          <a:xfrm>
            <a:off x="2819400" y="2010728"/>
            <a:ext cx="17526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证</a:t>
            </a:r>
            <a:r>
              <a:rPr lang="en-US" altLang="zh-CN" sz="2800" b="1">
                <a:latin typeface="黑体" panose="02010609060101010101" charset="-122"/>
                <a:ea typeface="黑体" panose="02010609060101010101" charset="-122"/>
              </a:rPr>
              <a:t>(3)</a:t>
            </a:r>
            <a:endParaRPr lang="en-US" altLang="zh-CN" sz="2800" b="1">
              <a:solidFill>
                <a:srgbClr val="006600"/>
              </a:solidFill>
              <a:latin typeface="黑体" panose="02010609060101010101" charset="-122"/>
              <a:ea typeface="黑体" panose="02010609060101010101" charset="-122"/>
            </a:endParaRPr>
          </a:p>
        </p:txBody>
      </p:sp>
      <p:graphicFrame>
        <p:nvGraphicFramePr>
          <p:cNvPr id="67587" name="对象 67586"/>
          <p:cNvGraphicFramePr>
            <a:graphicFrameLocks noChangeAspect="1"/>
          </p:cNvGraphicFramePr>
          <p:nvPr/>
        </p:nvGraphicFramePr>
        <p:xfrm>
          <a:off x="4019550" y="1961515"/>
          <a:ext cx="3448050" cy="793750"/>
        </p:xfrm>
        <a:graphic>
          <a:graphicData uri="http://schemas.openxmlformats.org/presentationml/2006/ole">
            <mc:AlternateContent xmlns:mc="http://schemas.openxmlformats.org/markup-compatibility/2006">
              <mc:Choice xmlns:v="urn:schemas-microsoft-com:vml" Requires="v">
                <p:oleObj spid="_x0000_s21541" r:id="rId3" imgW="3975100" imgH="914400" progId="Equation.3">
                  <p:embed/>
                </p:oleObj>
              </mc:Choice>
              <mc:Fallback>
                <p:oleObj r:id="rId3" imgW="3975100" imgH="914400" progId="Equation.3">
                  <p:embed/>
                  <p:pic>
                    <p:nvPicPr>
                      <p:cNvPr id="0" name="图片 3217"/>
                      <p:cNvPicPr/>
                      <p:nvPr/>
                    </p:nvPicPr>
                    <p:blipFill>
                      <a:blip r:embed="rId4"/>
                      <a:stretch>
                        <a:fillRect/>
                      </a:stretch>
                    </p:blipFill>
                    <p:spPr>
                      <a:xfrm>
                        <a:off x="4019550" y="1961515"/>
                        <a:ext cx="3448050" cy="793750"/>
                      </a:xfrm>
                      <a:prstGeom prst="rect">
                        <a:avLst/>
                      </a:prstGeom>
                      <a:noFill/>
                      <a:ln w="38100">
                        <a:noFill/>
                        <a:miter/>
                      </a:ln>
                    </p:spPr>
                  </p:pic>
                </p:oleObj>
              </mc:Fallback>
            </mc:AlternateContent>
          </a:graphicData>
        </a:graphic>
      </p:graphicFrame>
      <p:graphicFrame>
        <p:nvGraphicFramePr>
          <p:cNvPr id="67588" name="对象 67587"/>
          <p:cNvGraphicFramePr>
            <a:graphicFrameLocks noChangeAspect="1"/>
          </p:cNvGraphicFramePr>
          <p:nvPr/>
        </p:nvGraphicFramePr>
        <p:xfrm>
          <a:off x="3962400" y="2945765"/>
          <a:ext cx="3613150" cy="727075"/>
        </p:xfrm>
        <a:graphic>
          <a:graphicData uri="http://schemas.openxmlformats.org/presentationml/2006/ole">
            <mc:AlternateContent xmlns:mc="http://schemas.openxmlformats.org/markup-compatibility/2006">
              <mc:Choice xmlns:v="urn:schemas-microsoft-com:vml" Requires="v">
                <p:oleObj spid="_x0000_s21542" r:id="rId5" imgW="4165600" imgH="838200" progId="Equation.3">
                  <p:embed/>
                </p:oleObj>
              </mc:Choice>
              <mc:Fallback>
                <p:oleObj r:id="rId5" imgW="4165600" imgH="838200" progId="Equation.3">
                  <p:embed/>
                  <p:pic>
                    <p:nvPicPr>
                      <p:cNvPr id="0" name="图片 3220"/>
                      <p:cNvPicPr/>
                      <p:nvPr/>
                    </p:nvPicPr>
                    <p:blipFill>
                      <a:blip r:embed="rId6"/>
                      <a:stretch>
                        <a:fillRect/>
                      </a:stretch>
                    </p:blipFill>
                    <p:spPr>
                      <a:xfrm>
                        <a:off x="3962400" y="2945765"/>
                        <a:ext cx="3613150" cy="727075"/>
                      </a:xfrm>
                      <a:prstGeom prst="rect">
                        <a:avLst/>
                      </a:prstGeom>
                      <a:noFill/>
                      <a:ln w="38100">
                        <a:noFill/>
                        <a:miter/>
                      </a:ln>
                    </p:spPr>
                  </p:pic>
                </p:oleObj>
              </mc:Fallback>
            </mc:AlternateContent>
          </a:graphicData>
        </a:graphic>
      </p:graphicFrame>
      <p:graphicFrame>
        <p:nvGraphicFramePr>
          <p:cNvPr id="67589" name="对象 67588"/>
          <p:cNvGraphicFramePr>
            <a:graphicFrameLocks noChangeAspect="1"/>
          </p:cNvGraphicFramePr>
          <p:nvPr/>
        </p:nvGraphicFramePr>
        <p:xfrm>
          <a:off x="4748213" y="5317490"/>
          <a:ext cx="4284662" cy="793750"/>
        </p:xfrm>
        <a:graphic>
          <a:graphicData uri="http://schemas.openxmlformats.org/presentationml/2006/ole">
            <mc:AlternateContent xmlns:mc="http://schemas.openxmlformats.org/markup-compatibility/2006">
              <mc:Choice xmlns:v="urn:schemas-microsoft-com:vml" Requires="v">
                <p:oleObj spid="_x0000_s21543" r:id="rId7" imgW="4940300" imgH="914400" progId="Equation.3">
                  <p:embed/>
                </p:oleObj>
              </mc:Choice>
              <mc:Fallback>
                <p:oleObj r:id="rId7" imgW="4940300" imgH="914400" progId="Equation.3">
                  <p:embed/>
                  <p:pic>
                    <p:nvPicPr>
                      <p:cNvPr id="0" name="图片 3215"/>
                      <p:cNvPicPr/>
                      <p:nvPr/>
                    </p:nvPicPr>
                    <p:blipFill>
                      <a:blip r:embed="rId8"/>
                      <a:stretch>
                        <a:fillRect/>
                      </a:stretch>
                    </p:blipFill>
                    <p:spPr>
                      <a:xfrm>
                        <a:off x="4748213" y="5317490"/>
                        <a:ext cx="4284662" cy="793750"/>
                      </a:xfrm>
                      <a:prstGeom prst="rect">
                        <a:avLst/>
                      </a:prstGeom>
                      <a:noFill/>
                      <a:ln w="38100">
                        <a:noFill/>
                        <a:miter/>
                      </a:ln>
                    </p:spPr>
                  </p:pic>
                </p:oleObj>
              </mc:Fallback>
            </mc:AlternateContent>
          </a:graphicData>
        </a:graphic>
      </p:graphicFrame>
      <p:graphicFrame>
        <p:nvGraphicFramePr>
          <p:cNvPr id="67590" name="对象 67589"/>
          <p:cNvGraphicFramePr>
            <a:graphicFrameLocks noChangeAspect="1"/>
          </p:cNvGraphicFramePr>
          <p:nvPr/>
        </p:nvGraphicFramePr>
        <p:xfrm>
          <a:off x="4724400" y="3825240"/>
          <a:ext cx="2743200" cy="1157288"/>
        </p:xfrm>
        <a:graphic>
          <a:graphicData uri="http://schemas.openxmlformats.org/presentationml/2006/ole">
            <mc:AlternateContent xmlns:mc="http://schemas.openxmlformats.org/markup-compatibility/2006">
              <mc:Choice xmlns:v="urn:schemas-microsoft-com:vml" Requires="v">
                <p:oleObj spid="_x0000_s21544" r:id="rId9" imgW="3162300" imgH="1333500" progId="Equation.3">
                  <p:embed/>
                </p:oleObj>
              </mc:Choice>
              <mc:Fallback>
                <p:oleObj r:id="rId9" imgW="3162300" imgH="1333500" progId="Equation.3">
                  <p:embed/>
                  <p:pic>
                    <p:nvPicPr>
                      <p:cNvPr id="0" name="图片 3216"/>
                      <p:cNvPicPr/>
                      <p:nvPr/>
                    </p:nvPicPr>
                    <p:blipFill>
                      <a:blip r:embed="rId10"/>
                      <a:stretch>
                        <a:fillRect/>
                      </a:stretch>
                    </p:blipFill>
                    <p:spPr>
                      <a:xfrm>
                        <a:off x="4724400" y="3825240"/>
                        <a:ext cx="2743200" cy="1157288"/>
                      </a:xfrm>
                      <a:prstGeom prst="rect">
                        <a:avLst/>
                      </a:prstGeom>
                      <a:noFill/>
                      <a:ln w="38100">
                        <a:noFill/>
                        <a:miter/>
                      </a:ln>
                    </p:spPr>
                  </p:pic>
                </p:oleObj>
              </mc:Fallback>
            </mc:AlternateContent>
          </a:graphicData>
        </a:graphic>
      </p:graphicFrame>
      <p:sp>
        <p:nvSpPr>
          <p:cNvPr id="2" name="文本框 67590"/>
          <p:cNvSpPr txBox="1"/>
          <p:nvPr/>
        </p:nvSpPr>
        <p:spPr>
          <a:xfrm>
            <a:off x="2819400" y="1234440"/>
            <a:ext cx="30480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证</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略</a:t>
            </a:r>
            <a:r>
              <a:rPr lang="en-US" altLang="zh-CN" sz="2800" b="1">
                <a:latin typeface="黑体" panose="02010609060101010101" charset="-122"/>
                <a:ea typeface="黑体" panose="02010609060101010101" charset="-122"/>
              </a:rPr>
              <a:t>.</a:t>
            </a:r>
            <a:endParaRPr lang="en-US" altLang="zh-CN" sz="2800" b="1">
              <a:solidFill>
                <a:srgbClr val="006600"/>
              </a:solidFill>
              <a:latin typeface="黑体" panose="02010609060101010101" charset="-122"/>
              <a:ea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wipe(left)">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wipe(left)">
                                      <p:cBhvr>
                                        <p:cTn id="17" dur="500"/>
                                        <p:tgtEl>
                                          <p:spTgt spid="67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wipe(left)">
                                      <p:cBhvr>
                                        <p:cTn id="22" dur="500"/>
                                        <p:tgtEl>
                                          <p:spTgt spid="675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589"/>
                                        </p:tgtEl>
                                        <p:attrNameLst>
                                          <p:attrName>style.visibility</p:attrName>
                                        </p:attrNameLst>
                                      </p:cBhvr>
                                      <p:to>
                                        <p:strVal val="visible"/>
                                      </p:to>
                                    </p:set>
                                    <p:animEffect transition="in" filter="wipe(left)">
                                      <p:cBhvr>
                                        <p:cTn id="2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graphicFrame>
        <p:nvGraphicFramePr>
          <p:cNvPr id="68609" name="对象 68609"/>
          <p:cNvGraphicFramePr>
            <a:graphicFrameLocks noChangeAspect="1"/>
          </p:cNvGraphicFramePr>
          <p:nvPr/>
        </p:nvGraphicFramePr>
        <p:xfrm>
          <a:off x="2501900" y="1461770"/>
          <a:ext cx="6378575" cy="793750"/>
        </p:xfrm>
        <a:graphic>
          <a:graphicData uri="http://schemas.openxmlformats.org/presentationml/2006/ole">
            <mc:AlternateContent xmlns:mc="http://schemas.openxmlformats.org/markup-compatibility/2006">
              <mc:Choice xmlns:v="urn:schemas-microsoft-com:vml" Requires="v">
                <p:oleObj spid="_x0000_s22565" r:id="rId3" imgW="7353300" imgH="914400" progId="Equation.3">
                  <p:embed/>
                </p:oleObj>
              </mc:Choice>
              <mc:Fallback>
                <p:oleObj r:id="rId3" imgW="7353300" imgH="914400" progId="Equation.3">
                  <p:embed/>
                  <p:pic>
                    <p:nvPicPr>
                      <p:cNvPr id="0" name="图片 3234"/>
                      <p:cNvPicPr/>
                      <p:nvPr/>
                    </p:nvPicPr>
                    <p:blipFill>
                      <a:blip r:embed="rId4"/>
                      <a:stretch>
                        <a:fillRect/>
                      </a:stretch>
                    </p:blipFill>
                    <p:spPr>
                      <a:xfrm>
                        <a:off x="2501900" y="1461770"/>
                        <a:ext cx="6378575" cy="793750"/>
                      </a:xfrm>
                      <a:prstGeom prst="rect">
                        <a:avLst/>
                      </a:prstGeom>
                      <a:noFill/>
                      <a:ln w="38100">
                        <a:noFill/>
                        <a:miter/>
                      </a:ln>
                    </p:spPr>
                  </p:pic>
                </p:oleObj>
              </mc:Fallback>
            </mc:AlternateContent>
          </a:graphicData>
        </a:graphic>
      </p:graphicFrame>
      <p:graphicFrame>
        <p:nvGraphicFramePr>
          <p:cNvPr id="68611" name="对象 68610"/>
          <p:cNvGraphicFramePr>
            <a:graphicFrameLocks noChangeAspect="1"/>
          </p:cNvGraphicFramePr>
          <p:nvPr/>
        </p:nvGraphicFramePr>
        <p:xfrm>
          <a:off x="2501900" y="2757170"/>
          <a:ext cx="6378575" cy="1157288"/>
        </p:xfrm>
        <a:graphic>
          <a:graphicData uri="http://schemas.openxmlformats.org/presentationml/2006/ole">
            <mc:AlternateContent xmlns:mc="http://schemas.openxmlformats.org/markup-compatibility/2006">
              <mc:Choice xmlns:v="urn:schemas-microsoft-com:vml" Requires="v">
                <p:oleObj spid="_x0000_s22566" r:id="rId5" imgW="7353300" imgH="1333500" progId="Equation.3">
                  <p:embed/>
                </p:oleObj>
              </mc:Choice>
              <mc:Fallback>
                <p:oleObj r:id="rId5" imgW="7353300" imgH="1333500" progId="Equation.3">
                  <p:embed/>
                  <p:pic>
                    <p:nvPicPr>
                      <p:cNvPr id="0" name="图片 3229"/>
                      <p:cNvPicPr/>
                      <p:nvPr/>
                    </p:nvPicPr>
                    <p:blipFill>
                      <a:blip r:embed="rId6"/>
                      <a:stretch>
                        <a:fillRect/>
                      </a:stretch>
                    </p:blipFill>
                    <p:spPr>
                      <a:xfrm>
                        <a:off x="2501900" y="2757170"/>
                        <a:ext cx="6378575" cy="1157288"/>
                      </a:xfrm>
                      <a:prstGeom prst="rect">
                        <a:avLst/>
                      </a:prstGeom>
                      <a:noFill/>
                      <a:ln w="38100">
                        <a:noFill/>
                        <a:miter/>
                      </a:ln>
                    </p:spPr>
                  </p:pic>
                </p:oleObj>
              </mc:Fallback>
            </mc:AlternateContent>
          </a:graphicData>
        </a:graphic>
      </p:graphicFrame>
      <p:graphicFrame>
        <p:nvGraphicFramePr>
          <p:cNvPr id="68612" name="对象 68611"/>
          <p:cNvGraphicFramePr>
            <a:graphicFrameLocks noChangeAspect="1"/>
          </p:cNvGraphicFramePr>
          <p:nvPr/>
        </p:nvGraphicFramePr>
        <p:xfrm>
          <a:off x="2501900" y="4433570"/>
          <a:ext cx="3051175" cy="793750"/>
        </p:xfrm>
        <a:graphic>
          <a:graphicData uri="http://schemas.openxmlformats.org/presentationml/2006/ole">
            <mc:AlternateContent xmlns:mc="http://schemas.openxmlformats.org/markup-compatibility/2006">
              <mc:Choice xmlns:v="urn:schemas-microsoft-com:vml" Requires="v">
                <p:oleObj spid="_x0000_s22567" r:id="rId7" imgW="3517900" imgH="914400" progId="Equation.3">
                  <p:embed/>
                </p:oleObj>
              </mc:Choice>
              <mc:Fallback>
                <p:oleObj r:id="rId7" imgW="3517900" imgH="914400" progId="Equation.3">
                  <p:embed/>
                  <p:pic>
                    <p:nvPicPr>
                      <p:cNvPr id="0" name="图片 3224"/>
                      <p:cNvPicPr/>
                      <p:nvPr/>
                    </p:nvPicPr>
                    <p:blipFill>
                      <a:blip r:embed="rId8"/>
                      <a:stretch>
                        <a:fillRect/>
                      </a:stretch>
                    </p:blipFill>
                    <p:spPr>
                      <a:xfrm>
                        <a:off x="2501900" y="4433570"/>
                        <a:ext cx="3051175" cy="793750"/>
                      </a:xfrm>
                      <a:prstGeom prst="rect">
                        <a:avLst/>
                      </a:prstGeom>
                      <a:noFill/>
                      <a:ln w="38100">
                        <a:noFill/>
                        <a:miter/>
                      </a:ln>
                    </p:spPr>
                  </p:pic>
                </p:oleObj>
              </mc:Fallback>
            </mc:AlternateContent>
          </a:graphicData>
        </a:graphic>
      </p:graphicFrame>
      <p:graphicFrame>
        <p:nvGraphicFramePr>
          <p:cNvPr id="68613" name="对象 68612"/>
          <p:cNvGraphicFramePr>
            <a:graphicFrameLocks noChangeAspect="1"/>
          </p:cNvGraphicFramePr>
          <p:nvPr/>
        </p:nvGraphicFramePr>
        <p:xfrm>
          <a:off x="2549525" y="5659120"/>
          <a:ext cx="2466975" cy="387350"/>
        </p:xfrm>
        <a:graphic>
          <a:graphicData uri="http://schemas.openxmlformats.org/presentationml/2006/ole">
            <mc:AlternateContent xmlns:mc="http://schemas.openxmlformats.org/markup-compatibility/2006">
              <mc:Choice xmlns:v="urn:schemas-microsoft-com:vml" Requires="v">
                <p:oleObj spid="_x0000_s22568" r:id="rId9" imgW="2754630" imgH="431800" progId="Equation.3">
                  <p:embed/>
                </p:oleObj>
              </mc:Choice>
              <mc:Fallback>
                <p:oleObj r:id="rId9" imgW="2754630" imgH="431800" progId="Equation.3">
                  <p:embed/>
                  <p:pic>
                    <p:nvPicPr>
                      <p:cNvPr id="0" name="图片 3233"/>
                      <p:cNvPicPr/>
                      <p:nvPr/>
                    </p:nvPicPr>
                    <p:blipFill>
                      <a:blip r:embed="rId10"/>
                      <a:stretch>
                        <a:fillRect/>
                      </a:stretch>
                    </p:blipFill>
                    <p:spPr>
                      <a:xfrm>
                        <a:off x="2549525" y="5659120"/>
                        <a:ext cx="2466975" cy="3873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left)">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wipe(left)">
                                      <p:cBhvr>
                                        <p:cTn id="12" dur="50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613"/>
                                        </p:tgtEl>
                                        <p:attrNameLst>
                                          <p:attrName>style.visibility</p:attrName>
                                        </p:attrNameLst>
                                      </p:cBhvr>
                                      <p:to>
                                        <p:strVal val="visible"/>
                                      </p:to>
                                    </p:set>
                                    <p:animEffect transition="in" filter="wipe(left)">
                                      <p:cBhvr>
                                        <p:cTn id="17"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5730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3" name="文本框 2"/>
          <p:cNvSpPr txBox="1"/>
          <p:nvPr/>
        </p:nvSpPr>
        <p:spPr>
          <a:xfrm>
            <a:off x="2582545" y="1468755"/>
            <a:ext cx="12192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a:t>
            </a:r>
            <a:endParaRPr lang="en-US" altLang="zh-CN" sz="2800" b="1">
              <a:latin typeface="Times New Roman" panose="02020603050405020304" pitchFamily="18" charset="0"/>
              <a:ea typeface="宋体" panose="02010600030101010101" pitchFamily="2" charset="-122"/>
            </a:endParaRPr>
          </a:p>
        </p:txBody>
      </p:sp>
      <p:graphicFrame>
        <p:nvGraphicFramePr>
          <p:cNvPr id="4" name="对象 3"/>
          <p:cNvGraphicFramePr>
            <a:graphicFrameLocks noChangeAspect="1"/>
          </p:cNvGraphicFramePr>
          <p:nvPr/>
        </p:nvGraphicFramePr>
        <p:xfrm>
          <a:off x="3465195" y="1525905"/>
          <a:ext cx="4648200" cy="469900"/>
        </p:xfrm>
        <a:graphic>
          <a:graphicData uri="http://schemas.openxmlformats.org/presentationml/2006/ole">
            <mc:AlternateContent xmlns:mc="http://schemas.openxmlformats.org/markup-compatibility/2006">
              <mc:Choice xmlns:v="urn:schemas-microsoft-com:vml" Requires="v">
                <p:oleObj spid="_x0000_s23643" r:id="rId3" imgW="4648200" imgH="469900" progId="Equation.3">
                  <p:embed/>
                </p:oleObj>
              </mc:Choice>
              <mc:Fallback>
                <p:oleObj r:id="rId3" imgW="4648200" imgH="469900" progId="Equation.3">
                  <p:embed/>
                  <p:pic>
                    <p:nvPicPr>
                      <p:cNvPr id="0" name="图片 3230"/>
                      <p:cNvPicPr/>
                      <p:nvPr/>
                    </p:nvPicPr>
                    <p:blipFill>
                      <a:blip r:embed="rId4"/>
                      <a:stretch>
                        <a:fillRect/>
                      </a:stretch>
                    </p:blipFill>
                    <p:spPr>
                      <a:xfrm>
                        <a:off x="3465195" y="1525905"/>
                        <a:ext cx="4648200" cy="469900"/>
                      </a:xfrm>
                      <a:prstGeom prst="rect">
                        <a:avLst/>
                      </a:prstGeom>
                      <a:noFill/>
                      <a:ln w="38100">
                        <a:noFill/>
                        <a:miter/>
                      </a:ln>
                    </p:spPr>
                  </p:pic>
                </p:oleObj>
              </mc:Fallback>
            </mc:AlternateContent>
          </a:graphicData>
        </a:graphic>
      </p:graphicFrame>
      <p:sp>
        <p:nvSpPr>
          <p:cNvPr id="6" name="文本框 5"/>
          <p:cNvSpPr txBox="1"/>
          <p:nvPr/>
        </p:nvSpPr>
        <p:spPr>
          <a:xfrm>
            <a:off x="2604770" y="2154555"/>
            <a:ext cx="10668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7" name="对象 6"/>
          <p:cNvGraphicFramePr>
            <a:graphicFrameLocks noChangeAspect="1"/>
          </p:cNvGraphicFramePr>
          <p:nvPr/>
        </p:nvGraphicFramePr>
        <p:xfrm>
          <a:off x="3519170" y="2154555"/>
          <a:ext cx="1244600" cy="469900"/>
        </p:xfrm>
        <a:graphic>
          <a:graphicData uri="http://schemas.openxmlformats.org/presentationml/2006/ole">
            <mc:AlternateContent xmlns:mc="http://schemas.openxmlformats.org/markup-compatibility/2006">
              <mc:Choice xmlns:v="urn:schemas-microsoft-com:vml" Requires="v">
                <p:oleObj spid="_x0000_s23644" r:id="rId5" imgW="1245235" imgH="469900" progId="Equation.3">
                  <p:embed/>
                </p:oleObj>
              </mc:Choice>
              <mc:Fallback>
                <p:oleObj r:id="rId5" imgW="1245235" imgH="469900" progId="Equation.3">
                  <p:embed/>
                  <p:pic>
                    <p:nvPicPr>
                      <p:cNvPr id="0" name="图片 3223"/>
                      <p:cNvPicPr/>
                      <p:nvPr/>
                    </p:nvPicPr>
                    <p:blipFill>
                      <a:blip r:embed="rId6"/>
                      <a:stretch>
                        <a:fillRect/>
                      </a:stretch>
                    </p:blipFill>
                    <p:spPr>
                      <a:xfrm>
                        <a:off x="3519170" y="2154555"/>
                        <a:ext cx="1244600" cy="469900"/>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4814570" y="2230755"/>
          <a:ext cx="711200" cy="315913"/>
        </p:xfrm>
        <a:graphic>
          <a:graphicData uri="http://schemas.openxmlformats.org/presentationml/2006/ole">
            <mc:AlternateContent xmlns:mc="http://schemas.openxmlformats.org/markup-compatibility/2006">
              <mc:Choice xmlns:v="urn:schemas-microsoft-com:vml" Requires="v">
                <p:oleObj spid="_x0000_s23645" r:id="rId7" imgW="711200" imgH="317500" progId="Equation.3">
                  <p:embed/>
                </p:oleObj>
              </mc:Choice>
              <mc:Fallback>
                <p:oleObj r:id="rId7" imgW="711200" imgH="317500" progId="Equation.3">
                  <p:embed/>
                  <p:pic>
                    <p:nvPicPr>
                      <p:cNvPr id="0" name="图片 3225"/>
                      <p:cNvPicPr/>
                      <p:nvPr/>
                    </p:nvPicPr>
                    <p:blipFill>
                      <a:blip r:embed="rId8"/>
                      <a:stretch>
                        <a:fillRect/>
                      </a:stretch>
                    </p:blipFill>
                    <p:spPr>
                      <a:xfrm>
                        <a:off x="4814570" y="2230755"/>
                        <a:ext cx="711200" cy="315913"/>
                      </a:xfrm>
                      <a:prstGeom prst="rect">
                        <a:avLst/>
                      </a:prstGeom>
                      <a:noFill/>
                      <a:ln w="38100">
                        <a:noFill/>
                        <a:miter/>
                      </a:ln>
                    </p:spPr>
                  </p:pic>
                </p:oleObj>
              </mc:Fallback>
            </mc:AlternateContent>
          </a:graphicData>
        </a:graphic>
      </p:graphicFrame>
      <p:sp>
        <p:nvSpPr>
          <p:cNvPr id="11" name="文本框 10"/>
          <p:cNvSpPr txBox="1"/>
          <p:nvPr/>
        </p:nvSpPr>
        <p:spPr>
          <a:xfrm>
            <a:off x="2592070" y="2854643"/>
            <a:ext cx="12192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a:t>
            </a:r>
            <a:endParaRPr lang="en-US" altLang="zh-CN" sz="2800" b="1">
              <a:latin typeface="Times New Roman" panose="02020603050405020304" pitchFamily="18" charset="0"/>
              <a:ea typeface="宋体" panose="02010600030101010101" pitchFamily="2" charset="-122"/>
            </a:endParaRPr>
          </a:p>
        </p:txBody>
      </p:sp>
      <p:graphicFrame>
        <p:nvGraphicFramePr>
          <p:cNvPr id="12" name="对象 11"/>
          <p:cNvGraphicFramePr>
            <a:graphicFrameLocks noChangeAspect="1"/>
          </p:cNvGraphicFramePr>
          <p:nvPr/>
        </p:nvGraphicFramePr>
        <p:xfrm>
          <a:off x="3538220" y="2930843"/>
          <a:ext cx="3975100" cy="430212"/>
        </p:xfrm>
        <a:graphic>
          <a:graphicData uri="http://schemas.openxmlformats.org/presentationml/2006/ole">
            <mc:AlternateContent xmlns:mc="http://schemas.openxmlformats.org/markup-compatibility/2006">
              <mc:Choice xmlns:v="urn:schemas-microsoft-com:vml" Requires="v">
                <p:oleObj spid="_x0000_s23646" r:id="rId9" imgW="3973195" imgH="431800" progId="Equation.3">
                  <p:embed/>
                </p:oleObj>
              </mc:Choice>
              <mc:Fallback>
                <p:oleObj r:id="rId9" imgW="3973195" imgH="431800" progId="Equation.3">
                  <p:embed/>
                  <p:pic>
                    <p:nvPicPr>
                      <p:cNvPr id="0" name="图片 3227"/>
                      <p:cNvPicPr/>
                      <p:nvPr/>
                    </p:nvPicPr>
                    <p:blipFill>
                      <a:blip r:embed="rId10"/>
                      <a:stretch>
                        <a:fillRect/>
                      </a:stretch>
                    </p:blipFill>
                    <p:spPr>
                      <a:xfrm>
                        <a:off x="3538220" y="2930843"/>
                        <a:ext cx="3975100" cy="430212"/>
                      </a:xfrm>
                      <a:prstGeom prst="rect">
                        <a:avLst/>
                      </a:prstGeom>
                      <a:noFill/>
                      <a:ln w="38100">
                        <a:noFill/>
                        <a:miter/>
                      </a:ln>
                    </p:spPr>
                  </p:pic>
                </p:oleObj>
              </mc:Fallback>
            </mc:AlternateContent>
          </a:graphicData>
        </a:graphic>
      </p:graphicFrame>
      <p:sp>
        <p:nvSpPr>
          <p:cNvPr id="14" name="文本框 13"/>
          <p:cNvSpPr txBox="1"/>
          <p:nvPr/>
        </p:nvSpPr>
        <p:spPr>
          <a:xfrm>
            <a:off x="2604770" y="3443605"/>
            <a:ext cx="10668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15" name="对象 14"/>
          <p:cNvGraphicFramePr>
            <a:graphicFrameLocks noChangeAspect="1"/>
          </p:cNvGraphicFramePr>
          <p:nvPr/>
        </p:nvGraphicFramePr>
        <p:xfrm>
          <a:off x="3671570" y="3519805"/>
          <a:ext cx="3619500" cy="392113"/>
        </p:xfrm>
        <a:graphic>
          <a:graphicData uri="http://schemas.openxmlformats.org/presentationml/2006/ole">
            <mc:AlternateContent xmlns:mc="http://schemas.openxmlformats.org/markup-compatibility/2006">
              <mc:Choice xmlns:v="urn:schemas-microsoft-com:vml" Requires="v">
                <p:oleObj spid="_x0000_s23647" r:id="rId11" imgW="3618230" imgH="393700" progId="Equation.3">
                  <p:embed/>
                </p:oleObj>
              </mc:Choice>
              <mc:Fallback>
                <p:oleObj r:id="rId11" imgW="3618230" imgH="393700" progId="Equation.3">
                  <p:embed/>
                  <p:pic>
                    <p:nvPicPr>
                      <p:cNvPr id="0" name="图片 3232"/>
                      <p:cNvPicPr/>
                      <p:nvPr/>
                    </p:nvPicPr>
                    <p:blipFill>
                      <a:blip r:embed="rId12"/>
                      <a:stretch>
                        <a:fillRect/>
                      </a:stretch>
                    </p:blipFill>
                    <p:spPr>
                      <a:xfrm>
                        <a:off x="3671570" y="3519805"/>
                        <a:ext cx="3619500" cy="392113"/>
                      </a:xfrm>
                      <a:prstGeom prst="rect">
                        <a:avLst/>
                      </a:prstGeom>
                      <a:noFill/>
                      <a:ln w="38100">
                        <a:noFill/>
                        <a:miter/>
                      </a:ln>
                    </p:spPr>
                  </p:pic>
                </p:oleObj>
              </mc:Fallback>
            </mc:AlternateContent>
          </a:graphicData>
        </a:graphic>
      </p:graphicFrame>
      <p:graphicFrame>
        <p:nvGraphicFramePr>
          <p:cNvPr id="17" name="对象 16"/>
          <p:cNvGraphicFramePr>
            <a:graphicFrameLocks noChangeAspect="1"/>
          </p:cNvGraphicFramePr>
          <p:nvPr/>
        </p:nvGraphicFramePr>
        <p:xfrm>
          <a:off x="2833370" y="4123055"/>
          <a:ext cx="3556000" cy="404813"/>
        </p:xfrm>
        <a:graphic>
          <a:graphicData uri="http://schemas.openxmlformats.org/presentationml/2006/ole">
            <mc:AlternateContent xmlns:mc="http://schemas.openxmlformats.org/markup-compatibility/2006">
              <mc:Choice xmlns:v="urn:schemas-microsoft-com:vml" Requires="v">
                <p:oleObj spid="_x0000_s23648" r:id="rId13" imgW="3552825" imgH="405765" progId="Equation.3">
                  <p:embed/>
                </p:oleObj>
              </mc:Choice>
              <mc:Fallback>
                <p:oleObj r:id="rId13" imgW="3552825" imgH="405765" progId="Equation.3">
                  <p:embed/>
                  <p:pic>
                    <p:nvPicPr>
                      <p:cNvPr id="0" name="图片 3226"/>
                      <p:cNvPicPr/>
                      <p:nvPr/>
                    </p:nvPicPr>
                    <p:blipFill>
                      <a:blip r:embed="rId14"/>
                      <a:stretch>
                        <a:fillRect/>
                      </a:stretch>
                    </p:blipFill>
                    <p:spPr>
                      <a:xfrm>
                        <a:off x="2833370" y="4123055"/>
                        <a:ext cx="3556000" cy="404813"/>
                      </a:xfrm>
                      <a:prstGeom prst="rect">
                        <a:avLst/>
                      </a:prstGeom>
                      <a:noFill/>
                      <a:ln w="38100">
                        <a:noFill/>
                        <a:miter/>
                      </a:ln>
                    </p:spPr>
                  </p:pic>
                </p:oleObj>
              </mc:Fallback>
            </mc:AlternateContent>
          </a:graphicData>
        </a:graphic>
      </p:graphicFrame>
      <p:graphicFrame>
        <p:nvGraphicFramePr>
          <p:cNvPr id="19" name="对象 18"/>
          <p:cNvGraphicFramePr>
            <a:graphicFrameLocks noChangeAspect="1"/>
          </p:cNvGraphicFramePr>
          <p:nvPr/>
        </p:nvGraphicFramePr>
        <p:xfrm>
          <a:off x="6262370" y="4135755"/>
          <a:ext cx="3505200" cy="392113"/>
        </p:xfrm>
        <a:graphic>
          <a:graphicData uri="http://schemas.openxmlformats.org/presentationml/2006/ole">
            <mc:AlternateContent xmlns:mc="http://schemas.openxmlformats.org/markup-compatibility/2006">
              <mc:Choice xmlns:v="urn:schemas-microsoft-com:vml" Requires="v">
                <p:oleObj spid="_x0000_s23649" r:id="rId15" imgW="3503930" imgH="393700" progId="Equation.3">
                  <p:embed/>
                </p:oleObj>
              </mc:Choice>
              <mc:Fallback>
                <p:oleObj r:id="rId15" imgW="3503930" imgH="393700" progId="Equation.3">
                  <p:embed/>
                  <p:pic>
                    <p:nvPicPr>
                      <p:cNvPr id="0" name="图片 3235"/>
                      <p:cNvPicPr/>
                      <p:nvPr/>
                    </p:nvPicPr>
                    <p:blipFill>
                      <a:blip r:embed="rId16"/>
                      <a:stretch>
                        <a:fillRect/>
                      </a:stretch>
                    </p:blipFill>
                    <p:spPr>
                      <a:xfrm>
                        <a:off x="6262370" y="4135755"/>
                        <a:ext cx="3505200" cy="392113"/>
                      </a:xfrm>
                      <a:prstGeom prst="rect">
                        <a:avLst/>
                      </a:prstGeom>
                      <a:noFill/>
                      <a:ln w="38100">
                        <a:noFill/>
                        <a:miter/>
                      </a:ln>
                    </p:spPr>
                  </p:pic>
                </p:oleObj>
              </mc:Fallback>
            </mc:AlternateContent>
          </a:graphicData>
        </a:graphic>
      </p:graphicFrame>
      <p:graphicFrame>
        <p:nvGraphicFramePr>
          <p:cNvPr id="21" name="对象 20"/>
          <p:cNvGraphicFramePr>
            <a:graphicFrameLocks noChangeAspect="1"/>
          </p:cNvGraphicFramePr>
          <p:nvPr/>
        </p:nvGraphicFramePr>
        <p:xfrm>
          <a:off x="3595370" y="4516755"/>
          <a:ext cx="2705100" cy="838200"/>
        </p:xfrm>
        <a:graphic>
          <a:graphicData uri="http://schemas.openxmlformats.org/presentationml/2006/ole">
            <mc:AlternateContent xmlns:mc="http://schemas.openxmlformats.org/markup-compatibility/2006">
              <mc:Choice xmlns:v="urn:schemas-microsoft-com:vml" Requires="v">
                <p:oleObj spid="_x0000_s23650" r:id="rId17" imgW="2705100" imgH="838200" progId="Equation.3">
                  <p:embed/>
                </p:oleObj>
              </mc:Choice>
              <mc:Fallback>
                <p:oleObj r:id="rId17" imgW="2705100" imgH="838200" progId="Equation.3">
                  <p:embed/>
                  <p:pic>
                    <p:nvPicPr>
                      <p:cNvPr id="0" name="图片 3228"/>
                      <p:cNvPicPr/>
                      <p:nvPr/>
                    </p:nvPicPr>
                    <p:blipFill>
                      <a:blip r:embed="rId18"/>
                      <a:stretch>
                        <a:fillRect/>
                      </a:stretch>
                    </p:blipFill>
                    <p:spPr>
                      <a:xfrm>
                        <a:off x="3595370" y="4516755"/>
                        <a:ext cx="2705100" cy="838200"/>
                      </a:xfrm>
                      <a:prstGeom prst="rect">
                        <a:avLst/>
                      </a:prstGeom>
                      <a:noFill/>
                      <a:ln w="38100">
                        <a:noFill/>
                        <a:miter/>
                      </a:ln>
                    </p:spPr>
                  </p:pic>
                </p:oleObj>
              </mc:Fallback>
            </mc:AlternateContent>
          </a:graphicData>
        </a:graphic>
      </p:graphicFrame>
      <p:graphicFrame>
        <p:nvGraphicFramePr>
          <p:cNvPr id="23" name="对象 22"/>
          <p:cNvGraphicFramePr>
            <a:graphicFrameLocks noChangeAspect="1"/>
          </p:cNvGraphicFramePr>
          <p:nvPr/>
        </p:nvGraphicFramePr>
        <p:xfrm>
          <a:off x="5652770" y="2284730"/>
          <a:ext cx="1130300" cy="252413"/>
        </p:xfrm>
        <a:graphic>
          <a:graphicData uri="http://schemas.openxmlformats.org/presentationml/2006/ole">
            <mc:AlternateContent xmlns:mc="http://schemas.openxmlformats.org/markup-compatibility/2006">
              <mc:Choice xmlns:v="urn:schemas-microsoft-com:vml" Requires="v">
                <p:oleObj spid="_x0000_s23651" r:id="rId19" imgW="1129665" imgH="254000" progId="Equation.3">
                  <p:embed/>
                </p:oleObj>
              </mc:Choice>
              <mc:Fallback>
                <p:oleObj r:id="rId19" imgW="1129665" imgH="254000" progId="Equation.3">
                  <p:embed/>
                  <p:pic>
                    <p:nvPicPr>
                      <p:cNvPr id="0" name="图片 3231"/>
                      <p:cNvPicPr/>
                      <p:nvPr/>
                    </p:nvPicPr>
                    <p:blipFill>
                      <a:blip r:embed="rId20"/>
                      <a:stretch>
                        <a:fillRect/>
                      </a:stretch>
                    </p:blipFill>
                    <p:spPr>
                      <a:xfrm>
                        <a:off x="5652770" y="2284730"/>
                        <a:ext cx="1130300" cy="252413"/>
                      </a:xfrm>
                      <a:prstGeom prst="rect">
                        <a:avLst/>
                      </a:prstGeom>
                      <a:noFill/>
                      <a:ln w="38100">
                        <a:noFill/>
                        <a:miter/>
                      </a:ln>
                    </p:spPr>
                  </p:pic>
                </p:oleObj>
              </mc:Fallback>
            </mc:AlternateContent>
          </a:graphicData>
        </a:graphic>
      </p:graphicFrame>
      <p:graphicFrame>
        <p:nvGraphicFramePr>
          <p:cNvPr id="25" name="对象 24"/>
          <p:cNvGraphicFramePr>
            <a:graphicFrameLocks noChangeAspect="1"/>
          </p:cNvGraphicFramePr>
          <p:nvPr/>
        </p:nvGraphicFramePr>
        <p:xfrm>
          <a:off x="3366770" y="5354955"/>
          <a:ext cx="3683000" cy="838200"/>
        </p:xfrm>
        <a:graphic>
          <a:graphicData uri="http://schemas.openxmlformats.org/presentationml/2006/ole">
            <mc:AlternateContent xmlns:mc="http://schemas.openxmlformats.org/markup-compatibility/2006">
              <mc:Choice xmlns:v="urn:schemas-microsoft-com:vml" Requires="v">
                <p:oleObj spid="_x0000_s23652" r:id="rId21" imgW="3683000" imgH="838200" progId="Equation.3">
                  <p:embed/>
                </p:oleObj>
              </mc:Choice>
              <mc:Fallback>
                <p:oleObj r:id="rId21" imgW="3683000" imgH="838200" progId="Equation.3">
                  <p:embed/>
                  <p:pic>
                    <p:nvPicPr>
                      <p:cNvPr id="0" name="图片 3236"/>
                      <p:cNvPicPr/>
                      <p:nvPr/>
                    </p:nvPicPr>
                    <p:blipFill>
                      <a:blip r:embed="rId22"/>
                      <a:stretch>
                        <a:fillRect/>
                      </a:stretch>
                    </p:blipFill>
                    <p:spPr>
                      <a:xfrm>
                        <a:off x="3366770" y="5354955"/>
                        <a:ext cx="3683000" cy="8382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9218" name="文本框 9217"/>
          <p:cNvSpPr txBox="1"/>
          <p:nvPr/>
        </p:nvSpPr>
        <p:spPr>
          <a:xfrm>
            <a:off x="2313940" y="1070928"/>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9219" name="文本框 9218"/>
          <p:cNvSpPr txBox="1"/>
          <p:nvPr/>
        </p:nvSpPr>
        <p:spPr>
          <a:xfrm>
            <a:off x="4580890" y="1071245"/>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grpSp>
        <p:nvGrpSpPr>
          <p:cNvPr id="9221" name="组合 9220"/>
          <p:cNvGrpSpPr/>
          <p:nvPr/>
        </p:nvGrpSpPr>
        <p:grpSpPr>
          <a:xfrm>
            <a:off x="3327400" y="1734185"/>
            <a:ext cx="5848350" cy="4495800"/>
            <a:chOff x="0" y="0"/>
            <a:chExt cx="2725" cy="2950"/>
          </a:xfrm>
        </p:grpSpPr>
        <p:sp>
          <p:nvSpPr>
            <p:cNvPr id="9222" name="矩形 9221"/>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9223" name="组合 9222"/>
            <p:cNvGrpSpPr/>
            <p:nvPr/>
          </p:nvGrpSpPr>
          <p:grpSpPr>
            <a:xfrm>
              <a:off x="0" y="0"/>
              <a:ext cx="2725" cy="2950"/>
              <a:chOff x="0" y="0"/>
              <a:chExt cx="2725" cy="2950"/>
            </a:xfrm>
          </p:grpSpPr>
          <p:sp>
            <p:nvSpPr>
              <p:cNvPr id="9224" name="任意多边形 9223"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9225" name="任意多边形 9224"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9226" name="任意多边形 9225"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9227" name="任意多边形 9226"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grpSp>
      </p:grpSp>
      <p:pic>
        <p:nvPicPr>
          <p:cNvPr id="9228" name="图片 9227"/>
          <p:cNvPicPr>
            <a:picLocks noChangeAspect="1"/>
          </p:cNvPicPr>
          <p:nvPr/>
        </p:nvPicPr>
        <p:blipFill>
          <a:blip r:embed="rId4"/>
          <a:stretch>
            <a:fillRect/>
          </a:stretch>
        </p:blipFill>
        <p:spPr>
          <a:xfrm>
            <a:off x="4321175" y="1840865"/>
            <a:ext cx="3905250" cy="3905250"/>
          </a:xfrm>
          <a:prstGeom prst="rect">
            <a:avLst/>
          </a:prstGeom>
          <a:noFill/>
          <a:ln w="3175" cap="flat" cmpd="sng">
            <a:solidFill>
              <a:schemeClr val="accent2"/>
            </a:solidFill>
            <a:prstDash val="solid"/>
            <a:miter/>
            <a:headEnd type="none" w="med" len="med"/>
            <a:tailEnd type="none" w="med" len="med"/>
          </a:ln>
        </p:spPr>
      </p:pic>
      <p:sp>
        <p:nvSpPr>
          <p:cNvPr id="9229" name="棱台 9228">
            <a:hlinkClick r:id="" action="ppaction://customshow?id=0&amp;return=true"/>
          </p:cNvPr>
          <p:cNvSpPr/>
          <p:nvPr/>
        </p:nvSpPr>
        <p:spPr>
          <a:xfrm>
            <a:off x="8493125" y="5746115"/>
            <a:ext cx="533400" cy="247650"/>
          </a:xfrm>
          <a:prstGeom prst="bevel">
            <a:avLst>
              <a:gd name="adj" fmla="val 14583"/>
            </a:avLst>
          </a:prstGeom>
          <a:solidFill>
            <a:schemeClr val="accent1"/>
          </a:solidFill>
          <a:ln w="3175" cap="flat" cmpd="sng">
            <a:solidFill>
              <a:srgbClr val="0000FF"/>
            </a:solidFill>
            <a:prstDash val="solid"/>
            <a:miter/>
            <a:headEnd type="none" w="med" len="med"/>
            <a:tailEnd type="none" w="med" len="med"/>
          </a:ln>
          <a:effectLst>
            <a:outerShdw dist="35921" dir="2699999" algn="ctr" rotWithShape="0">
              <a:schemeClr val="tx1"/>
            </a:outerShdw>
          </a:effectLst>
        </p:spPr>
        <p:txBody>
          <a:bodyPr wrap="none" anchor="ctr"/>
          <a:lstStyle/>
          <a:p>
            <a:pPr algn="ctr"/>
            <a:r>
              <a:rPr lang="zh-CN" altLang="en-US" sz="1400" b="1" dirty="0">
                <a:solidFill>
                  <a:schemeClr val="accent2"/>
                </a:solidFill>
                <a:ea typeface="黑体" panose="02010609060101010101" charset="-122"/>
              </a:rPr>
              <a:t>播放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219"/>
                                        </p:tgtEl>
                                        <p:attrNameLst>
                                          <p:attrName>style.visibility</p:attrName>
                                        </p:attrNameLst>
                                      </p:cBhvr>
                                      <p:to>
                                        <p:strVal val="visible"/>
                                      </p:to>
                                    </p:set>
                                    <p:animEffect transition="in" filter="wipe(left)">
                                      <p:cBhvr>
                                        <p:cTn id="7" dur="80"/>
                                        <p:tgtEl>
                                          <p:spTgt spid="9219"/>
                                        </p:tgtEl>
                                      </p:cBhvr>
                                    </p:animEffect>
                                  </p:childTnLst>
                                </p:cTn>
                              </p:par>
                            </p:childTnLst>
                          </p:cTn>
                        </p:par>
                        <p:par>
                          <p:cTn id="8" fill="hold">
                            <p:stCondLst>
                              <p:cond delay="1039"/>
                            </p:stCondLst>
                            <p:childTnLst>
                              <p:par>
                                <p:cTn id="9" presetID="22" presetClass="entr" presetSubtype="8" fill="hold" grpId="0" nodeType="afterEffect">
                                  <p:stCondLst>
                                    <p:cond delay="0"/>
                                  </p:stCondLst>
                                  <p:childTnLst>
                                    <p:set>
                                      <p:cBhvr>
                                        <p:cTn id="10" dur="1" fill="hold">
                                          <p:stCondLst>
                                            <p:cond delay="0"/>
                                          </p:stCondLst>
                                        </p:cTn>
                                        <p:tgtEl>
                                          <p:spTgt spid="9229"/>
                                        </p:tgtEl>
                                        <p:attrNameLst>
                                          <p:attrName>style.visibility</p:attrName>
                                        </p:attrNameLst>
                                      </p:cBhvr>
                                      <p:to>
                                        <p:strVal val="visible"/>
                                      </p:to>
                                    </p:set>
                                    <p:animEffect transition="in" filter="wipe(left)">
                                      <p:cBhvr>
                                        <p:cTn id="11"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71681" name="文本框 71681"/>
          <p:cNvSpPr txBox="1"/>
          <p:nvPr/>
        </p:nvSpPr>
        <p:spPr>
          <a:xfrm>
            <a:off x="3357880" y="1214755"/>
            <a:ext cx="12192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endParaRPr lang="en-US" altLang="zh-CN" sz="2800" b="1">
              <a:latin typeface="Times New Roman" panose="02020603050405020304" pitchFamily="18" charset="0"/>
              <a:ea typeface="宋体" panose="02010600030101010101" pitchFamily="2" charset="-122"/>
            </a:endParaRPr>
          </a:p>
        </p:txBody>
      </p:sp>
      <p:graphicFrame>
        <p:nvGraphicFramePr>
          <p:cNvPr id="71682" name="对象 71682"/>
          <p:cNvGraphicFramePr>
            <a:graphicFrameLocks noChangeAspect="1"/>
          </p:cNvGraphicFramePr>
          <p:nvPr/>
        </p:nvGraphicFramePr>
        <p:xfrm>
          <a:off x="4297680" y="1290955"/>
          <a:ext cx="3098800" cy="430213"/>
        </p:xfrm>
        <a:graphic>
          <a:graphicData uri="http://schemas.openxmlformats.org/presentationml/2006/ole">
            <mc:AlternateContent xmlns:mc="http://schemas.openxmlformats.org/markup-compatibility/2006">
              <mc:Choice xmlns:v="urn:schemas-microsoft-com:vml" Requires="v">
                <p:oleObj spid="_x0000_s24640" r:id="rId3" imgW="3097530" imgH="431800" progId="Equation.3">
                  <p:embed/>
                </p:oleObj>
              </mc:Choice>
              <mc:Fallback>
                <p:oleObj r:id="rId3" imgW="3097530" imgH="431800" progId="Equation.3">
                  <p:embed/>
                  <p:pic>
                    <p:nvPicPr>
                      <p:cNvPr id="0" name="图片 3252"/>
                      <p:cNvPicPr/>
                      <p:nvPr/>
                    </p:nvPicPr>
                    <p:blipFill>
                      <a:blip r:embed="rId4"/>
                      <a:stretch>
                        <a:fillRect/>
                      </a:stretch>
                    </p:blipFill>
                    <p:spPr>
                      <a:xfrm>
                        <a:off x="4297680" y="1290955"/>
                        <a:ext cx="3098800" cy="430213"/>
                      </a:xfrm>
                      <a:prstGeom prst="rect">
                        <a:avLst/>
                      </a:prstGeom>
                      <a:noFill/>
                      <a:ln w="38100">
                        <a:noFill/>
                        <a:miter/>
                      </a:ln>
                    </p:spPr>
                  </p:pic>
                </p:oleObj>
              </mc:Fallback>
            </mc:AlternateContent>
          </a:graphicData>
        </a:graphic>
      </p:graphicFrame>
      <p:sp>
        <p:nvSpPr>
          <p:cNvPr id="71684" name="文本框 71683"/>
          <p:cNvSpPr txBox="1"/>
          <p:nvPr/>
        </p:nvSpPr>
        <p:spPr>
          <a:xfrm>
            <a:off x="3434080" y="2067243"/>
            <a:ext cx="10668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71685" name="对象 71684"/>
          <p:cNvGraphicFramePr>
            <a:graphicFrameLocks noChangeAspect="1"/>
          </p:cNvGraphicFramePr>
          <p:nvPr/>
        </p:nvGraphicFramePr>
        <p:xfrm>
          <a:off x="4284980" y="1984693"/>
          <a:ext cx="3035300" cy="779462"/>
        </p:xfrm>
        <a:graphic>
          <a:graphicData uri="http://schemas.openxmlformats.org/presentationml/2006/ole">
            <mc:AlternateContent xmlns:mc="http://schemas.openxmlformats.org/markup-compatibility/2006">
              <mc:Choice xmlns:v="urn:schemas-microsoft-com:vml" Requires="v">
                <p:oleObj spid="_x0000_s24641" r:id="rId5" imgW="3263900" imgH="838200" progId="Equation.3">
                  <p:embed/>
                </p:oleObj>
              </mc:Choice>
              <mc:Fallback>
                <p:oleObj r:id="rId5" imgW="3263900" imgH="838200" progId="Equation.3">
                  <p:embed/>
                  <p:pic>
                    <p:nvPicPr>
                      <p:cNvPr id="0" name="图片 3253"/>
                      <p:cNvPicPr/>
                      <p:nvPr/>
                    </p:nvPicPr>
                    <p:blipFill>
                      <a:blip r:embed="rId6"/>
                      <a:stretch>
                        <a:fillRect/>
                      </a:stretch>
                    </p:blipFill>
                    <p:spPr>
                      <a:xfrm>
                        <a:off x="4284980" y="1984693"/>
                        <a:ext cx="3035300" cy="779462"/>
                      </a:xfrm>
                      <a:prstGeom prst="rect">
                        <a:avLst/>
                      </a:prstGeom>
                      <a:noFill/>
                      <a:ln w="38100">
                        <a:noFill/>
                        <a:miter/>
                      </a:ln>
                    </p:spPr>
                  </p:pic>
                </p:oleObj>
              </mc:Fallback>
            </mc:AlternateContent>
          </a:graphicData>
        </a:graphic>
      </p:graphicFrame>
      <p:graphicFrame>
        <p:nvGraphicFramePr>
          <p:cNvPr id="71686" name="对象 71685"/>
          <p:cNvGraphicFramePr>
            <a:graphicFrameLocks noChangeAspect="1"/>
          </p:cNvGraphicFramePr>
          <p:nvPr/>
        </p:nvGraphicFramePr>
        <p:xfrm>
          <a:off x="4653280" y="2967355"/>
          <a:ext cx="3979863" cy="790575"/>
        </p:xfrm>
        <a:graphic>
          <a:graphicData uri="http://schemas.openxmlformats.org/presentationml/2006/ole">
            <mc:AlternateContent xmlns:mc="http://schemas.openxmlformats.org/markup-compatibility/2006">
              <mc:Choice xmlns:v="urn:schemas-microsoft-com:vml" Requires="v">
                <p:oleObj spid="_x0000_s24642" r:id="rId7" imgW="4277995" imgH="850265" progId="Equation.3">
                  <p:embed/>
                </p:oleObj>
              </mc:Choice>
              <mc:Fallback>
                <p:oleObj r:id="rId7" imgW="4277995" imgH="850265" progId="Equation.3">
                  <p:embed/>
                  <p:pic>
                    <p:nvPicPr>
                      <p:cNvPr id="0" name="图片 3239"/>
                      <p:cNvPicPr/>
                      <p:nvPr/>
                    </p:nvPicPr>
                    <p:blipFill>
                      <a:blip r:embed="rId8"/>
                      <a:stretch>
                        <a:fillRect/>
                      </a:stretch>
                    </p:blipFill>
                    <p:spPr>
                      <a:xfrm>
                        <a:off x="4653280" y="2967355"/>
                        <a:ext cx="3979863" cy="790575"/>
                      </a:xfrm>
                      <a:prstGeom prst="rect">
                        <a:avLst/>
                      </a:prstGeom>
                      <a:noFill/>
                      <a:ln w="38100">
                        <a:noFill/>
                        <a:miter/>
                      </a:ln>
                    </p:spPr>
                  </p:pic>
                </p:oleObj>
              </mc:Fallback>
            </mc:AlternateContent>
          </a:graphicData>
        </a:graphic>
      </p:graphicFrame>
      <p:graphicFrame>
        <p:nvGraphicFramePr>
          <p:cNvPr id="71687" name="对象 71686"/>
          <p:cNvGraphicFramePr>
            <a:graphicFrameLocks noChangeAspect="1"/>
          </p:cNvGraphicFramePr>
          <p:nvPr/>
        </p:nvGraphicFramePr>
        <p:xfrm>
          <a:off x="4675505" y="3964305"/>
          <a:ext cx="2244725" cy="825500"/>
        </p:xfrm>
        <a:graphic>
          <a:graphicData uri="http://schemas.openxmlformats.org/presentationml/2006/ole">
            <mc:AlternateContent xmlns:mc="http://schemas.openxmlformats.org/markup-compatibility/2006">
              <mc:Choice xmlns:v="urn:schemas-microsoft-com:vml" Requires="v">
                <p:oleObj spid="_x0000_s24643" r:id="rId9" imgW="2413000" imgH="889000" progId="Equation.3">
                  <p:embed/>
                </p:oleObj>
              </mc:Choice>
              <mc:Fallback>
                <p:oleObj r:id="rId9" imgW="2413000" imgH="889000" progId="Equation.3">
                  <p:embed/>
                  <p:pic>
                    <p:nvPicPr>
                      <p:cNvPr id="0" name="图片 3240"/>
                      <p:cNvPicPr/>
                      <p:nvPr/>
                    </p:nvPicPr>
                    <p:blipFill>
                      <a:blip r:embed="rId10"/>
                      <a:stretch>
                        <a:fillRect/>
                      </a:stretch>
                    </p:blipFill>
                    <p:spPr>
                      <a:xfrm>
                        <a:off x="4675505" y="3964305"/>
                        <a:ext cx="2244725" cy="825500"/>
                      </a:xfrm>
                      <a:prstGeom prst="rect">
                        <a:avLst/>
                      </a:prstGeom>
                      <a:noFill/>
                      <a:ln w="38100">
                        <a:noFill/>
                        <a:miter/>
                      </a:ln>
                    </p:spPr>
                  </p:pic>
                </p:oleObj>
              </mc:Fallback>
            </mc:AlternateContent>
          </a:graphicData>
        </a:graphic>
      </p:graphicFrame>
      <p:graphicFrame>
        <p:nvGraphicFramePr>
          <p:cNvPr id="71688" name="对象 71687"/>
          <p:cNvGraphicFramePr>
            <a:graphicFrameLocks noChangeAspect="1"/>
          </p:cNvGraphicFramePr>
          <p:nvPr/>
        </p:nvGraphicFramePr>
        <p:xfrm>
          <a:off x="7015480" y="4003993"/>
          <a:ext cx="2327275" cy="792162"/>
        </p:xfrm>
        <a:graphic>
          <a:graphicData uri="http://schemas.openxmlformats.org/presentationml/2006/ole">
            <mc:AlternateContent xmlns:mc="http://schemas.openxmlformats.org/markup-compatibility/2006">
              <mc:Choice xmlns:v="urn:schemas-microsoft-com:vml" Requires="v">
                <p:oleObj spid="_x0000_s24644" r:id="rId11" imgW="2500630" imgH="850265" progId="Equation.3">
                  <p:embed/>
                </p:oleObj>
              </mc:Choice>
              <mc:Fallback>
                <p:oleObj r:id="rId11" imgW="2500630" imgH="850265" progId="Equation.3">
                  <p:embed/>
                  <p:pic>
                    <p:nvPicPr>
                      <p:cNvPr id="0" name="图片 3255"/>
                      <p:cNvPicPr/>
                      <p:nvPr/>
                    </p:nvPicPr>
                    <p:blipFill>
                      <a:blip r:embed="rId12"/>
                      <a:stretch>
                        <a:fillRect/>
                      </a:stretch>
                    </p:blipFill>
                    <p:spPr>
                      <a:xfrm>
                        <a:off x="7015480" y="4003993"/>
                        <a:ext cx="2327275" cy="792162"/>
                      </a:xfrm>
                      <a:prstGeom prst="rect">
                        <a:avLst/>
                      </a:prstGeom>
                      <a:noFill/>
                      <a:ln w="38100">
                        <a:noFill/>
                        <a:miter/>
                      </a:ln>
                    </p:spPr>
                  </p:pic>
                </p:oleObj>
              </mc:Fallback>
            </mc:AlternateContent>
          </a:graphicData>
        </a:graphic>
      </p:graphicFrame>
      <p:graphicFrame>
        <p:nvGraphicFramePr>
          <p:cNvPr id="71689" name="对象 71688"/>
          <p:cNvGraphicFramePr>
            <a:graphicFrameLocks noChangeAspect="1"/>
          </p:cNvGraphicFramePr>
          <p:nvPr/>
        </p:nvGraphicFramePr>
        <p:xfrm>
          <a:off x="4662805" y="5100955"/>
          <a:ext cx="2974975" cy="436563"/>
        </p:xfrm>
        <a:graphic>
          <a:graphicData uri="http://schemas.openxmlformats.org/presentationml/2006/ole">
            <mc:AlternateContent xmlns:mc="http://schemas.openxmlformats.org/markup-compatibility/2006">
              <mc:Choice xmlns:v="urn:schemas-microsoft-com:vml" Requires="v">
                <p:oleObj spid="_x0000_s24645" r:id="rId13" imgW="3200400" imgH="469900" progId="Equation.3">
                  <p:embed/>
                </p:oleObj>
              </mc:Choice>
              <mc:Fallback>
                <p:oleObj r:id="rId13" imgW="3200400" imgH="469900" progId="Equation.3">
                  <p:embed/>
                  <p:pic>
                    <p:nvPicPr>
                      <p:cNvPr id="0" name="图片 3245"/>
                      <p:cNvPicPr/>
                      <p:nvPr/>
                    </p:nvPicPr>
                    <p:blipFill>
                      <a:blip r:embed="rId14"/>
                      <a:stretch>
                        <a:fillRect/>
                      </a:stretch>
                    </p:blipFill>
                    <p:spPr>
                      <a:xfrm>
                        <a:off x="4662805" y="5100955"/>
                        <a:ext cx="2974975" cy="436563"/>
                      </a:xfrm>
                      <a:prstGeom prst="rect">
                        <a:avLst/>
                      </a:prstGeom>
                      <a:noFill/>
                      <a:ln w="38100">
                        <a:noFill/>
                        <a:miter/>
                      </a:ln>
                    </p:spPr>
                  </p:pic>
                </p:oleObj>
              </mc:Fallback>
            </mc:AlternateContent>
          </a:graphicData>
        </a:graphic>
      </p:graphicFrame>
      <p:graphicFrame>
        <p:nvGraphicFramePr>
          <p:cNvPr id="71690" name="对象 71689"/>
          <p:cNvGraphicFramePr>
            <a:graphicFrameLocks noChangeAspect="1"/>
          </p:cNvGraphicFramePr>
          <p:nvPr/>
        </p:nvGraphicFramePr>
        <p:xfrm>
          <a:off x="5285105" y="5939155"/>
          <a:ext cx="2492375" cy="436563"/>
        </p:xfrm>
        <a:graphic>
          <a:graphicData uri="http://schemas.openxmlformats.org/presentationml/2006/ole">
            <mc:AlternateContent xmlns:mc="http://schemas.openxmlformats.org/markup-compatibility/2006">
              <mc:Choice xmlns:v="urn:schemas-microsoft-com:vml" Requires="v">
                <p:oleObj spid="_x0000_s24646" r:id="rId15" imgW="2679700" imgH="469900" progId="Equation.3">
                  <p:embed/>
                </p:oleObj>
              </mc:Choice>
              <mc:Fallback>
                <p:oleObj r:id="rId15" imgW="2679700" imgH="469900" progId="Equation.3">
                  <p:embed/>
                  <p:pic>
                    <p:nvPicPr>
                      <p:cNvPr id="0" name="图片 3241"/>
                      <p:cNvPicPr/>
                      <p:nvPr/>
                    </p:nvPicPr>
                    <p:blipFill>
                      <a:blip r:embed="rId16"/>
                      <a:stretch>
                        <a:fillRect/>
                      </a:stretch>
                    </p:blipFill>
                    <p:spPr>
                      <a:xfrm>
                        <a:off x="5285105" y="5939155"/>
                        <a:ext cx="2492375" cy="436563"/>
                      </a:xfrm>
                      <a:prstGeom prst="rect">
                        <a:avLst/>
                      </a:prstGeom>
                      <a:noFill/>
                      <a:ln w="38100">
                        <a:noFill/>
                        <a:miter/>
                      </a:ln>
                    </p:spPr>
                  </p:pic>
                </p:oleObj>
              </mc:Fallback>
            </mc:AlternateContent>
          </a:graphicData>
        </a:graphic>
      </p:graphicFrame>
      <p:sp>
        <p:nvSpPr>
          <p:cNvPr id="71691" name="文本框 71690"/>
          <p:cNvSpPr txBox="1"/>
          <p:nvPr/>
        </p:nvSpPr>
        <p:spPr>
          <a:xfrm>
            <a:off x="3434080" y="5939155"/>
            <a:ext cx="22098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同理可得</a:t>
            </a:r>
            <a:endParaRPr lang="zh-CN" altLang="en-US">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wipe(left)">
                                      <p:cBhvr>
                                        <p:cTn id="12" dur="500"/>
                                        <p:tgtEl>
                                          <p:spTgt spid="716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686"/>
                                        </p:tgtEl>
                                        <p:attrNameLst>
                                          <p:attrName>style.visibility</p:attrName>
                                        </p:attrNameLst>
                                      </p:cBhvr>
                                      <p:to>
                                        <p:strVal val="visible"/>
                                      </p:to>
                                    </p:set>
                                    <p:animEffect transition="in" filter="wipe(left)">
                                      <p:cBhvr>
                                        <p:cTn id="17" dur="500"/>
                                        <p:tgtEl>
                                          <p:spTgt spid="716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7"/>
                                        </p:tgtEl>
                                        <p:attrNameLst>
                                          <p:attrName>style.visibility</p:attrName>
                                        </p:attrNameLst>
                                      </p:cBhvr>
                                      <p:to>
                                        <p:strVal val="visible"/>
                                      </p:to>
                                    </p:set>
                                    <p:animEffect transition="in" filter="wipe(left)">
                                      <p:cBhvr>
                                        <p:cTn id="22" dur="500"/>
                                        <p:tgtEl>
                                          <p:spTgt spid="7168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688"/>
                                        </p:tgtEl>
                                        <p:attrNameLst>
                                          <p:attrName>style.visibility</p:attrName>
                                        </p:attrNameLst>
                                      </p:cBhvr>
                                      <p:to>
                                        <p:strVal val="visible"/>
                                      </p:to>
                                    </p:set>
                                    <p:animEffect transition="in" filter="wipe(left)">
                                      <p:cBhvr>
                                        <p:cTn id="27" dur="500"/>
                                        <p:tgtEl>
                                          <p:spTgt spid="716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89"/>
                                        </p:tgtEl>
                                        <p:attrNameLst>
                                          <p:attrName>style.visibility</p:attrName>
                                        </p:attrNameLst>
                                      </p:cBhvr>
                                      <p:to>
                                        <p:strVal val="visible"/>
                                      </p:to>
                                    </p:set>
                                    <p:animEffect transition="in" filter="wipe(left)">
                                      <p:cBhvr>
                                        <p:cTn id="32" dur="500"/>
                                        <p:tgtEl>
                                          <p:spTgt spid="716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91"/>
                                        </p:tgtEl>
                                        <p:attrNameLst>
                                          <p:attrName>style.visibility</p:attrName>
                                        </p:attrNameLst>
                                      </p:cBhvr>
                                      <p:to>
                                        <p:strVal val="visible"/>
                                      </p:to>
                                    </p:set>
                                    <p:animEffect transition="in" filter="wipe(left)">
                                      <p:cBhvr>
                                        <p:cTn id="37" dur="500"/>
                                        <p:tgtEl>
                                          <p:spTgt spid="7169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1690"/>
                                        </p:tgtEl>
                                        <p:attrNameLst>
                                          <p:attrName>style.visibility</p:attrName>
                                        </p:attrNameLst>
                                      </p:cBhvr>
                                      <p:to>
                                        <p:strVal val="visible"/>
                                      </p:to>
                                    </p:set>
                                    <p:animEffect transition="in" filter="wipe(left)">
                                      <p:cBhvr>
                                        <p:cTn id="41" dur="500"/>
                                        <p:tgtEl>
                                          <p:spTgt spid="7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p:bldP spid="7169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导数运算法则</a:t>
            </a:r>
          </a:p>
        </p:txBody>
      </p:sp>
      <p:sp>
        <p:nvSpPr>
          <p:cNvPr id="18434" name="文本框 18433"/>
          <p:cNvSpPr txBox="1"/>
          <p:nvPr/>
        </p:nvSpPr>
        <p:spPr>
          <a:xfrm>
            <a:off x="2438400" y="2186940"/>
            <a:ext cx="7315200" cy="953135"/>
          </a:xfrm>
          <a:prstGeom prst="rect">
            <a:avLst/>
          </a:prstGeom>
          <a:noFill/>
          <a:ln w="9525">
            <a:noFill/>
          </a:ln>
        </p:spPr>
        <p:txBody>
          <a:bodyPr>
            <a:spAutoFit/>
          </a:bodyPr>
          <a:lstStyle/>
          <a:p>
            <a:pPr>
              <a:spcBef>
                <a:spcPct val="50000"/>
              </a:spcBef>
            </a:pPr>
            <a:r>
              <a:rPr lang="zh-CN" altLang="en-US" sz="2800">
                <a:latin typeface="Times New Roman" panose="02020603050405020304" pitchFamily="18" charset="0"/>
              </a:rPr>
              <a:t>     先将要求导的函数分解成基本初等函数</a:t>
            </a:r>
            <a:r>
              <a:rPr lang="en-US" altLang="zh-CN" sz="2800">
                <a:latin typeface="Times New Roman" panose="02020603050405020304" pitchFamily="18" charset="0"/>
              </a:rPr>
              <a:t>,</a:t>
            </a:r>
            <a:r>
              <a:rPr lang="zh-CN" altLang="en-US" sz="2800">
                <a:latin typeface="Times New Roman" panose="02020603050405020304" pitchFamily="18" charset="0"/>
              </a:rPr>
              <a:t>或常数与基本初等函数的和、差、积、商</a:t>
            </a:r>
            <a:r>
              <a:rPr lang="en-US" altLang="zh-CN" sz="2800">
                <a:latin typeface="Times New Roman" panose="02020603050405020304" pitchFamily="18" charset="0"/>
              </a:rPr>
              <a:t>.</a:t>
            </a:r>
          </a:p>
        </p:txBody>
      </p:sp>
      <p:sp>
        <p:nvSpPr>
          <p:cNvPr id="18435" name="文本框 18434"/>
          <p:cNvSpPr txBox="1"/>
          <p:nvPr/>
        </p:nvSpPr>
        <p:spPr>
          <a:xfrm>
            <a:off x="2514600" y="3558540"/>
            <a:ext cx="7162800" cy="829945"/>
          </a:xfrm>
          <a:prstGeom prst="rect">
            <a:avLst/>
          </a:prstGeom>
          <a:noFill/>
          <a:ln w="9525">
            <a:noFill/>
          </a:ln>
        </p:spPr>
        <p:txBody>
          <a:bodyPr>
            <a:spAutoFit/>
          </a:bodyPr>
          <a:lstStyle/>
          <a:p>
            <a:pPr>
              <a:spcBef>
                <a:spcPct val="50000"/>
              </a:spcBef>
            </a:pPr>
            <a:r>
              <a:rPr lang="zh-CN" altLang="en-US" sz="2400">
                <a:latin typeface="Times New Roman" panose="02020603050405020304" pitchFamily="18" charset="0"/>
              </a:rPr>
              <a:t>      任何初等函数的导数都可以按常数和基本初等函数的求导公式和上述复合函数的求导法则求出</a:t>
            </a:r>
            <a:r>
              <a:rPr lang="en-US" altLang="zh-CN" sz="2400">
                <a:latin typeface="Times New Roman" panose="02020603050405020304" pitchFamily="18" charset="0"/>
              </a:rPr>
              <a:t>.</a:t>
            </a:r>
          </a:p>
        </p:txBody>
      </p:sp>
      <p:sp>
        <p:nvSpPr>
          <p:cNvPr id="18436" name="文本框 18435"/>
          <p:cNvSpPr txBox="1"/>
          <p:nvPr/>
        </p:nvSpPr>
        <p:spPr>
          <a:xfrm>
            <a:off x="2514600" y="5082540"/>
            <a:ext cx="7162800" cy="953135"/>
          </a:xfrm>
          <a:prstGeom prst="rect">
            <a:avLst/>
          </a:prstGeom>
          <a:noFill/>
          <a:ln w="9525">
            <a:noFill/>
          </a:ln>
        </p:spPr>
        <p:txBody>
          <a:bodyPr>
            <a:spAutoFit/>
          </a:bodyPr>
          <a:lstStyle/>
          <a:p>
            <a:pPr>
              <a:spcBef>
                <a:spcPct val="50000"/>
              </a:spcBef>
            </a:pPr>
            <a:r>
              <a:rPr lang="zh-CN" altLang="en-US" sz="2800">
                <a:solidFill>
                  <a:schemeClr val="accent2"/>
                </a:solidFill>
                <a:latin typeface="Times New Roman" panose="02020603050405020304" pitchFamily="18" charset="0"/>
                <a:ea typeface="黑体" panose="02010609060101010101" charset="-122"/>
              </a:rPr>
              <a:t>     </a:t>
            </a:r>
            <a:r>
              <a:rPr lang="zh-CN" altLang="en-US" sz="2800">
                <a:latin typeface="Times New Roman" panose="02020603050405020304" pitchFamily="18" charset="0"/>
                <a:ea typeface="黑体" panose="02010609060101010101" charset="-122"/>
              </a:rPr>
              <a:t>复合函数求导的关键</a:t>
            </a:r>
            <a:r>
              <a:rPr lang="en-US" altLang="zh-CN" sz="2800">
                <a:latin typeface="Times New Roman" panose="02020603050405020304" pitchFamily="18" charset="0"/>
              </a:rPr>
              <a:t>:   </a:t>
            </a:r>
            <a:r>
              <a:rPr lang="zh-CN" altLang="en-US" sz="2800">
                <a:latin typeface="Times New Roman" panose="02020603050405020304" pitchFamily="18" charset="0"/>
              </a:rPr>
              <a:t>正确分解初等函数的复合结构</a:t>
            </a:r>
            <a:r>
              <a:rPr lang="en-US" altLang="zh-CN" sz="2800">
                <a:latin typeface="Times New Roman" panose="02020603050405020304" pitchFamily="18" charset="0"/>
              </a:rPr>
              <a:t>.</a:t>
            </a:r>
          </a:p>
        </p:txBody>
      </p:sp>
      <p:sp>
        <p:nvSpPr>
          <p:cNvPr id="18437" name="文本框 18436"/>
          <p:cNvSpPr txBox="1"/>
          <p:nvPr/>
        </p:nvSpPr>
        <p:spPr>
          <a:xfrm>
            <a:off x="2268538" y="1328103"/>
            <a:ext cx="3383280" cy="645160"/>
          </a:xfrm>
          <a:prstGeom prst="rect">
            <a:avLst/>
          </a:prstGeom>
          <a:noFill/>
          <a:ln w="9525">
            <a:noFill/>
          </a:ln>
        </p:spPr>
        <p:txBody>
          <a:bodyPr wrap="none" anchor="t">
            <a:spAutoFit/>
          </a:bodyPr>
          <a:lstStyle/>
          <a:p>
            <a:r>
              <a:rPr lang="zh-CN" altLang="en-US" sz="3600">
                <a:solidFill>
                  <a:srgbClr val="0000FF"/>
                </a:solidFill>
                <a:latin typeface="宋体" panose="02010600030101010101" pitchFamily="2" charset="-122"/>
              </a:rPr>
              <a:t>求导方法小结：</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clickPar">
                                  <p:stCondLst>
                                    <p:cond delay="0"/>
                                  </p:stCondLst>
                                  <p:iterate type="lt">
                                    <p:tmPct val="100000"/>
                                  </p:iterate>
                                  <p:childTnLst>
                                    <p:set>
                                      <p:cBhvr>
                                        <p:cTn id="6" dur="1" fill="hold">
                                          <p:stCondLst>
                                            <p:cond delay="0"/>
                                          </p:stCondLst>
                                        </p:cTn>
                                        <p:tgtEl>
                                          <p:spTgt spid="18434"/>
                                        </p:tgtEl>
                                        <p:attrNameLst>
                                          <p:attrName>style.visibility</p:attrName>
                                        </p:attrNameLst>
                                      </p:cBhvr>
                                      <p:to>
                                        <p:strVal val="visible"/>
                                      </p:to>
                                    </p:set>
                                    <p:animEffect transition="in" filter="wipe(left)">
                                      <p:cBhvr>
                                        <p:cTn id="7" dur="75"/>
                                        <p:tgtEl>
                                          <p:spTgt spid="18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8435"/>
                                        </p:tgtEl>
                                        <p:attrNameLst>
                                          <p:attrName>style.visibility</p:attrName>
                                        </p:attrNameLst>
                                      </p:cBhvr>
                                      <p:to>
                                        <p:strVal val="visible"/>
                                      </p:to>
                                    </p:set>
                                    <p:animEffect transition="in" filter="wipe(left)">
                                      <p:cBhvr>
                                        <p:cTn id="12" dur="75"/>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8436"/>
                                        </p:tgtEl>
                                        <p:attrNameLst>
                                          <p:attrName>style.visibility</p:attrName>
                                        </p:attrNameLst>
                                      </p:cBhvr>
                                      <p:to>
                                        <p:strVal val="visible"/>
                                      </p:to>
                                    </p:set>
                                    <p:animEffect transition="in" filter="wipe(left)">
                                      <p:cBhvr>
                                        <p:cTn id="17" dur="75"/>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2945" name="标题 82945"/>
          <p:cNvSpPr>
            <a:spLocks noGrp="1"/>
          </p:cNvSpPr>
          <p:nvPr/>
        </p:nvSpPr>
        <p:spPr>
          <a:xfrm>
            <a:off x="2433320" y="1372235"/>
            <a:ext cx="77724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sz="4000"/>
              <a:t>一、反函数的导数</a:t>
            </a:r>
            <a:endParaRPr lang="zh-CN" altLang="en-US" sz="4000" b="0"/>
          </a:p>
        </p:txBody>
      </p:sp>
      <p:sp>
        <p:nvSpPr>
          <p:cNvPr id="82947" name="文本框 82946"/>
          <p:cNvSpPr txBox="1"/>
          <p:nvPr/>
        </p:nvSpPr>
        <p:spPr>
          <a:xfrm>
            <a:off x="2473008" y="2699385"/>
            <a:ext cx="13716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定理</a:t>
            </a:r>
          </a:p>
        </p:txBody>
      </p:sp>
      <p:graphicFrame>
        <p:nvGraphicFramePr>
          <p:cNvPr id="82948" name="对象 82947"/>
          <p:cNvGraphicFramePr>
            <a:graphicFrameLocks noChangeAspect="1"/>
          </p:cNvGraphicFramePr>
          <p:nvPr/>
        </p:nvGraphicFramePr>
        <p:xfrm>
          <a:off x="2408555" y="2815590"/>
          <a:ext cx="7374255" cy="2599690"/>
        </p:xfrm>
        <a:graphic>
          <a:graphicData uri="http://schemas.openxmlformats.org/presentationml/2006/ole">
            <mc:AlternateContent xmlns:mc="http://schemas.openxmlformats.org/markup-compatibility/2006">
              <mc:Choice xmlns:v="urn:schemas-microsoft-com:vml" Requires="v">
                <p:oleObj spid="_x0000_s25611" r:id="rId4" imgW="3314700" imgH="1168400" progId="Equation.3">
                  <p:embed/>
                </p:oleObj>
              </mc:Choice>
              <mc:Fallback>
                <p:oleObj r:id="rId4" imgW="3314700" imgH="1168400" progId="Equation.3">
                  <p:embed/>
                  <p:pic>
                    <p:nvPicPr>
                      <p:cNvPr id="0" name="图片 3287"/>
                      <p:cNvPicPr/>
                      <p:nvPr/>
                    </p:nvPicPr>
                    <p:blipFill>
                      <a:blip r:embed="rId5"/>
                      <a:stretch>
                        <a:fillRect/>
                      </a:stretch>
                    </p:blipFill>
                    <p:spPr>
                      <a:xfrm>
                        <a:off x="2408555" y="2815590"/>
                        <a:ext cx="7374255" cy="2599690"/>
                      </a:xfrm>
                      <a:prstGeom prst="rect">
                        <a:avLst/>
                      </a:prstGeom>
                      <a:noFill/>
                      <a:ln w="38100">
                        <a:noFill/>
                        <a:miter/>
                      </a:ln>
                    </p:spPr>
                  </p:pic>
                </p:oleObj>
              </mc:Fallback>
            </mc:AlternateContent>
          </a:graphicData>
        </a:graphic>
      </p:graphicFrame>
      <p:sp>
        <p:nvSpPr>
          <p:cNvPr id="82949" name="文本框 82948"/>
          <p:cNvSpPr txBox="1"/>
          <p:nvPr/>
        </p:nvSpPr>
        <p:spPr>
          <a:xfrm>
            <a:off x="2433320" y="5715635"/>
            <a:ext cx="7696200" cy="519113"/>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宋体" panose="02010600030101010101" pitchFamily="2" charset="-122"/>
              </a:rPr>
              <a:t>即   </a:t>
            </a:r>
            <a:r>
              <a:rPr lang="zh-CN" altLang="en-US" sz="2800" b="1">
                <a:solidFill>
                  <a:schemeClr val="accent2"/>
                </a:solidFill>
                <a:latin typeface="Times New Roman" panose="02020603050405020304" pitchFamily="18" charset="0"/>
                <a:ea typeface="黑体" panose="02010609060101010101" charset="-122"/>
              </a:rPr>
              <a:t>反函数的导数等于直接函数导数的倒数</a:t>
            </a:r>
            <a:r>
              <a:rPr lang="en-US" altLang="zh-CN" sz="2800" b="1">
                <a:solidFill>
                  <a:schemeClr val="accent2"/>
                </a:solidFill>
                <a:latin typeface="Times New Roman" panose="02020603050405020304" pitchFamily="18" charset="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wipe(left)">
                                      <p:cBhvr>
                                        <p:cTn id="7" dur="500"/>
                                        <p:tgtEl>
                                          <p:spTgt spid="829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2948"/>
                                        </p:tgtEl>
                                        <p:attrNameLst>
                                          <p:attrName>style.visibility</p:attrName>
                                        </p:attrNameLst>
                                      </p:cBhvr>
                                      <p:to>
                                        <p:strVal val="visible"/>
                                      </p:to>
                                    </p:set>
                                    <p:animEffect transition="in" filter="wipe(left)">
                                      <p:cBhvr>
                                        <p:cTn id="11" dur="500"/>
                                        <p:tgtEl>
                                          <p:spTgt spid="8294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82949"/>
                                        </p:tgtEl>
                                        <p:attrNameLst>
                                          <p:attrName>style.visibility</p:attrName>
                                        </p:attrNameLst>
                                      </p:cBhvr>
                                      <p:to>
                                        <p:strVal val="visible"/>
                                      </p:to>
                                    </p:set>
                                    <p:animEffect transition="in" filter="wipe(left)">
                                      <p:cBhvr>
                                        <p:cTn id="16" dur="80"/>
                                        <p:tgtEl>
                                          <p:spTgt spid="8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animBg="1"/>
      <p:bldP spid="829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36650" y="1046480"/>
            <a:ext cx="10330815" cy="53873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3969" name="文本框 83969"/>
          <p:cNvSpPr txBox="1"/>
          <p:nvPr/>
        </p:nvSpPr>
        <p:spPr>
          <a:xfrm>
            <a:off x="3155315" y="1266508"/>
            <a:ext cx="13716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graphicFrame>
        <p:nvGraphicFramePr>
          <p:cNvPr id="83971" name="对象 83970"/>
          <p:cNvGraphicFramePr>
            <a:graphicFrameLocks noChangeAspect="1"/>
          </p:cNvGraphicFramePr>
          <p:nvPr/>
        </p:nvGraphicFramePr>
        <p:xfrm>
          <a:off x="3783965" y="1377633"/>
          <a:ext cx="1601788" cy="407987"/>
        </p:xfrm>
        <a:graphic>
          <a:graphicData uri="http://schemas.openxmlformats.org/presentationml/2006/ole">
            <mc:AlternateContent xmlns:mc="http://schemas.openxmlformats.org/markup-compatibility/2006">
              <mc:Choice xmlns:v="urn:schemas-microsoft-com:vml" Requires="v">
                <p:oleObj spid="_x0000_s26742" r:id="rId3" imgW="1739265" imgH="444500" progId="Equation.3">
                  <p:embed/>
                </p:oleObj>
              </mc:Choice>
              <mc:Fallback>
                <p:oleObj r:id="rId3" imgW="1739265" imgH="444500" progId="Equation.3">
                  <p:embed/>
                  <p:pic>
                    <p:nvPicPr>
                      <p:cNvPr id="0" name="图片 3290"/>
                      <p:cNvPicPr/>
                      <p:nvPr/>
                    </p:nvPicPr>
                    <p:blipFill>
                      <a:blip r:embed="rId4"/>
                      <a:stretch>
                        <a:fillRect/>
                      </a:stretch>
                    </p:blipFill>
                    <p:spPr>
                      <a:xfrm>
                        <a:off x="3783965" y="1377633"/>
                        <a:ext cx="1601788" cy="407987"/>
                      </a:xfrm>
                      <a:prstGeom prst="rect">
                        <a:avLst/>
                      </a:prstGeom>
                      <a:noFill/>
                      <a:ln w="38100">
                        <a:noFill/>
                        <a:miter/>
                      </a:ln>
                    </p:spPr>
                  </p:pic>
                </p:oleObj>
              </mc:Fallback>
            </mc:AlternateContent>
          </a:graphicData>
        </a:graphic>
      </p:graphicFrame>
      <p:graphicFrame>
        <p:nvGraphicFramePr>
          <p:cNvPr id="83972" name="对象 83971"/>
          <p:cNvGraphicFramePr>
            <a:graphicFrameLocks noChangeAspect="1"/>
          </p:cNvGraphicFramePr>
          <p:nvPr/>
        </p:nvGraphicFramePr>
        <p:xfrm>
          <a:off x="5593715" y="1428433"/>
          <a:ext cx="1895475" cy="360362"/>
        </p:xfrm>
        <a:graphic>
          <a:graphicData uri="http://schemas.openxmlformats.org/presentationml/2006/ole">
            <mc:AlternateContent xmlns:mc="http://schemas.openxmlformats.org/markup-compatibility/2006">
              <mc:Choice xmlns:v="urn:schemas-microsoft-com:vml" Requires="v">
                <p:oleObj spid="_x0000_s26743" r:id="rId5" imgW="2056765" imgH="393700" progId="Equation.3">
                  <p:embed/>
                </p:oleObj>
              </mc:Choice>
              <mc:Fallback>
                <p:oleObj r:id="rId5" imgW="2056765" imgH="393700" progId="Equation.3">
                  <p:embed/>
                  <p:pic>
                    <p:nvPicPr>
                      <p:cNvPr id="0" name="图片 3289"/>
                      <p:cNvPicPr/>
                      <p:nvPr/>
                    </p:nvPicPr>
                    <p:blipFill>
                      <a:blip r:embed="rId6"/>
                      <a:stretch>
                        <a:fillRect/>
                      </a:stretch>
                    </p:blipFill>
                    <p:spPr>
                      <a:xfrm>
                        <a:off x="5593715" y="1428433"/>
                        <a:ext cx="1895475" cy="360362"/>
                      </a:xfrm>
                      <a:prstGeom prst="rect">
                        <a:avLst/>
                      </a:prstGeom>
                      <a:noFill/>
                      <a:ln w="38100">
                        <a:noFill/>
                        <a:miter/>
                      </a:ln>
                    </p:spPr>
                  </p:pic>
                </p:oleObj>
              </mc:Fallback>
            </mc:AlternateContent>
          </a:graphicData>
        </a:graphic>
      </p:graphicFrame>
      <p:graphicFrame>
        <p:nvGraphicFramePr>
          <p:cNvPr id="83973" name="对象 83972"/>
          <p:cNvGraphicFramePr>
            <a:graphicFrameLocks noChangeAspect="1"/>
          </p:cNvGraphicFramePr>
          <p:nvPr/>
        </p:nvGraphicFramePr>
        <p:xfrm>
          <a:off x="3841115" y="2014220"/>
          <a:ext cx="3560763" cy="396875"/>
        </p:xfrm>
        <a:graphic>
          <a:graphicData uri="http://schemas.openxmlformats.org/presentationml/2006/ole">
            <mc:AlternateContent xmlns:mc="http://schemas.openxmlformats.org/markup-compatibility/2006">
              <mc:Choice xmlns:v="urn:schemas-microsoft-com:vml" Requires="v">
                <p:oleObj spid="_x0000_s26744" r:id="rId7" imgW="3858895" imgH="431800" progId="Equation.3">
                  <p:embed/>
                </p:oleObj>
              </mc:Choice>
              <mc:Fallback>
                <p:oleObj r:id="rId7" imgW="3858895" imgH="431800" progId="Equation.3">
                  <p:embed/>
                  <p:pic>
                    <p:nvPicPr>
                      <p:cNvPr id="0" name="图片 3288"/>
                      <p:cNvPicPr/>
                      <p:nvPr/>
                    </p:nvPicPr>
                    <p:blipFill>
                      <a:blip r:embed="rId8"/>
                      <a:stretch>
                        <a:fillRect/>
                      </a:stretch>
                    </p:blipFill>
                    <p:spPr>
                      <a:xfrm>
                        <a:off x="3841115" y="2014220"/>
                        <a:ext cx="3560763" cy="396875"/>
                      </a:xfrm>
                      <a:prstGeom prst="rect">
                        <a:avLst/>
                      </a:prstGeom>
                      <a:noFill/>
                      <a:ln w="38100">
                        <a:noFill/>
                        <a:miter/>
                      </a:ln>
                    </p:spPr>
                  </p:pic>
                </p:oleObj>
              </mc:Fallback>
            </mc:AlternateContent>
          </a:graphicData>
        </a:graphic>
      </p:graphicFrame>
      <p:graphicFrame>
        <p:nvGraphicFramePr>
          <p:cNvPr id="83974" name="对象 83973"/>
          <p:cNvGraphicFramePr>
            <a:graphicFrameLocks noChangeAspect="1"/>
          </p:cNvGraphicFramePr>
          <p:nvPr/>
        </p:nvGraphicFramePr>
        <p:xfrm>
          <a:off x="7765415" y="2033270"/>
          <a:ext cx="971550" cy="361950"/>
        </p:xfrm>
        <a:graphic>
          <a:graphicData uri="http://schemas.openxmlformats.org/presentationml/2006/ole">
            <mc:AlternateContent xmlns:mc="http://schemas.openxmlformats.org/markup-compatibility/2006">
              <mc:Choice xmlns:v="urn:schemas-microsoft-com:vml" Requires="v">
                <p:oleObj spid="_x0000_s26745" r:id="rId9" imgW="1054100" imgH="393700" progId="Equation.3">
                  <p:embed/>
                </p:oleObj>
              </mc:Choice>
              <mc:Fallback>
                <p:oleObj r:id="rId9" imgW="1054100" imgH="393700" progId="Equation.3">
                  <p:embed/>
                  <p:pic>
                    <p:nvPicPr>
                      <p:cNvPr id="0" name="图片 3304"/>
                      <p:cNvPicPr/>
                      <p:nvPr/>
                    </p:nvPicPr>
                    <p:blipFill>
                      <a:blip r:embed="rId10"/>
                      <a:stretch>
                        <a:fillRect/>
                      </a:stretch>
                    </p:blipFill>
                    <p:spPr>
                      <a:xfrm>
                        <a:off x="7765415" y="2033270"/>
                        <a:ext cx="971550" cy="361950"/>
                      </a:xfrm>
                      <a:prstGeom prst="rect">
                        <a:avLst/>
                      </a:prstGeom>
                      <a:noFill/>
                      <a:ln w="38100">
                        <a:noFill/>
                        <a:miter/>
                      </a:ln>
                    </p:spPr>
                  </p:pic>
                </p:oleObj>
              </mc:Fallback>
            </mc:AlternateContent>
          </a:graphicData>
        </a:graphic>
      </p:graphicFrame>
      <p:sp>
        <p:nvSpPr>
          <p:cNvPr id="83975" name="文本框 83974"/>
          <p:cNvSpPr txBox="1"/>
          <p:nvPr/>
        </p:nvSpPr>
        <p:spPr>
          <a:xfrm>
            <a:off x="3688715" y="2776220"/>
            <a:ext cx="1752600" cy="457200"/>
          </a:xfrm>
          <a:prstGeom prst="rect">
            <a:avLst/>
          </a:prstGeom>
          <a:noFill/>
          <a:ln w="9525">
            <a:noFill/>
          </a:ln>
        </p:spPr>
        <p:txBody>
          <a:bodyPr anchor="t">
            <a:spAutoFit/>
          </a:bodyPr>
          <a:lstStyle/>
          <a:p>
            <a:pPr>
              <a:spcBef>
                <a:spcPct val="50000"/>
              </a:spcBef>
            </a:pPr>
            <a:r>
              <a:rPr lang="zh-CN" altLang="en-US" b="1">
                <a:latin typeface="Times New Roman" panose="02020603050405020304" pitchFamily="18" charset="0"/>
                <a:ea typeface="宋体" panose="02010600030101010101" pitchFamily="2" charset="-122"/>
              </a:rPr>
              <a:t>于是有</a:t>
            </a:r>
          </a:p>
        </p:txBody>
      </p:sp>
      <p:graphicFrame>
        <p:nvGraphicFramePr>
          <p:cNvPr id="83976" name="对象 83975"/>
          <p:cNvGraphicFramePr>
            <a:graphicFrameLocks noChangeAspect="1"/>
          </p:cNvGraphicFramePr>
          <p:nvPr/>
        </p:nvGraphicFramePr>
        <p:xfrm>
          <a:off x="5060315" y="2577783"/>
          <a:ext cx="1323975" cy="1265237"/>
        </p:xfrm>
        <a:graphic>
          <a:graphicData uri="http://schemas.openxmlformats.org/presentationml/2006/ole">
            <mc:AlternateContent xmlns:mc="http://schemas.openxmlformats.org/markup-compatibility/2006">
              <mc:Choice xmlns:v="urn:schemas-microsoft-com:vml" Requires="v">
                <p:oleObj spid="_x0000_s26746" r:id="rId11" imgW="1435735" imgH="1372235" progId="Equation.3">
                  <p:embed/>
                </p:oleObj>
              </mc:Choice>
              <mc:Fallback>
                <p:oleObj r:id="rId11" imgW="1435735" imgH="1372235" progId="Equation.3">
                  <p:embed/>
                  <p:pic>
                    <p:nvPicPr>
                      <p:cNvPr id="0" name="图片 3307"/>
                      <p:cNvPicPr/>
                      <p:nvPr/>
                    </p:nvPicPr>
                    <p:blipFill>
                      <a:blip r:embed="rId12"/>
                      <a:stretch>
                        <a:fillRect/>
                      </a:stretch>
                    </p:blipFill>
                    <p:spPr>
                      <a:xfrm>
                        <a:off x="5060315" y="2577783"/>
                        <a:ext cx="1323975" cy="1265237"/>
                      </a:xfrm>
                      <a:prstGeom prst="rect">
                        <a:avLst/>
                      </a:prstGeom>
                      <a:noFill/>
                      <a:ln w="38100">
                        <a:noFill/>
                        <a:miter/>
                      </a:ln>
                    </p:spPr>
                  </p:pic>
                </p:oleObj>
              </mc:Fallback>
            </mc:AlternateContent>
          </a:graphicData>
        </a:graphic>
      </p:graphicFrame>
      <p:graphicFrame>
        <p:nvGraphicFramePr>
          <p:cNvPr id="83977" name="对象 83976"/>
          <p:cNvGraphicFramePr>
            <a:graphicFrameLocks noChangeAspect="1"/>
          </p:cNvGraphicFramePr>
          <p:nvPr/>
        </p:nvGraphicFramePr>
        <p:xfrm>
          <a:off x="7270115" y="2817495"/>
          <a:ext cx="1752600" cy="401638"/>
        </p:xfrm>
        <a:graphic>
          <a:graphicData uri="http://schemas.openxmlformats.org/presentationml/2006/ole">
            <mc:AlternateContent xmlns:mc="http://schemas.openxmlformats.org/markup-compatibility/2006">
              <mc:Choice xmlns:v="urn:schemas-microsoft-com:vml" Requires="v">
                <p:oleObj spid="_x0000_s26747" r:id="rId13" imgW="1878965" imgH="431800" progId="Equation.3">
                  <p:embed/>
                </p:oleObj>
              </mc:Choice>
              <mc:Fallback>
                <p:oleObj r:id="rId13" imgW="1878965" imgH="431800" progId="Equation.3">
                  <p:embed/>
                  <p:pic>
                    <p:nvPicPr>
                      <p:cNvPr id="0" name="图片 3312"/>
                      <p:cNvPicPr/>
                      <p:nvPr/>
                    </p:nvPicPr>
                    <p:blipFill>
                      <a:blip r:embed="rId14"/>
                      <a:stretch>
                        <a:fillRect/>
                      </a:stretch>
                    </p:blipFill>
                    <p:spPr>
                      <a:xfrm>
                        <a:off x="7270115" y="2817495"/>
                        <a:ext cx="1752600" cy="401638"/>
                      </a:xfrm>
                      <a:prstGeom prst="rect">
                        <a:avLst/>
                      </a:prstGeom>
                      <a:noFill/>
                      <a:ln w="38100">
                        <a:noFill/>
                        <a:miter/>
                      </a:ln>
                    </p:spPr>
                  </p:pic>
                </p:oleObj>
              </mc:Fallback>
            </mc:AlternateContent>
          </a:graphicData>
        </a:graphic>
      </p:graphicFrame>
      <p:graphicFrame>
        <p:nvGraphicFramePr>
          <p:cNvPr id="83978" name="对象 83977"/>
          <p:cNvGraphicFramePr>
            <a:graphicFrameLocks noChangeAspect="1"/>
          </p:cNvGraphicFramePr>
          <p:nvPr/>
        </p:nvGraphicFramePr>
        <p:xfrm>
          <a:off x="3803015" y="4022408"/>
          <a:ext cx="2857500" cy="354012"/>
        </p:xfrm>
        <a:graphic>
          <a:graphicData uri="http://schemas.openxmlformats.org/presentationml/2006/ole">
            <mc:AlternateContent xmlns:mc="http://schemas.openxmlformats.org/markup-compatibility/2006">
              <mc:Choice xmlns:v="urn:schemas-microsoft-com:vml" Requires="v">
                <p:oleObj spid="_x0000_s26748" r:id="rId15" imgW="3161030" imgH="393700" progId="Equation.3">
                  <p:embed/>
                </p:oleObj>
              </mc:Choice>
              <mc:Fallback>
                <p:oleObj r:id="rId15" imgW="3161030" imgH="393700" progId="Equation.3">
                  <p:embed/>
                  <p:pic>
                    <p:nvPicPr>
                      <p:cNvPr id="0" name="图片 3305"/>
                      <p:cNvPicPr/>
                      <p:nvPr/>
                    </p:nvPicPr>
                    <p:blipFill>
                      <a:blip r:embed="rId16"/>
                      <a:stretch>
                        <a:fillRect/>
                      </a:stretch>
                    </p:blipFill>
                    <p:spPr>
                      <a:xfrm>
                        <a:off x="3803015" y="4022408"/>
                        <a:ext cx="2857500" cy="354012"/>
                      </a:xfrm>
                      <a:prstGeom prst="rect">
                        <a:avLst/>
                      </a:prstGeom>
                      <a:noFill/>
                      <a:ln w="38100">
                        <a:noFill/>
                        <a:miter/>
                      </a:ln>
                    </p:spPr>
                  </p:pic>
                </p:oleObj>
              </mc:Fallback>
            </mc:AlternateContent>
          </a:graphicData>
        </a:graphic>
      </p:graphicFrame>
      <p:graphicFrame>
        <p:nvGraphicFramePr>
          <p:cNvPr id="83979" name="对象 83978"/>
          <p:cNvGraphicFramePr>
            <a:graphicFrameLocks noChangeAspect="1"/>
          </p:cNvGraphicFramePr>
          <p:nvPr/>
        </p:nvGraphicFramePr>
        <p:xfrm>
          <a:off x="6993890" y="3995420"/>
          <a:ext cx="1998663" cy="390525"/>
        </p:xfrm>
        <a:graphic>
          <a:graphicData uri="http://schemas.openxmlformats.org/presentationml/2006/ole">
            <mc:AlternateContent xmlns:mc="http://schemas.openxmlformats.org/markup-compatibility/2006">
              <mc:Choice xmlns:v="urn:schemas-microsoft-com:vml" Requires="v">
                <p:oleObj spid="_x0000_s26749" r:id="rId17" imgW="2146300" imgH="419100" progId="Equation.3">
                  <p:embed/>
                </p:oleObj>
              </mc:Choice>
              <mc:Fallback>
                <p:oleObj r:id="rId17" imgW="2146300" imgH="419100" progId="Equation.3">
                  <p:embed/>
                  <p:pic>
                    <p:nvPicPr>
                      <p:cNvPr id="0" name="图片 3303"/>
                      <p:cNvPicPr/>
                      <p:nvPr/>
                    </p:nvPicPr>
                    <p:blipFill>
                      <a:blip r:embed="rId18"/>
                      <a:stretch>
                        <a:fillRect/>
                      </a:stretch>
                    </p:blipFill>
                    <p:spPr>
                      <a:xfrm>
                        <a:off x="6993890" y="3995420"/>
                        <a:ext cx="1998663" cy="390525"/>
                      </a:xfrm>
                      <a:prstGeom prst="rect">
                        <a:avLst/>
                      </a:prstGeom>
                      <a:noFill/>
                      <a:ln w="38100">
                        <a:noFill/>
                        <a:miter/>
                      </a:ln>
                    </p:spPr>
                  </p:pic>
                </p:oleObj>
              </mc:Fallback>
            </mc:AlternateContent>
          </a:graphicData>
        </a:graphic>
      </p:graphicFrame>
      <p:graphicFrame>
        <p:nvGraphicFramePr>
          <p:cNvPr id="83980" name="对象 83979"/>
          <p:cNvGraphicFramePr>
            <a:graphicFrameLocks noChangeAspect="1"/>
          </p:cNvGraphicFramePr>
          <p:nvPr/>
        </p:nvGraphicFramePr>
        <p:xfrm>
          <a:off x="3764915" y="4681220"/>
          <a:ext cx="2378075" cy="762000"/>
        </p:xfrm>
        <a:graphic>
          <a:graphicData uri="http://schemas.openxmlformats.org/presentationml/2006/ole">
            <mc:AlternateContent xmlns:mc="http://schemas.openxmlformats.org/markup-compatibility/2006">
              <mc:Choice xmlns:v="urn:schemas-microsoft-com:vml" Requires="v">
                <p:oleObj spid="_x0000_s26750" r:id="rId19" imgW="2616200" imgH="838200" progId="Equation.3">
                  <p:embed/>
                </p:oleObj>
              </mc:Choice>
              <mc:Fallback>
                <p:oleObj r:id="rId19" imgW="2616200" imgH="838200" progId="Equation.3">
                  <p:embed/>
                  <p:pic>
                    <p:nvPicPr>
                      <p:cNvPr id="0" name="图片 3302"/>
                      <p:cNvPicPr/>
                      <p:nvPr/>
                    </p:nvPicPr>
                    <p:blipFill>
                      <a:blip r:embed="rId20"/>
                      <a:stretch>
                        <a:fillRect/>
                      </a:stretch>
                    </p:blipFill>
                    <p:spPr>
                      <a:xfrm>
                        <a:off x="3764915" y="4681220"/>
                        <a:ext cx="2378075" cy="762000"/>
                      </a:xfrm>
                      <a:prstGeom prst="rect">
                        <a:avLst/>
                      </a:prstGeom>
                      <a:noFill/>
                      <a:ln w="38100">
                        <a:noFill/>
                        <a:miter/>
                      </a:ln>
                    </p:spPr>
                  </p:pic>
                </p:oleObj>
              </mc:Fallback>
            </mc:AlternateContent>
          </a:graphicData>
        </a:graphic>
      </p:graphicFrame>
      <p:graphicFrame>
        <p:nvGraphicFramePr>
          <p:cNvPr id="83981" name="对象 83980"/>
          <p:cNvGraphicFramePr>
            <a:graphicFrameLocks noChangeAspect="1"/>
          </p:cNvGraphicFramePr>
          <p:nvPr/>
        </p:nvGraphicFramePr>
        <p:xfrm>
          <a:off x="6284278" y="4681220"/>
          <a:ext cx="1295400" cy="1249363"/>
        </p:xfrm>
        <a:graphic>
          <a:graphicData uri="http://schemas.openxmlformats.org/presentationml/2006/ole">
            <mc:AlternateContent xmlns:mc="http://schemas.openxmlformats.org/markup-compatibility/2006">
              <mc:Choice xmlns:v="urn:schemas-microsoft-com:vml" Requires="v">
                <p:oleObj spid="_x0000_s26751" r:id="rId21" imgW="1423035" imgH="1372235" progId="Equation.3">
                  <p:embed/>
                </p:oleObj>
              </mc:Choice>
              <mc:Fallback>
                <p:oleObj r:id="rId21" imgW="1423035" imgH="1372235" progId="Equation.3">
                  <p:embed/>
                  <p:pic>
                    <p:nvPicPr>
                      <p:cNvPr id="0" name="图片 3292"/>
                      <p:cNvPicPr/>
                      <p:nvPr/>
                    </p:nvPicPr>
                    <p:blipFill>
                      <a:blip r:embed="rId22"/>
                      <a:stretch>
                        <a:fillRect/>
                      </a:stretch>
                    </p:blipFill>
                    <p:spPr>
                      <a:xfrm>
                        <a:off x="6284278" y="4681220"/>
                        <a:ext cx="1295400" cy="1249363"/>
                      </a:xfrm>
                      <a:prstGeom prst="rect">
                        <a:avLst/>
                      </a:prstGeom>
                      <a:noFill/>
                      <a:ln w="38100">
                        <a:noFill/>
                        <a:miter/>
                      </a:ln>
                    </p:spPr>
                  </p:pic>
                </p:oleObj>
              </mc:Fallback>
            </mc:AlternateContent>
          </a:graphicData>
        </a:graphic>
      </p:graphicFrame>
      <p:graphicFrame>
        <p:nvGraphicFramePr>
          <p:cNvPr id="83982" name="对象 83981"/>
          <p:cNvGraphicFramePr>
            <a:graphicFrameLocks noChangeAspect="1"/>
          </p:cNvGraphicFramePr>
          <p:nvPr/>
        </p:nvGraphicFramePr>
        <p:xfrm>
          <a:off x="7651115" y="4681220"/>
          <a:ext cx="1039813" cy="831850"/>
        </p:xfrm>
        <a:graphic>
          <a:graphicData uri="http://schemas.openxmlformats.org/presentationml/2006/ole">
            <mc:AlternateContent xmlns:mc="http://schemas.openxmlformats.org/markup-compatibility/2006">
              <mc:Choice xmlns:v="urn:schemas-microsoft-com:vml" Requires="v">
                <p:oleObj spid="_x0000_s26752" r:id="rId23" imgW="1143635" imgH="915035" progId="Equation.3">
                  <p:embed/>
                </p:oleObj>
              </mc:Choice>
              <mc:Fallback>
                <p:oleObj r:id="rId23" imgW="1143635" imgH="915035" progId="Equation.3">
                  <p:embed/>
                  <p:pic>
                    <p:nvPicPr>
                      <p:cNvPr id="0" name="图片 3293"/>
                      <p:cNvPicPr/>
                      <p:nvPr/>
                    </p:nvPicPr>
                    <p:blipFill>
                      <a:blip r:embed="rId24"/>
                      <a:stretch>
                        <a:fillRect/>
                      </a:stretch>
                    </p:blipFill>
                    <p:spPr>
                      <a:xfrm>
                        <a:off x="7651115" y="4681220"/>
                        <a:ext cx="1039813" cy="831850"/>
                      </a:xfrm>
                      <a:prstGeom prst="rect">
                        <a:avLst/>
                      </a:prstGeom>
                      <a:noFill/>
                      <a:ln w="38100">
                        <a:noFill/>
                        <a:miter/>
                      </a:ln>
                    </p:spPr>
                  </p:pic>
                </p:oleObj>
              </mc:Fallback>
            </mc:AlternateContent>
          </a:graphicData>
        </a:graphic>
      </p:graphicFrame>
      <p:graphicFrame>
        <p:nvGraphicFramePr>
          <p:cNvPr id="83983" name="对象 83982"/>
          <p:cNvGraphicFramePr>
            <a:graphicFrameLocks noChangeAspect="1"/>
          </p:cNvGraphicFramePr>
          <p:nvPr/>
        </p:nvGraphicFramePr>
        <p:xfrm>
          <a:off x="3820160" y="5513070"/>
          <a:ext cx="2322513" cy="831850"/>
        </p:xfrm>
        <a:graphic>
          <a:graphicData uri="http://schemas.openxmlformats.org/presentationml/2006/ole">
            <mc:AlternateContent xmlns:mc="http://schemas.openxmlformats.org/markup-compatibility/2006">
              <mc:Choice xmlns:v="urn:schemas-microsoft-com:vml" Requires="v">
                <p:oleObj spid="_x0000_s26753" r:id="rId25" imgW="2552700" imgH="914400" progId="Equation.3">
                  <p:embed/>
                </p:oleObj>
              </mc:Choice>
              <mc:Fallback>
                <p:oleObj r:id="rId25" imgW="2552700" imgH="914400" progId="Equation.3">
                  <p:embed/>
                  <p:pic>
                    <p:nvPicPr>
                      <p:cNvPr id="0" name="图片 3308"/>
                      <p:cNvPicPr/>
                      <p:nvPr/>
                    </p:nvPicPr>
                    <p:blipFill>
                      <a:blip r:embed="rId26"/>
                      <a:stretch>
                        <a:fillRect/>
                      </a:stretch>
                    </p:blipFill>
                    <p:spPr>
                      <a:xfrm>
                        <a:off x="3820160" y="5513070"/>
                        <a:ext cx="2322513" cy="831850"/>
                      </a:xfrm>
                      <a:prstGeom prst="rect">
                        <a:avLst/>
                      </a:prstGeom>
                      <a:noFill/>
                      <a:ln w="38100">
                        <a:noFill/>
                        <a:miter/>
                      </a:ln>
                    </p:spPr>
                  </p:pic>
                </p:oleObj>
              </mc:Fallback>
            </mc:AlternateContent>
          </a:graphicData>
        </a:graphic>
      </p:graphicFrame>
      <p:graphicFrame>
        <p:nvGraphicFramePr>
          <p:cNvPr id="83984" name="对象 83983"/>
          <p:cNvGraphicFramePr>
            <a:graphicFrameLocks noChangeAspect="1"/>
          </p:cNvGraphicFramePr>
          <p:nvPr/>
        </p:nvGraphicFramePr>
        <p:xfrm>
          <a:off x="7632065" y="1404620"/>
          <a:ext cx="2817813" cy="395288"/>
        </p:xfrm>
        <a:graphic>
          <a:graphicData uri="http://schemas.openxmlformats.org/presentationml/2006/ole">
            <mc:AlternateContent xmlns:mc="http://schemas.openxmlformats.org/markup-compatibility/2006">
              <mc:Choice xmlns:v="urn:schemas-microsoft-com:vml" Requires="v">
                <p:oleObj spid="_x0000_s26754" r:id="rId27" imgW="3059430" imgH="431800" progId="Equation.3">
                  <p:embed/>
                </p:oleObj>
              </mc:Choice>
              <mc:Fallback>
                <p:oleObj r:id="rId27" imgW="3059430" imgH="431800" progId="Equation.3">
                  <p:embed/>
                  <p:pic>
                    <p:nvPicPr>
                      <p:cNvPr id="0" name="图片 3298"/>
                      <p:cNvPicPr/>
                      <p:nvPr/>
                    </p:nvPicPr>
                    <p:blipFill>
                      <a:blip r:embed="rId28"/>
                      <a:stretch>
                        <a:fillRect/>
                      </a:stretch>
                    </p:blipFill>
                    <p:spPr>
                      <a:xfrm>
                        <a:off x="7632065" y="1404620"/>
                        <a:ext cx="2817813" cy="39528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971"/>
                                        </p:tgtEl>
                                        <p:attrNameLst>
                                          <p:attrName>style.visibility</p:attrName>
                                        </p:attrNameLst>
                                      </p:cBhvr>
                                      <p:to>
                                        <p:strVal val="visible"/>
                                      </p:to>
                                    </p:set>
                                    <p:animEffect transition="in" filter="wipe(left)">
                                      <p:cBhvr>
                                        <p:cTn id="7" dur="500"/>
                                        <p:tgtEl>
                                          <p:spTgt spid="83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wipe(left)">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984"/>
                                        </p:tgtEl>
                                        <p:attrNameLst>
                                          <p:attrName>style.visibility</p:attrName>
                                        </p:attrNameLst>
                                      </p:cBhvr>
                                      <p:to>
                                        <p:strVal val="visible"/>
                                      </p:to>
                                    </p:set>
                                    <p:animEffect transition="in" filter="wipe(left)">
                                      <p:cBhvr>
                                        <p:cTn id="17" dur="500"/>
                                        <p:tgtEl>
                                          <p:spTgt spid="839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3973"/>
                                        </p:tgtEl>
                                        <p:attrNameLst>
                                          <p:attrName>style.visibility</p:attrName>
                                        </p:attrNameLst>
                                      </p:cBhvr>
                                      <p:to>
                                        <p:strVal val="visible"/>
                                      </p:to>
                                    </p:set>
                                    <p:animEffect transition="in" filter="wipe(left)">
                                      <p:cBhvr>
                                        <p:cTn id="22" dur="500"/>
                                        <p:tgtEl>
                                          <p:spTgt spid="839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74"/>
                                        </p:tgtEl>
                                        <p:attrNameLst>
                                          <p:attrName>style.visibility</p:attrName>
                                        </p:attrNameLst>
                                      </p:cBhvr>
                                      <p:to>
                                        <p:strVal val="visible"/>
                                      </p:to>
                                    </p:set>
                                    <p:animEffect transition="in" filter="wipe(left)">
                                      <p:cBhvr>
                                        <p:cTn id="27" dur="500"/>
                                        <p:tgtEl>
                                          <p:spTgt spid="839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83975"/>
                                        </p:tgtEl>
                                        <p:attrNameLst>
                                          <p:attrName>style.visibility</p:attrName>
                                        </p:attrNameLst>
                                      </p:cBhvr>
                                      <p:to>
                                        <p:strVal val="visible"/>
                                      </p:to>
                                    </p:set>
                                    <p:animEffect transition="in" filter="wipe(left)">
                                      <p:cBhvr>
                                        <p:cTn id="32" dur="80"/>
                                        <p:tgtEl>
                                          <p:spTgt spid="8397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976"/>
                                        </p:tgtEl>
                                        <p:attrNameLst>
                                          <p:attrName>style.visibility</p:attrName>
                                        </p:attrNameLst>
                                      </p:cBhvr>
                                      <p:to>
                                        <p:strVal val="visible"/>
                                      </p:to>
                                    </p:set>
                                    <p:animEffect transition="in" filter="wipe(left)">
                                      <p:cBhvr>
                                        <p:cTn id="37" dur="500"/>
                                        <p:tgtEl>
                                          <p:spTgt spid="839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3977"/>
                                        </p:tgtEl>
                                        <p:attrNameLst>
                                          <p:attrName>style.visibility</p:attrName>
                                        </p:attrNameLst>
                                      </p:cBhvr>
                                      <p:to>
                                        <p:strVal val="visible"/>
                                      </p:to>
                                    </p:set>
                                    <p:animEffect transition="in" filter="wipe(left)">
                                      <p:cBhvr>
                                        <p:cTn id="42" dur="500"/>
                                        <p:tgtEl>
                                          <p:spTgt spid="8397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3978"/>
                                        </p:tgtEl>
                                        <p:attrNameLst>
                                          <p:attrName>style.visibility</p:attrName>
                                        </p:attrNameLst>
                                      </p:cBhvr>
                                      <p:to>
                                        <p:strVal val="visible"/>
                                      </p:to>
                                    </p:set>
                                    <p:animEffect transition="in" filter="wipe(left)">
                                      <p:cBhvr>
                                        <p:cTn id="47" dur="500"/>
                                        <p:tgtEl>
                                          <p:spTgt spid="8397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979"/>
                                        </p:tgtEl>
                                        <p:attrNameLst>
                                          <p:attrName>style.visibility</p:attrName>
                                        </p:attrNameLst>
                                      </p:cBhvr>
                                      <p:to>
                                        <p:strVal val="visible"/>
                                      </p:to>
                                    </p:set>
                                    <p:animEffect transition="in" filter="wipe(left)">
                                      <p:cBhvr>
                                        <p:cTn id="52" dur="500"/>
                                        <p:tgtEl>
                                          <p:spTgt spid="839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3980"/>
                                        </p:tgtEl>
                                        <p:attrNameLst>
                                          <p:attrName>style.visibility</p:attrName>
                                        </p:attrNameLst>
                                      </p:cBhvr>
                                      <p:to>
                                        <p:strVal val="visible"/>
                                      </p:to>
                                    </p:set>
                                    <p:animEffect transition="in" filter="wipe(left)">
                                      <p:cBhvr>
                                        <p:cTn id="57" dur="500"/>
                                        <p:tgtEl>
                                          <p:spTgt spid="839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3981"/>
                                        </p:tgtEl>
                                        <p:attrNameLst>
                                          <p:attrName>style.visibility</p:attrName>
                                        </p:attrNameLst>
                                      </p:cBhvr>
                                      <p:to>
                                        <p:strVal val="visible"/>
                                      </p:to>
                                    </p:set>
                                    <p:animEffect transition="in" filter="wipe(left)">
                                      <p:cBhvr>
                                        <p:cTn id="62" dur="500"/>
                                        <p:tgtEl>
                                          <p:spTgt spid="839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3982"/>
                                        </p:tgtEl>
                                        <p:attrNameLst>
                                          <p:attrName>style.visibility</p:attrName>
                                        </p:attrNameLst>
                                      </p:cBhvr>
                                      <p:to>
                                        <p:strVal val="visible"/>
                                      </p:to>
                                    </p:set>
                                    <p:animEffect transition="in" filter="wipe(left)">
                                      <p:cBhvr>
                                        <p:cTn id="67" dur="500"/>
                                        <p:tgtEl>
                                          <p:spTgt spid="8398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3983"/>
                                        </p:tgtEl>
                                        <p:attrNameLst>
                                          <p:attrName>style.visibility</p:attrName>
                                        </p:attrNameLst>
                                      </p:cBhvr>
                                      <p:to>
                                        <p:strVal val="visible"/>
                                      </p:to>
                                    </p:set>
                                    <p:animEffect transition="in" filter="wipe(left)">
                                      <p:cBhvr>
                                        <p:cTn id="72" dur="500"/>
                                        <p:tgtEl>
                                          <p:spTgt spid="83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26795"/>
            <a:ext cx="10330815" cy="534924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4993" name="文本框 84993"/>
          <p:cNvSpPr txBox="1"/>
          <p:nvPr/>
        </p:nvSpPr>
        <p:spPr>
          <a:xfrm>
            <a:off x="2634933" y="1022350"/>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a:t>
            </a:r>
            <a:endParaRPr lang="en-US" altLang="zh-CN" sz="2800" b="1">
              <a:latin typeface="Times New Roman" panose="02020603050405020304" pitchFamily="18" charset="0"/>
              <a:ea typeface="宋体" panose="02010600030101010101" pitchFamily="2" charset="-122"/>
            </a:endParaRPr>
          </a:p>
        </p:txBody>
      </p:sp>
      <p:graphicFrame>
        <p:nvGraphicFramePr>
          <p:cNvPr id="84994" name="对象 84994"/>
          <p:cNvGraphicFramePr>
            <a:graphicFrameLocks noChangeAspect="1"/>
          </p:cNvGraphicFramePr>
          <p:nvPr/>
        </p:nvGraphicFramePr>
        <p:xfrm>
          <a:off x="3528695" y="1125538"/>
          <a:ext cx="4140200" cy="430212"/>
        </p:xfrm>
        <a:graphic>
          <a:graphicData uri="http://schemas.openxmlformats.org/presentationml/2006/ole">
            <mc:AlternateContent xmlns:mc="http://schemas.openxmlformats.org/markup-compatibility/2006">
              <mc:Choice xmlns:v="urn:schemas-microsoft-com:vml" Requires="v">
                <p:oleObj spid="_x0000_s27757" r:id="rId3" imgW="4138295" imgH="431800" progId="Equation.3">
                  <p:embed/>
                </p:oleObj>
              </mc:Choice>
              <mc:Fallback>
                <p:oleObj r:id="rId3" imgW="4138295" imgH="431800" progId="Equation.3">
                  <p:embed/>
                  <p:pic>
                    <p:nvPicPr>
                      <p:cNvPr id="0" name="图片 3310"/>
                      <p:cNvPicPr/>
                      <p:nvPr/>
                    </p:nvPicPr>
                    <p:blipFill>
                      <a:blip r:embed="rId4"/>
                      <a:stretch>
                        <a:fillRect/>
                      </a:stretch>
                    </p:blipFill>
                    <p:spPr>
                      <a:xfrm>
                        <a:off x="3528695" y="1125538"/>
                        <a:ext cx="4140200" cy="430212"/>
                      </a:xfrm>
                      <a:prstGeom prst="rect">
                        <a:avLst/>
                      </a:prstGeom>
                      <a:noFill/>
                      <a:ln w="38100">
                        <a:noFill/>
                        <a:miter/>
                      </a:ln>
                    </p:spPr>
                  </p:pic>
                </p:oleObj>
              </mc:Fallback>
            </mc:AlternateContent>
          </a:graphicData>
        </a:graphic>
      </p:graphicFrame>
      <p:sp>
        <p:nvSpPr>
          <p:cNvPr id="84996" name="文本框 84995"/>
          <p:cNvSpPr txBox="1"/>
          <p:nvPr/>
        </p:nvSpPr>
        <p:spPr>
          <a:xfrm>
            <a:off x="2634933" y="1798638"/>
            <a:ext cx="8382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84997" name="对象 84996"/>
          <p:cNvGraphicFramePr>
            <a:graphicFrameLocks noChangeAspect="1"/>
          </p:cNvGraphicFramePr>
          <p:nvPr/>
        </p:nvGraphicFramePr>
        <p:xfrm>
          <a:off x="3452495" y="1693863"/>
          <a:ext cx="5775325" cy="776287"/>
        </p:xfrm>
        <a:graphic>
          <a:graphicData uri="http://schemas.openxmlformats.org/presentationml/2006/ole">
            <mc:AlternateContent xmlns:mc="http://schemas.openxmlformats.org/markup-compatibility/2006">
              <mc:Choice xmlns:v="urn:schemas-microsoft-com:vml" Requires="v">
                <p:oleObj spid="_x0000_s27758" r:id="rId5" imgW="6146800" imgH="825500" progId="Equation.3">
                  <p:embed/>
                </p:oleObj>
              </mc:Choice>
              <mc:Fallback>
                <p:oleObj r:id="rId5" imgW="6146800" imgH="825500" progId="Equation.3">
                  <p:embed/>
                  <p:pic>
                    <p:nvPicPr>
                      <p:cNvPr id="0" name="图片 3306"/>
                      <p:cNvPicPr/>
                      <p:nvPr/>
                    </p:nvPicPr>
                    <p:blipFill>
                      <a:blip r:embed="rId6"/>
                      <a:stretch>
                        <a:fillRect/>
                      </a:stretch>
                    </p:blipFill>
                    <p:spPr>
                      <a:xfrm>
                        <a:off x="3452495" y="1693863"/>
                        <a:ext cx="5775325" cy="776287"/>
                      </a:xfrm>
                      <a:prstGeom prst="rect">
                        <a:avLst/>
                      </a:prstGeom>
                      <a:noFill/>
                      <a:ln w="38100">
                        <a:noFill/>
                        <a:miter/>
                      </a:ln>
                    </p:spPr>
                  </p:pic>
                </p:oleObj>
              </mc:Fallback>
            </mc:AlternateContent>
          </a:graphicData>
        </a:graphic>
      </p:graphicFrame>
      <p:graphicFrame>
        <p:nvGraphicFramePr>
          <p:cNvPr id="84998" name="对象 84997"/>
          <p:cNvGraphicFramePr>
            <a:graphicFrameLocks noChangeAspect="1"/>
          </p:cNvGraphicFramePr>
          <p:nvPr/>
        </p:nvGraphicFramePr>
        <p:xfrm>
          <a:off x="2711133" y="2762250"/>
          <a:ext cx="2994025" cy="393700"/>
        </p:xfrm>
        <a:graphic>
          <a:graphicData uri="http://schemas.openxmlformats.org/presentationml/2006/ole">
            <mc:AlternateContent xmlns:mc="http://schemas.openxmlformats.org/markup-compatibility/2006">
              <mc:Choice xmlns:v="urn:schemas-microsoft-com:vml" Requires="v">
                <p:oleObj spid="_x0000_s27759" r:id="rId7" imgW="3187700" imgH="419100" progId="Equation.3">
                  <p:embed/>
                </p:oleObj>
              </mc:Choice>
              <mc:Fallback>
                <p:oleObj r:id="rId7" imgW="3187700" imgH="419100" progId="Equation.3">
                  <p:embed/>
                  <p:pic>
                    <p:nvPicPr>
                      <p:cNvPr id="0" name="图片 3291"/>
                      <p:cNvPicPr/>
                      <p:nvPr/>
                    </p:nvPicPr>
                    <p:blipFill>
                      <a:blip r:embed="rId8"/>
                      <a:stretch>
                        <a:fillRect/>
                      </a:stretch>
                    </p:blipFill>
                    <p:spPr>
                      <a:xfrm>
                        <a:off x="2711133" y="2762250"/>
                        <a:ext cx="2994025" cy="393700"/>
                      </a:xfrm>
                      <a:prstGeom prst="rect">
                        <a:avLst/>
                      </a:prstGeom>
                      <a:noFill/>
                      <a:ln w="38100">
                        <a:noFill/>
                        <a:miter/>
                      </a:ln>
                    </p:spPr>
                  </p:pic>
                </p:oleObj>
              </mc:Fallback>
            </mc:AlternateContent>
          </a:graphicData>
        </a:graphic>
      </p:graphicFrame>
      <p:graphicFrame>
        <p:nvGraphicFramePr>
          <p:cNvPr id="84999" name="对象 84998"/>
          <p:cNvGraphicFramePr>
            <a:graphicFrameLocks noChangeAspect="1"/>
          </p:cNvGraphicFramePr>
          <p:nvPr/>
        </p:nvGraphicFramePr>
        <p:xfrm>
          <a:off x="6238558" y="2754313"/>
          <a:ext cx="2957512" cy="441325"/>
        </p:xfrm>
        <a:graphic>
          <a:graphicData uri="http://schemas.openxmlformats.org/presentationml/2006/ole">
            <mc:AlternateContent xmlns:mc="http://schemas.openxmlformats.org/markup-compatibility/2006">
              <mc:Choice xmlns:v="urn:schemas-microsoft-com:vml" Requires="v">
                <p:oleObj spid="_x0000_s27760" r:id="rId9" imgW="3149600" imgH="469900" progId="Equation.3">
                  <p:embed/>
                </p:oleObj>
              </mc:Choice>
              <mc:Fallback>
                <p:oleObj r:id="rId9" imgW="3149600" imgH="469900" progId="Equation.3">
                  <p:embed/>
                  <p:pic>
                    <p:nvPicPr>
                      <p:cNvPr id="0" name="图片 3299"/>
                      <p:cNvPicPr/>
                      <p:nvPr/>
                    </p:nvPicPr>
                    <p:blipFill>
                      <a:blip r:embed="rId10"/>
                      <a:stretch>
                        <a:fillRect/>
                      </a:stretch>
                    </p:blipFill>
                    <p:spPr>
                      <a:xfrm>
                        <a:off x="6238558" y="2754313"/>
                        <a:ext cx="2957512" cy="441325"/>
                      </a:xfrm>
                      <a:prstGeom prst="rect">
                        <a:avLst/>
                      </a:prstGeom>
                      <a:noFill/>
                      <a:ln w="38100">
                        <a:noFill/>
                        <a:miter/>
                      </a:ln>
                    </p:spPr>
                  </p:pic>
                </p:oleObj>
              </mc:Fallback>
            </mc:AlternateContent>
          </a:graphicData>
        </a:graphic>
      </p:graphicFrame>
      <p:graphicFrame>
        <p:nvGraphicFramePr>
          <p:cNvPr id="85000" name="对象 84999"/>
          <p:cNvGraphicFramePr>
            <a:graphicFrameLocks noChangeAspect="1"/>
          </p:cNvGraphicFramePr>
          <p:nvPr/>
        </p:nvGraphicFramePr>
        <p:xfrm>
          <a:off x="2711133" y="3440113"/>
          <a:ext cx="2801937" cy="858837"/>
        </p:xfrm>
        <a:graphic>
          <a:graphicData uri="http://schemas.openxmlformats.org/presentationml/2006/ole">
            <mc:AlternateContent xmlns:mc="http://schemas.openxmlformats.org/markup-compatibility/2006">
              <mc:Choice xmlns:v="urn:schemas-microsoft-com:vml" Requires="v">
                <p:oleObj spid="_x0000_s27761" r:id="rId11" imgW="2984500" imgH="914400" progId="Equation.3">
                  <p:embed/>
                </p:oleObj>
              </mc:Choice>
              <mc:Fallback>
                <p:oleObj r:id="rId11" imgW="2984500" imgH="914400" progId="Equation.3">
                  <p:embed/>
                  <p:pic>
                    <p:nvPicPr>
                      <p:cNvPr id="0" name="图片 3313"/>
                      <p:cNvPicPr/>
                      <p:nvPr/>
                    </p:nvPicPr>
                    <p:blipFill>
                      <a:blip r:embed="rId12"/>
                      <a:stretch>
                        <a:fillRect/>
                      </a:stretch>
                    </p:blipFill>
                    <p:spPr>
                      <a:xfrm>
                        <a:off x="2711133" y="3440113"/>
                        <a:ext cx="2801937" cy="858837"/>
                      </a:xfrm>
                      <a:prstGeom prst="rect">
                        <a:avLst/>
                      </a:prstGeom>
                      <a:noFill/>
                      <a:ln w="38100">
                        <a:noFill/>
                        <a:miter/>
                      </a:ln>
                    </p:spPr>
                  </p:pic>
                </p:oleObj>
              </mc:Fallback>
            </mc:AlternateContent>
          </a:graphicData>
        </a:graphic>
      </p:graphicFrame>
      <p:graphicFrame>
        <p:nvGraphicFramePr>
          <p:cNvPr id="85001" name="对象 85000"/>
          <p:cNvGraphicFramePr>
            <a:graphicFrameLocks noChangeAspect="1"/>
          </p:cNvGraphicFramePr>
          <p:nvPr/>
        </p:nvGraphicFramePr>
        <p:xfrm>
          <a:off x="5606733" y="3440113"/>
          <a:ext cx="1014412" cy="858837"/>
        </p:xfrm>
        <a:graphic>
          <a:graphicData uri="http://schemas.openxmlformats.org/presentationml/2006/ole">
            <mc:AlternateContent xmlns:mc="http://schemas.openxmlformats.org/markup-compatibility/2006">
              <mc:Choice xmlns:v="urn:schemas-microsoft-com:vml" Requires="v">
                <p:oleObj spid="_x0000_s27762" r:id="rId13" imgW="1080135" imgH="915035" progId="Equation.3">
                  <p:embed/>
                </p:oleObj>
              </mc:Choice>
              <mc:Fallback>
                <p:oleObj r:id="rId13" imgW="1080135" imgH="915035" progId="Equation.3">
                  <p:embed/>
                  <p:pic>
                    <p:nvPicPr>
                      <p:cNvPr id="0" name="图片 3294"/>
                      <p:cNvPicPr/>
                      <p:nvPr/>
                    </p:nvPicPr>
                    <p:blipFill>
                      <a:blip r:embed="rId14"/>
                      <a:stretch>
                        <a:fillRect/>
                      </a:stretch>
                    </p:blipFill>
                    <p:spPr>
                      <a:xfrm>
                        <a:off x="5606733" y="3440113"/>
                        <a:ext cx="1014412" cy="858837"/>
                      </a:xfrm>
                      <a:prstGeom prst="rect">
                        <a:avLst/>
                      </a:prstGeom>
                      <a:noFill/>
                      <a:ln w="38100">
                        <a:noFill/>
                        <a:miter/>
                      </a:ln>
                    </p:spPr>
                  </p:pic>
                </p:oleObj>
              </mc:Fallback>
            </mc:AlternateContent>
          </a:graphicData>
        </a:graphic>
      </p:graphicFrame>
      <p:graphicFrame>
        <p:nvGraphicFramePr>
          <p:cNvPr id="85002" name="对象 85001"/>
          <p:cNvGraphicFramePr>
            <a:graphicFrameLocks noChangeAspect="1"/>
          </p:cNvGraphicFramePr>
          <p:nvPr/>
        </p:nvGraphicFramePr>
        <p:xfrm>
          <a:off x="6673533" y="3430588"/>
          <a:ext cx="1824037" cy="906462"/>
        </p:xfrm>
        <a:graphic>
          <a:graphicData uri="http://schemas.openxmlformats.org/presentationml/2006/ole">
            <mc:AlternateContent xmlns:mc="http://schemas.openxmlformats.org/markup-compatibility/2006">
              <mc:Choice xmlns:v="urn:schemas-microsoft-com:vml" Requires="v">
                <p:oleObj spid="_x0000_s27763" r:id="rId15" imgW="1943100" imgH="965200" progId="Equation.3">
                  <p:embed/>
                </p:oleObj>
              </mc:Choice>
              <mc:Fallback>
                <p:oleObj r:id="rId15" imgW="1943100" imgH="965200" progId="Equation.3">
                  <p:embed/>
                  <p:pic>
                    <p:nvPicPr>
                      <p:cNvPr id="0" name="图片 3309"/>
                      <p:cNvPicPr/>
                      <p:nvPr/>
                    </p:nvPicPr>
                    <p:blipFill>
                      <a:blip r:embed="rId16"/>
                      <a:stretch>
                        <a:fillRect/>
                      </a:stretch>
                    </p:blipFill>
                    <p:spPr>
                      <a:xfrm>
                        <a:off x="6673533" y="3430588"/>
                        <a:ext cx="1824037" cy="906462"/>
                      </a:xfrm>
                      <a:prstGeom prst="rect">
                        <a:avLst/>
                      </a:prstGeom>
                      <a:noFill/>
                      <a:ln w="38100">
                        <a:noFill/>
                        <a:miter/>
                      </a:ln>
                    </p:spPr>
                  </p:pic>
                </p:oleObj>
              </mc:Fallback>
            </mc:AlternateContent>
          </a:graphicData>
        </a:graphic>
      </p:graphicFrame>
      <p:graphicFrame>
        <p:nvGraphicFramePr>
          <p:cNvPr id="85003" name="对象 85002"/>
          <p:cNvGraphicFramePr>
            <a:graphicFrameLocks noChangeAspect="1"/>
          </p:cNvGraphicFramePr>
          <p:nvPr/>
        </p:nvGraphicFramePr>
        <p:xfrm>
          <a:off x="8578533" y="3460750"/>
          <a:ext cx="1503362" cy="835025"/>
        </p:xfrm>
        <a:graphic>
          <a:graphicData uri="http://schemas.openxmlformats.org/presentationml/2006/ole">
            <mc:AlternateContent xmlns:mc="http://schemas.openxmlformats.org/markup-compatibility/2006">
              <mc:Choice xmlns:v="urn:schemas-microsoft-com:vml" Requires="v">
                <p:oleObj spid="_x0000_s27764" r:id="rId17" imgW="1600200" imgH="889000" progId="Equation.3">
                  <p:embed/>
                </p:oleObj>
              </mc:Choice>
              <mc:Fallback>
                <p:oleObj r:id="rId17" imgW="1600200" imgH="889000" progId="Equation.3">
                  <p:embed/>
                  <p:pic>
                    <p:nvPicPr>
                      <p:cNvPr id="0" name="图片 3295"/>
                      <p:cNvPicPr/>
                      <p:nvPr/>
                    </p:nvPicPr>
                    <p:blipFill>
                      <a:blip r:embed="rId18"/>
                      <a:stretch>
                        <a:fillRect/>
                      </a:stretch>
                    </p:blipFill>
                    <p:spPr>
                      <a:xfrm>
                        <a:off x="8578533" y="3460750"/>
                        <a:ext cx="1503362" cy="835025"/>
                      </a:xfrm>
                      <a:prstGeom prst="rect">
                        <a:avLst/>
                      </a:prstGeom>
                      <a:noFill/>
                      <a:ln w="38100">
                        <a:noFill/>
                        <a:miter/>
                      </a:ln>
                    </p:spPr>
                  </p:pic>
                </p:oleObj>
              </mc:Fallback>
            </mc:AlternateContent>
          </a:graphicData>
        </a:graphic>
      </p:graphicFrame>
      <p:graphicFrame>
        <p:nvGraphicFramePr>
          <p:cNvPr id="85004" name="对象 85003"/>
          <p:cNvGraphicFramePr>
            <a:graphicFrameLocks noChangeAspect="1"/>
          </p:cNvGraphicFramePr>
          <p:nvPr/>
        </p:nvGraphicFramePr>
        <p:xfrm>
          <a:off x="4463733" y="4486275"/>
          <a:ext cx="3279775" cy="835025"/>
        </p:xfrm>
        <a:graphic>
          <a:graphicData uri="http://schemas.openxmlformats.org/presentationml/2006/ole">
            <mc:AlternateContent xmlns:mc="http://schemas.openxmlformats.org/markup-compatibility/2006">
              <mc:Choice xmlns:v="urn:schemas-microsoft-com:vml" Requires="v">
                <p:oleObj spid="_x0000_s27765" r:id="rId19" imgW="3492500" imgH="889000" progId="Equation.3">
                  <p:embed/>
                </p:oleObj>
              </mc:Choice>
              <mc:Fallback>
                <p:oleObj r:id="rId19" imgW="3492500" imgH="889000" progId="Equation.3">
                  <p:embed/>
                  <p:pic>
                    <p:nvPicPr>
                      <p:cNvPr id="0" name="图片 3300"/>
                      <p:cNvPicPr/>
                      <p:nvPr/>
                    </p:nvPicPr>
                    <p:blipFill>
                      <a:blip r:embed="rId20"/>
                      <a:stretch>
                        <a:fillRect/>
                      </a:stretch>
                    </p:blipFill>
                    <p:spPr>
                      <a:xfrm>
                        <a:off x="4463733" y="4486275"/>
                        <a:ext cx="3279775" cy="835025"/>
                      </a:xfrm>
                      <a:prstGeom prst="rect">
                        <a:avLst/>
                      </a:prstGeom>
                      <a:noFill/>
                      <a:ln w="38100">
                        <a:noFill/>
                        <a:miter/>
                      </a:ln>
                    </p:spPr>
                  </p:pic>
                </p:oleObj>
              </mc:Fallback>
            </mc:AlternateContent>
          </a:graphicData>
        </a:graphic>
      </p:graphicFrame>
      <p:sp>
        <p:nvSpPr>
          <p:cNvPr id="85005" name="文本框 85004"/>
          <p:cNvSpPr txBox="1"/>
          <p:nvPr/>
        </p:nvSpPr>
        <p:spPr>
          <a:xfrm>
            <a:off x="2582545" y="4619625"/>
            <a:ext cx="1789113"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同理可得</a:t>
            </a:r>
          </a:p>
        </p:txBody>
      </p:sp>
      <p:graphicFrame>
        <p:nvGraphicFramePr>
          <p:cNvPr id="85006" name="对象 85005"/>
          <p:cNvGraphicFramePr>
            <a:graphicFrameLocks noChangeAspect="1"/>
          </p:cNvGraphicFramePr>
          <p:nvPr/>
        </p:nvGraphicFramePr>
        <p:xfrm>
          <a:off x="2939733" y="5405438"/>
          <a:ext cx="2825750" cy="798512"/>
        </p:xfrm>
        <a:graphic>
          <a:graphicData uri="http://schemas.openxmlformats.org/presentationml/2006/ole">
            <mc:AlternateContent xmlns:mc="http://schemas.openxmlformats.org/markup-compatibility/2006">
              <mc:Choice xmlns:v="urn:schemas-microsoft-com:vml" Requires="v">
                <p:oleObj spid="_x0000_s27766" r:id="rId21" imgW="3008630" imgH="850265" progId="Equation.3">
                  <p:embed/>
                </p:oleObj>
              </mc:Choice>
              <mc:Fallback>
                <p:oleObj r:id="rId21" imgW="3008630" imgH="850265" progId="Equation.3">
                  <p:embed/>
                  <p:pic>
                    <p:nvPicPr>
                      <p:cNvPr id="0" name="图片 3311"/>
                      <p:cNvPicPr/>
                      <p:nvPr/>
                    </p:nvPicPr>
                    <p:blipFill>
                      <a:blip r:embed="rId22"/>
                      <a:stretch>
                        <a:fillRect/>
                      </a:stretch>
                    </p:blipFill>
                    <p:spPr>
                      <a:xfrm>
                        <a:off x="2939733" y="5405438"/>
                        <a:ext cx="2825750" cy="798512"/>
                      </a:xfrm>
                      <a:prstGeom prst="rect">
                        <a:avLst/>
                      </a:prstGeom>
                      <a:noFill/>
                      <a:ln w="38100">
                        <a:noFill/>
                        <a:miter/>
                      </a:ln>
                    </p:spPr>
                  </p:pic>
                </p:oleObj>
              </mc:Fallback>
            </mc:AlternateContent>
          </a:graphicData>
        </a:graphic>
      </p:graphicFrame>
      <p:grpSp>
        <p:nvGrpSpPr>
          <p:cNvPr id="85008" name="组合 85007"/>
          <p:cNvGrpSpPr>
            <a:grpSpLocks noChangeAspect="1"/>
          </p:cNvGrpSpPr>
          <p:nvPr/>
        </p:nvGrpSpPr>
        <p:grpSpPr>
          <a:xfrm>
            <a:off x="6470333" y="5395913"/>
            <a:ext cx="3230562" cy="857250"/>
            <a:chOff x="0" y="0"/>
            <a:chExt cx="2035" cy="540"/>
          </a:xfrm>
        </p:grpSpPr>
        <p:graphicFrame>
          <p:nvGraphicFramePr>
            <p:cNvPr id="2" name="对象 85008"/>
            <p:cNvGraphicFramePr>
              <a:graphicFrameLocks noChangeAspect="1"/>
            </p:cNvGraphicFramePr>
            <p:nvPr/>
          </p:nvGraphicFramePr>
          <p:xfrm>
            <a:off x="0" y="0"/>
            <a:ext cx="2035" cy="540"/>
          </p:xfrm>
          <a:graphic>
            <a:graphicData uri="http://schemas.openxmlformats.org/presentationml/2006/ole">
              <mc:AlternateContent xmlns:mc="http://schemas.openxmlformats.org/markup-compatibility/2006">
                <mc:Choice xmlns:v="urn:schemas-microsoft-com:vml" Requires="v">
                  <p:oleObj spid="_x0000_s27767" r:id="rId23" imgW="3441700" imgH="914400" progId="Equation.3">
                    <p:embed/>
                  </p:oleObj>
                </mc:Choice>
                <mc:Fallback>
                  <p:oleObj r:id="rId23" imgW="3441700" imgH="914400" progId="Equation.3">
                    <p:embed/>
                    <p:pic>
                      <p:nvPicPr>
                        <p:cNvPr id="0" name="图片 3296"/>
                        <p:cNvPicPr/>
                        <p:nvPr/>
                      </p:nvPicPr>
                      <p:blipFill>
                        <a:blip r:embed="rId24"/>
                        <a:stretch>
                          <a:fillRect/>
                        </a:stretch>
                      </p:blipFill>
                      <p:spPr>
                        <a:xfrm>
                          <a:off x="0" y="0"/>
                          <a:ext cx="2035" cy="540"/>
                        </a:xfrm>
                        <a:prstGeom prst="rect">
                          <a:avLst/>
                        </a:prstGeom>
                        <a:noFill/>
                        <a:ln w="38100">
                          <a:noFill/>
                          <a:miter/>
                        </a:ln>
                      </p:spPr>
                    </p:pic>
                  </p:oleObj>
                </mc:Fallback>
              </mc:AlternateContent>
            </a:graphicData>
          </a:graphic>
        </p:graphicFrame>
        <p:graphicFrame>
          <p:nvGraphicFramePr>
            <p:cNvPr id="85009" name="对象 85009"/>
            <p:cNvGraphicFramePr>
              <a:graphicFrameLocks noChangeAspect="1"/>
            </p:cNvGraphicFramePr>
            <p:nvPr/>
          </p:nvGraphicFramePr>
          <p:xfrm>
            <a:off x="111" y="213"/>
            <a:ext cx="310" cy="144"/>
          </p:xfrm>
          <a:graphic>
            <a:graphicData uri="http://schemas.openxmlformats.org/presentationml/2006/ole">
              <mc:AlternateContent xmlns:mc="http://schemas.openxmlformats.org/markup-compatibility/2006">
                <mc:Choice xmlns:v="urn:schemas-microsoft-com:vml" Requires="v">
                  <p:oleObj spid="_x0000_s27768" r:id="rId25" imgW="546100" imgH="254000" progId="Equation.3">
                    <p:embed/>
                  </p:oleObj>
                </mc:Choice>
                <mc:Fallback>
                  <p:oleObj r:id="rId25" imgW="546100" imgH="254000" progId="Equation.3">
                    <p:embed/>
                    <p:pic>
                      <p:nvPicPr>
                        <p:cNvPr id="0" name="图片 3297"/>
                        <p:cNvPicPr/>
                        <p:nvPr/>
                      </p:nvPicPr>
                      <p:blipFill>
                        <a:blip r:embed="rId26"/>
                        <a:stretch>
                          <a:fillRect/>
                        </a:stretch>
                      </p:blipFill>
                      <p:spPr>
                        <a:xfrm>
                          <a:off x="111" y="213"/>
                          <a:ext cx="310" cy="144"/>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997"/>
                                        </p:tgtEl>
                                        <p:attrNameLst>
                                          <p:attrName>style.visibility</p:attrName>
                                        </p:attrNameLst>
                                      </p:cBhvr>
                                      <p:to>
                                        <p:strVal val="visible"/>
                                      </p:to>
                                    </p:set>
                                    <p:animEffect transition="in" filter="wipe(left)">
                                      <p:cBhvr>
                                        <p:cTn id="12" dur="500"/>
                                        <p:tgtEl>
                                          <p:spTgt spid="849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8"/>
                                        </p:tgtEl>
                                        <p:attrNameLst>
                                          <p:attrName>style.visibility</p:attrName>
                                        </p:attrNameLst>
                                      </p:cBhvr>
                                      <p:to>
                                        <p:strVal val="visible"/>
                                      </p:to>
                                    </p:set>
                                    <p:animEffect transition="in" filter="wipe(left)">
                                      <p:cBhvr>
                                        <p:cTn id="17" dur="500"/>
                                        <p:tgtEl>
                                          <p:spTgt spid="849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4999"/>
                                        </p:tgtEl>
                                        <p:attrNameLst>
                                          <p:attrName>style.visibility</p:attrName>
                                        </p:attrNameLst>
                                      </p:cBhvr>
                                      <p:to>
                                        <p:strVal val="visible"/>
                                      </p:to>
                                    </p:set>
                                    <p:animEffect transition="in" filter="wipe(left)">
                                      <p:cBhvr>
                                        <p:cTn id="22" dur="500"/>
                                        <p:tgtEl>
                                          <p:spTgt spid="849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5000"/>
                                        </p:tgtEl>
                                        <p:attrNameLst>
                                          <p:attrName>style.visibility</p:attrName>
                                        </p:attrNameLst>
                                      </p:cBhvr>
                                      <p:to>
                                        <p:strVal val="visible"/>
                                      </p:to>
                                    </p:set>
                                    <p:animEffect transition="in" filter="wipe(left)">
                                      <p:cBhvr>
                                        <p:cTn id="27" dur="500"/>
                                        <p:tgtEl>
                                          <p:spTgt spid="850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5001"/>
                                        </p:tgtEl>
                                        <p:attrNameLst>
                                          <p:attrName>style.visibility</p:attrName>
                                        </p:attrNameLst>
                                      </p:cBhvr>
                                      <p:to>
                                        <p:strVal val="visible"/>
                                      </p:to>
                                    </p:set>
                                    <p:animEffect transition="in" filter="wipe(left)">
                                      <p:cBhvr>
                                        <p:cTn id="32" dur="500"/>
                                        <p:tgtEl>
                                          <p:spTgt spid="850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5002"/>
                                        </p:tgtEl>
                                        <p:attrNameLst>
                                          <p:attrName>style.visibility</p:attrName>
                                        </p:attrNameLst>
                                      </p:cBhvr>
                                      <p:to>
                                        <p:strVal val="visible"/>
                                      </p:to>
                                    </p:set>
                                    <p:animEffect transition="in" filter="wipe(left)">
                                      <p:cBhvr>
                                        <p:cTn id="37" dur="500"/>
                                        <p:tgtEl>
                                          <p:spTgt spid="850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5003"/>
                                        </p:tgtEl>
                                        <p:attrNameLst>
                                          <p:attrName>style.visibility</p:attrName>
                                        </p:attrNameLst>
                                      </p:cBhvr>
                                      <p:to>
                                        <p:strVal val="visible"/>
                                      </p:to>
                                    </p:set>
                                    <p:animEffect transition="in" filter="wipe(left)">
                                      <p:cBhvr>
                                        <p:cTn id="42" dur="500"/>
                                        <p:tgtEl>
                                          <p:spTgt spid="850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85005"/>
                                        </p:tgtEl>
                                        <p:attrNameLst>
                                          <p:attrName>style.visibility</p:attrName>
                                        </p:attrNameLst>
                                      </p:cBhvr>
                                      <p:to>
                                        <p:strVal val="visible"/>
                                      </p:to>
                                    </p:set>
                                    <p:animEffect transition="in" filter="wipe(left)">
                                      <p:cBhvr>
                                        <p:cTn id="47" dur="80"/>
                                        <p:tgtEl>
                                          <p:spTgt spid="85005"/>
                                        </p:tgtEl>
                                      </p:cBhvr>
                                    </p:animEffect>
                                  </p:childTnLst>
                                </p:cTn>
                              </p:par>
                            </p:childTnLst>
                          </p:cTn>
                        </p:par>
                        <p:par>
                          <p:cTn id="48" fill="hold">
                            <p:stCondLst>
                              <p:cond delay="319"/>
                            </p:stCondLst>
                            <p:childTnLst>
                              <p:par>
                                <p:cTn id="49" presetID="22" presetClass="entr" presetSubtype="8" fill="hold" nodeType="afterEffect">
                                  <p:stCondLst>
                                    <p:cond delay="0"/>
                                  </p:stCondLst>
                                  <p:childTnLst>
                                    <p:set>
                                      <p:cBhvr>
                                        <p:cTn id="50" dur="1" fill="hold">
                                          <p:stCondLst>
                                            <p:cond delay="0"/>
                                          </p:stCondLst>
                                        </p:cTn>
                                        <p:tgtEl>
                                          <p:spTgt spid="85004"/>
                                        </p:tgtEl>
                                        <p:attrNameLst>
                                          <p:attrName>style.visibility</p:attrName>
                                        </p:attrNameLst>
                                      </p:cBhvr>
                                      <p:to>
                                        <p:strVal val="visible"/>
                                      </p:to>
                                    </p:set>
                                    <p:animEffect transition="in" filter="wipe(left)">
                                      <p:cBhvr>
                                        <p:cTn id="51" dur="500"/>
                                        <p:tgtEl>
                                          <p:spTgt spid="85004"/>
                                        </p:tgtEl>
                                      </p:cBhvr>
                                    </p:animEffect>
                                  </p:childTnLst>
                                </p:cTn>
                              </p:par>
                            </p:childTnLst>
                          </p:cTn>
                        </p:par>
                        <p:par>
                          <p:cTn id="52" fill="hold">
                            <p:stCondLst>
                              <p:cond delay="819"/>
                            </p:stCondLst>
                            <p:childTnLst>
                              <p:par>
                                <p:cTn id="53" presetID="22" presetClass="entr" presetSubtype="8" fill="hold" nodeType="afterEffect">
                                  <p:stCondLst>
                                    <p:cond delay="0"/>
                                  </p:stCondLst>
                                  <p:childTnLst>
                                    <p:set>
                                      <p:cBhvr>
                                        <p:cTn id="54" dur="1" fill="hold">
                                          <p:stCondLst>
                                            <p:cond delay="0"/>
                                          </p:stCondLst>
                                        </p:cTn>
                                        <p:tgtEl>
                                          <p:spTgt spid="85006"/>
                                        </p:tgtEl>
                                        <p:attrNameLst>
                                          <p:attrName>style.visibility</p:attrName>
                                        </p:attrNameLst>
                                      </p:cBhvr>
                                      <p:to>
                                        <p:strVal val="visible"/>
                                      </p:to>
                                    </p:set>
                                    <p:animEffect transition="in" filter="wipe(left)">
                                      <p:cBhvr>
                                        <p:cTn id="55" dur="500"/>
                                        <p:tgtEl>
                                          <p:spTgt spid="8500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5008"/>
                                        </p:tgtEl>
                                        <p:attrNameLst>
                                          <p:attrName>style.visibility</p:attrName>
                                        </p:attrNameLst>
                                      </p:cBhvr>
                                      <p:to>
                                        <p:strVal val="visible"/>
                                      </p:to>
                                    </p:set>
                                    <p:animEffect transition="in" filter="wipe(left)">
                                      <p:cBhvr>
                                        <p:cTn id="60" dur="500"/>
                                        <p:tgtEl>
                                          <p:spTgt spid="85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500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047115"/>
            <a:ext cx="10330815" cy="532892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6017" name="文本框 86017"/>
          <p:cNvSpPr txBox="1"/>
          <p:nvPr/>
        </p:nvSpPr>
        <p:spPr>
          <a:xfrm>
            <a:off x="2864168" y="131889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a:t>
            </a:r>
            <a:endParaRPr lang="en-US" altLang="zh-CN" sz="2800" b="1">
              <a:latin typeface="Times New Roman" panose="02020603050405020304" pitchFamily="18" charset="0"/>
              <a:ea typeface="宋体" panose="02010600030101010101" pitchFamily="2" charset="-122"/>
            </a:endParaRPr>
          </a:p>
        </p:txBody>
      </p:sp>
      <p:graphicFrame>
        <p:nvGraphicFramePr>
          <p:cNvPr id="86018" name="对象 86018"/>
          <p:cNvGraphicFramePr>
            <a:graphicFrameLocks noChangeAspect="1"/>
          </p:cNvGraphicFramePr>
          <p:nvPr/>
        </p:nvGraphicFramePr>
        <p:xfrm>
          <a:off x="3930968" y="1409383"/>
          <a:ext cx="3860800" cy="442912"/>
        </p:xfrm>
        <a:graphic>
          <a:graphicData uri="http://schemas.openxmlformats.org/presentationml/2006/ole">
            <mc:AlternateContent xmlns:mc="http://schemas.openxmlformats.org/markup-compatibility/2006">
              <mc:Choice xmlns:v="urn:schemas-microsoft-com:vml" Requires="v">
                <p:oleObj spid="_x0000_s28745" r:id="rId3" imgW="3858895" imgH="444500" progId="Equation.3">
                  <p:embed/>
                </p:oleObj>
              </mc:Choice>
              <mc:Fallback>
                <p:oleObj r:id="rId3" imgW="3858895" imgH="444500" progId="Equation.3">
                  <p:embed/>
                  <p:pic>
                    <p:nvPicPr>
                      <p:cNvPr id="0" name="图片 3314"/>
                      <p:cNvPicPr/>
                      <p:nvPr/>
                    </p:nvPicPr>
                    <p:blipFill>
                      <a:blip r:embed="rId4"/>
                      <a:stretch>
                        <a:fillRect/>
                      </a:stretch>
                    </p:blipFill>
                    <p:spPr>
                      <a:xfrm>
                        <a:off x="3930968" y="1409383"/>
                        <a:ext cx="3860800" cy="442912"/>
                      </a:xfrm>
                      <a:prstGeom prst="rect">
                        <a:avLst/>
                      </a:prstGeom>
                      <a:noFill/>
                      <a:ln w="38100">
                        <a:noFill/>
                        <a:miter/>
                      </a:ln>
                    </p:spPr>
                  </p:pic>
                </p:oleObj>
              </mc:Fallback>
            </mc:AlternateContent>
          </a:graphicData>
        </a:graphic>
      </p:graphicFrame>
      <p:graphicFrame>
        <p:nvGraphicFramePr>
          <p:cNvPr id="86020" name="对象 86019"/>
          <p:cNvGraphicFramePr>
            <a:graphicFrameLocks noChangeAspect="1"/>
          </p:cNvGraphicFramePr>
          <p:nvPr/>
        </p:nvGraphicFramePr>
        <p:xfrm>
          <a:off x="3586480" y="2995295"/>
          <a:ext cx="2946400" cy="441325"/>
        </p:xfrm>
        <a:graphic>
          <a:graphicData uri="http://schemas.openxmlformats.org/presentationml/2006/ole">
            <mc:AlternateContent xmlns:mc="http://schemas.openxmlformats.org/markup-compatibility/2006">
              <mc:Choice xmlns:v="urn:schemas-microsoft-com:vml" Requires="v">
                <p:oleObj spid="_x0000_s28746" r:id="rId5" imgW="3136900" imgH="469900" progId="Equation.3">
                  <p:embed/>
                </p:oleObj>
              </mc:Choice>
              <mc:Fallback>
                <p:oleObj r:id="rId5" imgW="3136900" imgH="469900" progId="Equation.3">
                  <p:embed/>
                  <p:pic>
                    <p:nvPicPr>
                      <p:cNvPr id="0" name="图片 3318"/>
                      <p:cNvPicPr/>
                      <p:nvPr/>
                    </p:nvPicPr>
                    <p:blipFill>
                      <a:blip r:embed="rId6"/>
                      <a:stretch>
                        <a:fillRect/>
                      </a:stretch>
                    </p:blipFill>
                    <p:spPr>
                      <a:xfrm>
                        <a:off x="3586480" y="2995295"/>
                        <a:ext cx="2946400" cy="441325"/>
                      </a:xfrm>
                      <a:prstGeom prst="rect">
                        <a:avLst/>
                      </a:prstGeom>
                      <a:noFill/>
                      <a:ln w="38100">
                        <a:noFill/>
                        <a:miter/>
                      </a:ln>
                    </p:spPr>
                  </p:pic>
                </p:oleObj>
              </mc:Fallback>
            </mc:AlternateContent>
          </a:graphicData>
        </a:graphic>
      </p:graphicFrame>
      <p:graphicFrame>
        <p:nvGraphicFramePr>
          <p:cNvPr id="86021" name="对象 86020"/>
          <p:cNvGraphicFramePr>
            <a:graphicFrameLocks noChangeAspect="1"/>
          </p:cNvGraphicFramePr>
          <p:nvPr/>
        </p:nvGraphicFramePr>
        <p:xfrm>
          <a:off x="6983730" y="3036570"/>
          <a:ext cx="2921000" cy="415925"/>
        </p:xfrm>
        <a:graphic>
          <a:graphicData uri="http://schemas.openxmlformats.org/presentationml/2006/ole">
            <mc:AlternateContent xmlns:mc="http://schemas.openxmlformats.org/markup-compatibility/2006">
              <mc:Choice xmlns:v="urn:schemas-microsoft-com:vml" Requires="v">
                <p:oleObj spid="_x0000_s28747" r:id="rId7" imgW="3110230" imgH="444500" progId="Equation.3">
                  <p:embed/>
                </p:oleObj>
              </mc:Choice>
              <mc:Fallback>
                <p:oleObj r:id="rId7" imgW="3110230" imgH="444500" progId="Equation.3">
                  <p:embed/>
                  <p:pic>
                    <p:nvPicPr>
                      <p:cNvPr id="0" name="图片 3329"/>
                      <p:cNvPicPr/>
                      <p:nvPr/>
                    </p:nvPicPr>
                    <p:blipFill>
                      <a:blip r:embed="rId8"/>
                      <a:stretch>
                        <a:fillRect/>
                      </a:stretch>
                    </p:blipFill>
                    <p:spPr>
                      <a:xfrm>
                        <a:off x="6983730" y="3036570"/>
                        <a:ext cx="2921000" cy="415925"/>
                      </a:xfrm>
                      <a:prstGeom prst="rect">
                        <a:avLst/>
                      </a:prstGeom>
                      <a:noFill/>
                      <a:ln w="38100">
                        <a:noFill/>
                        <a:miter/>
                      </a:ln>
                    </p:spPr>
                  </p:pic>
                </p:oleObj>
              </mc:Fallback>
            </mc:AlternateContent>
          </a:graphicData>
        </a:graphic>
      </p:graphicFrame>
      <p:graphicFrame>
        <p:nvGraphicFramePr>
          <p:cNvPr id="86022" name="对象 86021"/>
          <p:cNvGraphicFramePr>
            <a:graphicFrameLocks noChangeAspect="1"/>
          </p:cNvGraphicFramePr>
          <p:nvPr/>
        </p:nvGraphicFramePr>
        <p:xfrm>
          <a:off x="3581718" y="3641408"/>
          <a:ext cx="2241550" cy="858837"/>
        </p:xfrm>
        <a:graphic>
          <a:graphicData uri="http://schemas.openxmlformats.org/presentationml/2006/ole">
            <mc:AlternateContent xmlns:mc="http://schemas.openxmlformats.org/markup-compatibility/2006">
              <mc:Choice xmlns:v="urn:schemas-microsoft-com:vml" Requires="v">
                <p:oleObj spid="_x0000_s28748" r:id="rId9" imgW="2387600" imgH="914400" progId="Equation.3">
                  <p:embed/>
                </p:oleObj>
              </mc:Choice>
              <mc:Fallback>
                <p:oleObj r:id="rId9" imgW="2387600" imgH="914400" progId="Equation.3">
                  <p:embed/>
                  <p:pic>
                    <p:nvPicPr>
                      <p:cNvPr id="0" name="图片 3323"/>
                      <p:cNvPicPr/>
                      <p:nvPr/>
                    </p:nvPicPr>
                    <p:blipFill>
                      <a:blip r:embed="rId10"/>
                      <a:stretch>
                        <a:fillRect/>
                      </a:stretch>
                    </p:blipFill>
                    <p:spPr>
                      <a:xfrm>
                        <a:off x="3581718" y="3641408"/>
                        <a:ext cx="2241550" cy="858837"/>
                      </a:xfrm>
                      <a:prstGeom prst="rect">
                        <a:avLst/>
                      </a:prstGeom>
                      <a:noFill/>
                      <a:ln w="38100">
                        <a:noFill/>
                        <a:miter/>
                      </a:ln>
                    </p:spPr>
                  </p:pic>
                </p:oleObj>
              </mc:Fallback>
            </mc:AlternateContent>
          </a:graphicData>
        </a:graphic>
      </p:graphicFrame>
      <p:graphicFrame>
        <p:nvGraphicFramePr>
          <p:cNvPr id="86023" name="对象 86022"/>
          <p:cNvGraphicFramePr>
            <a:graphicFrameLocks noChangeAspect="1"/>
          </p:cNvGraphicFramePr>
          <p:nvPr/>
        </p:nvGraphicFramePr>
        <p:xfrm>
          <a:off x="5969318" y="3614420"/>
          <a:ext cx="1241425" cy="798513"/>
        </p:xfrm>
        <a:graphic>
          <a:graphicData uri="http://schemas.openxmlformats.org/presentationml/2006/ole">
            <mc:AlternateContent xmlns:mc="http://schemas.openxmlformats.org/markup-compatibility/2006">
              <mc:Choice xmlns:v="urn:schemas-microsoft-com:vml" Requires="v">
                <p:oleObj spid="_x0000_s28749" r:id="rId11" imgW="1320800" imgH="850900" progId="Equation.3">
                  <p:embed/>
                </p:oleObj>
              </mc:Choice>
              <mc:Fallback>
                <p:oleObj r:id="rId11" imgW="1320800" imgH="850900" progId="Equation.3">
                  <p:embed/>
                  <p:pic>
                    <p:nvPicPr>
                      <p:cNvPr id="0" name="图片 3325"/>
                      <p:cNvPicPr/>
                      <p:nvPr/>
                    </p:nvPicPr>
                    <p:blipFill>
                      <a:blip r:embed="rId12"/>
                      <a:stretch>
                        <a:fillRect/>
                      </a:stretch>
                    </p:blipFill>
                    <p:spPr>
                      <a:xfrm>
                        <a:off x="5969318" y="3614420"/>
                        <a:ext cx="1241425" cy="798513"/>
                      </a:xfrm>
                      <a:prstGeom prst="rect">
                        <a:avLst/>
                      </a:prstGeom>
                      <a:noFill/>
                      <a:ln w="38100">
                        <a:noFill/>
                        <a:miter/>
                      </a:ln>
                    </p:spPr>
                  </p:pic>
                </p:oleObj>
              </mc:Fallback>
            </mc:AlternateContent>
          </a:graphicData>
        </a:graphic>
      </p:graphicFrame>
      <p:graphicFrame>
        <p:nvGraphicFramePr>
          <p:cNvPr id="86024" name="对象 86023"/>
          <p:cNvGraphicFramePr>
            <a:graphicFrameLocks noChangeAspect="1"/>
          </p:cNvGraphicFramePr>
          <p:nvPr/>
        </p:nvGraphicFramePr>
        <p:xfrm>
          <a:off x="7340918" y="3633470"/>
          <a:ext cx="1192212" cy="787400"/>
        </p:xfrm>
        <a:graphic>
          <a:graphicData uri="http://schemas.openxmlformats.org/presentationml/2006/ole">
            <mc:AlternateContent xmlns:mc="http://schemas.openxmlformats.org/markup-compatibility/2006">
              <mc:Choice xmlns:v="urn:schemas-microsoft-com:vml" Requires="v">
                <p:oleObj spid="_x0000_s28750" r:id="rId13" imgW="1270000" imgH="838200" progId="Equation.3">
                  <p:embed/>
                </p:oleObj>
              </mc:Choice>
              <mc:Fallback>
                <p:oleObj r:id="rId13" imgW="1270000" imgH="838200" progId="Equation.3">
                  <p:embed/>
                  <p:pic>
                    <p:nvPicPr>
                      <p:cNvPr id="0" name="图片 3324"/>
                      <p:cNvPicPr/>
                      <p:nvPr/>
                    </p:nvPicPr>
                    <p:blipFill>
                      <a:blip r:embed="rId14"/>
                      <a:stretch>
                        <a:fillRect/>
                      </a:stretch>
                    </p:blipFill>
                    <p:spPr>
                      <a:xfrm>
                        <a:off x="7340918" y="3633470"/>
                        <a:ext cx="1192212" cy="787400"/>
                      </a:xfrm>
                      <a:prstGeom prst="rect">
                        <a:avLst/>
                      </a:prstGeom>
                      <a:noFill/>
                      <a:ln w="38100">
                        <a:noFill/>
                        <a:miter/>
                      </a:ln>
                    </p:spPr>
                  </p:pic>
                </p:oleObj>
              </mc:Fallback>
            </mc:AlternateContent>
          </a:graphicData>
        </a:graphic>
      </p:graphicFrame>
      <p:sp>
        <p:nvSpPr>
          <p:cNvPr id="86025" name="文本框 86024"/>
          <p:cNvSpPr txBox="1"/>
          <p:nvPr/>
        </p:nvSpPr>
        <p:spPr>
          <a:xfrm>
            <a:off x="2864168" y="2171383"/>
            <a:ext cx="8382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86026" name="对象 86025"/>
          <p:cNvGraphicFramePr>
            <a:graphicFrameLocks noChangeAspect="1"/>
          </p:cNvGraphicFramePr>
          <p:nvPr/>
        </p:nvGraphicFramePr>
        <p:xfrm>
          <a:off x="3662680" y="2230120"/>
          <a:ext cx="5594350" cy="488950"/>
        </p:xfrm>
        <a:graphic>
          <a:graphicData uri="http://schemas.openxmlformats.org/presentationml/2006/ole">
            <mc:AlternateContent xmlns:mc="http://schemas.openxmlformats.org/markup-compatibility/2006">
              <mc:Choice xmlns:v="urn:schemas-microsoft-com:vml" Requires="v">
                <p:oleObj spid="_x0000_s28751" r:id="rId15" imgW="5953760" imgH="520700" progId="Equation.3">
                  <p:embed/>
                </p:oleObj>
              </mc:Choice>
              <mc:Fallback>
                <p:oleObj r:id="rId15" imgW="5953760" imgH="520700" progId="Equation.3">
                  <p:embed/>
                  <p:pic>
                    <p:nvPicPr>
                      <p:cNvPr id="0" name="图片 3326"/>
                      <p:cNvPicPr/>
                      <p:nvPr/>
                    </p:nvPicPr>
                    <p:blipFill>
                      <a:blip r:embed="rId16"/>
                      <a:stretch>
                        <a:fillRect/>
                      </a:stretch>
                    </p:blipFill>
                    <p:spPr>
                      <a:xfrm>
                        <a:off x="3662680" y="2230120"/>
                        <a:ext cx="5594350" cy="488950"/>
                      </a:xfrm>
                      <a:prstGeom prst="rect">
                        <a:avLst/>
                      </a:prstGeom>
                      <a:noFill/>
                      <a:ln w="38100">
                        <a:noFill/>
                        <a:miter/>
                      </a:ln>
                    </p:spPr>
                  </p:pic>
                </p:oleObj>
              </mc:Fallback>
            </mc:AlternateContent>
          </a:graphicData>
        </a:graphic>
      </p:graphicFrame>
      <p:sp>
        <p:nvSpPr>
          <p:cNvPr id="86027" name="文本框 86026"/>
          <p:cNvSpPr txBox="1"/>
          <p:nvPr/>
        </p:nvSpPr>
        <p:spPr>
          <a:xfrm>
            <a:off x="3465830" y="4849495"/>
            <a:ext cx="16764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宋体" panose="02010600030101010101" pitchFamily="2" charset="-122"/>
              </a:rPr>
              <a:t>特别地</a:t>
            </a:r>
          </a:p>
        </p:txBody>
      </p:sp>
      <p:graphicFrame>
        <p:nvGraphicFramePr>
          <p:cNvPr id="86028" name="对象 86027"/>
          <p:cNvGraphicFramePr>
            <a:graphicFrameLocks noChangeAspect="1"/>
          </p:cNvGraphicFramePr>
          <p:nvPr/>
        </p:nvGraphicFramePr>
        <p:xfrm>
          <a:off x="4913630" y="4747895"/>
          <a:ext cx="1562100" cy="787400"/>
        </p:xfrm>
        <a:graphic>
          <a:graphicData uri="http://schemas.openxmlformats.org/presentationml/2006/ole">
            <mc:AlternateContent xmlns:mc="http://schemas.openxmlformats.org/markup-compatibility/2006">
              <mc:Choice xmlns:v="urn:schemas-microsoft-com:vml" Requires="v">
                <p:oleObj spid="_x0000_s28752" r:id="rId17" imgW="1663700" imgH="838200" progId="Equation.3">
                  <p:embed/>
                </p:oleObj>
              </mc:Choice>
              <mc:Fallback>
                <p:oleObj r:id="rId17" imgW="1663700" imgH="838200" progId="Equation.3">
                  <p:embed/>
                  <p:pic>
                    <p:nvPicPr>
                      <p:cNvPr id="0" name="图片 3319"/>
                      <p:cNvPicPr/>
                      <p:nvPr/>
                    </p:nvPicPr>
                    <p:blipFill>
                      <a:blip r:embed="rId18"/>
                      <a:stretch>
                        <a:fillRect/>
                      </a:stretch>
                    </p:blipFill>
                    <p:spPr>
                      <a:xfrm>
                        <a:off x="4913630" y="4747895"/>
                        <a:ext cx="1562100" cy="787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5"/>
                                        </p:tgtEl>
                                        <p:attrNameLst>
                                          <p:attrName>style.visibility</p:attrName>
                                        </p:attrNameLst>
                                      </p:cBhvr>
                                      <p:to>
                                        <p:strVal val="visible"/>
                                      </p:to>
                                    </p:set>
                                    <p:animEffect transition="in" filter="wipe(left)">
                                      <p:cBhvr>
                                        <p:cTn id="7" dur="500"/>
                                        <p:tgtEl>
                                          <p:spTgt spid="86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26"/>
                                        </p:tgtEl>
                                        <p:attrNameLst>
                                          <p:attrName>style.visibility</p:attrName>
                                        </p:attrNameLst>
                                      </p:cBhvr>
                                      <p:to>
                                        <p:strVal val="visible"/>
                                      </p:to>
                                    </p:set>
                                    <p:animEffect transition="in" filter="wipe(left)">
                                      <p:cBhvr>
                                        <p:cTn id="12" dur="500"/>
                                        <p:tgtEl>
                                          <p:spTgt spid="8602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6020"/>
                                        </p:tgtEl>
                                        <p:attrNameLst>
                                          <p:attrName>style.visibility</p:attrName>
                                        </p:attrNameLst>
                                      </p:cBhvr>
                                      <p:to>
                                        <p:strVal val="visible"/>
                                      </p:to>
                                    </p:set>
                                    <p:animEffect transition="in" filter="wipe(left)">
                                      <p:cBhvr>
                                        <p:cTn id="16" dur="500"/>
                                        <p:tgtEl>
                                          <p:spTgt spid="860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6021"/>
                                        </p:tgtEl>
                                        <p:attrNameLst>
                                          <p:attrName>style.visibility</p:attrName>
                                        </p:attrNameLst>
                                      </p:cBhvr>
                                      <p:to>
                                        <p:strVal val="visible"/>
                                      </p:to>
                                    </p:set>
                                    <p:animEffect transition="in" filter="wipe(left)">
                                      <p:cBhvr>
                                        <p:cTn id="21" dur="500"/>
                                        <p:tgtEl>
                                          <p:spTgt spid="860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6022"/>
                                        </p:tgtEl>
                                        <p:attrNameLst>
                                          <p:attrName>style.visibility</p:attrName>
                                        </p:attrNameLst>
                                      </p:cBhvr>
                                      <p:to>
                                        <p:strVal val="visible"/>
                                      </p:to>
                                    </p:set>
                                    <p:animEffect transition="in" filter="wipe(left)">
                                      <p:cBhvr>
                                        <p:cTn id="26" dur="500"/>
                                        <p:tgtEl>
                                          <p:spTgt spid="860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6023"/>
                                        </p:tgtEl>
                                        <p:attrNameLst>
                                          <p:attrName>style.visibility</p:attrName>
                                        </p:attrNameLst>
                                      </p:cBhvr>
                                      <p:to>
                                        <p:strVal val="visible"/>
                                      </p:to>
                                    </p:set>
                                    <p:animEffect transition="in" filter="wipe(left)">
                                      <p:cBhvr>
                                        <p:cTn id="31" dur="500"/>
                                        <p:tgtEl>
                                          <p:spTgt spid="860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6024"/>
                                        </p:tgtEl>
                                        <p:attrNameLst>
                                          <p:attrName>style.visibility</p:attrName>
                                        </p:attrNameLst>
                                      </p:cBhvr>
                                      <p:to>
                                        <p:strVal val="visible"/>
                                      </p:to>
                                    </p:set>
                                    <p:animEffect transition="in" filter="wipe(left)">
                                      <p:cBhvr>
                                        <p:cTn id="36" dur="500"/>
                                        <p:tgtEl>
                                          <p:spTgt spid="860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6027"/>
                                        </p:tgtEl>
                                        <p:attrNameLst>
                                          <p:attrName>style.visibility</p:attrName>
                                        </p:attrNameLst>
                                      </p:cBhvr>
                                      <p:to>
                                        <p:strVal val="visible"/>
                                      </p:to>
                                    </p:set>
                                    <p:animEffect transition="in" filter="wipe(left)">
                                      <p:cBhvr>
                                        <p:cTn id="41" dur="500"/>
                                        <p:tgtEl>
                                          <p:spTgt spid="86027"/>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86028"/>
                                        </p:tgtEl>
                                        <p:attrNameLst>
                                          <p:attrName>style.visibility</p:attrName>
                                        </p:attrNameLst>
                                      </p:cBhvr>
                                      <p:to>
                                        <p:strVal val="visible"/>
                                      </p:to>
                                    </p:set>
                                    <p:animEffect transition="in" filter="wipe(left)">
                                      <p:cBhvr>
                                        <p:cTn id="45" dur="5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5" grpId="0" animBg="1"/>
      <p:bldP spid="860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5730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7041" name="标题 87041"/>
          <p:cNvSpPr>
            <a:spLocks noGrp="1"/>
          </p:cNvSpPr>
          <p:nvPr/>
        </p:nvSpPr>
        <p:spPr>
          <a:xfrm>
            <a:off x="2948940" y="1063625"/>
            <a:ext cx="7543800" cy="1143000"/>
          </a:xfrm>
          <a:prstGeom prst="rect">
            <a:avLst/>
          </a:prstGeom>
          <a:noFill/>
          <a:ln w="9525">
            <a:noFill/>
          </a:ln>
        </p:spPr>
        <p:txBody>
          <a:bodyPr anchor="ctr"/>
          <a:lstStyle>
            <a:lvl1pPr marL="0" lvl="0" indent="0" algn="ctr" defTabSz="91440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a:lstStyle>
          <a:p>
            <a:pPr algn="l"/>
            <a:r>
              <a:rPr lang="zh-CN" altLang="en-US"/>
              <a:t>二、复合函数的求导法则</a:t>
            </a:r>
            <a:endParaRPr lang="zh-CN" altLang="en-US" sz="5400" b="0">
              <a:solidFill>
                <a:srgbClr val="FF3300"/>
              </a:solidFill>
            </a:endParaRPr>
          </a:p>
        </p:txBody>
      </p:sp>
      <p:sp>
        <p:nvSpPr>
          <p:cNvPr id="87043" name="文本框 87042"/>
          <p:cNvSpPr txBox="1"/>
          <p:nvPr/>
        </p:nvSpPr>
        <p:spPr>
          <a:xfrm>
            <a:off x="2872740" y="2373313"/>
            <a:ext cx="1371600" cy="519112"/>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定理</a:t>
            </a:r>
          </a:p>
        </p:txBody>
      </p:sp>
      <p:graphicFrame>
        <p:nvGraphicFramePr>
          <p:cNvPr id="87044" name="对象 87043"/>
          <p:cNvGraphicFramePr>
            <a:graphicFrameLocks noChangeAspect="1"/>
          </p:cNvGraphicFramePr>
          <p:nvPr/>
        </p:nvGraphicFramePr>
        <p:xfrm>
          <a:off x="2944178" y="2511425"/>
          <a:ext cx="7516812" cy="2452688"/>
        </p:xfrm>
        <a:graphic>
          <a:graphicData uri="http://schemas.openxmlformats.org/presentationml/2006/ole">
            <mc:AlternateContent xmlns:mc="http://schemas.openxmlformats.org/markup-compatibility/2006">
              <mc:Choice xmlns:v="urn:schemas-microsoft-com:vml" Requires="v">
                <p:oleObj spid="_x0000_s29706" r:id="rId3" imgW="7670800" imgH="2501900" progId="Equation.3">
                  <p:embed/>
                </p:oleObj>
              </mc:Choice>
              <mc:Fallback>
                <p:oleObj r:id="rId3" imgW="7670800" imgH="2501900" progId="Equation.3">
                  <p:embed/>
                  <p:pic>
                    <p:nvPicPr>
                      <p:cNvPr id="0" name="图片 3327"/>
                      <p:cNvPicPr/>
                      <p:nvPr/>
                    </p:nvPicPr>
                    <p:blipFill>
                      <a:blip r:embed="rId4"/>
                      <a:stretch>
                        <a:fillRect/>
                      </a:stretch>
                    </p:blipFill>
                    <p:spPr>
                      <a:xfrm>
                        <a:off x="2944178" y="2511425"/>
                        <a:ext cx="7516812" cy="2452688"/>
                      </a:xfrm>
                      <a:prstGeom prst="rect">
                        <a:avLst/>
                      </a:prstGeom>
                      <a:noFill/>
                      <a:ln w="38100">
                        <a:noFill/>
                        <a:miter/>
                      </a:ln>
                    </p:spPr>
                  </p:pic>
                </p:oleObj>
              </mc:Fallback>
            </mc:AlternateContent>
          </a:graphicData>
        </a:graphic>
      </p:graphicFrame>
      <p:sp>
        <p:nvSpPr>
          <p:cNvPr id="87045" name="文本框 87044"/>
          <p:cNvSpPr txBox="1"/>
          <p:nvPr/>
        </p:nvSpPr>
        <p:spPr>
          <a:xfrm>
            <a:off x="2872740" y="5026025"/>
            <a:ext cx="7543800" cy="1373188"/>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宋体" panose="02010600030101010101" pitchFamily="2" charset="-122"/>
              </a:rPr>
              <a:t>即   </a:t>
            </a:r>
            <a:r>
              <a:rPr lang="zh-CN" altLang="en-US" sz="2800" b="1">
                <a:solidFill>
                  <a:schemeClr val="accent2"/>
                </a:solidFill>
                <a:latin typeface="黑体" panose="02010609060101010101" charset="-122"/>
                <a:ea typeface="黑体" panose="02010609060101010101" charset="-122"/>
              </a:rPr>
              <a:t>因变量对自变量求导</a:t>
            </a:r>
            <a:r>
              <a:rPr lang="en-US" altLang="zh-CN" sz="2800" b="1">
                <a:solidFill>
                  <a:schemeClr val="accent2"/>
                </a:solidFill>
                <a:latin typeface="黑体" panose="02010609060101010101" charset="-122"/>
                <a:ea typeface="黑体" panose="02010609060101010101" charset="-122"/>
              </a:rPr>
              <a:t>,</a:t>
            </a:r>
            <a:r>
              <a:rPr lang="zh-CN" altLang="en-US" sz="2800" b="1">
                <a:solidFill>
                  <a:schemeClr val="accent2"/>
                </a:solidFill>
                <a:latin typeface="黑体" panose="02010609060101010101" charset="-122"/>
                <a:ea typeface="黑体" panose="02010609060101010101" charset="-122"/>
              </a:rPr>
              <a:t>等于因变量对中间变量求导</a:t>
            </a:r>
            <a:r>
              <a:rPr lang="en-US" altLang="zh-CN" sz="2800" b="1">
                <a:solidFill>
                  <a:schemeClr val="accent2"/>
                </a:solidFill>
                <a:latin typeface="黑体" panose="02010609060101010101" charset="-122"/>
                <a:ea typeface="黑体" panose="02010609060101010101" charset="-122"/>
              </a:rPr>
              <a:t>,</a:t>
            </a:r>
            <a:r>
              <a:rPr lang="zh-CN" altLang="en-US" sz="2800" b="1">
                <a:solidFill>
                  <a:schemeClr val="accent2"/>
                </a:solidFill>
                <a:latin typeface="黑体" panose="02010609060101010101" charset="-122"/>
                <a:ea typeface="黑体" panose="02010609060101010101" charset="-122"/>
              </a:rPr>
              <a:t>乘以中间变量对自变量求导</a:t>
            </a:r>
            <a:r>
              <a:rPr lang="en-US" altLang="zh-CN" sz="2800" b="1">
                <a:solidFill>
                  <a:schemeClr val="accent2"/>
                </a:solidFill>
                <a:latin typeface="黑体" panose="02010609060101010101" charset="-122"/>
                <a:ea typeface="黑体" panose="02010609060101010101" charset="-122"/>
              </a:rPr>
              <a:t>.(</a:t>
            </a:r>
            <a:r>
              <a:rPr lang="zh-CN" altLang="en-US" sz="2800" b="1">
                <a:solidFill>
                  <a:schemeClr val="accent2"/>
                </a:solidFill>
                <a:latin typeface="黑体" panose="02010609060101010101" charset="-122"/>
                <a:ea typeface="黑体" panose="02010609060101010101" charset="-122"/>
              </a:rPr>
              <a:t>链式法则</a:t>
            </a:r>
            <a:r>
              <a:rPr lang="en-US" altLang="zh-CN" sz="2800" b="1">
                <a:solidFill>
                  <a:schemeClr val="accent2"/>
                </a:solidFill>
                <a:latin typeface="黑体" panose="02010609060101010101" charset="-122"/>
                <a:ea typeface="黑体" panose="02010609060101010101"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7044"/>
                                        </p:tgtEl>
                                        <p:attrNameLst>
                                          <p:attrName>style.visibility</p:attrName>
                                        </p:attrNameLst>
                                      </p:cBhvr>
                                      <p:to>
                                        <p:strVal val="visible"/>
                                      </p:to>
                                    </p:set>
                                    <p:animEffect transition="in" filter="wipe(left)">
                                      <p:cBhvr>
                                        <p:cTn id="11" dur="500"/>
                                        <p:tgtEl>
                                          <p:spTgt spid="8704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lt">
                                    <p:tmPct val="100000"/>
                                  </p:iterate>
                                  <p:childTnLst>
                                    <p:set>
                                      <p:cBhvr>
                                        <p:cTn id="15" dur="1" fill="hold">
                                          <p:stCondLst>
                                            <p:cond delay="0"/>
                                          </p:stCondLst>
                                        </p:cTn>
                                        <p:tgtEl>
                                          <p:spTgt spid="87045"/>
                                        </p:tgtEl>
                                        <p:attrNameLst>
                                          <p:attrName>style.visibility</p:attrName>
                                        </p:attrNameLst>
                                      </p:cBhvr>
                                      <p:to>
                                        <p:strVal val="visible"/>
                                      </p:to>
                                    </p:set>
                                    <p:animEffect transition="in" filter="wipe(left)">
                                      <p:cBhvr>
                                        <p:cTn id="16" dur="8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P spid="8704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1210310"/>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8065" name="文本框 88065"/>
          <p:cNvSpPr txBox="1"/>
          <p:nvPr/>
        </p:nvSpPr>
        <p:spPr>
          <a:xfrm>
            <a:off x="2886393" y="1490980"/>
            <a:ext cx="13716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证</a:t>
            </a:r>
            <a:endParaRPr lang="zh-CN" altLang="en-US" sz="2800" b="1">
              <a:latin typeface="Times New Roman" panose="02020603050405020304" pitchFamily="18" charset="0"/>
              <a:ea typeface="宋体" panose="02010600030101010101" pitchFamily="2" charset="-122"/>
            </a:endParaRPr>
          </a:p>
        </p:txBody>
      </p:sp>
      <p:graphicFrame>
        <p:nvGraphicFramePr>
          <p:cNvPr id="88067" name="对象 88066"/>
          <p:cNvGraphicFramePr>
            <a:graphicFrameLocks noChangeAspect="1"/>
          </p:cNvGraphicFramePr>
          <p:nvPr/>
        </p:nvGraphicFramePr>
        <p:xfrm>
          <a:off x="3784918" y="1597343"/>
          <a:ext cx="3271837" cy="412750"/>
        </p:xfrm>
        <a:graphic>
          <a:graphicData uri="http://schemas.openxmlformats.org/presentationml/2006/ole">
            <mc:AlternateContent xmlns:mc="http://schemas.openxmlformats.org/markup-compatibility/2006">
              <mc:Choice xmlns:v="urn:schemas-microsoft-com:vml" Requires="v">
                <p:oleObj spid="_x0000_s30793" r:id="rId3" imgW="3503930" imgH="444500" progId="Equation.3">
                  <p:embed/>
                </p:oleObj>
              </mc:Choice>
              <mc:Fallback>
                <p:oleObj r:id="rId3" imgW="3503930" imgH="444500" progId="Equation.3">
                  <p:embed/>
                  <p:pic>
                    <p:nvPicPr>
                      <p:cNvPr id="0" name="图片 3328"/>
                      <p:cNvPicPr/>
                      <p:nvPr/>
                    </p:nvPicPr>
                    <p:blipFill>
                      <a:blip r:embed="rId4"/>
                      <a:stretch>
                        <a:fillRect/>
                      </a:stretch>
                    </p:blipFill>
                    <p:spPr>
                      <a:xfrm>
                        <a:off x="3784918" y="1597343"/>
                        <a:ext cx="3271837" cy="412750"/>
                      </a:xfrm>
                      <a:prstGeom prst="rect">
                        <a:avLst/>
                      </a:prstGeom>
                      <a:noFill/>
                      <a:ln w="38100">
                        <a:noFill/>
                        <a:miter/>
                      </a:ln>
                    </p:spPr>
                  </p:pic>
                </p:oleObj>
              </mc:Fallback>
            </mc:AlternateContent>
          </a:graphicData>
        </a:graphic>
      </p:graphicFrame>
      <p:graphicFrame>
        <p:nvGraphicFramePr>
          <p:cNvPr id="88068" name="对象 88067"/>
          <p:cNvGraphicFramePr>
            <a:graphicFrameLocks noChangeAspect="1"/>
          </p:cNvGraphicFramePr>
          <p:nvPr/>
        </p:nvGraphicFramePr>
        <p:xfrm>
          <a:off x="7271068" y="1379855"/>
          <a:ext cx="2549525" cy="782638"/>
        </p:xfrm>
        <a:graphic>
          <a:graphicData uri="http://schemas.openxmlformats.org/presentationml/2006/ole">
            <mc:AlternateContent xmlns:mc="http://schemas.openxmlformats.org/markup-compatibility/2006">
              <mc:Choice xmlns:v="urn:schemas-microsoft-com:vml" Requires="v">
                <p:oleObj spid="_x0000_s30794" r:id="rId5" imgW="2730500" imgH="838200" progId="Equation.3">
                  <p:embed/>
                </p:oleObj>
              </mc:Choice>
              <mc:Fallback>
                <p:oleObj r:id="rId5" imgW="2730500" imgH="838200" progId="Equation.3">
                  <p:embed/>
                  <p:pic>
                    <p:nvPicPr>
                      <p:cNvPr id="0" name="图片 3330"/>
                      <p:cNvPicPr/>
                      <p:nvPr/>
                    </p:nvPicPr>
                    <p:blipFill>
                      <a:blip r:embed="rId6"/>
                      <a:stretch>
                        <a:fillRect/>
                      </a:stretch>
                    </p:blipFill>
                    <p:spPr>
                      <a:xfrm>
                        <a:off x="7271068" y="1379855"/>
                        <a:ext cx="2549525" cy="782638"/>
                      </a:xfrm>
                      <a:prstGeom prst="rect">
                        <a:avLst/>
                      </a:prstGeom>
                      <a:noFill/>
                      <a:ln w="38100">
                        <a:noFill/>
                        <a:miter/>
                      </a:ln>
                    </p:spPr>
                  </p:pic>
                </p:oleObj>
              </mc:Fallback>
            </mc:AlternateContent>
          </a:graphicData>
        </a:graphic>
      </p:graphicFrame>
      <p:graphicFrame>
        <p:nvGraphicFramePr>
          <p:cNvPr id="88069" name="对象 88068"/>
          <p:cNvGraphicFramePr>
            <a:graphicFrameLocks noChangeAspect="1"/>
          </p:cNvGraphicFramePr>
          <p:nvPr/>
        </p:nvGraphicFramePr>
        <p:xfrm>
          <a:off x="3775393" y="2162493"/>
          <a:ext cx="4491037" cy="782637"/>
        </p:xfrm>
        <a:graphic>
          <a:graphicData uri="http://schemas.openxmlformats.org/presentationml/2006/ole">
            <mc:AlternateContent xmlns:mc="http://schemas.openxmlformats.org/markup-compatibility/2006">
              <mc:Choice xmlns:v="urn:schemas-microsoft-com:vml" Requires="v">
                <p:oleObj spid="_x0000_s30795" r:id="rId7" imgW="4813300" imgH="838200" progId="Equation.3">
                  <p:embed/>
                </p:oleObj>
              </mc:Choice>
              <mc:Fallback>
                <p:oleObj r:id="rId7" imgW="4813300" imgH="838200" progId="Equation.3">
                  <p:embed/>
                  <p:pic>
                    <p:nvPicPr>
                      <p:cNvPr id="0" name="图片 3331"/>
                      <p:cNvPicPr/>
                      <p:nvPr/>
                    </p:nvPicPr>
                    <p:blipFill>
                      <a:blip r:embed="rId8"/>
                      <a:stretch>
                        <a:fillRect/>
                      </a:stretch>
                    </p:blipFill>
                    <p:spPr>
                      <a:xfrm>
                        <a:off x="3775393" y="2162493"/>
                        <a:ext cx="4491037" cy="782637"/>
                      </a:xfrm>
                      <a:prstGeom prst="rect">
                        <a:avLst/>
                      </a:prstGeom>
                      <a:noFill/>
                      <a:ln w="38100">
                        <a:noFill/>
                        <a:miter/>
                      </a:ln>
                    </p:spPr>
                  </p:pic>
                </p:oleObj>
              </mc:Fallback>
            </mc:AlternateContent>
          </a:graphicData>
        </a:graphic>
      </p:graphicFrame>
      <p:graphicFrame>
        <p:nvGraphicFramePr>
          <p:cNvPr id="88070" name="对象 88069"/>
          <p:cNvGraphicFramePr>
            <a:graphicFrameLocks noChangeAspect="1"/>
          </p:cNvGraphicFramePr>
          <p:nvPr/>
        </p:nvGraphicFramePr>
        <p:xfrm>
          <a:off x="3827780" y="3153093"/>
          <a:ext cx="3306763" cy="412750"/>
        </p:xfrm>
        <a:graphic>
          <a:graphicData uri="http://schemas.openxmlformats.org/presentationml/2006/ole">
            <mc:AlternateContent xmlns:mc="http://schemas.openxmlformats.org/markup-compatibility/2006">
              <mc:Choice xmlns:v="urn:schemas-microsoft-com:vml" Requires="v">
                <p:oleObj spid="_x0000_s30796" r:id="rId9" imgW="3542030" imgH="444500" progId="Equation.3">
                  <p:embed/>
                </p:oleObj>
              </mc:Choice>
              <mc:Fallback>
                <p:oleObj r:id="rId9" imgW="3542030" imgH="444500" progId="Equation.3">
                  <p:embed/>
                  <p:pic>
                    <p:nvPicPr>
                      <p:cNvPr id="0" name="图片 3320"/>
                      <p:cNvPicPr/>
                      <p:nvPr/>
                    </p:nvPicPr>
                    <p:blipFill>
                      <a:blip r:embed="rId10"/>
                      <a:stretch>
                        <a:fillRect/>
                      </a:stretch>
                    </p:blipFill>
                    <p:spPr>
                      <a:xfrm>
                        <a:off x="3827780" y="3153093"/>
                        <a:ext cx="3306763" cy="412750"/>
                      </a:xfrm>
                      <a:prstGeom prst="rect">
                        <a:avLst/>
                      </a:prstGeom>
                      <a:noFill/>
                      <a:ln w="38100">
                        <a:noFill/>
                        <a:miter/>
                      </a:ln>
                    </p:spPr>
                  </p:pic>
                </p:oleObj>
              </mc:Fallback>
            </mc:AlternateContent>
          </a:graphicData>
        </a:graphic>
      </p:graphicFrame>
      <p:graphicFrame>
        <p:nvGraphicFramePr>
          <p:cNvPr id="88071" name="对象 88070"/>
          <p:cNvGraphicFramePr>
            <a:graphicFrameLocks noChangeAspect="1"/>
          </p:cNvGraphicFramePr>
          <p:nvPr/>
        </p:nvGraphicFramePr>
        <p:xfrm>
          <a:off x="3788093" y="3742055"/>
          <a:ext cx="1316037" cy="781050"/>
        </p:xfrm>
        <a:graphic>
          <a:graphicData uri="http://schemas.openxmlformats.org/presentationml/2006/ole">
            <mc:AlternateContent xmlns:mc="http://schemas.openxmlformats.org/markup-compatibility/2006">
              <mc:Choice xmlns:v="urn:schemas-microsoft-com:vml" Requires="v">
                <p:oleObj spid="_x0000_s30797" r:id="rId11" imgW="1410335" imgH="838835" progId="Equation.3">
                  <p:embed/>
                </p:oleObj>
              </mc:Choice>
              <mc:Fallback>
                <p:oleObj r:id="rId11" imgW="1410335" imgH="838835" progId="Equation.3">
                  <p:embed/>
                  <p:pic>
                    <p:nvPicPr>
                      <p:cNvPr id="0" name="图片 3322"/>
                      <p:cNvPicPr/>
                      <p:nvPr/>
                    </p:nvPicPr>
                    <p:blipFill>
                      <a:blip r:embed="rId12"/>
                      <a:stretch>
                        <a:fillRect/>
                      </a:stretch>
                    </p:blipFill>
                    <p:spPr>
                      <a:xfrm>
                        <a:off x="3788093" y="3742055"/>
                        <a:ext cx="1316037" cy="781050"/>
                      </a:xfrm>
                      <a:prstGeom prst="rect">
                        <a:avLst/>
                      </a:prstGeom>
                      <a:noFill/>
                      <a:ln w="38100">
                        <a:noFill/>
                        <a:miter/>
                      </a:ln>
                    </p:spPr>
                  </p:pic>
                </p:oleObj>
              </mc:Fallback>
            </mc:AlternateContent>
          </a:graphicData>
        </a:graphic>
      </p:graphicFrame>
      <p:graphicFrame>
        <p:nvGraphicFramePr>
          <p:cNvPr id="88072" name="对象 88071"/>
          <p:cNvGraphicFramePr>
            <a:graphicFrameLocks noChangeAspect="1"/>
          </p:cNvGraphicFramePr>
          <p:nvPr/>
        </p:nvGraphicFramePr>
        <p:xfrm>
          <a:off x="5161280" y="3742055"/>
          <a:ext cx="3365500" cy="781050"/>
        </p:xfrm>
        <a:graphic>
          <a:graphicData uri="http://schemas.openxmlformats.org/presentationml/2006/ole">
            <mc:AlternateContent xmlns:mc="http://schemas.openxmlformats.org/markup-compatibility/2006">
              <mc:Choice xmlns:v="urn:schemas-microsoft-com:vml" Requires="v">
                <p:oleObj spid="_x0000_s30798" r:id="rId13" imgW="3606800" imgH="838200" progId="Equation.3">
                  <p:embed/>
                </p:oleObj>
              </mc:Choice>
              <mc:Fallback>
                <p:oleObj r:id="rId13" imgW="3606800" imgH="838200" progId="Equation.3">
                  <p:embed/>
                  <p:pic>
                    <p:nvPicPr>
                      <p:cNvPr id="0" name="图片 3315"/>
                      <p:cNvPicPr/>
                      <p:nvPr/>
                    </p:nvPicPr>
                    <p:blipFill>
                      <a:blip r:embed="rId14"/>
                      <a:stretch>
                        <a:fillRect/>
                      </a:stretch>
                    </p:blipFill>
                    <p:spPr>
                      <a:xfrm>
                        <a:off x="5161280" y="3742055"/>
                        <a:ext cx="3365500" cy="781050"/>
                      </a:xfrm>
                      <a:prstGeom prst="rect">
                        <a:avLst/>
                      </a:prstGeom>
                      <a:noFill/>
                      <a:ln w="38100">
                        <a:noFill/>
                        <a:miter/>
                      </a:ln>
                    </p:spPr>
                  </p:pic>
                </p:oleObj>
              </mc:Fallback>
            </mc:AlternateContent>
          </a:graphicData>
        </a:graphic>
      </p:graphicFrame>
      <p:graphicFrame>
        <p:nvGraphicFramePr>
          <p:cNvPr id="88073" name="对象 88072"/>
          <p:cNvGraphicFramePr>
            <a:graphicFrameLocks noChangeAspect="1"/>
          </p:cNvGraphicFramePr>
          <p:nvPr/>
        </p:nvGraphicFramePr>
        <p:xfrm>
          <a:off x="3789680" y="4637405"/>
          <a:ext cx="4454525" cy="781050"/>
        </p:xfrm>
        <a:graphic>
          <a:graphicData uri="http://schemas.openxmlformats.org/presentationml/2006/ole">
            <mc:AlternateContent xmlns:mc="http://schemas.openxmlformats.org/markup-compatibility/2006">
              <mc:Choice xmlns:v="urn:schemas-microsoft-com:vml" Requires="v">
                <p:oleObj spid="_x0000_s30799" r:id="rId15" imgW="4775200" imgH="838200" progId="Equation.3">
                  <p:embed/>
                </p:oleObj>
              </mc:Choice>
              <mc:Fallback>
                <p:oleObj r:id="rId15" imgW="4775200" imgH="838200" progId="Equation.3">
                  <p:embed/>
                  <p:pic>
                    <p:nvPicPr>
                      <p:cNvPr id="0" name="图片 3321"/>
                      <p:cNvPicPr/>
                      <p:nvPr/>
                    </p:nvPicPr>
                    <p:blipFill>
                      <a:blip r:embed="rId16"/>
                      <a:stretch>
                        <a:fillRect/>
                      </a:stretch>
                    </p:blipFill>
                    <p:spPr>
                      <a:xfrm>
                        <a:off x="3789680" y="4637405"/>
                        <a:ext cx="4454525" cy="781050"/>
                      </a:xfrm>
                      <a:prstGeom prst="rect">
                        <a:avLst/>
                      </a:prstGeom>
                      <a:noFill/>
                      <a:ln w="38100">
                        <a:noFill/>
                        <a:miter/>
                      </a:ln>
                    </p:spPr>
                  </p:pic>
                </p:oleObj>
              </mc:Fallback>
            </mc:AlternateContent>
          </a:graphicData>
        </a:graphic>
      </p:graphicFrame>
      <p:graphicFrame>
        <p:nvGraphicFramePr>
          <p:cNvPr id="88074" name="对象 88073"/>
          <p:cNvGraphicFramePr>
            <a:graphicFrameLocks noChangeAspect="1"/>
          </p:cNvGraphicFramePr>
          <p:nvPr/>
        </p:nvGraphicFramePr>
        <p:xfrm>
          <a:off x="3808730" y="5666105"/>
          <a:ext cx="2166938" cy="401638"/>
        </p:xfrm>
        <a:graphic>
          <a:graphicData uri="http://schemas.openxmlformats.org/presentationml/2006/ole">
            <mc:AlternateContent xmlns:mc="http://schemas.openxmlformats.org/markup-compatibility/2006">
              <mc:Choice xmlns:v="urn:schemas-microsoft-com:vml" Requires="v">
                <p:oleObj spid="_x0000_s30800" r:id="rId17" imgW="2322830" imgH="431800" progId="Equation.3">
                  <p:embed/>
                </p:oleObj>
              </mc:Choice>
              <mc:Fallback>
                <p:oleObj r:id="rId17" imgW="2322830" imgH="431800" progId="Equation.3">
                  <p:embed/>
                  <p:pic>
                    <p:nvPicPr>
                      <p:cNvPr id="0" name="图片 3332"/>
                      <p:cNvPicPr/>
                      <p:nvPr/>
                    </p:nvPicPr>
                    <p:blipFill>
                      <a:blip r:embed="rId18"/>
                      <a:stretch>
                        <a:fillRect/>
                      </a:stretch>
                    </p:blipFill>
                    <p:spPr>
                      <a:xfrm>
                        <a:off x="3808730" y="5666105"/>
                        <a:ext cx="2166938" cy="401638"/>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500"/>
                                        <p:tgtEl>
                                          <p:spTgt spid="88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left)">
                                      <p:cBhvr>
                                        <p:cTn id="12" dur="500"/>
                                        <p:tgtEl>
                                          <p:spTgt spid="880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ipe(left)">
                                      <p:cBhvr>
                                        <p:cTn id="17" dur="500"/>
                                        <p:tgtEl>
                                          <p:spTgt spid="880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wipe(left)">
                                      <p:cBhvr>
                                        <p:cTn id="22" dur="500"/>
                                        <p:tgtEl>
                                          <p:spTgt spid="880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071"/>
                                        </p:tgtEl>
                                        <p:attrNameLst>
                                          <p:attrName>style.visibility</p:attrName>
                                        </p:attrNameLst>
                                      </p:cBhvr>
                                      <p:to>
                                        <p:strVal val="visible"/>
                                      </p:to>
                                    </p:set>
                                    <p:animEffect transition="in" filter="wipe(left)">
                                      <p:cBhvr>
                                        <p:cTn id="27" dur="500"/>
                                        <p:tgtEl>
                                          <p:spTgt spid="880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8072"/>
                                        </p:tgtEl>
                                        <p:attrNameLst>
                                          <p:attrName>style.visibility</p:attrName>
                                        </p:attrNameLst>
                                      </p:cBhvr>
                                      <p:to>
                                        <p:strVal val="visible"/>
                                      </p:to>
                                    </p:set>
                                    <p:animEffect transition="in" filter="wipe(left)">
                                      <p:cBhvr>
                                        <p:cTn id="32" dur="500"/>
                                        <p:tgtEl>
                                          <p:spTgt spid="880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8073"/>
                                        </p:tgtEl>
                                        <p:attrNameLst>
                                          <p:attrName>style.visibility</p:attrName>
                                        </p:attrNameLst>
                                      </p:cBhvr>
                                      <p:to>
                                        <p:strVal val="visible"/>
                                      </p:to>
                                    </p:set>
                                    <p:animEffect transition="in" filter="wipe(left)">
                                      <p:cBhvr>
                                        <p:cTn id="37" dur="500"/>
                                        <p:tgtEl>
                                          <p:spTgt spid="880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8074"/>
                                        </p:tgtEl>
                                        <p:attrNameLst>
                                          <p:attrName>style.visibility</p:attrName>
                                        </p:attrNameLst>
                                      </p:cBhvr>
                                      <p:to>
                                        <p:strVal val="visible"/>
                                      </p:to>
                                    </p:set>
                                    <p:animEffect transition="in" filter="wipe(left)">
                                      <p:cBhvr>
                                        <p:cTn id="42"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20140" y="1092835"/>
            <a:ext cx="10330815" cy="516572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89089" name="文本框 89089"/>
          <p:cNvSpPr txBox="1"/>
          <p:nvPr/>
        </p:nvSpPr>
        <p:spPr>
          <a:xfrm>
            <a:off x="2787015" y="1260158"/>
            <a:ext cx="914400" cy="519112"/>
          </a:xfrm>
          <a:prstGeom prst="rect">
            <a:avLst/>
          </a:prstGeom>
          <a:noFill/>
          <a:ln w="9525">
            <a:noFill/>
          </a:ln>
        </p:spPr>
        <p:txBody>
          <a:bodyPr anchor="t">
            <a:spAutoFit/>
          </a:bodyPr>
          <a:lstStyle/>
          <a:p>
            <a:pPr>
              <a:spcBef>
                <a:spcPct val="50000"/>
              </a:spcBef>
            </a:pPr>
            <a:r>
              <a:rPr lang="zh-CN" altLang="en-US" sz="2800" b="1">
                <a:solidFill>
                  <a:schemeClr val="accent2"/>
                </a:solidFill>
                <a:latin typeface="Times New Roman" panose="02020603050405020304" pitchFamily="18" charset="0"/>
                <a:ea typeface="黑体" panose="02010609060101010101" charset="-122"/>
              </a:rPr>
              <a:t>推广</a:t>
            </a:r>
          </a:p>
        </p:txBody>
      </p:sp>
      <p:graphicFrame>
        <p:nvGraphicFramePr>
          <p:cNvPr id="89091" name="对象 89090"/>
          <p:cNvGraphicFramePr>
            <a:graphicFrameLocks noChangeAspect="1"/>
          </p:cNvGraphicFramePr>
          <p:nvPr/>
        </p:nvGraphicFramePr>
        <p:xfrm>
          <a:off x="3828415" y="1352233"/>
          <a:ext cx="5207000" cy="442912"/>
        </p:xfrm>
        <a:graphic>
          <a:graphicData uri="http://schemas.openxmlformats.org/presentationml/2006/ole">
            <mc:AlternateContent xmlns:mc="http://schemas.openxmlformats.org/markup-compatibility/2006">
              <mc:Choice xmlns:v="urn:schemas-microsoft-com:vml" Requires="v">
                <p:oleObj spid="_x0000_s31817" r:id="rId3" imgW="5204460" imgH="444500" progId="Equation.3">
                  <p:embed/>
                </p:oleObj>
              </mc:Choice>
              <mc:Fallback>
                <p:oleObj r:id="rId3" imgW="5204460" imgH="444500" progId="Equation.3">
                  <p:embed/>
                  <p:pic>
                    <p:nvPicPr>
                      <p:cNvPr id="0" name="图片 3316"/>
                      <p:cNvPicPr/>
                      <p:nvPr/>
                    </p:nvPicPr>
                    <p:blipFill>
                      <a:blip r:embed="rId4"/>
                      <a:stretch>
                        <a:fillRect/>
                      </a:stretch>
                    </p:blipFill>
                    <p:spPr>
                      <a:xfrm>
                        <a:off x="3828415" y="1352233"/>
                        <a:ext cx="5207000" cy="442912"/>
                      </a:xfrm>
                      <a:prstGeom prst="rect">
                        <a:avLst/>
                      </a:prstGeom>
                      <a:noFill/>
                      <a:ln w="38100">
                        <a:noFill/>
                        <a:miter/>
                      </a:ln>
                    </p:spPr>
                  </p:pic>
                </p:oleObj>
              </mc:Fallback>
            </mc:AlternateContent>
          </a:graphicData>
        </a:graphic>
      </p:graphicFrame>
      <p:graphicFrame>
        <p:nvGraphicFramePr>
          <p:cNvPr id="89092" name="对象 89091"/>
          <p:cNvGraphicFramePr>
            <a:graphicFrameLocks noChangeAspect="1"/>
          </p:cNvGraphicFramePr>
          <p:nvPr/>
        </p:nvGraphicFramePr>
        <p:xfrm>
          <a:off x="3447415" y="2068195"/>
          <a:ext cx="5892800" cy="1441450"/>
        </p:xfrm>
        <a:graphic>
          <a:graphicData uri="http://schemas.openxmlformats.org/presentationml/2006/ole">
            <mc:AlternateContent xmlns:mc="http://schemas.openxmlformats.org/markup-compatibility/2006">
              <mc:Choice xmlns:v="urn:schemas-microsoft-com:vml" Requires="v">
                <p:oleObj spid="_x0000_s31818" r:id="rId5" imgW="6019800" imgH="1473200" progId="Equation.3">
                  <p:embed/>
                </p:oleObj>
              </mc:Choice>
              <mc:Fallback>
                <p:oleObj r:id="rId5" imgW="6019800" imgH="1473200" progId="Equation.3">
                  <p:embed/>
                  <p:pic>
                    <p:nvPicPr>
                      <p:cNvPr id="0" name="图片 3317"/>
                      <p:cNvPicPr/>
                      <p:nvPr/>
                    </p:nvPicPr>
                    <p:blipFill>
                      <a:blip r:embed="rId6"/>
                      <a:stretch>
                        <a:fillRect/>
                      </a:stretch>
                    </p:blipFill>
                    <p:spPr>
                      <a:xfrm>
                        <a:off x="3447415" y="2068195"/>
                        <a:ext cx="5892800" cy="1441450"/>
                      </a:xfrm>
                      <a:prstGeom prst="rect">
                        <a:avLst/>
                      </a:prstGeom>
                      <a:noFill/>
                      <a:ln w="38100">
                        <a:noFill/>
                        <a:miter/>
                      </a:ln>
                    </p:spPr>
                  </p:pic>
                </p:oleObj>
              </mc:Fallback>
            </mc:AlternateContent>
          </a:graphicData>
        </a:graphic>
      </p:graphicFrame>
      <p:sp>
        <p:nvSpPr>
          <p:cNvPr id="89093" name="文本框 89092"/>
          <p:cNvSpPr txBox="1"/>
          <p:nvPr/>
        </p:nvSpPr>
        <p:spPr>
          <a:xfrm>
            <a:off x="2710815" y="384619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3</a:t>
            </a:r>
            <a:endParaRPr lang="en-US" altLang="zh-CN" sz="2800" b="1">
              <a:latin typeface="Times New Roman" panose="02020603050405020304" pitchFamily="18" charset="0"/>
              <a:ea typeface="宋体" panose="02010600030101010101" pitchFamily="2" charset="-122"/>
            </a:endParaRPr>
          </a:p>
        </p:txBody>
      </p:sp>
      <p:graphicFrame>
        <p:nvGraphicFramePr>
          <p:cNvPr id="89094" name="对象 89093"/>
          <p:cNvGraphicFramePr>
            <a:graphicFrameLocks noChangeAspect="1"/>
          </p:cNvGraphicFramePr>
          <p:nvPr/>
        </p:nvGraphicFramePr>
        <p:xfrm>
          <a:off x="3631565" y="3943033"/>
          <a:ext cx="4000500" cy="430212"/>
        </p:xfrm>
        <a:graphic>
          <a:graphicData uri="http://schemas.openxmlformats.org/presentationml/2006/ole">
            <mc:AlternateContent xmlns:mc="http://schemas.openxmlformats.org/markup-compatibility/2006">
              <mc:Choice xmlns:v="urn:schemas-microsoft-com:vml" Requires="v">
                <p:oleObj spid="_x0000_s31819" r:id="rId7" imgW="3998595" imgH="431800" progId="Equation.3">
                  <p:embed/>
                </p:oleObj>
              </mc:Choice>
              <mc:Fallback>
                <p:oleObj r:id="rId7" imgW="3998595" imgH="431800" progId="Equation.3">
                  <p:embed/>
                  <p:pic>
                    <p:nvPicPr>
                      <p:cNvPr id="0" name="图片 3348"/>
                      <p:cNvPicPr/>
                      <p:nvPr/>
                    </p:nvPicPr>
                    <p:blipFill>
                      <a:blip r:embed="rId8"/>
                      <a:stretch>
                        <a:fillRect/>
                      </a:stretch>
                    </p:blipFill>
                    <p:spPr>
                      <a:xfrm>
                        <a:off x="3631565" y="3943033"/>
                        <a:ext cx="4000500" cy="430212"/>
                      </a:xfrm>
                      <a:prstGeom prst="rect">
                        <a:avLst/>
                      </a:prstGeom>
                      <a:noFill/>
                      <a:ln w="38100">
                        <a:noFill/>
                        <a:miter/>
                      </a:ln>
                    </p:spPr>
                  </p:pic>
                </p:oleObj>
              </mc:Fallback>
            </mc:AlternateContent>
          </a:graphicData>
        </a:graphic>
      </p:graphicFrame>
      <p:sp>
        <p:nvSpPr>
          <p:cNvPr id="89095" name="文本框 89094"/>
          <p:cNvSpPr txBox="1"/>
          <p:nvPr/>
        </p:nvSpPr>
        <p:spPr>
          <a:xfrm>
            <a:off x="2710815" y="460819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89096" name="对象 89095"/>
          <p:cNvGraphicFramePr>
            <a:graphicFrameLocks noChangeAspect="1"/>
          </p:cNvGraphicFramePr>
          <p:nvPr/>
        </p:nvGraphicFramePr>
        <p:xfrm>
          <a:off x="3701415" y="4684395"/>
          <a:ext cx="2959100" cy="392113"/>
        </p:xfrm>
        <a:graphic>
          <a:graphicData uri="http://schemas.openxmlformats.org/presentationml/2006/ole">
            <mc:AlternateContent xmlns:mc="http://schemas.openxmlformats.org/markup-compatibility/2006">
              <mc:Choice xmlns:v="urn:schemas-microsoft-com:vml" Requires="v">
                <p:oleObj spid="_x0000_s31820" r:id="rId9" imgW="2957830" imgH="393700" progId="Equation.3">
                  <p:embed/>
                </p:oleObj>
              </mc:Choice>
              <mc:Fallback>
                <p:oleObj r:id="rId9" imgW="2957830" imgH="393700" progId="Equation.3">
                  <p:embed/>
                  <p:pic>
                    <p:nvPicPr>
                      <p:cNvPr id="0" name="图片 3349"/>
                      <p:cNvPicPr/>
                      <p:nvPr/>
                    </p:nvPicPr>
                    <p:blipFill>
                      <a:blip r:embed="rId10"/>
                      <a:stretch>
                        <a:fillRect/>
                      </a:stretch>
                    </p:blipFill>
                    <p:spPr>
                      <a:xfrm>
                        <a:off x="3701415" y="4684395"/>
                        <a:ext cx="2959100" cy="392113"/>
                      </a:xfrm>
                      <a:prstGeom prst="rect">
                        <a:avLst/>
                      </a:prstGeom>
                      <a:noFill/>
                      <a:ln w="38100">
                        <a:noFill/>
                        <a:miter/>
                      </a:ln>
                    </p:spPr>
                  </p:pic>
                </p:oleObj>
              </mc:Fallback>
            </mc:AlternateContent>
          </a:graphicData>
        </a:graphic>
      </p:graphicFrame>
      <p:graphicFrame>
        <p:nvGraphicFramePr>
          <p:cNvPr id="89097" name="对象 89096"/>
          <p:cNvGraphicFramePr>
            <a:graphicFrameLocks noChangeAspect="1"/>
          </p:cNvGraphicFramePr>
          <p:nvPr/>
        </p:nvGraphicFramePr>
        <p:xfrm>
          <a:off x="3701415" y="5293995"/>
          <a:ext cx="2070100" cy="838200"/>
        </p:xfrm>
        <a:graphic>
          <a:graphicData uri="http://schemas.openxmlformats.org/presentationml/2006/ole">
            <mc:AlternateContent xmlns:mc="http://schemas.openxmlformats.org/markup-compatibility/2006">
              <mc:Choice xmlns:v="urn:schemas-microsoft-com:vml" Requires="v">
                <p:oleObj spid="_x0000_s31821" r:id="rId11" imgW="2070100" imgH="838200" progId="Equation.3">
                  <p:embed/>
                </p:oleObj>
              </mc:Choice>
              <mc:Fallback>
                <p:oleObj r:id="rId11" imgW="2070100" imgH="838200" progId="Equation.3">
                  <p:embed/>
                  <p:pic>
                    <p:nvPicPr>
                      <p:cNvPr id="0" name="图片 3350"/>
                      <p:cNvPicPr/>
                      <p:nvPr/>
                    </p:nvPicPr>
                    <p:blipFill>
                      <a:blip r:embed="rId12"/>
                      <a:stretch>
                        <a:fillRect/>
                      </a:stretch>
                    </p:blipFill>
                    <p:spPr>
                      <a:xfrm>
                        <a:off x="3701415" y="5293995"/>
                        <a:ext cx="2070100" cy="838200"/>
                      </a:xfrm>
                      <a:prstGeom prst="rect">
                        <a:avLst/>
                      </a:prstGeom>
                      <a:noFill/>
                      <a:ln w="38100">
                        <a:noFill/>
                        <a:miter/>
                      </a:ln>
                    </p:spPr>
                  </p:pic>
                </p:oleObj>
              </mc:Fallback>
            </mc:AlternateContent>
          </a:graphicData>
        </a:graphic>
      </p:graphicFrame>
      <p:graphicFrame>
        <p:nvGraphicFramePr>
          <p:cNvPr id="89098" name="对象 89097"/>
          <p:cNvGraphicFramePr>
            <a:graphicFrameLocks noChangeAspect="1"/>
          </p:cNvGraphicFramePr>
          <p:nvPr/>
        </p:nvGraphicFramePr>
        <p:xfrm>
          <a:off x="5911215" y="5293995"/>
          <a:ext cx="1473200" cy="838200"/>
        </p:xfrm>
        <a:graphic>
          <a:graphicData uri="http://schemas.openxmlformats.org/presentationml/2006/ole">
            <mc:AlternateContent xmlns:mc="http://schemas.openxmlformats.org/markup-compatibility/2006">
              <mc:Choice xmlns:v="urn:schemas-microsoft-com:vml" Requires="v">
                <p:oleObj spid="_x0000_s31822" r:id="rId13" imgW="1473200" imgH="838200" progId="Equation.3">
                  <p:embed/>
                </p:oleObj>
              </mc:Choice>
              <mc:Fallback>
                <p:oleObj r:id="rId13" imgW="1473200" imgH="838200" progId="Equation.3">
                  <p:embed/>
                  <p:pic>
                    <p:nvPicPr>
                      <p:cNvPr id="0" name="图片 3340"/>
                      <p:cNvPicPr/>
                      <p:nvPr/>
                    </p:nvPicPr>
                    <p:blipFill>
                      <a:blip r:embed="rId14"/>
                      <a:stretch>
                        <a:fillRect/>
                      </a:stretch>
                    </p:blipFill>
                    <p:spPr>
                      <a:xfrm>
                        <a:off x="5911215" y="5293995"/>
                        <a:ext cx="1473200" cy="838200"/>
                      </a:xfrm>
                      <a:prstGeom prst="rect">
                        <a:avLst/>
                      </a:prstGeom>
                      <a:noFill/>
                      <a:ln w="38100">
                        <a:noFill/>
                        <a:miter/>
                      </a:ln>
                    </p:spPr>
                  </p:pic>
                </p:oleObj>
              </mc:Fallback>
            </mc:AlternateContent>
          </a:graphicData>
        </a:graphic>
      </p:graphicFrame>
      <p:graphicFrame>
        <p:nvGraphicFramePr>
          <p:cNvPr id="89099" name="对象 89098"/>
          <p:cNvGraphicFramePr>
            <a:graphicFrameLocks noChangeAspect="1"/>
          </p:cNvGraphicFramePr>
          <p:nvPr/>
        </p:nvGraphicFramePr>
        <p:xfrm>
          <a:off x="7498715" y="5293995"/>
          <a:ext cx="1079500" cy="838200"/>
        </p:xfrm>
        <a:graphic>
          <a:graphicData uri="http://schemas.openxmlformats.org/presentationml/2006/ole">
            <mc:AlternateContent xmlns:mc="http://schemas.openxmlformats.org/markup-compatibility/2006">
              <mc:Choice xmlns:v="urn:schemas-microsoft-com:vml" Requires="v">
                <p:oleObj spid="_x0000_s31823" r:id="rId15" imgW="1080135" imgH="838835" progId="Equation.3">
                  <p:embed/>
                </p:oleObj>
              </mc:Choice>
              <mc:Fallback>
                <p:oleObj r:id="rId15" imgW="1080135" imgH="838835" progId="Equation.3">
                  <p:embed/>
                  <p:pic>
                    <p:nvPicPr>
                      <p:cNvPr id="0" name="图片 3344"/>
                      <p:cNvPicPr/>
                      <p:nvPr/>
                    </p:nvPicPr>
                    <p:blipFill>
                      <a:blip r:embed="rId16"/>
                      <a:stretch>
                        <a:fillRect/>
                      </a:stretch>
                    </p:blipFill>
                    <p:spPr>
                      <a:xfrm>
                        <a:off x="7498715" y="5293995"/>
                        <a:ext cx="1079500" cy="838200"/>
                      </a:xfrm>
                      <a:prstGeom prst="rect">
                        <a:avLst/>
                      </a:prstGeom>
                      <a:noFill/>
                      <a:ln w="38100">
                        <a:noFill/>
                        <a:miter/>
                      </a:ln>
                    </p:spPr>
                  </p:pic>
                </p:oleObj>
              </mc:Fallback>
            </mc:AlternateContent>
          </a:graphicData>
        </a:graphic>
      </p:graphicFrame>
      <p:graphicFrame>
        <p:nvGraphicFramePr>
          <p:cNvPr id="89100" name="对象 89099"/>
          <p:cNvGraphicFramePr>
            <a:graphicFrameLocks noChangeAspect="1"/>
          </p:cNvGraphicFramePr>
          <p:nvPr/>
        </p:nvGraphicFramePr>
        <p:xfrm>
          <a:off x="8673465" y="5567045"/>
          <a:ext cx="1041400" cy="290513"/>
        </p:xfrm>
        <a:graphic>
          <a:graphicData uri="http://schemas.openxmlformats.org/presentationml/2006/ole">
            <mc:AlternateContent xmlns:mc="http://schemas.openxmlformats.org/markup-compatibility/2006">
              <mc:Choice xmlns:v="urn:schemas-microsoft-com:vml" Requires="v">
                <p:oleObj spid="_x0000_s31824" r:id="rId17" imgW="1041400" imgH="292100" progId="Equation.3">
                  <p:embed/>
                </p:oleObj>
              </mc:Choice>
              <mc:Fallback>
                <p:oleObj r:id="rId17" imgW="1041400" imgH="292100" progId="Equation.3">
                  <p:embed/>
                  <p:pic>
                    <p:nvPicPr>
                      <p:cNvPr id="0" name="图片 3337"/>
                      <p:cNvPicPr/>
                      <p:nvPr/>
                    </p:nvPicPr>
                    <p:blipFill>
                      <a:blip r:embed="rId18"/>
                      <a:stretch>
                        <a:fillRect/>
                      </a:stretch>
                    </p:blipFill>
                    <p:spPr>
                      <a:xfrm>
                        <a:off x="8673465" y="5567045"/>
                        <a:ext cx="1041400" cy="29051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wipe(left)">
                                      <p:cBhvr>
                                        <p:cTn id="7" dur="5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2"/>
                                        </p:tgtEl>
                                        <p:attrNameLst>
                                          <p:attrName>style.visibility</p:attrName>
                                        </p:attrNameLst>
                                      </p:cBhvr>
                                      <p:to>
                                        <p:strVal val="visible"/>
                                      </p:to>
                                    </p:set>
                                    <p:animEffect transition="in" filter="wipe(left)">
                                      <p:cBhvr>
                                        <p:cTn id="12" dur="500"/>
                                        <p:tgtEl>
                                          <p:spTgt spid="890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left)">
                                      <p:cBhvr>
                                        <p:cTn id="17" dur="500"/>
                                        <p:tgtEl>
                                          <p:spTgt spid="8909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9094"/>
                                        </p:tgtEl>
                                        <p:attrNameLst>
                                          <p:attrName>style.visibility</p:attrName>
                                        </p:attrNameLst>
                                      </p:cBhvr>
                                      <p:to>
                                        <p:strVal val="visible"/>
                                      </p:to>
                                    </p:set>
                                    <p:animEffect transition="in" filter="wipe(left)">
                                      <p:cBhvr>
                                        <p:cTn id="21" dur="500"/>
                                        <p:tgtEl>
                                          <p:spTgt spid="890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9095"/>
                                        </p:tgtEl>
                                        <p:attrNameLst>
                                          <p:attrName>style.visibility</p:attrName>
                                        </p:attrNameLst>
                                      </p:cBhvr>
                                      <p:to>
                                        <p:strVal val="visible"/>
                                      </p:to>
                                    </p:set>
                                    <p:animEffect transition="in" filter="wipe(left)">
                                      <p:cBhvr>
                                        <p:cTn id="26" dur="500"/>
                                        <p:tgtEl>
                                          <p:spTgt spid="8909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9096"/>
                                        </p:tgtEl>
                                        <p:attrNameLst>
                                          <p:attrName>style.visibility</p:attrName>
                                        </p:attrNameLst>
                                      </p:cBhvr>
                                      <p:to>
                                        <p:strVal val="visible"/>
                                      </p:to>
                                    </p:set>
                                    <p:animEffect transition="in" filter="wipe(left)">
                                      <p:cBhvr>
                                        <p:cTn id="31" dur="500"/>
                                        <p:tgtEl>
                                          <p:spTgt spid="8909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9097"/>
                                        </p:tgtEl>
                                        <p:attrNameLst>
                                          <p:attrName>style.visibility</p:attrName>
                                        </p:attrNameLst>
                                      </p:cBhvr>
                                      <p:to>
                                        <p:strVal val="visible"/>
                                      </p:to>
                                    </p:set>
                                    <p:animEffect transition="in" filter="wipe(left)">
                                      <p:cBhvr>
                                        <p:cTn id="36" dur="500"/>
                                        <p:tgtEl>
                                          <p:spTgt spid="8909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9098"/>
                                        </p:tgtEl>
                                        <p:attrNameLst>
                                          <p:attrName>style.visibility</p:attrName>
                                        </p:attrNameLst>
                                      </p:cBhvr>
                                      <p:to>
                                        <p:strVal val="visible"/>
                                      </p:to>
                                    </p:set>
                                    <p:animEffect transition="in" filter="wipe(left)">
                                      <p:cBhvr>
                                        <p:cTn id="41" dur="500"/>
                                        <p:tgtEl>
                                          <p:spTgt spid="8909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9099"/>
                                        </p:tgtEl>
                                        <p:attrNameLst>
                                          <p:attrName>style.visibility</p:attrName>
                                        </p:attrNameLst>
                                      </p:cBhvr>
                                      <p:to>
                                        <p:strVal val="visible"/>
                                      </p:to>
                                    </p:set>
                                    <p:animEffect transition="in" filter="wipe(left)">
                                      <p:cBhvr>
                                        <p:cTn id="46" dur="500"/>
                                        <p:tgtEl>
                                          <p:spTgt spid="890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9100"/>
                                        </p:tgtEl>
                                        <p:attrNameLst>
                                          <p:attrName>style.visibility</p:attrName>
                                        </p:attrNameLst>
                                      </p:cBhvr>
                                      <p:to>
                                        <p:strVal val="visible"/>
                                      </p:to>
                                    </p:set>
                                    <p:animEffect transition="in" filter="wipe(left)">
                                      <p:cBhvr>
                                        <p:cTn id="51" dur="500"/>
                                        <p:tgtEl>
                                          <p:spTgt spid="8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nimBg="1"/>
      <p:bldP spid="8909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68400" y="998220"/>
            <a:ext cx="10330815" cy="537781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90113" name="文本框 90113"/>
          <p:cNvSpPr txBox="1"/>
          <p:nvPr/>
        </p:nvSpPr>
        <p:spPr>
          <a:xfrm>
            <a:off x="2759075" y="1050608"/>
            <a:ext cx="2057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4</a:t>
            </a:r>
            <a:endParaRPr lang="en-US" altLang="zh-CN" sz="2800" b="1">
              <a:latin typeface="Times New Roman" panose="02020603050405020304" pitchFamily="18" charset="0"/>
              <a:ea typeface="宋体" panose="02010600030101010101" pitchFamily="2" charset="-122"/>
            </a:endParaRPr>
          </a:p>
        </p:txBody>
      </p:sp>
      <p:graphicFrame>
        <p:nvGraphicFramePr>
          <p:cNvPr id="90114" name="对象 90114"/>
          <p:cNvGraphicFramePr>
            <a:graphicFrameLocks noChangeAspect="1"/>
          </p:cNvGraphicFramePr>
          <p:nvPr/>
        </p:nvGraphicFramePr>
        <p:xfrm>
          <a:off x="3673475" y="1110933"/>
          <a:ext cx="4419600" cy="469900"/>
        </p:xfrm>
        <a:graphic>
          <a:graphicData uri="http://schemas.openxmlformats.org/presentationml/2006/ole">
            <mc:AlternateContent xmlns:mc="http://schemas.openxmlformats.org/markup-compatibility/2006">
              <mc:Choice xmlns:v="urn:schemas-microsoft-com:vml" Requires="v">
                <p:oleObj spid="_x0000_s32850" r:id="rId3" imgW="4419600" imgH="469900" progId="Equation.3">
                  <p:embed/>
                </p:oleObj>
              </mc:Choice>
              <mc:Fallback>
                <p:oleObj r:id="rId3" imgW="4419600" imgH="469900" progId="Equation.3">
                  <p:embed/>
                  <p:pic>
                    <p:nvPicPr>
                      <p:cNvPr id="0" name="图片 3334"/>
                      <p:cNvPicPr/>
                      <p:nvPr/>
                    </p:nvPicPr>
                    <p:blipFill>
                      <a:blip r:embed="rId4"/>
                      <a:stretch>
                        <a:fillRect/>
                      </a:stretch>
                    </p:blipFill>
                    <p:spPr>
                      <a:xfrm>
                        <a:off x="3673475" y="1110933"/>
                        <a:ext cx="4419600" cy="469900"/>
                      </a:xfrm>
                      <a:prstGeom prst="rect">
                        <a:avLst/>
                      </a:prstGeom>
                      <a:noFill/>
                      <a:ln w="38100">
                        <a:noFill/>
                        <a:miter/>
                      </a:ln>
                    </p:spPr>
                  </p:pic>
                </p:oleObj>
              </mc:Fallback>
            </mc:AlternateContent>
          </a:graphicData>
        </a:graphic>
      </p:graphicFrame>
      <p:sp>
        <p:nvSpPr>
          <p:cNvPr id="90116" name="文本框 90115"/>
          <p:cNvSpPr txBox="1"/>
          <p:nvPr/>
        </p:nvSpPr>
        <p:spPr>
          <a:xfrm>
            <a:off x="2759075" y="1771333"/>
            <a:ext cx="838200" cy="519112"/>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90117" name="对象 90116"/>
          <p:cNvGraphicFramePr>
            <a:graphicFrameLocks noChangeAspect="1"/>
          </p:cNvGraphicFramePr>
          <p:nvPr/>
        </p:nvGraphicFramePr>
        <p:xfrm>
          <a:off x="3673475" y="1718945"/>
          <a:ext cx="3657600" cy="800100"/>
        </p:xfrm>
        <a:graphic>
          <a:graphicData uri="http://schemas.openxmlformats.org/presentationml/2006/ole">
            <mc:AlternateContent xmlns:mc="http://schemas.openxmlformats.org/markup-compatibility/2006">
              <mc:Choice xmlns:v="urn:schemas-microsoft-com:vml" Requires="v">
                <p:oleObj spid="_x0000_s32851" r:id="rId5" imgW="3835400" imgH="838200" progId="Equation.3">
                  <p:embed/>
                </p:oleObj>
              </mc:Choice>
              <mc:Fallback>
                <p:oleObj r:id="rId5" imgW="3835400" imgH="838200" progId="Equation.3">
                  <p:embed/>
                  <p:pic>
                    <p:nvPicPr>
                      <p:cNvPr id="0" name="图片 3351"/>
                      <p:cNvPicPr/>
                      <p:nvPr/>
                    </p:nvPicPr>
                    <p:blipFill>
                      <a:blip r:embed="rId6"/>
                      <a:stretch>
                        <a:fillRect/>
                      </a:stretch>
                    </p:blipFill>
                    <p:spPr>
                      <a:xfrm>
                        <a:off x="3673475" y="1718945"/>
                        <a:ext cx="3657600" cy="800100"/>
                      </a:xfrm>
                      <a:prstGeom prst="rect">
                        <a:avLst/>
                      </a:prstGeom>
                      <a:noFill/>
                      <a:ln w="38100">
                        <a:noFill/>
                        <a:miter/>
                      </a:ln>
                    </p:spPr>
                  </p:pic>
                </p:oleObj>
              </mc:Fallback>
            </mc:AlternateContent>
          </a:graphicData>
        </a:graphic>
      </p:graphicFrame>
      <p:graphicFrame>
        <p:nvGraphicFramePr>
          <p:cNvPr id="90118" name="对象 90117"/>
          <p:cNvGraphicFramePr>
            <a:graphicFrameLocks noChangeAspect="1"/>
          </p:cNvGraphicFramePr>
          <p:nvPr/>
        </p:nvGraphicFramePr>
        <p:xfrm>
          <a:off x="4130675" y="2617470"/>
          <a:ext cx="2433638" cy="447675"/>
        </p:xfrm>
        <a:graphic>
          <a:graphicData uri="http://schemas.openxmlformats.org/presentationml/2006/ole">
            <mc:AlternateContent xmlns:mc="http://schemas.openxmlformats.org/markup-compatibility/2006">
              <mc:Choice xmlns:v="urn:schemas-microsoft-com:vml" Requires="v">
                <p:oleObj spid="_x0000_s32852" r:id="rId7" imgW="2552700" imgH="469900" progId="Equation.3">
                  <p:embed/>
                </p:oleObj>
              </mc:Choice>
              <mc:Fallback>
                <p:oleObj r:id="rId7" imgW="2552700" imgH="469900" progId="Equation.3">
                  <p:embed/>
                  <p:pic>
                    <p:nvPicPr>
                      <p:cNvPr id="0" name="图片 3333"/>
                      <p:cNvPicPr/>
                      <p:nvPr/>
                    </p:nvPicPr>
                    <p:blipFill>
                      <a:blip r:embed="rId8"/>
                      <a:stretch>
                        <a:fillRect/>
                      </a:stretch>
                    </p:blipFill>
                    <p:spPr>
                      <a:xfrm>
                        <a:off x="4130675" y="2617470"/>
                        <a:ext cx="2433638" cy="447675"/>
                      </a:xfrm>
                      <a:prstGeom prst="rect">
                        <a:avLst/>
                      </a:prstGeom>
                      <a:noFill/>
                      <a:ln w="38100">
                        <a:noFill/>
                        <a:miter/>
                      </a:ln>
                    </p:spPr>
                  </p:pic>
                </p:oleObj>
              </mc:Fallback>
            </mc:AlternateContent>
          </a:graphicData>
        </a:graphic>
      </p:graphicFrame>
      <p:graphicFrame>
        <p:nvGraphicFramePr>
          <p:cNvPr id="90119" name="对象 90118"/>
          <p:cNvGraphicFramePr>
            <a:graphicFrameLocks noChangeAspect="1"/>
          </p:cNvGraphicFramePr>
          <p:nvPr/>
        </p:nvGraphicFramePr>
        <p:xfrm>
          <a:off x="6645275" y="2617470"/>
          <a:ext cx="2179638" cy="447675"/>
        </p:xfrm>
        <a:graphic>
          <a:graphicData uri="http://schemas.openxmlformats.org/presentationml/2006/ole">
            <mc:AlternateContent xmlns:mc="http://schemas.openxmlformats.org/markup-compatibility/2006">
              <mc:Choice xmlns:v="urn:schemas-microsoft-com:vml" Requires="v">
                <p:oleObj spid="_x0000_s32853" r:id="rId9" imgW="2286000" imgH="469900" progId="Equation.3">
                  <p:embed/>
                </p:oleObj>
              </mc:Choice>
              <mc:Fallback>
                <p:oleObj r:id="rId9" imgW="2286000" imgH="469900" progId="Equation.3">
                  <p:embed/>
                  <p:pic>
                    <p:nvPicPr>
                      <p:cNvPr id="0" name="图片 3345"/>
                      <p:cNvPicPr/>
                      <p:nvPr/>
                    </p:nvPicPr>
                    <p:blipFill>
                      <a:blip r:embed="rId10"/>
                      <a:stretch>
                        <a:fillRect/>
                      </a:stretch>
                    </p:blipFill>
                    <p:spPr>
                      <a:xfrm>
                        <a:off x="6645275" y="2617470"/>
                        <a:ext cx="2179638" cy="447675"/>
                      </a:xfrm>
                      <a:prstGeom prst="rect">
                        <a:avLst/>
                      </a:prstGeom>
                      <a:noFill/>
                      <a:ln w="38100">
                        <a:noFill/>
                        <a:miter/>
                      </a:ln>
                    </p:spPr>
                  </p:pic>
                </p:oleObj>
              </mc:Fallback>
            </mc:AlternateContent>
          </a:graphicData>
        </a:graphic>
      </p:graphicFrame>
      <p:sp>
        <p:nvSpPr>
          <p:cNvPr id="90120" name="文本框 90119"/>
          <p:cNvSpPr txBox="1"/>
          <p:nvPr/>
        </p:nvSpPr>
        <p:spPr>
          <a:xfrm>
            <a:off x="2759075" y="344614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5</a:t>
            </a:r>
            <a:endParaRPr lang="en-US" altLang="zh-CN" sz="2800" b="1">
              <a:latin typeface="Times New Roman" panose="02020603050405020304" pitchFamily="18" charset="0"/>
              <a:ea typeface="宋体" panose="02010600030101010101" pitchFamily="2" charset="-122"/>
            </a:endParaRPr>
          </a:p>
        </p:txBody>
      </p:sp>
      <p:graphicFrame>
        <p:nvGraphicFramePr>
          <p:cNvPr id="90121" name="对象 90120"/>
          <p:cNvGraphicFramePr>
            <a:graphicFrameLocks noChangeAspect="1"/>
          </p:cNvGraphicFramePr>
          <p:nvPr/>
        </p:nvGraphicFramePr>
        <p:xfrm>
          <a:off x="3621088" y="3242945"/>
          <a:ext cx="6605587" cy="889000"/>
        </p:xfrm>
        <a:graphic>
          <a:graphicData uri="http://schemas.openxmlformats.org/presentationml/2006/ole">
            <mc:AlternateContent xmlns:mc="http://schemas.openxmlformats.org/markup-compatibility/2006">
              <mc:Choice xmlns:v="urn:schemas-microsoft-com:vml" Requires="v">
                <p:oleObj spid="_x0000_s32854" r:id="rId11" imgW="6604000" imgH="889000" progId="Equation.3">
                  <p:embed/>
                </p:oleObj>
              </mc:Choice>
              <mc:Fallback>
                <p:oleObj r:id="rId11" imgW="6604000" imgH="889000" progId="Equation.3">
                  <p:embed/>
                  <p:pic>
                    <p:nvPicPr>
                      <p:cNvPr id="0" name="图片 3339"/>
                      <p:cNvPicPr/>
                      <p:nvPr/>
                    </p:nvPicPr>
                    <p:blipFill>
                      <a:blip r:embed="rId12"/>
                      <a:stretch>
                        <a:fillRect/>
                      </a:stretch>
                    </p:blipFill>
                    <p:spPr>
                      <a:xfrm>
                        <a:off x="3621088" y="3242945"/>
                        <a:ext cx="6605587" cy="889000"/>
                      </a:xfrm>
                      <a:prstGeom prst="rect">
                        <a:avLst/>
                      </a:prstGeom>
                      <a:noFill/>
                      <a:ln w="38100">
                        <a:noFill/>
                        <a:miter/>
                      </a:ln>
                    </p:spPr>
                  </p:pic>
                </p:oleObj>
              </mc:Fallback>
            </mc:AlternateContent>
          </a:graphicData>
        </a:graphic>
      </p:graphicFrame>
      <p:sp>
        <p:nvSpPr>
          <p:cNvPr id="90122" name="文本框 90121"/>
          <p:cNvSpPr txBox="1"/>
          <p:nvPr/>
        </p:nvSpPr>
        <p:spPr>
          <a:xfrm>
            <a:off x="2759075" y="430974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p>
        </p:txBody>
      </p:sp>
      <p:graphicFrame>
        <p:nvGraphicFramePr>
          <p:cNvPr id="90123" name="对象 90122"/>
          <p:cNvGraphicFramePr>
            <a:graphicFrameLocks noChangeAspect="1"/>
          </p:cNvGraphicFramePr>
          <p:nvPr/>
        </p:nvGraphicFramePr>
        <p:xfrm>
          <a:off x="3597275" y="4200208"/>
          <a:ext cx="4495800" cy="795337"/>
        </p:xfrm>
        <a:graphic>
          <a:graphicData uri="http://schemas.openxmlformats.org/presentationml/2006/ole">
            <mc:AlternateContent xmlns:mc="http://schemas.openxmlformats.org/markup-compatibility/2006">
              <mc:Choice xmlns:v="urn:schemas-microsoft-com:vml" Requires="v">
                <p:oleObj spid="_x0000_s32855" r:id="rId13" imgW="5029200" imgH="889000" progId="Equation.3">
                  <p:embed/>
                </p:oleObj>
              </mc:Choice>
              <mc:Fallback>
                <p:oleObj r:id="rId13" imgW="5029200" imgH="889000" progId="Equation.3">
                  <p:embed/>
                  <p:pic>
                    <p:nvPicPr>
                      <p:cNvPr id="0" name="图片 3342"/>
                      <p:cNvPicPr/>
                      <p:nvPr/>
                    </p:nvPicPr>
                    <p:blipFill>
                      <a:blip r:embed="rId14"/>
                      <a:stretch>
                        <a:fillRect/>
                      </a:stretch>
                    </p:blipFill>
                    <p:spPr>
                      <a:xfrm>
                        <a:off x="3597275" y="4200208"/>
                        <a:ext cx="4495800" cy="795337"/>
                      </a:xfrm>
                      <a:prstGeom prst="rect">
                        <a:avLst/>
                      </a:prstGeom>
                      <a:noFill/>
                      <a:ln w="38100">
                        <a:noFill/>
                        <a:miter/>
                      </a:ln>
                    </p:spPr>
                  </p:pic>
                </p:oleObj>
              </mc:Fallback>
            </mc:AlternateContent>
          </a:graphicData>
        </a:graphic>
      </p:graphicFrame>
      <p:graphicFrame>
        <p:nvGraphicFramePr>
          <p:cNvPr id="90124" name="对象 90123"/>
          <p:cNvGraphicFramePr>
            <a:graphicFrameLocks noChangeAspect="1"/>
          </p:cNvGraphicFramePr>
          <p:nvPr/>
        </p:nvGraphicFramePr>
        <p:xfrm>
          <a:off x="3978275" y="5109845"/>
          <a:ext cx="5297488" cy="869950"/>
        </p:xfrm>
        <a:graphic>
          <a:graphicData uri="http://schemas.openxmlformats.org/presentationml/2006/ole">
            <mc:AlternateContent xmlns:mc="http://schemas.openxmlformats.org/markup-compatibility/2006">
              <mc:Choice xmlns:v="urn:schemas-microsoft-com:vml" Requires="v">
                <p:oleObj spid="_x0000_s32856" r:id="rId15" imgW="5638800" imgH="927100" progId="Equation.3">
                  <p:embed/>
                </p:oleObj>
              </mc:Choice>
              <mc:Fallback>
                <p:oleObj r:id="rId15" imgW="5638800" imgH="927100" progId="Equation.3">
                  <p:embed/>
                  <p:pic>
                    <p:nvPicPr>
                      <p:cNvPr id="0" name="图片 3335"/>
                      <p:cNvPicPr/>
                      <p:nvPr/>
                    </p:nvPicPr>
                    <p:blipFill>
                      <a:blip r:embed="rId16"/>
                      <a:stretch>
                        <a:fillRect/>
                      </a:stretch>
                    </p:blipFill>
                    <p:spPr>
                      <a:xfrm>
                        <a:off x="3978275" y="5109845"/>
                        <a:ext cx="5297488" cy="869950"/>
                      </a:xfrm>
                      <a:prstGeom prst="rect">
                        <a:avLst/>
                      </a:prstGeom>
                      <a:noFill/>
                      <a:ln w="38100">
                        <a:noFill/>
                        <a:miter/>
                      </a:ln>
                    </p:spPr>
                  </p:pic>
                </p:oleObj>
              </mc:Fallback>
            </mc:AlternateContent>
          </a:graphicData>
        </a:graphic>
      </p:graphicFrame>
      <p:graphicFrame>
        <p:nvGraphicFramePr>
          <p:cNvPr id="90125" name="对象 90124"/>
          <p:cNvGraphicFramePr>
            <a:graphicFrameLocks noChangeAspect="1"/>
          </p:cNvGraphicFramePr>
          <p:nvPr/>
        </p:nvGraphicFramePr>
        <p:xfrm>
          <a:off x="3978275" y="5979478"/>
          <a:ext cx="1646238" cy="404812"/>
        </p:xfrm>
        <a:graphic>
          <a:graphicData uri="http://schemas.openxmlformats.org/presentationml/2006/ole">
            <mc:AlternateContent xmlns:mc="http://schemas.openxmlformats.org/markup-compatibility/2006">
              <mc:Choice xmlns:v="urn:schemas-microsoft-com:vml" Requires="v">
                <p:oleObj spid="_x0000_s32857" r:id="rId17" imgW="1751965" imgH="431800" progId="Equation.3">
                  <p:embed/>
                </p:oleObj>
              </mc:Choice>
              <mc:Fallback>
                <p:oleObj r:id="rId17" imgW="1751965" imgH="431800" progId="Equation.3">
                  <p:embed/>
                  <p:pic>
                    <p:nvPicPr>
                      <p:cNvPr id="0" name="图片 3336"/>
                      <p:cNvPicPr/>
                      <p:nvPr/>
                    </p:nvPicPr>
                    <p:blipFill>
                      <a:blip r:embed="rId18"/>
                      <a:stretch>
                        <a:fillRect/>
                      </a:stretch>
                    </p:blipFill>
                    <p:spPr>
                      <a:xfrm>
                        <a:off x="3978275" y="5979478"/>
                        <a:ext cx="1646238" cy="404812"/>
                      </a:xfrm>
                      <a:prstGeom prst="rect">
                        <a:avLst/>
                      </a:prstGeom>
                      <a:noFill/>
                      <a:ln w="38100">
                        <a:noFill/>
                        <a:miter/>
                      </a:ln>
                    </p:spPr>
                  </p:pic>
                </p:oleObj>
              </mc:Fallback>
            </mc:AlternateContent>
          </a:graphicData>
        </a:graphic>
      </p:graphicFrame>
      <p:graphicFrame>
        <p:nvGraphicFramePr>
          <p:cNvPr id="90126" name="对象 90125"/>
          <p:cNvGraphicFramePr>
            <a:graphicFrameLocks noChangeAspect="1"/>
          </p:cNvGraphicFramePr>
          <p:nvPr/>
        </p:nvGraphicFramePr>
        <p:xfrm>
          <a:off x="9134475" y="3993833"/>
          <a:ext cx="1016000" cy="392112"/>
        </p:xfrm>
        <a:graphic>
          <a:graphicData uri="http://schemas.openxmlformats.org/presentationml/2006/ole">
            <mc:AlternateContent xmlns:mc="http://schemas.openxmlformats.org/markup-compatibility/2006">
              <mc:Choice xmlns:v="urn:schemas-microsoft-com:vml" Requires="v">
                <p:oleObj spid="_x0000_s32858" r:id="rId19" imgW="1016000" imgH="393700" progId="Equation.3">
                  <p:embed/>
                </p:oleObj>
              </mc:Choice>
              <mc:Fallback>
                <p:oleObj r:id="rId19" imgW="1016000" imgH="393700" progId="Equation.3">
                  <p:embed/>
                  <p:pic>
                    <p:nvPicPr>
                      <p:cNvPr id="0" name="图片 3343"/>
                      <p:cNvPicPr/>
                      <p:nvPr/>
                    </p:nvPicPr>
                    <p:blipFill>
                      <a:blip r:embed="rId20"/>
                      <a:stretch>
                        <a:fillRect/>
                      </a:stretch>
                    </p:blipFill>
                    <p:spPr>
                      <a:xfrm>
                        <a:off x="9134475" y="3993833"/>
                        <a:ext cx="1016000" cy="3921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left)">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7"/>
                                        </p:tgtEl>
                                        <p:attrNameLst>
                                          <p:attrName>style.visibility</p:attrName>
                                        </p:attrNameLst>
                                      </p:cBhvr>
                                      <p:to>
                                        <p:strVal val="visible"/>
                                      </p:to>
                                    </p:set>
                                    <p:animEffect transition="in" filter="wipe(left)">
                                      <p:cBhvr>
                                        <p:cTn id="12" dur="500"/>
                                        <p:tgtEl>
                                          <p:spTgt spid="90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wipe(left)">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wipe(left)">
                                      <p:cBhvr>
                                        <p:cTn id="22" dur="500"/>
                                        <p:tgtEl>
                                          <p:spTgt spid="901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0"/>
                                        </p:tgtEl>
                                        <p:attrNameLst>
                                          <p:attrName>style.visibility</p:attrName>
                                        </p:attrNameLst>
                                      </p:cBhvr>
                                      <p:to>
                                        <p:strVal val="visible"/>
                                      </p:to>
                                    </p:set>
                                    <p:animEffect transition="in" filter="wipe(left)">
                                      <p:cBhvr>
                                        <p:cTn id="27" dur="500"/>
                                        <p:tgtEl>
                                          <p:spTgt spid="9012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0121"/>
                                        </p:tgtEl>
                                        <p:attrNameLst>
                                          <p:attrName>style.visibility</p:attrName>
                                        </p:attrNameLst>
                                      </p:cBhvr>
                                      <p:to>
                                        <p:strVal val="visible"/>
                                      </p:to>
                                    </p:set>
                                    <p:animEffect transition="in" filter="wipe(left)">
                                      <p:cBhvr>
                                        <p:cTn id="31" dur="500"/>
                                        <p:tgtEl>
                                          <p:spTgt spid="90121"/>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90126"/>
                                        </p:tgtEl>
                                        <p:attrNameLst>
                                          <p:attrName>style.visibility</p:attrName>
                                        </p:attrNameLst>
                                      </p:cBhvr>
                                      <p:to>
                                        <p:strVal val="visible"/>
                                      </p:to>
                                    </p:set>
                                    <p:animEffect transition="in" filter="wipe(left)">
                                      <p:cBhvr>
                                        <p:cTn id="35" dur="500"/>
                                        <p:tgtEl>
                                          <p:spTgt spid="901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0122"/>
                                        </p:tgtEl>
                                        <p:attrNameLst>
                                          <p:attrName>style.visibility</p:attrName>
                                        </p:attrNameLst>
                                      </p:cBhvr>
                                      <p:to>
                                        <p:strVal val="visible"/>
                                      </p:to>
                                    </p:set>
                                    <p:animEffect transition="in" filter="wipe(left)">
                                      <p:cBhvr>
                                        <p:cTn id="40" dur="500"/>
                                        <p:tgtEl>
                                          <p:spTgt spid="901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0123"/>
                                        </p:tgtEl>
                                        <p:attrNameLst>
                                          <p:attrName>style.visibility</p:attrName>
                                        </p:attrNameLst>
                                      </p:cBhvr>
                                      <p:to>
                                        <p:strVal val="visible"/>
                                      </p:to>
                                    </p:set>
                                    <p:animEffect transition="in" filter="wipe(left)">
                                      <p:cBhvr>
                                        <p:cTn id="45" dur="500"/>
                                        <p:tgtEl>
                                          <p:spTgt spid="901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0124"/>
                                        </p:tgtEl>
                                        <p:attrNameLst>
                                          <p:attrName>style.visibility</p:attrName>
                                        </p:attrNameLst>
                                      </p:cBhvr>
                                      <p:to>
                                        <p:strVal val="visible"/>
                                      </p:to>
                                    </p:set>
                                    <p:animEffect transition="in" filter="wipe(left)">
                                      <p:cBhvr>
                                        <p:cTn id="50" dur="500"/>
                                        <p:tgtEl>
                                          <p:spTgt spid="901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90125"/>
                                        </p:tgtEl>
                                        <p:attrNameLst>
                                          <p:attrName>style.visibility</p:attrName>
                                        </p:attrNameLst>
                                      </p:cBhvr>
                                      <p:to>
                                        <p:strVal val="visible"/>
                                      </p:to>
                                    </p:set>
                                    <p:animEffect transition="in" filter="wipe(left)">
                                      <p:cBhvr>
                                        <p:cTn id="55"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nimBg="1"/>
      <p:bldP spid="90120" grpId="0" animBg="1"/>
      <p:bldP spid="9012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81075"/>
            <a:ext cx="10330815" cy="5344795"/>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3010" name="组合 43009"/>
          <p:cNvGrpSpPr/>
          <p:nvPr/>
        </p:nvGrpSpPr>
        <p:grpSpPr>
          <a:xfrm>
            <a:off x="3406775" y="1776095"/>
            <a:ext cx="5848350" cy="4495800"/>
            <a:chOff x="0" y="0"/>
            <a:chExt cx="2725" cy="2950"/>
          </a:xfrm>
        </p:grpSpPr>
        <p:sp>
          <p:nvSpPr>
            <p:cNvPr id="43011" name="矩形 43010"/>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3012" name="组合 43011"/>
            <p:cNvGrpSpPr/>
            <p:nvPr/>
          </p:nvGrpSpPr>
          <p:grpSpPr>
            <a:xfrm>
              <a:off x="0" y="0"/>
              <a:ext cx="2725" cy="2950"/>
              <a:chOff x="0" y="0"/>
              <a:chExt cx="2725" cy="2950"/>
            </a:xfrm>
          </p:grpSpPr>
          <p:sp>
            <p:nvSpPr>
              <p:cNvPr id="43013" name="任意多边形 43012"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43014" name="任意多边形 43013"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43015" name="任意多边形 43014"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sp>
            <p:nvSpPr>
              <p:cNvPr id="43016" name="任意多边形 43015"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3"/>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3017" name="文本框 43016"/>
          <p:cNvSpPr txBox="1"/>
          <p:nvPr/>
        </p:nvSpPr>
        <p:spPr>
          <a:xfrm>
            <a:off x="2342515" y="1128713"/>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3018" name="文本框 43017"/>
          <p:cNvSpPr txBox="1"/>
          <p:nvPr/>
        </p:nvSpPr>
        <p:spPr>
          <a:xfrm>
            <a:off x="4505960" y="1129030"/>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3019" name="图片 43018"/>
          <p:cNvPicPr>
            <a:picLocks noChangeAspect="1"/>
          </p:cNvPicPr>
          <p:nvPr/>
        </p:nvPicPr>
        <p:blipFill>
          <a:blip r:embed="rId4"/>
          <a:stretch>
            <a:fillRect/>
          </a:stretch>
        </p:blipFill>
        <p:spPr>
          <a:xfrm>
            <a:off x="4400550" y="2051685"/>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sndAc>
      <p:stSnd>
        <p:snd r:embed="rId2" name="suction.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2"/>
          <p:cNvSpPr/>
          <p:nvPr/>
        </p:nvSpPr>
        <p:spPr>
          <a:xfrm>
            <a:off x="1187450" y="1057910"/>
            <a:ext cx="10330815" cy="540639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sp>
        <p:nvSpPr>
          <p:cNvPr id="34" name="文本框 4"/>
          <p:cNvSpPr txBox="1"/>
          <p:nvPr/>
        </p:nvSpPr>
        <p:spPr>
          <a:xfrm rot="20615195">
            <a:off x="385350" y="328058"/>
            <a:ext cx="25285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复合函数求导</a:t>
            </a:r>
          </a:p>
        </p:txBody>
      </p:sp>
      <p:sp>
        <p:nvSpPr>
          <p:cNvPr id="91137" name="文本框 91137"/>
          <p:cNvSpPr txBox="1"/>
          <p:nvPr/>
        </p:nvSpPr>
        <p:spPr>
          <a:xfrm>
            <a:off x="2913380" y="1240473"/>
            <a:ext cx="2057400" cy="519112"/>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6</a:t>
            </a:r>
            <a:endParaRPr lang="en-US" altLang="zh-CN" sz="2800" b="1">
              <a:latin typeface="Times New Roman" panose="02020603050405020304" pitchFamily="18" charset="0"/>
              <a:ea typeface="宋体" panose="02010600030101010101" pitchFamily="2" charset="-122"/>
            </a:endParaRPr>
          </a:p>
        </p:txBody>
      </p:sp>
      <p:graphicFrame>
        <p:nvGraphicFramePr>
          <p:cNvPr id="91138" name="对象 91138"/>
          <p:cNvGraphicFramePr>
            <a:graphicFrameLocks noChangeAspect="1"/>
          </p:cNvGraphicFramePr>
          <p:nvPr/>
        </p:nvGraphicFramePr>
        <p:xfrm>
          <a:off x="3851593" y="1057910"/>
          <a:ext cx="5538787" cy="927100"/>
        </p:xfrm>
        <a:graphic>
          <a:graphicData uri="http://schemas.openxmlformats.org/presentationml/2006/ole">
            <mc:AlternateContent xmlns:mc="http://schemas.openxmlformats.org/markup-compatibility/2006">
              <mc:Choice xmlns:v="urn:schemas-microsoft-com:vml" Requires="v">
                <p:oleObj spid="_x0000_s33865" r:id="rId3" imgW="5537200" imgH="927100" progId="Equation.3">
                  <p:embed/>
                </p:oleObj>
              </mc:Choice>
              <mc:Fallback>
                <p:oleObj r:id="rId3" imgW="5537200" imgH="927100" progId="Equation.3">
                  <p:embed/>
                  <p:pic>
                    <p:nvPicPr>
                      <p:cNvPr id="0" name="图片 3338"/>
                      <p:cNvPicPr/>
                      <p:nvPr/>
                    </p:nvPicPr>
                    <p:blipFill>
                      <a:blip r:embed="rId4"/>
                      <a:stretch>
                        <a:fillRect/>
                      </a:stretch>
                    </p:blipFill>
                    <p:spPr>
                      <a:xfrm>
                        <a:off x="3851593" y="1057910"/>
                        <a:ext cx="5538787" cy="927100"/>
                      </a:xfrm>
                      <a:prstGeom prst="rect">
                        <a:avLst/>
                      </a:prstGeom>
                      <a:noFill/>
                      <a:ln w="38100">
                        <a:noFill/>
                        <a:miter/>
                      </a:ln>
                    </p:spPr>
                  </p:pic>
                </p:oleObj>
              </mc:Fallback>
            </mc:AlternateContent>
          </a:graphicData>
        </a:graphic>
      </p:graphicFrame>
      <p:sp>
        <p:nvSpPr>
          <p:cNvPr id="91140" name="文本框 91139"/>
          <p:cNvSpPr txBox="1"/>
          <p:nvPr/>
        </p:nvSpPr>
        <p:spPr>
          <a:xfrm>
            <a:off x="2995930" y="2105660"/>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91141" name="对象 91140"/>
          <p:cNvGraphicFramePr>
            <a:graphicFrameLocks noChangeAspect="1"/>
          </p:cNvGraphicFramePr>
          <p:nvPr/>
        </p:nvGraphicFramePr>
        <p:xfrm>
          <a:off x="3851910" y="1985010"/>
          <a:ext cx="4114800" cy="760413"/>
        </p:xfrm>
        <a:graphic>
          <a:graphicData uri="http://schemas.openxmlformats.org/presentationml/2006/ole">
            <mc:AlternateContent xmlns:mc="http://schemas.openxmlformats.org/markup-compatibility/2006">
              <mc:Choice xmlns:v="urn:schemas-microsoft-com:vml" Requires="v">
                <p:oleObj spid="_x0000_s33866" r:id="rId5" imgW="4533900" imgH="838200" progId="Equation.3">
                  <p:embed/>
                </p:oleObj>
              </mc:Choice>
              <mc:Fallback>
                <p:oleObj r:id="rId5" imgW="4533900" imgH="838200" progId="Equation.3">
                  <p:embed/>
                  <p:pic>
                    <p:nvPicPr>
                      <p:cNvPr id="0" name="图片 3341"/>
                      <p:cNvPicPr/>
                      <p:nvPr/>
                    </p:nvPicPr>
                    <p:blipFill>
                      <a:blip r:embed="rId6"/>
                      <a:stretch>
                        <a:fillRect/>
                      </a:stretch>
                    </p:blipFill>
                    <p:spPr>
                      <a:xfrm>
                        <a:off x="3851910" y="1985010"/>
                        <a:ext cx="4114800" cy="760413"/>
                      </a:xfrm>
                      <a:prstGeom prst="rect">
                        <a:avLst/>
                      </a:prstGeom>
                      <a:noFill/>
                      <a:ln w="38100">
                        <a:noFill/>
                        <a:miter/>
                      </a:ln>
                    </p:spPr>
                  </p:pic>
                </p:oleObj>
              </mc:Fallback>
            </mc:AlternateContent>
          </a:graphicData>
        </a:graphic>
      </p:graphicFrame>
      <p:graphicFrame>
        <p:nvGraphicFramePr>
          <p:cNvPr id="91142" name="对象 91141"/>
          <p:cNvGraphicFramePr>
            <a:graphicFrameLocks noChangeAspect="1"/>
          </p:cNvGraphicFramePr>
          <p:nvPr/>
        </p:nvGraphicFramePr>
        <p:xfrm>
          <a:off x="3005455" y="2789238"/>
          <a:ext cx="4011613" cy="828675"/>
        </p:xfrm>
        <a:graphic>
          <a:graphicData uri="http://schemas.openxmlformats.org/presentationml/2006/ole">
            <mc:AlternateContent xmlns:mc="http://schemas.openxmlformats.org/markup-compatibility/2006">
              <mc:Choice xmlns:v="urn:schemas-microsoft-com:vml" Requires="v">
                <p:oleObj spid="_x0000_s33867" r:id="rId7" imgW="4419600" imgH="914400" progId="Equation.3">
                  <p:embed/>
                </p:oleObj>
              </mc:Choice>
              <mc:Fallback>
                <p:oleObj r:id="rId7" imgW="4419600" imgH="914400" progId="Equation.3">
                  <p:embed/>
                  <p:pic>
                    <p:nvPicPr>
                      <p:cNvPr id="0" name="图片 3346"/>
                      <p:cNvPicPr/>
                      <p:nvPr/>
                    </p:nvPicPr>
                    <p:blipFill>
                      <a:blip r:embed="rId8"/>
                      <a:stretch>
                        <a:fillRect/>
                      </a:stretch>
                    </p:blipFill>
                    <p:spPr>
                      <a:xfrm>
                        <a:off x="3005455" y="2789238"/>
                        <a:ext cx="4011613" cy="828675"/>
                      </a:xfrm>
                      <a:prstGeom prst="rect">
                        <a:avLst/>
                      </a:prstGeom>
                      <a:noFill/>
                      <a:ln w="38100">
                        <a:noFill/>
                        <a:miter/>
                      </a:ln>
                    </p:spPr>
                  </p:pic>
                </p:oleObj>
              </mc:Fallback>
            </mc:AlternateContent>
          </a:graphicData>
        </a:graphic>
      </p:graphicFrame>
      <p:graphicFrame>
        <p:nvGraphicFramePr>
          <p:cNvPr id="91143" name="对象 91142"/>
          <p:cNvGraphicFramePr>
            <a:graphicFrameLocks noChangeAspect="1"/>
          </p:cNvGraphicFramePr>
          <p:nvPr/>
        </p:nvGraphicFramePr>
        <p:xfrm>
          <a:off x="7113905" y="2789238"/>
          <a:ext cx="2489200" cy="828675"/>
        </p:xfrm>
        <a:graphic>
          <a:graphicData uri="http://schemas.openxmlformats.org/presentationml/2006/ole">
            <mc:AlternateContent xmlns:mc="http://schemas.openxmlformats.org/markup-compatibility/2006">
              <mc:Choice xmlns:v="urn:schemas-microsoft-com:vml" Requires="v">
                <p:oleObj spid="_x0000_s33868" r:id="rId9" imgW="2743200" imgH="914400" progId="Equation.3">
                  <p:embed/>
                </p:oleObj>
              </mc:Choice>
              <mc:Fallback>
                <p:oleObj r:id="rId9" imgW="2743200" imgH="914400" progId="Equation.3">
                  <p:embed/>
                  <p:pic>
                    <p:nvPicPr>
                      <p:cNvPr id="0" name="图片 3347"/>
                      <p:cNvPicPr/>
                      <p:nvPr/>
                    </p:nvPicPr>
                    <p:blipFill>
                      <a:blip r:embed="rId10"/>
                      <a:stretch>
                        <a:fillRect/>
                      </a:stretch>
                    </p:blipFill>
                    <p:spPr>
                      <a:xfrm>
                        <a:off x="7113905" y="2789238"/>
                        <a:ext cx="2489200" cy="828675"/>
                      </a:xfrm>
                      <a:prstGeom prst="rect">
                        <a:avLst/>
                      </a:prstGeom>
                      <a:noFill/>
                      <a:ln w="38100">
                        <a:noFill/>
                        <a:miter/>
                      </a:ln>
                    </p:spPr>
                  </p:pic>
                </p:oleObj>
              </mc:Fallback>
            </mc:AlternateContent>
          </a:graphicData>
        </a:graphic>
      </p:graphicFrame>
      <p:sp>
        <p:nvSpPr>
          <p:cNvPr id="91144" name="文本框 91143"/>
          <p:cNvSpPr txBox="1"/>
          <p:nvPr/>
        </p:nvSpPr>
        <p:spPr>
          <a:xfrm>
            <a:off x="2922905" y="3946525"/>
            <a:ext cx="2057400" cy="519113"/>
          </a:xfrm>
          <a:prstGeom prst="rect">
            <a:avLst/>
          </a:prstGeom>
          <a:noFill/>
          <a:ln w="9525">
            <a:noFill/>
          </a:ln>
        </p:spPr>
        <p:txBody>
          <a:bodyPr anchor="t">
            <a:spAutoFit/>
          </a:bodyPr>
          <a:lstStyle/>
          <a:p>
            <a:pPr>
              <a:spcBef>
                <a:spcPct val="50000"/>
              </a:spcBef>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7</a:t>
            </a:r>
            <a:endParaRPr lang="en-US" altLang="zh-CN" sz="2800" b="1">
              <a:latin typeface="Times New Roman" panose="02020603050405020304" pitchFamily="18" charset="0"/>
              <a:ea typeface="宋体" panose="02010600030101010101" pitchFamily="2" charset="-122"/>
            </a:endParaRPr>
          </a:p>
        </p:txBody>
      </p:sp>
      <p:graphicFrame>
        <p:nvGraphicFramePr>
          <p:cNvPr id="91145" name="对象 91144"/>
          <p:cNvGraphicFramePr>
            <a:graphicFrameLocks noChangeAspect="1"/>
          </p:cNvGraphicFramePr>
          <p:nvPr/>
        </p:nvGraphicFramePr>
        <p:xfrm>
          <a:off x="3919855" y="3746500"/>
          <a:ext cx="3606800" cy="722313"/>
        </p:xfrm>
        <a:graphic>
          <a:graphicData uri="http://schemas.openxmlformats.org/presentationml/2006/ole">
            <mc:AlternateContent xmlns:mc="http://schemas.openxmlformats.org/markup-compatibility/2006">
              <mc:Choice xmlns:v="urn:schemas-microsoft-com:vml" Requires="v">
                <p:oleObj spid="_x0000_s33869" r:id="rId11" imgW="3605530" imgH="723900" progId="Equation.3">
                  <p:embed/>
                </p:oleObj>
              </mc:Choice>
              <mc:Fallback>
                <p:oleObj r:id="rId11" imgW="3605530" imgH="723900" progId="Equation.3">
                  <p:embed/>
                  <p:pic>
                    <p:nvPicPr>
                      <p:cNvPr id="0" name="图片 3363"/>
                      <p:cNvPicPr/>
                      <p:nvPr/>
                    </p:nvPicPr>
                    <p:blipFill>
                      <a:blip r:embed="rId12"/>
                      <a:stretch>
                        <a:fillRect/>
                      </a:stretch>
                    </p:blipFill>
                    <p:spPr>
                      <a:xfrm>
                        <a:off x="3919855" y="3746500"/>
                        <a:ext cx="3606800" cy="722313"/>
                      </a:xfrm>
                      <a:prstGeom prst="rect">
                        <a:avLst/>
                      </a:prstGeom>
                      <a:noFill/>
                      <a:ln w="38100">
                        <a:noFill/>
                        <a:miter/>
                      </a:ln>
                    </p:spPr>
                  </p:pic>
                </p:oleObj>
              </mc:Fallback>
            </mc:AlternateContent>
          </a:graphicData>
        </a:graphic>
      </p:graphicFrame>
      <p:sp>
        <p:nvSpPr>
          <p:cNvPr id="91146" name="文本框 91145"/>
          <p:cNvSpPr txBox="1"/>
          <p:nvPr/>
        </p:nvSpPr>
        <p:spPr>
          <a:xfrm>
            <a:off x="2929255" y="4772025"/>
            <a:ext cx="838200" cy="519113"/>
          </a:xfrm>
          <a:prstGeom prst="rect">
            <a:avLst/>
          </a:prstGeom>
          <a:noFill/>
          <a:ln w="9525">
            <a:noFill/>
          </a:ln>
        </p:spPr>
        <p:txBody>
          <a:bodyPr anchor="t">
            <a:spAutoFit/>
          </a:bodyPr>
          <a:lstStyle/>
          <a:p>
            <a:pPr>
              <a:spcBef>
                <a:spcPct val="50000"/>
              </a:spcBef>
            </a:pPr>
            <a:r>
              <a:rPr lang="zh-CN" altLang="en-US" sz="2800" b="1">
                <a:latin typeface="Times New Roman" panose="02020603050405020304" pitchFamily="18" charset="0"/>
                <a:ea typeface="黑体" panose="02010609060101010101" charset="-122"/>
              </a:rPr>
              <a:t>解</a:t>
            </a:r>
            <a:endParaRPr lang="zh-CN" altLang="en-US" sz="2800" b="1">
              <a:latin typeface="Times New Roman" panose="02020603050405020304" pitchFamily="18" charset="0"/>
              <a:ea typeface="宋体" panose="02010600030101010101" pitchFamily="2" charset="-122"/>
            </a:endParaRPr>
          </a:p>
        </p:txBody>
      </p:sp>
      <p:graphicFrame>
        <p:nvGraphicFramePr>
          <p:cNvPr id="91147" name="对象 91146"/>
          <p:cNvGraphicFramePr>
            <a:graphicFrameLocks noChangeAspect="1"/>
          </p:cNvGraphicFramePr>
          <p:nvPr/>
        </p:nvGraphicFramePr>
        <p:xfrm>
          <a:off x="3913505" y="4670425"/>
          <a:ext cx="2238375" cy="844550"/>
        </p:xfrm>
        <a:graphic>
          <a:graphicData uri="http://schemas.openxmlformats.org/presentationml/2006/ole">
            <mc:AlternateContent xmlns:mc="http://schemas.openxmlformats.org/markup-compatibility/2006">
              <mc:Choice xmlns:v="urn:schemas-microsoft-com:vml" Requires="v">
                <p:oleObj spid="_x0000_s33870" r:id="rId13" imgW="2425700" imgH="914400" progId="Equation.3">
                  <p:embed/>
                </p:oleObj>
              </mc:Choice>
              <mc:Fallback>
                <p:oleObj r:id="rId13" imgW="2425700" imgH="914400" progId="Equation.3">
                  <p:embed/>
                  <p:pic>
                    <p:nvPicPr>
                      <p:cNvPr id="0" name="图片 3356"/>
                      <p:cNvPicPr/>
                      <p:nvPr/>
                    </p:nvPicPr>
                    <p:blipFill>
                      <a:blip r:embed="rId14"/>
                      <a:stretch>
                        <a:fillRect/>
                      </a:stretch>
                    </p:blipFill>
                    <p:spPr>
                      <a:xfrm>
                        <a:off x="3913505" y="4670425"/>
                        <a:ext cx="2238375" cy="844550"/>
                      </a:xfrm>
                      <a:prstGeom prst="rect">
                        <a:avLst/>
                      </a:prstGeom>
                      <a:noFill/>
                      <a:ln w="38100">
                        <a:noFill/>
                        <a:miter/>
                      </a:ln>
                    </p:spPr>
                  </p:pic>
                </p:oleObj>
              </mc:Fallback>
            </mc:AlternateContent>
          </a:graphicData>
        </a:graphic>
      </p:graphicFrame>
      <p:graphicFrame>
        <p:nvGraphicFramePr>
          <p:cNvPr id="91148" name="对象 91147"/>
          <p:cNvGraphicFramePr>
            <a:graphicFrameLocks noChangeAspect="1"/>
          </p:cNvGraphicFramePr>
          <p:nvPr/>
        </p:nvGraphicFramePr>
        <p:xfrm>
          <a:off x="6282055" y="4695825"/>
          <a:ext cx="2508250" cy="844550"/>
        </p:xfrm>
        <a:graphic>
          <a:graphicData uri="http://schemas.openxmlformats.org/presentationml/2006/ole">
            <mc:AlternateContent xmlns:mc="http://schemas.openxmlformats.org/markup-compatibility/2006">
              <mc:Choice xmlns:v="urn:schemas-microsoft-com:vml" Requires="v">
                <p:oleObj spid="_x0000_s33871" r:id="rId15" imgW="2717800" imgH="914400" progId="Equation.3">
                  <p:embed/>
                </p:oleObj>
              </mc:Choice>
              <mc:Fallback>
                <p:oleObj r:id="rId15" imgW="2717800" imgH="914400" progId="Equation.3">
                  <p:embed/>
                  <p:pic>
                    <p:nvPicPr>
                      <p:cNvPr id="0" name="图片 3352"/>
                      <p:cNvPicPr/>
                      <p:nvPr/>
                    </p:nvPicPr>
                    <p:blipFill>
                      <a:blip r:embed="rId16"/>
                      <a:stretch>
                        <a:fillRect/>
                      </a:stretch>
                    </p:blipFill>
                    <p:spPr>
                      <a:xfrm>
                        <a:off x="6282055" y="4695825"/>
                        <a:ext cx="2508250" cy="844550"/>
                      </a:xfrm>
                      <a:prstGeom prst="rect">
                        <a:avLst/>
                      </a:prstGeom>
                      <a:noFill/>
                      <a:ln w="38100">
                        <a:noFill/>
                        <a:miter/>
                      </a:ln>
                    </p:spPr>
                  </p:pic>
                </p:oleObj>
              </mc:Fallback>
            </mc:AlternateContent>
          </a:graphicData>
        </a:graphic>
      </p:graphicFrame>
      <p:graphicFrame>
        <p:nvGraphicFramePr>
          <p:cNvPr id="91149" name="对象 91148"/>
          <p:cNvGraphicFramePr>
            <a:graphicFrameLocks noChangeAspect="1"/>
          </p:cNvGraphicFramePr>
          <p:nvPr/>
        </p:nvGraphicFramePr>
        <p:xfrm>
          <a:off x="4371975" y="5514658"/>
          <a:ext cx="2566988" cy="855662"/>
        </p:xfrm>
        <a:graphic>
          <a:graphicData uri="http://schemas.openxmlformats.org/presentationml/2006/ole">
            <mc:AlternateContent xmlns:mc="http://schemas.openxmlformats.org/markup-compatibility/2006">
              <mc:Choice xmlns:v="urn:schemas-microsoft-com:vml" Requires="v">
                <p:oleObj spid="_x0000_s33872" r:id="rId17" imgW="2781300" imgH="927100" progId="Equation.3">
                  <p:embed/>
                </p:oleObj>
              </mc:Choice>
              <mc:Fallback>
                <p:oleObj r:id="rId17" imgW="2781300" imgH="927100" progId="Equation.3">
                  <p:embed/>
                  <p:pic>
                    <p:nvPicPr>
                      <p:cNvPr id="0" name="图片 3354"/>
                      <p:cNvPicPr/>
                      <p:nvPr/>
                    </p:nvPicPr>
                    <p:blipFill>
                      <a:blip r:embed="rId18"/>
                      <a:stretch>
                        <a:fillRect/>
                      </a:stretch>
                    </p:blipFill>
                    <p:spPr>
                      <a:xfrm>
                        <a:off x="4371975" y="5514658"/>
                        <a:ext cx="2566988" cy="85566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Effect transition="in" filter="wipe(left)">
                                      <p:cBhvr>
                                        <p:cTn id="7" dur="500"/>
                                        <p:tgtEl>
                                          <p:spTgt spid="911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41"/>
                                        </p:tgtEl>
                                        <p:attrNameLst>
                                          <p:attrName>style.visibility</p:attrName>
                                        </p:attrNameLst>
                                      </p:cBhvr>
                                      <p:to>
                                        <p:strVal val="visible"/>
                                      </p:to>
                                    </p:set>
                                    <p:animEffect transition="in" filter="wipe(left)">
                                      <p:cBhvr>
                                        <p:cTn id="12" dur="500"/>
                                        <p:tgtEl>
                                          <p:spTgt spid="911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wipe(left)">
                                      <p:cBhvr>
                                        <p:cTn id="17" dur="500"/>
                                        <p:tgtEl>
                                          <p:spTgt spid="91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43"/>
                                        </p:tgtEl>
                                        <p:attrNameLst>
                                          <p:attrName>style.visibility</p:attrName>
                                        </p:attrNameLst>
                                      </p:cBhvr>
                                      <p:to>
                                        <p:strVal val="visible"/>
                                      </p:to>
                                    </p:set>
                                    <p:animEffect transition="in" filter="wipe(left)">
                                      <p:cBhvr>
                                        <p:cTn id="22" dur="500"/>
                                        <p:tgtEl>
                                          <p:spTgt spid="911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44"/>
                                        </p:tgtEl>
                                        <p:attrNameLst>
                                          <p:attrName>style.visibility</p:attrName>
                                        </p:attrNameLst>
                                      </p:cBhvr>
                                      <p:to>
                                        <p:strVal val="visible"/>
                                      </p:to>
                                    </p:set>
                                    <p:animEffect transition="in" filter="wipe(left)">
                                      <p:cBhvr>
                                        <p:cTn id="27" dur="500"/>
                                        <p:tgtEl>
                                          <p:spTgt spid="9114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1145"/>
                                        </p:tgtEl>
                                        <p:attrNameLst>
                                          <p:attrName>style.visibility</p:attrName>
                                        </p:attrNameLst>
                                      </p:cBhvr>
                                      <p:to>
                                        <p:strVal val="visible"/>
                                      </p:to>
                                    </p:set>
                                    <p:animEffect transition="in" filter="wipe(left)">
                                      <p:cBhvr>
                                        <p:cTn id="31" dur="500"/>
                                        <p:tgtEl>
                                          <p:spTgt spid="9114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1146"/>
                                        </p:tgtEl>
                                        <p:attrNameLst>
                                          <p:attrName>style.visibility</p:attrName>
                                        </p:attrNameLst>
                                      </p:cBhvr>
                                      <p:to>
                                        <p:strVal val="visible"/>
                                      </p:to>
                                    </p:set>
                                    <p:animEffect transition="in" filter="wipe(left)">
                                      <p:cBhvr>
                                        <p:cTn id="36" dur="500"/>
                                        <p:tgtEl>
                                          <p:spTgt spid="9114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1147"/>
                                        </p:tgtEl>
                                        <p:attrNameLst>
                                          <p:attrName>style.visibility</p:attrName>
                                        </p:attrNameLst>
                                      </p:cBhvr>
                                      <p:to>
                                        <p:strVal val="visible"/>
                                      </p:to>
                                    </p:set>
                                    <p:animEffect transition="in" filter="wipe(left)">
                                      <p:cBhvr>
                                        <p:cTn id="41" dur="500"/>
                                        <p:tgtEl>
                                          <p:spTgt spid="911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1148"/>
                                        </p:tgtEl>
                                        <p:attrNameLst>
                                          <p:attrName>style.visibility</p:attrName>
                                        </p:attrNameLst>
                                      </p:cBhvr>
                                      <p:to>
                                        <p:strVal val="visible"/>
                                      </p:to>
                                    </p:set>
                                    <p:animEffect transition="in" filter="wipe(left)">
                                      <p:cBhvr>
                                        <p:cTn id="46" dur="500"/>
                                        <p:tgtEl>
                                          <p:spTgt spid="911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1149"/>
                                        </p:tgtEl>
                                        <p:attrNameLst>
                                          <p:attrName>style.visibility</p:attrName>
                                        </p:attrNameLst>
                                      </p:cBhvr>
                                      <p:to>
                                        <p:strVal val="visible"/>
                                      </p:to>
                                    </p:set>
                                    <p:animEffect transition="in" filter="wipe(left)">
                                      <p:cBhvr>
                                        <p:cTn id="51" dur="500"/>
                                        <p:tgtEl>
                                          <p:spTgt spid="91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animBg="1"/>
      <p:bldP spid="91144" grpId="0" animBg="1"/>
      <p:bldP spid="9114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4"/>
          <p:cNvSpPr txBox="1"/>
          <p:nvPr/>
        </p:nvSpPr>
        <p:spPr>
          <a:xfrm rot="20615195">
            <a:off x="385350" y="328058"/>
            <a:ext cx="2122170" cy="583565"/>
          </a:xfrm>
          <a:prstGeom prst="rect">
            <a:avLst/>
          </a:prstGeom>
          <a:ln w="12700">
            <a:miter lim="400000"/>
          </a:ln>
        </p:spPr>
        <p:txBody>
          <a:bodyPr wrap="none" lIns="45719" rIns="45719">
            <a:spAutoFit/>
          </a:bodyPr>
          <a:lstStyle>
            <a:lvl1pPr>
              <a:defRPr sz="3200">
                <a:solidFill>
                  <a:srgbClr val="767171"/>
                </a:solidFill>
                <a:latin typeface="华文琥珀" panose="02010800040101010101" charset="-122"/>
                <a:ea typeface="华文琥珀" panose="02010800040101010101" charset="-122"/>
                <a:cs typeface="华文琥珀" panose="02010800040101010101" charset="-122"/>
                <a:sym typeface="华文琥珀" panose="02010800040101010101" charset="-122"/>
              </a:defRPr>
            </a:lvl1pPr>
          </a:lstStyle>
          <a:p>
            <a:pPr algn="l"/>
            <a:r>
              <a:rPr lang="zh-CN">
                <a:sym typeface="+mn-ea"/>
              </a:rPr>
              <a:t>总结及作业</a:t>
            </a:r>
          </a:p>
        </p:txBody>
      </p:sp>
      <p:sp>
        <p:nvSpPr>
          <p:cNvPr id="33" name="圆角矩形 2"/>
          <p:cNvSpPr/>
          <p:nvPr/>
        </p:nvSpPr>
        <p:spPr>
          <a:xfrm>
            <a:off x="1187450" y="1057910"/>
            <a:ext cx="10330815" cy="5406390"/>
          </a:xfrm>
          <a:prstGeom prst="roundRect">
            <a:avLst>
              <a:gd name="adj" fmla="val 16667"/>
            </a:avLst>
          </a:prstGeom>
          <a:solidFill>
            <a:srgbClr val="FFFFFE">
              <a:alpha val="50195"/>
            </a:srgbClr>
          </a:solidFill>
          <a:ln w="12700">
            <a:solidFill>
              <a:srgbClr val="42719B"/>
            </a:solidFill>
            <a:miter/>
          </a:ln>
        </p:spPr>
        <p:txBody>
          <a:bodyPr lIns="45719" rIns="45719"/>
          <a:lstStyle/>
          <a:p>
            <a:pPr marL="285750" indent="-285750">
              <a:lnSpc>
                <a:spcPct val="16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sz="3600"/>
              <a:t>导数的概念</a:t>
            </a:r>
            <a:r>
              <a:rPr lang="en-US" altLang="zh-CN" sz="3600"/>
              <a:t>-----------------</a:t>
            </a:r>
            <a:r>
              <a:rPr lang="zh-CN" altLang="en-US" sz="3600"/>
              <a:t>掌握</a:t>
            </a:r>
          </a:p>
          <a:p>
            <a:pPr marL="285750" indent="-285750">
              <a:lnSpc>
                <a:spcPct val="16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常见导数的求导公式</a:t>
            </a:r>
            <a:r>
              <a:rPr lang="en-US" altLang="zh-CN" sz="3600"/>
              <a:t>---------</a:t>
            </a:r>
            <a:r>
              <a:rPr lang="zh-CN" altLang="en-US" sz="3600"/>
              <a:t>熟练掌握</a:t>
            </a:r>
          </a:p>
          <a:p>
            <a:pPr marL="285750" indent="-285750">
              <a:lnSpc>
                <a:spcPct val="16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导数的运算法则</a:t>
            </a:r>
            <a:r>
              <a:rPr lang="en-US" altLang="zh-CN" sz="3600"/>
              <a:t>-------------</a:t>
            </a:r>
            <a:r>
              <a:rPr lang="zh-CN" altLang="en-US" sz="3600"/>
              <a:t>熟练掌握</a:t>
            </a:r>
          </a:p>
          <a:p>
            <a:pPr marL="285750" indent="-285750">
              <a:lnSpc>
                <a:spcPct val="16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复合函数的求导</a:t>
            </a:r>
            <a:r>
              <a:rPr lang="en-US" altLang="zh-CN" sz="3600"/>
              <a:t>-------------</a:t>
            </a:r>
            <a:r>
              <a:rPr lang="zh-CN" altLang="en-US" sz="3600"/>
              <a:t>熟练掌握</a:t>
            </a:r>
          </a:p>
          <a:p>
            <a:pPr marL="285750" indent="-285750">
              <a:lnSpc>
                <a:spcPct val="160000"/>
              </a:lnSpc>
              <a:buFont typeface="Wingdings" panose="05000000000000000000" charset="0"/>
              <a:buChar char="Ø"/>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r>
              <a:rPr lang="zh-CN" altLang="en-US" sz="3600"/>
              <a:t>作业</a:t>
            </a:r>
            <a:endParaRPr lang="zh-CN" altLang="en-US" sz="1800"/>
          </a:p>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lang="zh-CN" altLang="en-US" sz="18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784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4034" name="组合 44033"/>
          <p:cNvGrpSpPr/>
          <p:nvPr/>
        </p:nvGrpSpPr>
        <p:grpSpPr>
          <a:xfrm>
            <a:off x="3467735" y="1761490"/>
            <a:ext cx="5848350" cy="4495800"/>
            <a:chOff x="0" y="0"/>
            <a:chExt cx="2725" cy="2950"/>
          </a:xfrm>
        </p:grpSpPr>
        <p:sp>
          <p:nvSpPr>
            <p:cNvPr id="44035" name="矩形 44034"/>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4036" name="组合 44035"/>
            <p:cNvGrpSpPr/>
            <p:nvPr/>
          </p:nvGrpSpPr>
          <p:grpSpPr>
            <a:xfrm>
              <a:off x="0" y="0"/>
              <a:ext cx="2725" cy="2950"/>
              <a:chOff x="0" y="0"/>
              <a:chExt cx="2725" cy="2950"/>
            </a:xfrm>
          </p:grpSpPr>
          <p:sp>
            <p:nvSpPr>
              <p:cNvPr id="44037" name="任意多边形 44036"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4038" name="任意多边形 44037"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4039" name="任意多边形 44038"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4040" name="任意多边形 44039"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4041" name="文本框 44040"/>
          <p:cNvSpPr txBox="1"/>
          <p:nvPr/>
        </p:nvSpPr>
        <p:spPr>
          <a:xfrm>
            <a:off x="2381885" y="953453"/>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4042" name="文本框 44041"/>
          <p:cNvSpPr txBox="1"/>
          <p:nvPr/>
        </p:nvSpPr>
        <p:spPr>
          <a:xfrm>
            <a:off x="4515485" y="999490"/>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4043" name="图片 44042"/>
          <p:cNvPicPr>
            <a:picLocks noChangeAspect="1"/>
          </p:cNvPicPr>
          <p:nvPr/>
        </p:nvPicPr>
        <p:blipFill>
          <a:blip r:embed="rId3"/>
          <a:stretch>
            <a:fillRect/>
          </a:stretch>
        </p:blipFill>
        <p:spPr>
          <a:xfrm>
            <a:off x="4420235" y="2047240"/>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87450" y="100965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5058" name="组合 45057"/>
          <p:cNvGrpSpPr/>
          <p:nvPr/>
        </p:nvGrpSpPr>
        <p:grpSpPr>
          <a:xfrm>
            <a:off x="3477260" y="1771650"/>
            <a:ext cx="5848350" cy="4495800"/>
            <a:chOff x="0" y="0"/>
            <a:chExt cx="2725" cy="2950"/>
          </a:xfrm>
        </p:grpSpPr>
        <p:sp>
          <p:nvSpPr>
            <p:cNvPr id="45059" name="矩形 45058"/>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5060" name="组合 45059"/>
            <p:cNvGrpSpPr/>
            <p:nvPr/>
          </p:nvGrpSpPr>
          <p:grpSpPr>
            <a:xfrm>
              <a:off x="0" y="0"/>
              <a:ext cx="2725" cy="2950"/>
              <a:chOff x="0" y="0"/>
              <a:chExt cx="2725" cy="2950"/>
            </a:xfrm>
          </p:grpSpPr>
          <p:sp>
            <p:nvSpPr>
              <p:cNvPr id="45061" name="任意多边形 45060"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5062" name="任意多边形 45061"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5063" name="任意多边形 45062"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5064" name="任意多边形 45063"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5065" name="文本框 45064"/>
          <p:cNvSpPr txBox="1"/>
          <p:nvPr/>
        </p:nvSpPr>
        <p:spPr>
          <a:xfrm>
            <a:off x="2391410" y="963613"/>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5066" name="文本框 45065"/>
          <p:cNvSpPr txBox="1"/>
          <p:nvPr/>
        </p:nvSpPr>
        <p:spPr>
          <a:xfrm>
            <a:off x="4525010" y="1009650"/>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5067" name="图片 45066"/>
          <p:cNvPicPr>
            <a:picLocks noChangeAspect="1"/>
          </p:cNvPicPr>
          <p:nvPr/>
        </p:nvPicPr>
        <p:blipFill>
          <a:blip r:embed="rId3"/>
          <a:stretch>
            <a:fillRect/>
          </a:stretch>
        </p:blipFill>
        <p:spPr>
          <a:xfrm>
            <a:off x="4429760" y="2057400"/>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 name="圆角矩形 2"/>
          <p:cNvSpPr/>
          <p:nvPr/>
        </p:nvSpPr>
        <p:spPr>
          <a:xfrm>
            <a:off x="1168400" y="999490"/>
            <a:ext cx="10330815" cy="5326380"/>
          </a:xfrm>
          <a:prstGeom prst="roundRect">
            <a:avLst>
              <a:gd name="adj" fmla="val 16667"/>
            </a:avLst>
          </a:prstGeom>
          <a:solidFill>
            <a:srgbClr val="FFFFFE">
              <a:alpha val="50195"/>
            </a:srgbClr>
          </a:solidFill>
          <a:ln w="12700">
            <a:solidFill>
              <a:srgbClr val="42719B"/>
            </a:solidFill>
            <a:miter/>
          </a:ln>
        </p:spPr>
        <p:txBody>
          <a:bodyPr lIns="45719" rIns="45719"/>
          <a:lstStyle/>
          <a:p>
            <a:pPr>
              <a:defRPr sz="2400">
                <a:solidFill>
                  <a:srgbClr val="FFFFFF"/>
                </a:solidFill>
                <a:latin typeface="黑体" panose="02010609060101010101" charset="-122"/>
                <a:ea typeface="黑体" panose="02010609060101010101" charset="-122"/>
                <a:cs typeface="黑体" panose="02010609060101010101" charset="-122"/>
                <a:sym typeface="黑体" panose="02010609060101010101" charset="-122"/>
              </a:defRPr>
            </a:pPr>
            <a:endParaRPr sz="1800"/>
          </a:p>
        </p:txBody>
      </p:sp>
      <p:grpSp>
        <p:nvGrpSpPr>
          <p:cNvPr id="46082" name="组合 46081"/>
          <p:cNvGrpSpPr/>
          <p:nvPr/>
        </p:nvGrpSpPr>
        <p:grpSpPr>
          <a:xfrm>
            <a:off x="3506470" y="1813560"/>
            <a:ext cx="5848350" cy="4495800"/>
            <a:chOff x="0" y="0"/>
            <a:chExt cx="2725" cy="2950"/>
          </a:xfrm>
        </p:grpSpPr>
        <p:sp>
          <p:nvSpPr>
            <p:cNvPr id="46083" name="矩形 46082"/>
            <p:cNvSpPr/>
            <p:nvPr/>
          </p:nvSpPr>
          <p:spPr>
            <a:xfrm>
              <a:off x="53" y="22"/>
              <a:ext cx="2640" cy="2880"/>
            </a:xfrm>
            <a:prstGeom prst="rect">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46084" name="组合 46083"/>
            <p:cNvGrpSpPr/>
            <p:nvPr/>
          </p:nvGrpSpPr>
          <p:grpSpPr>
            <a:xfrm>
              <a:off x="0" y="0"/>
              <a:ext cx="2725" cy="2950"/>
              <a:chOff x="0" y="0"/>
              <a:chExt cx="2725" cy="2950"/>
            </a:xfrm>
          </p:grpSpPr>
          <p:sp>
            <p:nvSpPr>
              <p:cNvPr id="46085" name="任意多边形 46084" descr="深色木质"/>
              <p:cNvSpPr/>
              <p:nvPr/>
            </p:nvSpPr>
            <p:spPr>
              <a:xfrm>
                <a:off x="5" y="4"/>
                <a:ext cx="2720" cy="68"/>
              </a:xfrm>
              <a:custGeom>
                <a:avLst/>
                <a:gdLst>
                  <a:gd name="txL" fmla="*/ 1982 w 21600"/>
                  <a:gd name="txT" fmla="*/ 1982 h 21600"/>
                  <a:gd name="txR" fmla="*/ 19617 w 21600"/>
                  <a:gd name="txB" fmla="*/ 19617 h 21600"/>
                </a:gdLst>
                <a:ahLst/>
                <a:cxnLst>
                  <a:cxn ang="0">
                    <a:pos x="21417" y="10800"/>
                  </a:cxn>
                  <a:cxn ang="90">
                    <a:pos x="10800" y="21600"/>
                  </a:cxn>
                  <a:cxn ang="180">
                    <a:pos x="182" y="10800"/>
                  </a:cxn>
                  <a:cxn ang="270">
                    <a:pos x="10800" y="0"/>
                  </a:cxn>
                </a:cxnLst>
                <a:rect l="txL" t="txT" r="txR" b="txB"/>
                <a:pathLst>
                  <a:path w="21600" h="21600">
                    <a:moveTo>
                      <a:pt x="0" y="0"/>
                    </a:moveTo>
                    <a:lnTo>
                      <a:pt x="365" y="21600"/>
                    </a:lnTo>
                    <a:lnTo>
                      <a:pt x="21235"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6086" name="任意多边形 46085" descr="深色木质"/>
              <p:cNvSpPr/>
              <p:nvPr/>
            </p:nvSpPr>
            <p:spPr>
              <a:xfrm rot="16200000">
                <a:off x="-1436" y="1439"/>
                <a:ext cx="2947" cy="68"/>
              </a:xfrm>
              <a:custGeom>
                <a:avLst/>
                <a:gdLst>
                  <a:gd name="txL" fmla="*/ 2078 w 21600"/>
                  <a:gd name="txT" fmla="*/ 2078 h 21600"/>
                  <a:gd name="txR" fmla="*/ 19521 w 21600"/>
                  <a:gd name="txB" fmla="*/ 19521 h 21600"/>
                </a:gdLst>
                <a:ahLst/>
                <a:cxnLst>
                  <a:cxn ang="0">
                    <a:pos x="21321" y="10800"/>
                  </a:cxn>
                  <a:cxn ang="90">
                    <a:pos x="10800" y="21600"/>
                  </a:cxn>
                  <a:cxn ang="180">
                    <a:pos x="278" y="10800"/>
                  </a:cxn>
                  <a:cxn ang="270">
                    <a:pos x="10800" y="0"/>
                  </a:cxn>
                </a:cxnLst>
                <a:rect l="txL" t="txT" r="txR" b="txB"/>
                <a:pathLst>
                  <a:path w="21600" h="21600">
                    <a:moveTo>
                      <a:pt x="0" y="0"/>
                    </a:moveTo>
                    <a:lnTo>
                      <a:pt x="557" y="21600"/>
                    </a:lnTo>
                    <a:lnTo>
                      <a:pt x="2104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6087" name="任意多边形 46086" descr="深色木质"/>
              <p:cNvSpPr/>
              <p:nvPr/>
            </p:nvSpPr>
            <p:spPr>
              <a:xfrm rot="5400000">
                <a:off x="1216" y="1441"/>
                <a:ext cx="2947" cy="68"/>
              </a:xfrm>
              <a:custGeom>
                <a:avLst/>
                <a:gdLst>
                  <a:gd name="txL" fmla="*/ 2063 w 21600"/>
                  <a:gd name="txT" fmla="*/ 2063 h 21600"/>
                  <a:gd name="txR" fmla="*/ 19536 w 21600"/>
                  <a:gd name="txB" fmla="*/ 19536 h 21600"/>
                </a:gdLst>
                <a:ahLst/>
                <a:cxnLst>
                  <a:cxn ang="0">
                    <a:pos x="21336" y="10800"/>
                  </a:cxn>
                  <a:cxn ang="90">
                    <a:pos x="10800" y="21600"/>
                  </a:cxn>
                  <a:cxn ang="180">
                    <a:pos x="263" y="10800"/>
                  </a:cxn>
                  <a:cxn ang="270">
                    <a:pos x="10800" y="0"/>
                  </a:cxn>
                </a:cxnLst>
                <a:rect l="txL" t="txT" r="txR" b="txB"/>
                <a:pathLst>
                  <a:path w="21600" h="21600">
                    <a:moveTo>
                      <a:pt x="0" y="0"/>
                    </a:moveTo>
                    <a:lnTo>
                      <a:pt x="527" y="21600"/>
                    </a:lnTo>
                    <a:lnTo>
                      <a:pt x="21073"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sp>
            <p:nvSpPr>
              <p:cNvPr id="46088" name="任意多边形 46087" descr="深色木质"/>
              <p:cNvSpPr/>
              <p:nvPr/>
            </p:nvSpPr>
            <p:spPr>
              <a:xfrm rot="10800000">
                <a:off x="0" y="2880"/>
                <a:ext cx="2720" cy="68"/>
              </a:xfrm>
              <a:custGeom>
                <a:avLst/>
                <a:gdLst>
                  <a:gd name="txL" fmla="*/ 2042 w 21600"/>
                  <a:gd name="txT" fmla="*/ 2042 h 21600"/>
                  <a:gd name="txR" fmla="*/ 19558 w 21600"/>
                  <a:gd name="txB" fmla="*/ 19558 h 21600"/>
                </a:gdLst>
                <a:ahLst/>
                <a:cxnLst>
                  <a:cxn ang="0">
                    <a:pos x="21358" y="10800"/>
                  </a:cxn>
                  <a:cxn ang="90">
                    <a:pos x="10800" y="21600"/>
                  </a:cxn>
                  <a:cxn ang="180">
                    <a:pos x="242" y="10800"/>
                  </a:cxn>
                  <a:cxn ang="270">
                    <a:pos x="10800" y="0"/>
                  </a:cxn>
                </a:cxnLst>
                <a:rect l="txL" t="txT" r="txR" b="txB"/>
                <a:pathLst>
                  <a:path w="21600" h="21600">
                    <a:moveTo>
                      <a:pt x="0" y="0"/>
                    </a:moveTo>
                    <a:lnTo>
                      <a:pt x="484" y="21600"/>
                    </a:lnTo>
                    <a:lnTo>
                      <a:pt x="21116" y="21600"/>
                    </a:lnTo>
                    <a:lnTo>
                      <a:pt x="21600" y="0"/>
                    </a:lnTo>
                    <a:close/>
                  </a:path>
                </a:pathLst>
              </a:custGeom>
              <a:blipFill rotWithShape="0">
                <a:blip r:embed="rId2"/>
              </a:blipFill>
              <a:ln w="9525" cap="flat" cmpd="sng">
                <a:solidFill>
                  <a:schemeClr val="tx1"/>
                </a:solidFill>
                <a:prstDash val="solid"/>
                <a:miter/>
                <a:headEnd type="none" w="med" len="med"/>
                <a:tailEnd type="none" w="med" len="med"/>
              </a:ln>
            </p:spPr>
            <p:txBody>
              <a:bodyPr/>
              <a:lstStyle/>
              <a:p>
                <a:endParaRPr lang="zh-CN" altLang="en-US"/>
              </a:p>
            </p:txBody>
          </p:sp>
        </p:grpSp>
      </p:grpSp>
      <p:sp>
        <p:nvSpPr>
          <p:cNvPr id="46089" name="文本框 46088"/>
          <p:cNvSpPr txBox="1"/>
          <p:nvPr/>
        </p:nvSpPr>
        <p:spPr>
          <a:xfrm>
            <a:off x="2420620" y="1005523"/>
            <a:ext cx="2514600" cy="583565"/>
          </a:xfrm>
          <a:prstGeom prst="rect">
            <a:avLst/>
          </a:prstGeom>
          <a:noFill/>
          <a:ln w="9525">
            <a:noFill/>
          </a:ln>
        </p:spPr>
        <p:txBody>
          <a:bodyPr>
            <a:spAutoFit/>
          </a:bodyPr>
          <a:lstStyle/>
          <a:p>
            <a:pPr>
              <a:spcBef>
                <a:spcPct val="50000"/>
              </a:spcBef>
            </a:pPr>
            <a:r>
              <a:rPr lang="en-US" altLang="zh-CN" sz="3200" b="1">
                <a:solidFill>
                  <a:schemeClr val="accent2"/>
                </a:solidFill>
              </a:rPr>
              <a:t>2.</a:t>
            </a:r>
            <a:r>
              <a:rPr lang="zh-CN" altLang="en-US" sz="3200" b="1">
                <a:solidFill>
                  <a:schemeClr val="accent2"/>
                </a:solidFill>
              </a:rPr>
              <a:t>切线问题</a:t>
            </a:r>
            <a:endParaRPr lang="zh-CN" altLang="en-US" sz="2800" b="1">
              <a:solidFill>
                <a:schemeClr val="accent2"/>
              </a:solidFill>
            </a:endParaRPr>
          </a:p>
        </p:txBody>
      </p:sp>
      <p:sp>
        <p:nvSpPr>
          <p:cNvPr id="46090" name="文本框 46089"/>
          <p:cNvSpPr txBox="1"/>
          <p:nvPr/>
        </p:nvSpPr>
        <p:spPr>
          <a:xfrm>
            <a:off x="4554220" y="1051560"/>
            <a:ext cx="5257800" cy="521970"/>
          </a:xfrm>
          <a:prstGeom prst="rect">
            <a:avLst/>
          </a:prstGeom>
          <a:noFill/>
          <a:ln w="9525">
            <a:noFill/>
          </a:ln>
        </p:spPr>
        <p:txBody>
          <a:bodyPr>
            <a:spAutoFit/>
          </a:bodyPr>
          <a:lstStyle/>
          <a:p>
            <a:pPr>
              <a:spcBef>
                <a:spcPct val="50000"/>
              </a:spcBef>
            </a:pPr>
            <a:r>
              <a:rPr lang="zh-CN" altLang="en-US" sz="2800" b="1"/>
              <a:t>割线的极限位置</a:t>
            </a:r>
            <a:r>
              <a:rPr lang="en-US" altLang="zh-CN" sz="2800" b="1">
                <a:latin typeface="Times New Roman" panose="02020603050405020304" pitchFamily="18" charset="0"/>
              </a:rPr>
              <a:t>——</a:t>
            </a:r>
            <a:r>
              <a:rPr lang="zh-CN" altLang="en-US" sz="2800" b="1"/>
              <a:t>切线位置</a:t>
            </a:r>
          </a:p>
        </p:txBody>
      </p:sp>
      <p:pic>
        <p:nvPicPr>
          <p:cNvPr id="46091" name="图片 46090"/>
          <p:cNvPicPr>
            <a:picLocks noChangeAspect="1"/>
          </p:cNvPicPr>
          <p:nvPr/>
        </p:nvPicPr>
        <p:blipFill>
          <a:blip r:embed="rId3"/>
          <a:stretch>
            <a:fillRect/>
          </a:stretch>
        </p:blipFill>
        <p:spPr>
          <a:xfrm>
            <a:off x="4458970" y="2099310"/>
            <a:ext cx="3905250" cy="3905250"/>
          </a:xfrm>
          <a:prstGeom prst="rect">
            <a:avLst/>
          </a:prstGeom>
          <a:noFill/>
          <a:ln w="3175" cap="flat" cmpd="sng">
            <a:solidFill>
              <a:schemeClr val="accent2"/>
            </a:solidFill>
            <a:prstDash val="solid"/>
            <a:miter/>
            <a:headEnd type="none" w="med" len="med"/>
            <a:tailEnd type="none" w="med" len="med"/>
          </a:ln>
        </p:spPr>
      </p:pic>
    </p:spTree>
  </p:cSld>
  <p:clrMapOvr>
    <a:masterClrMapping/>
  </p:clrMapOvr>
  <p:transition advTm="1000"/>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1570</Words>
  <Application>Microsoft Office PowerPoint</Application>
  <PresentationFormat>宽屏</PresentationFormat>
  <Paragraphs>231</Paragraphs>
  <Slides>62</Slides>
  <Notes>12</Notes>
  <HiddenSlides>21</HiddenSlides>
  <MMClips>0</MMClips>
  <ScaleCrop>false</ScaleCrop>
  <HeadingPairs>
    <vt:vector size="10"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62</vt:i4>
      </vt:variant>
      <vt:variant>
        <vt:lpstr>自定义放映</vt:lpstr>
      </vt:variant>
      <vt:variant>
        <vt:i4>2</vt:i4>
      </vt:variant>
    </vt:vector>
  </HeadingPairs>
  <TitlesOfParts>
    <vt:vector size="78" baseType="lpstr">
      <vt:lpstr>DengXian</vt:lpstr>
      <vt:lpstr>DengXian Light</vt:lpstr>
      <vt:lpstr>黑体</vt:lpstr>
      <vt:lpstr>华文琥珀</vt:lpstr>
      <vt:lpstr>楷体</vt:lpstr>
      <vt:lpstr>宋体</vt:lpstr>
      <vt:lpstr>Arial</vt:lpstr>
      <vt:lpstr>Symbol</vt:lpstr>
      <vt:lpstr>Times New Roman</vt:lpstr>
      <vt:lpstr>Wingdings</vt:lpstr>
      <vt:lpstr>自定义设计方案</vt:lpstr>
      <vt:lpstr>Microsoft 公式 3.0</vt:lpstr>
      <vt:lpstr>Microsoft Word 97 - 2003 Document</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切线</vt:lpstr>
      <vt:lpstr>导函数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h77</cp:lastModifiedBy>
  <cp:revision>75</cp:revision>
  <dcterms:created xsi:type="dcterms:W3CDTF">2017-09-02T13:34:00Z</dcterms:created>
  <dcterms:modified xsi:type="dcterms:W3CDTF">2018-06-11T07:50:19Z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