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1"/>
  </p:notesMasterIdLst>
  <p:sldIdLst>
    <p:sldId id="256" r:id="rId2"/>
    <p:sldId id="261"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10" r:id="rId49"/>
    <p:sldId id="258"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E"/>
    <a:srgbClr val="FFFC00"/>
    <a:srgbClr val="F5FF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2611" autoAdjust="0"/>
  </p:normalViewPr>
  <p:slideViewPr>
    <p:cSldViewPr snapToGrid="0" snapToObjects="1">
      <p:cViewPr varScale="1">
        <p:scale>
          <a:sx n="83" d="100"/>
          <a:sy n="83" d="100"/>
        </p:scale>
        <p:origin x="1638" y="9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5.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5" Type="http://schemas.openxmlformats.org/officeDocument/2006/relationships/image" Target="../media/image1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 Id="rId14"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image" Target="../media/image78.wmf"/><Relationship Id="rId7" Type="http://schemas.openxmlformats.org/officeDocument/2006/relationships/image" Target="../media/image82.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8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10" Type="http://schemas.openxmlformats.org/officeDocument/2006/relationships/image" Target="../media/image101.wmf"/><Relationship Id="rId4" Type="http://schemas.openxmlformats.org/officeDocument/2006/relationships/image" Target="../media/image95.wmf"/><Relationship Id="rId9" Type="http://schemas.openxmlformats.org/officeDocument/2006/relationships/image" Target="../media/image100.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image" Target="../media/image104.wmf"/><Relationship Id="rId7" Type="http://schemas.openxmlformats.org/officeDocument/2006/relationships/image" Target="../media/image108.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image" Target="../media/image113.wmf"/><Relationship Id="rId7" Type="http://schemas.openxmlformats.org/officeDocument/2006/relationships/image" Target="../media/image117.wmf"/><Relationship Id="rId2" Type="http://schemas.openxmlformats.org/officeDocument/2006/relationships/image" Target="../media/image112.wmf"/><Relationship Id="rId1" Type="http://schemas.openxmlformats.org/officeDocument/2006/relationships/image" Target="../media/image111.e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 Id="rId9" Type="http://schemas.openxmlformats.org/officeDocument/2006/relationships/image" Target="../media/image119.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122.wmf"/><Relationship Id="rId7" Type="http://schemas.openxmlformats.org/officeDocument/2006/relationships/image" Target="../media/image66.wmf"/><Relationship Id="rId2" Type="http://schemas.openxmlformats.org/officeDocument/2006/relationships/image" Target="../media/image121.wmf"/><Relationship Id="rId1" Type="http://schemas.openxmlformats.org/officeDocument/2006/relationships/image" Target="../media/image120.wmf"/><Relationship Id="rId6" Type="http://schemas.openxmlformats.org/officeDocument/2006/relationships/image" Target="../media/image65.wmf"/><Relationship Id="rId5" Type="http://schemas.openxmlformats.org/officeDocument/2006/relationships/image" Target="../media/image64.wmf"/><Relationship Id="rId10" Type="http://schemas.openxmlformats.org/officeDocument/2006/relationships/image" Target="../media/image125.wmf"/><Relationship Id="rId4" Type="http://schemas.openxmlformats.org/officeDocument/2006/relationships/image" Target="../media/image123.wmf"/><Relationship Id="rId9" Type="http://schemas.openxmlformats.org/officeDocument/2006/relationships/image" Target="../media/image124.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image" Target="../media/image138.wmf"/><Relationship Id="rId3" Type="http://schemas.openxmlformats.org/officeDocument/2006/relationships/image" Target="../media/image128.wmf"/><Relationship Id="rId7" Type="http://schemas.openxmlformats.org/officeDocument/2006/relationships/image" Target="../media/image132.wmf"/><Relationship Id="rId12" Type="http://schemas.openxmlformats.org/officeDocument/2006/relationships/image" Target="../media/image137.wmf"/><Relationship Id="rId2" Type="http://schemas.openxmlformats.org/officeDocument/2006/relationships/image" Target="../media/image127.wmf"/><Relationship Id="rId1" Type="http://schemas.openxmlformats.org/officeDocument/2006/relationships/image" Target="../media/image126.wmf"/><Relationship Id="rId6" Type="http://schemas.openxmlformats.org/officeDocument/2006/relationships/image" Target="../media/image131.wmf"/><Relationship Id="rId11" Type="http://schemas.openxmlformats.org/officeDocument/2006/relationships/image" Target="../media/image136.wmf"/><Relationship Id="rId5" Type="http://schemas.openxmlformats.org/officeDocument/2006/relationships/image" Target="../media/image130.wmf"/><Relationship Id="rId10" Type="http://schemas.openxmlformats.org/officeDocument/2006/relationships/image" Target="../media/image135.wmf"/><Relationship Id="rId4" Type="http://schemas.openxmlformats.org/officeDocument/2006/relationships/image" Target="../media/image129.wmf"/><Relationship Id="rId9" Type="http://schemas.openxmlformats.org/officeDocument/2006/relationships/image" Target="../media/image134.wmf"/><Relationship Id="rId14" Type="http://schemas.openxmlformats.org/officeDocument/2006/relationships/image" Target="../media/image139.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image" Target="../media/image142.wmf"/><Relationship Id="rId7" Type="http://schemas.openxmlformats.org/officeDocument/2006/relationships/image" Target="../media/image146.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5.wmf"/><Relationship Id="rId5" Type="http://schemas.openxmlformats.org/officeDocument/2006/relationships/image" Target="../media/image144.wmf"/><Relationship Id="rId4" Type="http://schemas.openxmlformats.org/officeDocument/2006/relationships/image" Target="../media/image143.wmf"/><Relationship Id="rId9" Type="http://schemas.openxmlformats.org/officeDocument/2006/relationships/image" Target="../media/image14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1.wmf"/><Relationship Id="rId5" Type="http://schemas.openxmlformats.org/officeDocument/2006/relationships/image" Target="../media/image10.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5" Type="http://schemas.openxmlformats.org/officeDocument/2006/relationships/image" Target="../media/image153.wmf"/><Relationship Id="rId4" Type="http://schemas.openxmlformats.org/officeDocument/2006/relationships/image" Target="../media/image15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image" Target="../media/image160.wmf"/><Relationship Id="rId18" Type="http://schemas.openxmlformats.org/officeDocument/2006/relationships/image" Target="../media/image165.wmf"/><Relationship Id="rId3" Type="http://schemas.openxmlformats.org/officeDocument/2006/relationships/image" Target="../media/image122.wmf"/><Relationship Id="rId7" Type="http://schemas.openxmlformats.org/officeDocument/2006/relationships/image" Target="../media/image65.wmf"/><Relationship Id="rId12" Type="http://schemas.openxmlformats.org/officeDocument/2006/relationships/image" Target="../media/image159.wmf"/><Relationship Id="rId17" Type="http://schemas.openxmlformats.org/officeDocument/2006/relationships/image" Target="../media/image164.wmf"/><Relationship Id="rId2" Type="http://schemas.openxmlformats.org/officeDocument/2006/relationships/image" Target="../media/image121.wmf"/><Relationship Id="rId16" Type="http://schemas.openxmlformats.org/officeDocument/2006/relationships/image" Target="../media/image163.wmf"/><Relationship Id="rId1" Type="http://schemas.openxmlformats.org/officeDocument/2006/relationships/image" Target="../media/image120.wmf"/><Relationship Id="rId6" Type="http://schemas.openxmlformats.org/officeDocument/2006/relationships/image" Target="../media/image66.wmf"/><Relationship Id="rId11" Type="http://schemas.openxmlformats.org/officeDocument/2006/relationships/image" Target="../media/image125.wmf"/><Relationship Id="rId5" Type="http://schemas.openxmlformats.org/officeDocument/2006/relationships/image" Target="../media/image64.wmf"/><Relationship Id="rId15" Type="http://schemas.openxmlformats.org/officeDocument/2006/relationships/image" Target="../media/image162.wmf"/><Relationship Id="rId10" Type="http://schemas.openxmlformats.org/officeDocument/2006/relationships/image" Target="../media/image158.wmf"/><Relationship Id="rId19" Type="http://schemas.openxmlformats.org/officeDocument/2006/relationships/image" Target="../media/image166.wmf"/><Relationship Id="rId4" Type="http://schemas.openxmlformats.org/officeDocument/2006/relationships/image" Target="../media/image123.wmf"/><Relationship Id="rId9" Type="http://schemas.openxmlformats.org/officeDocument/2006/relationships/image" Target="../media/image157.wmf"/><Relationship Id="rId14" Type="http://schemas.openxmlformats.org/officeDocument/2006/relationships/image" Target="../media/image16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5" Type="http://schemas.openxmlformats.org/officeDocument/2006/relationships/image" Target="../media/image171.wmf"/><Relationship Id="rId4" Type="http://schemas.openxmlformats.org/officeDocument/2006/relationships/image" Target="../media/image17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 Id="rId6" Type="http://schemas.openxmlformats.org/officeDocument/2006/relationships/image" Target="../media/image177.wmf"/><Relationship Id="rId5" Type="http://schemas.openxmlformats.org/officeDocument/2006/relationships/image" Target="../media/image176.wmf"/><Relationship Id="rId4" Type="http://schemas.openxmlformats.org/officeDocument/2006/relationships/image" Target="../media/image175.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image" Target="../media/image180.wmf"/><Relationship Id="rId7" Type="http://schemas.openxmlformats.org/officeDocument/2006/relationships/image" Target="../media/image184.wmf"/><Relationship Id="rId2" Type="http://schemas.openxmlformats.org/officeDocument/2006/relationships/image" Target="../media/image179.wmf"/><Relationship Id="rId1" Type="http://schemas.openxmlformats.org/officeDocument/2006/relationships/image" Target="../media/image178.wmf"/><Relationship Id="rId6" Type="http://schemas.openxmlformats.org/officeDocument/2006/relationships/image" Target="../media/image183.wmf"/><Relationship Id="rId5" Type="http://schemas.openxmlformats.org/officeDocument/2006/relationships/image" Target="../media/image182.wmf"/><Relationship Id="rId10" Type="http://schemas.openxmlformats.org/officeDocument/2006/relationships/image" Target="../media/image187.wmf"/><Relationship Id="rId4" Type="http://schemas.openxmlformats.org/officeDocument/2006/relationships/image" Target="../media/image181.wmf"/><Relationship Id="rId9" Type="http://schemas.openxmlformats.org/officeDocument/2006/relationships/image" Target="../media/image186.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95.wmf"/><Relationship Id="rId3" Type="http://schemas.openxmlformats.org/officeDocument/2006/relationships/image" Target="../media/image190.wmf"/><Relationship Id="rId7" Type="http://schemas.openxmlformats.org/officeDocument/2006/relationships/image" Target="../media/image194.wmf"/><Relationship Id="rId2" Type="http://schemas.openxmlformats.org/officeDocument/2006/relationships/image" Target="../media/image189.wmf"/><Relationship Id="rId1" Type="http://schemas.openxmlformats.org/officeDocument/2006/relationships/image" Target="../media/image188.wmf"/><Relationship Id="rId6" Type="http://schemas.openxmlformats.org/officeDocument/2006/relationships/image" Target="../media/image193.wmf"/><Relationship Id="rId11" Type="http://schemas.openxmlformats.org/officeDocument/2006/relationships/image" Target="../media/image198.wmf"/><Relationship Id="rId5" Type="http://schemas.openxmlformats.org/officeDocument/2006/relationships/image" Target="../media/image192.wmf"/><Relationship Id="rId10" Type="http://schemas.openxmlformats.org/officeDocument/2006/relationships/image" Target="../media/image197.wmf"/><Relationship Id="rId4" Type="http://schemas.openxmlformats.org/officeDocument/2006/relationships/image" Target="../media/image191.wmf"/><Relationship Id="rId9" Type="http://schemas.openxmlformats.org/officeDocument/2006/relationships/image" Target="../media/image19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99.e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image" Target="../media/image205.wmf"/><Relationship Id="rId18" Type="http://schemas.openxmlformats.org/officeDocument/2006/relationships/image" Target="../media/image208.wmf"/><Relationship Id="rId3" Type="http://schemas.openxmlformats.org/officeDocument/2006/relationships/image" Target="../media/image64.wmf"/><Relationship Id="rId7" Type="http://schemas.openxmlformats.org/officeDocument/2006/relationships/image" Target="../media/image203.wmf"/><Relationship Id="rId12" Type="http://schemas.openxmlformats.org/officeDocument/2006/relationships/image" Target="../media/image159.wmf"/><Relationship Id="rId17" Type="http://schemas.openxmlformats.org/officeDocument/2006/relationships/image" Target="../media/image207.wmf"/><Relationship Id="rId2" Type="http://schemas.openxmlformats.org/officeDocument/2006/relationships/image" Target="../media/image201.wmf"/><Relationship Id="rId16" Type="http://schemas.openxmlformats.org/officeDocument/2006/relationships/image" Target="../media/image206.wmf"/><Relationship Id="rId1" Type="http://schemas.openxmlformats.org/officeDocument/2006/relationships/image" Target="../media/image200.wmf"/><Relationship Id="rId6" Type="http://schemas.openxmlformats.org/officeDocument/2006/relationships/image" Target="../media/image202.wmf"/><Relationship Id="rId11" Type="http://schemas.openxmlformats.org/officeDocument/2006/relationships/image" Target="../media/image125.wmf"/><Relationship Id="rId5" Type="http://schemas.openxmlformats.org/officeDocument/2006/relationships/image" Target="../media/image65.wmf"/><Relationship Id="rId15" Type="http://schemas.openxmlformats.org/officeDocument/2006/relationships/image" Target="../media/image161.wmf"/><Relationship Id="rId10" Type="http://schemas.openxmlformats.org/officeDocument/2006/relationships/image" Target="../media/image158.wmf"/><Relationship Id="rId19" Type="http://schemas.openxmlformats.org/officeDocument/2006/relationships/image" Target="../media/image209.wmf"/><Relationship Id="rId4" Type="http://schemas.openxmlformats.org/officeDocument/2006/relationships/image" Target="../media/image66.wmf"/><Relationship Id="rId9" Type="http://schemas.openxmlformats.org/officeDocument/2006/relationships/image" Target="../media/image204.wmf"/><Relationship Id="rId14" Type="http://schemas.openxmlformats.org/officeDocument/2006/relationships/image" Target="../media/image16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209.wmf"/><Relationship Id="rId7" Type="http://schemas.openxmlformats.org/officeDocument/2006/relationships/image" Target="../media/image215.wmf"/><Relationship Id="rId2" Type="http://schemas.openxmlformats.org/officeDocument/2006/relationships/image" Target="../media/image211.wmf"/><Relationship Id="rId1" Type="http://schemas.openxmlformats.org/officeDocument/2006/relationships/image" Target="../media/image210.wmf"/><Relationship Id="rId6" Type="http://schemas.openxmlformats.org/officeDocument/2006/relationships/image" Target="../media/image214.wmf"/><Relationship Id="rId5" Type="http://schemas.openxmlformats.org/officeDocument/2006/relationships/image" Target="../media/image213.wmf"/><Relationship Id="rId4" Type="http://schemas.openxmlformats.org/officeDocument/2006/relationships/image" Target="../media/image2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218.wmf"/><Relationship Id="rId7" Type="http://schemas.openxmlformats.org/officeDocument/2006/relationships/image" Target="../media/image222.wmf"/><Relationship Id="rId2" Type="http://schemas.openxmlformats.org/officeDocument/2006/relationships/image" Target="../media/image217.wmf"/><Relationship Id="rId1" Type="http://schemas.openxmlformats.org/officeDocument/2006/relationships/image" Target="../media/image216.wmf"/><Relationship Id="rId6" Type="http://schemas.openxmlformats.org/officeDocument/2006/relationships/image" Target="../media/image221.wmf"/><Relationship Id="rId5" Type="http://schemas.openxmlformats.org/officeDocument/2006/relationships/image" Target="../media/image220.wmf"/><Relationship Id="rId4" Type="http://schemas.openxmlformats.org/officeDocument/2006/relationships/image" Target="../media/image219.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224.wmf"/><Relationship Id="rId1" Type="http://schemas.openxmlformats.org/officeDocument/2006/relationships/image" Target="../media/image22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27.wmf"/><Relationship Id="rId2" Type="http://schemas.openxmlformats.org/officeDocument/2006/relationships/image" Target="../media/image226.wmf"/><Relationship Id="rId1" Type="http://schemas.openxmlformats.org/officeDocument/2006/relationships/image" Target="../media/image225.wmf"/><Relationship Id="rId6" Type="http://schemas.openxmlformats.org/officeDocument/2006/relationships/image" Target="../media/image230.wmf"/><Relationship Id="rId5" Type="http://schemas.openxmlformats.org/officeDocument/2006/relationships/image" Target="../media/image229.wmf"/><Relationship Id="rId4" Type="http://schemas.openxmlformats.org/officeDocument/2006/relationships/image" Target="../media/image228.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31.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239.wmf"/><Relationship Id="rId3" Type="http://schemas.openxmlformats.org/officeDocument/2006/relationships/image" Target="../media/image234.wmf"/><Relationship Id="rId7" Type="http://schemas.openxmlformats.org/officeDocument/2006/relationships/image" Target="../media/image238.wmf"/><Relationship Id="rId12" Type="http://schemas.openxmlformats.org/officeDocument/2006/relationships/image" Target="../media/image243.wmf"/><Relationship Id="rId2" Type="http://schemas.openxmlformats.org/officeDocument/2006/relationships/image" Target="../media/image233.wmf"/><Relationship Id="rId1" Type="http://schemas.openxmlformats.org/officeDocument/2006/relationships/image" Target="../media/image232.wmf"/><Relationship Id="rId6" Type="http://schemas.openxmlformats.org/officeDocument/2006/relationships/image" Target="../media/image237.wmf"/><Relationship Id="rId11" Type="http://schemas.openxmlformats.org/officeDocument/2006/relationships/image" Target="../media/image242.wmf"/><Relationship Id="rId5" Type="http://schemas.openxmlformats.org/officeDocument/2006/relationships/image" Target="../media/image236.wmf"/><Relationship Id="rId10" Type="http://schemas.openxmlformats.org/officeDocument/2006/relationships/image" Target="../media/image241.wmf"/><Relationship Id="rId4" Type="http://schemas.openxmlformats.org/officeDocument/2006/relationships/image" Target="../media/image235.wmf"/><Relationship Id="rId9" Type="http://schemas.openxmlformats.org/officeDocument/2006/relationships/image" Target="../media/image240.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46.wmf"/><Relationship Id="rId2" Type="http://schemas.openxmlformats.org/officeDocument/2006/relationships/image" Target="../media/image245.wmf"/><Relationship Id="rId1" Type="http://schemas.openxmlformats.org/officeDocument/2006/relationships/image" Target="../media/image244.wmf"/><Relationship Id="rId4" Type="http://schemas.openxmlformats.org/officeDocument/2006/relationships/image" Target="../media/image247.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55.wmf"/><Relationship Id="rId3" Type="http://schemas.openxmlformats.org/officeDocument/2006/relationships/image" Target="../media/image250.wmf"/><Relationship Id="rId7" Type="http://schemas.openxmlformats.org/officeDocument/2006/relationships/image" Target="../media/image254.wmf"/><Relationship Id="rId2" Type="http://schemas.openxmlformats.org/officeDocument/2006/relationships/image" Target="../media/image249.wmf"/><Relationship Id="rId1" Type="http://schemas.openxmlformats.org/officeDocument/2006/relationships/image" Target="../media/image248.wmf"/><Relationship Id="rId6" Type="http://schemas.openxmlformats.org/officeDocument/2006/relationships/image" Target="../media/image253.wmf"/><Relationship Id="rId5" Type="http://schemas.openxmlformats.org/officeDocument/2006/relationships/image" Target="../media/image252.wmf"/><Relationship Id="rId4" Type="http://schemas.openxmlformats.org/officeDocument/2006/relationships/image" Target="../media/image251.wmf"/><Relationship Id="rId9" Type="http://schemas.openxmlformats.org/officeDocument/2006/relationships/image" Target="../media/image229.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229.wmf"/><Relationship Id="rId3" Type="http://schemas.openxmlformats.org/officeDocument/2006/relationships/image" Target="../media/image258.wmf"/><Relationship Id="rId7" Type="http://schemas.openxmlformats.org/officeDocument/2006/relationships/image" Target="../media/image251.wmf"/><Relationship Id="rId2" Type="http://schemas.openxmlformats.org/officeDocument/2006/relationships/image" Target="../media/image257.wmf"/><Relationship Id="rId1" Type="http://schemas.openxmlformats.org/officeDocument/2006/relationships/image" Target="../media/image256.wmf"/><Relationship Id="rId6" Type="http://schemas.openxmlformats.org/officeDocument/2006/relationships/image" Target="../media/image261.wmf"/><Relationship Id="rId5" Type="http://schemas.openxmlformats.org/officeDocument/2006/relationships/image" Target="../media/image260.wmf"/><Relationship Id="rId10" Type="http://schemas.openxmlformats.org/officeDocument/2006/relationships/image" Target="../media/image262.wmf"/><Relationship Id="rId4" Type="http://schemas.openxmlformats.org/officeDocument/2006/relationships/image" Target="../media/image259.wmf"/><Relationship Id="rId9" Type="http://schemas.openxmlformats.org/officeDocument/2006/relationships/image" Target="../media/image230.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230.wmf"/><Relationship Id="rId3" Type="http://schemas.openxmlformats.org/officeDocument/2006/relationships/image" Target="../media/image265.wmf"/><Relationship Id="rId7" Type="http://schemas.openxmlformats.org/officeDocument/2006/relationships/image" Target="../media/image269.wmf"/><Relationship Id="rId2" Type="http://schemas.openxmlformats.org/officeDocument/2006/relationships/image" Target="../media/image264.wmf"/><Relationship Id="rId1" Type="http://schemas.openxmlformats.org/officeDocument/2006/relationships/image" Target="../media/image263.wmf"/><Relationship Id="rId6" Type="http://schemas.openxmlformats.org/officeDocument/2006/relationships/image" Target="../media/image268.wmf"/><Relationship Id="rId5" Type="http://schemas.openxmlformats.org/officeDocument/2006/relationships/image" Target="../media/image267.wmf"/><Relationship Id="rId4" Type="http://schemas.openxmlformats.org/officeDocument/2006/relationships/image" Target="../media/image26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72.wmf"/><Relationship Id="rId2" Type="http://schemas.openxmlformats.org/officeDocument/2006/relationships/image" Target="../media/image271.wmf"/><Relationship Id="rId1" Type="http://schemas.openxmlformats.org/officeDocument/2006/relationships/image" Target="../media/image270.wmf"/><Relationship Id="rId6" Type="http://schemas.openxmlformats.org/officeDocument/2006/relationships/image" Target="../media/image275.wmf"/><Relationship Id="rId5" Type="http://schemas.openxmlformats.org/officeDocument/2006/relationships/image" Target="../media/image274.wmf"/><Relationship Id="rId4" Type="http://schemas.openxmlformats.org/officeDocument/2006/relationships/image" Target="../media/image273.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30.wmf"/><Relationship Id="rId3" Type="http://schemas.openxmlformats.org/officeDocument/2006/relationships/image" Target="../media/image278.wmf"/><Relationship Id="rId7" Type="http://schemas.openxmlformats.org/officeDocument/2006/relationships/image" Target="../media/image282.wmf"/><Relationship Id="rId2" Type="http://schemas.openxmlformats.org/officeDocument/2006/relationships/image" Target="../media/image277.wmf"/><Relationship Id="rId1" Type="http://schemas.openxmlformats.org/officeDocument/2006/relationships/image" Target="../media/image276.wmf"/><Relationship Id="rId6" Type="http://schemas.openxmlformats.org/officeDocument/2006/relationships/image" Target="../media/image281.wmf"/><Relationship Id="rId11" Type="http://schemas.openxmlformats.org/officeDocument/2006/relationships/image" Target="../media/image285.wmf"/><Relationship Id="rId5" Type="http://schemas.openxmlformats.org/officeDocument/2006/relationships/image" Target="../media/image280.wmf"/><Relationship Id="rId10" Type="http://schemas.openxmlformats.org/officeDocument/2006/relationships/image" Target="../media/image284.wmf"/><Relationship Id="rId4" Type="http://schemas.openxmlformats.org/officeDocument/2006/relationships/image" Target="../media/image279.wmf"/><Relationship Id="rId9" Type="http://schemas.openxmlformats.org/officeDocument/2006/relationships/image" Target="../media/image283.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93.wmf"/><Relationship Id="rId3" Type="http://schemas.openxmlformats.org/officeDocument/2006/relationships/image" Target="../media/image288.wmf"/><Relationship Id="rId7" Type="http://schemas.openxmlformats.org/officeDocument/2006/relationships/image" Target="../media/image292.wmf"/><Relationship Id="rId2" Type="http://schemas.openxmlformats.org/officeDocument/2006/relationships/image" Target="../media/image287.wmf"/><Relationship Id="rId1" Type="http://schemas.openxmlformats.org/officeDocument/2006/relationships/image" Target="../media/image286.wmf"/><Relationship Id="rId6" Type="http://schemas.openxmlformats.org/officeDocument/2006/relationships/image" Target="../media/image291.wmf"/><Relationship Id="rId5" Type="http://schemas.openxmlformats.org/officeDocument/2006/relationships/image" Target="../media/image290.wmf"/><Relationship Id="rId4" Type="http://schemas.openxmlformats.org/officeDocument/2006/relationships/image" Target="../media/image289.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301.wmf"/><Relationship Id="rId3" Type="http://schemas.openxmlformats.org/officeDocument/2006/relationships/image" Target="../media/image296.wmf"/><Relationship Id="rId7" Type="http://schemas.openxmlformats.org/officeDocument/2006/relationships/image" Target="../media/image300.wmf"/><Relationship Id="rId2" Type="http://schemas.openxmlformats.org/officeDocument/2006/relationships/image" Target="../media/image295.wmf"/><Relationship Id="rId1" Type="http://schemas.openxmlformats.org/officeDocument/2006/relationships/image" Target="../media/image294.wmf"/><Relationship Id="rId6" Type="http://schemas.openxmlformats.org/officeDocument/2006/relationships/image" Target="../media/image299.wmf"/><Relationship Id="rId11" Type="http://schemas.openxmlformats.org/officeDocument/2006/relationships/image" Target="../media/image303.wmf"/><Relationship Id="rId5" Type="http://schemas.openxmlformats.org/officeDocument/2006/relationships/image" Target="../media/image298.wmf"/><Relationship Id="rId10" Type="http://schemas.openxmlformats.org/officeDocument/2006/relationships/image" Target="../media/image251.wmf"/><Relationship Id="rId4" Type="http://schemas.openxmlformats.org/officeDocument/2006/relationships/image" Target="../media/image297.wmf"/><Relationship Id="rId9" Type="http://schemas.openxmlformats.org/officeDocument/2006/relationships/image" Target="../media/image302.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311.wmf"/><Relationship Id="rId13" Type="http://schemas.openxmlformats.org/officeDocument/2006/relationships/image" Target="../media/image316.wmf"/><Relationship Id="rId3" Type="http://schemas.openxmlformats.org/officeDocument/2006/relationships/image" Target="../media/image306.wmf"/><Relationship Id="rId7" Type="http://schemas.openxmlformats.org/officeDocument/2006/relationships/image" Target="../media/image310.wmf"/><Relationship Id="rId12" Type="http://schemas.openxmlformats.org/officeDocument/2006/relationships/image" Target="../media/image315.wmf"/><Relationship Id="rId2" Type="http://schemas.openxmlformats.org/officeDocument/2006/relationships/image" Target="../media/image305.wmf"/><Relationship Id="rId1" Type="http://schemas.openxmlformats.org/officeDocument/2006/relationships/image" Target="../media/image304.wmf"/><Relationship Id="rId6" Type="http://schemas.openxmlformats.org/officeDocument/2006/relationships/image" Target="../media/image309.wmf"/><Relationship Id="rId11" Type="http://schemas.openxmlformats.org/officeDocument/2006/relationships/image" Target="../media/image314.wmf"/><Relationship Id="rId5" Type="http://schemas.openxmlformats.org/officeDocument/2006/relationships/image" Target="../media/image308.wmf"/><Relationship Id="rId10" Type="http://schemas.openxmlformats.org/officeDocument/2006/relationships/image" Target="../media/image313.wmf"/><Relationship Id="rId4" Type="http://schemas.openxmlformats.org/officeDocument/2006/relationships/image" Target="../media/image307.wmf"/><Relationship Id="rId9" Type="http://schemas.openxmlformats.org/officeDocument/2006/relationships/image" Target="../media/image312.wmf"/><Relationship Id="rId14" Type="http://schemas.openxmlformats.org/officeDocument/2006/relationships/image" Target="../media/image317.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320.wmf"/><Relationship Id="rId2" Type="http://schemas.openxmlformats.org/officeDocument/2006/relationships/image" Target="../media/image319.wmf"/><Relationship Id="rId1" Type="http://schemas.openxmlformats.org/officeDocument/2006/relationships/image" Target="../media/image318.wmf"/><Relationship Id="rId5" Type="http://schemas.openxmlformats.org/officeDocument/2006/relationships/image" Target="../media/image251.wmf"/><Relationship Id="rId4" Type="http://schemas.openxmlformats.org/officeDocument/2006/relationships/image" Target="../media/image321.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329.wmf"/><Relationship Id="rId3" Type="http://schemas.openxmlformats.org/officeDocument/2006/relationships/image" Target="../media/image324.wmf"/><Relationship Id="rId7" Type="http://schemas.openxmlformats.org/officeDocument/2006/relationships/image" Target="../media/image328.wmf"/><Relationship Id="rId2" Type="http://schemas.openxmlformats.org/officeDocument/2006/relationships/image" Target="../media/image323.wmf"/><Relationship Id="rId1" Type="http://schemas.openxmlformats.org/officeDocument/2006/relationships/image" Target="../media/image322.wmf"/><Relationship Id="rId6" Type="http://schemas.openxmlformats.org/officeDocument/2006/relationships/image" Target="../media/image327.wmf"/><Relationship Id="rId5" Type="http://schemas.openxmlformats.org/officeDocument/2006/relationships/image" Target="../media/image326.wmf"/><Relationship Id="rId4" Type="http://schemas.openxmlformats.org/officeDocument/2006/relationships/image" Target="../media/image32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9" Type="http://schemas.openxmlformats.org/officeDocument/2006/relationships/image" Target="../media/image49.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 Id="rId9" Type="http://schemas.openxmlformats.org/officeDocument/2006/relationships/image" Target="../media/image58.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image" Target="../media/image70.wmf"/><Relationship Id="rId3" Type="http://schemas.openxmlformats.org/officeDocument/2006/relationships/image" Target="../media/image61.wmf"/><Relationship Id="rId7" Type="http://schemas.openxmlformats.org/officeDocument/2006/relationships/image" Target="../media/image65.wmf"/><Relationship Id="rId12" Type="http://schemas.openxmlformats.org/officeDocument/2006/relationships/image" Target="../media/image69.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wmf"/><Relationship Id="rId11" Type="http://schemas.openxmlformats.org/officeDocument/2006/relationships/image" Target="../media/image68.wmf"/><Relationship Id="rId5" Type="http://schemas.openxmlformats.org/officeDocument/2006/relationships/image" Target="../media/image63.wmf"/><Relationship Id="rId10" Type="http://schemas.openxmlformats.org/officeDocument/2006/relationships/image" Target="../media/image15.wmf"/><Relationship Id="rId4" Type="http://schemas.openxmlformats.org/officeDocument/2006/relationships/image" Target="../media/image62.wmf"/><Relationship Id="rId9" Type="http://schemas.openxmlformats.org/officeDocument/2006/relationships/image" Target="../media/image6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BFA71E-5748-E34C-8AB4-B7A054ADA63A}" type="datetimeFigureOut">
              <a:rPr kumimoji="1" lang="zh-CN" altLang="en-US" smtClean="0"/>
              <a:t>2018/6/11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F773C-2958-7540-8A49-34240130677B}"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baike.baidu.com/item/%E5%88%86%E5%AD%90/13014748" TargetMode="External"/><Relationship Id="rId7" Type="http://schemas.openxmlformats.org/officeDocument/2006/relationships/hyperlink" Target="https://baike.baidu.com/item/%E6%9C%AA%E5%AE%9A%E5%BC%8F"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baike.baidu.com/item/%E6%9E%81%E9%99%90" TargetMode="External"/><Relationship Id="rId5" Type="http://schemas.openxmlformats.org/officeDocument/2006/relationships/hyperlink" Target="https://baike.baidu.com/item/%E6%B1%82%E5%AF%BC" TargetMode="External"/><Relationship Id="rId4" Type="http://schemas.openxmlformats.org/officeDocument/2006/relationships/hyperlink" Target="https://baike.baidu.com/item/%E5%88%86%E6%AF%8D"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zh.wikipedia.org/wiki/%E6%95%B0%E5%AD%A6"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zh.wikipedia.org/wiki/%E5%87%BD%E6%95%B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zh.wikipedia.org/wiki/%E5%AF%BC%E6%95%B0"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zh.wikipedia.org/wiki/%E8%BF%9E%E7%BB%AD" TargetMode="External"/><Relationship Id="rId3" Type="http://schemas.openxmlformats.org/officeDocument/2006/relationships/hyperlink" Target="https://zh.wikipedia.org/wiki/%E7%BD%97%E5%B0%94%E4%B8%AD%E5%80%BC%E5%AE%9A%E7%90%86" TargetMode="External"/><Relationship Id="rId7" Type="http://schemas.openxmlformats.org/officeDocument/2006/relationships/hyperlink" Target="https://zh.wikipedia.org/wiki/%E5%AE%9A%E7%90%86"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zh.wikipedia.org/wiki/%E5%BE%AE%E5%88%86%E5%AD%A6" TargetMode="External"/><Relationship Id="rId11" Type="http://schemas.openxmlformats.org/officeDocument/2006/relationships/hyperlink" Target="https://zh.wikipedia.org/wiki/%E6%96%9C%E7%8E%87" TargetMode="External"/><Relationship Id="rId5" Type="http://schemas.openxmlformats.org/officeDocument/2006/relationships/hyperlink" Target="https://zh.wikipedia.org/wiki/%E6%9F%AF%E8%A5%BF%E4%B8%AD%E5%80%BC%E5%AE%9A%E7%90%86" TargetMode="External"/><Relationship Id="rId10" Type="http://schemas.openxmlformats.org/officeDocument/2006/relationships/hyperlink" Target="https://zh.wikipedia.org/wiki/%E6%9B%B2%E7%BA%BF" TargetMode="External"/><Relationship Id="rId4" Type="http://schemas.openxmlformats.org/officeDocument/2006/relationships/hyperlink" Target="https://zh.wikipedia.org/wiki/%E6%8B%89%E6%A0%BC%E6%9C%97%E6%97%A5%E4%B8%AD%E5%80%BC%E5%AE%9A%E7%90%86" TargetMode="External"/><Relationship Id="rId9" Type="http://schemas.openxmlformats.org/officeDocument/2006/relationships/hyperlink" Target="https://zh.wikipedia.org/wiki/%E5%85%89%E6%BB%91"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aike.baidu.com/item/%E7%BD%97%E5%B0%94%E5%AE%9A%E7%90%86"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baike.baidu.com/item/%E7%BA%B5%E5%9D%90%E6%A0%87" TargetMode="External"/><Relationship Id="rId4" Type="http://schemas.openxmlformats.org/officeDocument/2006/relationships/hyperlink" Target="https://baike.baidu.com/item/%E7%AB%AF%E7%82%B9"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2</a:t>
            </a:fld>
            <a:endParaRPr kumimoji="1" lang="zh-CN" altLang="en-US"/>
          </a:p>
        </p:txBody>
      </p:sp>
    </p:spTree>
    <p:extLst>
      <p:ext uri="{BB962C8B-B14F-4D97-AF65-F5344CB8AC3E}">
        <p14:creationId xmlns:p14="http://schemas.microsoft.com/office/powerpoint/2010/main" val="3618645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29</a:t>
            </a:fld>
            <a:endParaRPr kumimoji="1" lang="zh-CN" altLang="en-US"/>
          </a:p>
        </p:txBody>
      </p:sp>
    </p:spTree>
    <p:extLst>
      <p:ext uri="{BB962C8B-B14F-4D97-AF65-F5344CB8AC3E}">
        <p14:creationId xmlns:p14="http://schemas.microsoft.com/office/powerpoint/2010/main" val="3280696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洛必达法则是在一定条件下通过</a:t>
            </a:r>
            <a:r>
              <a:rPr lang="zh-CN" altLang="en-US" sz="1200" b="0" i="0" u="none" strike="noStrike" kern="1200" dirty="0" smtClean="0">
                <a:solidFill>
                  <a:schemeClr val="tx1"/>
                </a:solidFill>
                <a:effectLst/>
                <a:latin typeface="+mn-lt"/>
                <a:ea typeface="+mn-ea"/>
                <a:cs typeface="+mn-cs"/>
                <a:hlinkClick r:id="rId3"/>
              </a:rPr>
              <a:t>分子</a:t>
            </a:r>
            <a:r>
              <a:rPr lang="zh-CN" altLang="en-US" sz="1200" b="0" i="0" u="none" strike="noStrike" kern="1200" dirty="0" smtClean="0">
                <a:solidFill>
                  <a:schemeClr val="tx1"/>
                </a:solidFill>
                <a:effectLst/>
                <a:latin typeface="+mn-lt"/>
                <a:ea typeface="+mn-ea"/>
                <a:cs typeface="+mn-cs"/>
                <a:hlinkClick r:id="rId4"/>
              </a:rPr>
              <a:t>分母</a:t>
            </a:r>
            <a:r>
              <a:rPr lang="zh-CN" altLang="en-US" sz="1200" b="0" i="0" kern="1200" dirty="0" smtClean="0">
                <a:solidFill>
                  <a:schemeClr val="tx1"/>
                </a:solidFill>
                <a:effectLst/>
                <a:latin typeface="+mn-lt"/>
                <a:ea typeface="+mn-ea"/>
                <a:cs typeface="+mn-cs"/>
              </a:rPr>
              <a:t>分别</a:t>
            </a:r>
            <a:r>
              <a:rPr lang="zh-CN" altLang="en-US" sz="1200" b="0" i="0" u="none" strike="noStrike" kern="1200" dirty="0" smtClean="0">
                <a:solidFill>
                  <a:schemeClr val="tx1"/>
                </a:solidFill>
                <a:effectLst/>
                <a:latin typeface="+mn-lt"/>
                <a:ea typeface="+mn-ea"/>
                <a:cs typeface="+mn-cs"/>
                <a:hlinkClick r:id="rId5"/>
              </a:rPr>
              <a:t>求导</a:t>
            </a:r>
            <a:r>
              <a:rPr lang="zh-CN" altLang="en-US" sz="1200" b="0" i="0" kern="1200" dirty="0" smtClean="0">
                <a:solidFill>
                  <a:schemeClr val="tx1"/>
                </a:solidFill>
                <a:effectLst/>
                <a:latin typeface="+mn-lt"/>
                <a:ea typeface="+mn-ea"/>
                <a:cs typeface="+mn-cs"/>
              </a:rPr>
              <a:t>再求</a:t>
            </a:r>
            <a:r>
              <a:rPr lang="zh-CN" altLang="en-US" sz="1200" b="0" i="0" u="none" strike="noStrike" kern="1200" dirty="0" smtClean="0">
                <a:solidFill>
                  <a:schemeClr val="tx1"/>
                </a:solidFill>
                <a:effectLst/>
                <a:latin typeface="+mn-lt"/>
                <a:ea typeface="+mn-ea"/>
                <a:cs typeface="+mn-cs"/>
                <a:hlinkClick r:id="rId6"/>
              </a:rPr>
              <a:t>极限</a:t>
            </a:r>
            <a:r>
              <a:rPr lang="zh-CN" altLang="en-US" sz="1200" b="0" i="0" kern="1200" dirty="0" smtClean="0">
                <a:solidFill>
                  <a:schemeClr val="tx1"/>
                </a:solidFill>
                <a:effectLst/>
                <a:latin typeface="+mn-lt"/>
                <a:ea typeface="+mn-ea"/>
                <a:cs typeface="+mn-cs"/>
              </a:rPr>
              <a:t>来确定</a:t>
            </a:r>
            <a:r>
              <a:rPr lang="zh-CN" altLang="en-US" sz="1200" b="0" i="0" u="none" strike="noStrike" kern="1200" dirty="0" smtClean="0">
                <a:solidFill>
                  <a:schemeClr val="tx1"/>
                </a:solidFill>
                <a:effectLst/>
                <a:latin typeface="+mn-lt"/>
                <a:ea typeface="+mn-ea"/>
                <a:cs typeface="+mn-cs"/>
                <a:hlinkClick r:id="rId7"/>
              </a:rPr>
              <a:t>未定式</a:t>
            </a:r>
            <a:r>
              <a:rPr lang="zh-CN" altLang="en-US" sz="1200" b="0" i="0" kern="1200" dirty="0" smtClean="0">
                <a:solidFill>
                  <a:schemeClr val="tx1"/>
                </a:solidFill>
                <a:effectLst/>
                <a:latin typeface="+mn-lt"/>
                <a:ea typeface="+mn-ea"/>
                <a:cs typeface="+mn-cs"/>
              </a:rPr>
              <a:t>值的方法。</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34</a:t>
            </a:fld>
            <a:endParaRPr kumimoji="1" lang="zh-CN" altLang="en-US"/>
          </a:p>
        </p:txBody>
      </p:sp>
    </p:spTree>
    <p:extLst>
      <p:ext uri="{BB962C8B-B14F-4D97-AF65-F5344CB8AC3E}">
        <p14:creationId xmlns:p14="http://schemas.microsoft.com/office/powerpoint/2010/main" val="2686816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3</a:t>
            </a:fld>
            <a:endParaRPr kumimoji="1" lang="zh-CN" altLang="en-US"/>
          </a:p>
        </p:txBody>
      </p:sp>
    </p:spTree>
    <p:extLst>
      <p:ext uri="{BB962C8B-B14F-4D97-AF65-F5344CB8AC3E}">
        <p14:creationId xmlns:p14="http://schemas.microsoft.com/office/powerpoint/2010/main" val="141583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a:t>
            </a:r>
            <a:r>
              <a:rPr lang="zh-CN" altLang="en-US" sz="1200" b="0" i="0" u="sng" kern="1200" dirty="0" smtClean="0">
                <a:solidFill>
                  <a:schemeClr val="tx1"/>
                </a:solidFill>
                <a:effectLst/>
                <a:latin typeface="+mn-lt"/>
                <a:ea typeface="+mn-ea"/>
                <a:cs typeface="+mn-cs"/>
                <a:hlinkClick r:id="rId3"/>
              </a:rPr>
              <a:t>数学</a:t>
            </a:r>
            <a:r>
              <a:rPr lang="zh-CN" altLang="en-US" sz="1200" b="0" i="0" kern="1200" dirty="0" smtClean="0">
                <a:solidFill>
                  <a:schemeClr val="tx1"/>
                </a:solidFill>
                <a:effectLst/>
                <a:latin typeface="+mn-lt"/>
                <a:ea typeface="+mn-ea"/>
                <a:cs typeface="+mn-cs"/>
              </a:rPr>
              <a:t>中，</a:t>
            </a:r>
            <a:r>
              <a:rPr lang="zh-CN" altLang="en-US" sz="1200" b="1" i="0" kern="1200" dirty="0" smtClean="0">
                <a:solidFill>
                  <a:schemeClr val="tx1"/>
                </a:solidFill>
                <a:effectLst/>
                <a:latin typeface="+mn-lt"/>
                <a:ea typeface="+mn-ea"/>
                <a:cs typeface="+mn-cs"/>
              </a:rPr>
              <a:t>微分</a:t>
            </a:r>
            <a:r>
              <a:rPr lang="zh-CN" altLang="en-US" sz="1200" b="0" i="0" kern="1200" dirty="0" smtClean="0">
                <a:solidFill>
                  <a:schemeClr val="tx1"/>
                </a:solidFill>
                <a:effectLst/>
                <a:latin typeface="+mn-lt"/>
                <a:ea typeface="+mn-ea"/>
                <a:cs typeface="+mn-cs"/>
              </a:rPr>
              <a:t>是对</a:t>
            </a:r>
            <a:r>
              <a:rPr lang="zh-CN" altLang="en-US" sz="1200" b="0" i="0" u="none" strike="noStrike" kern="1200" dirty="0" smtClean="0">
                <a:solidFill>
                  <a:schemeClr val="tx1"/>
                </a:solidFill>
                <a:effectLst/>
                <a:latin typeface="+mn-lt"/>
                <a:ea typeface="+mn-ea"/>
                <a:cs typeface="+mn-cs"/>
                <a:hlinkClick r:id="rId4" tooltip="函数"/>
              </a:rPr>
              <a:t>函数</a:t>
            </a:r>
            <a:r>
              <a:rPr lang="zh-CN" altLang="en-US" sz="1200" b="0" i="0" kern="1200" dirty="0" smtClean="0">
                <a:solidFill>
                  <a:schemeClr val="tx1"/>
                </a:solidFill>
                <a:effectLst/>
                <a:latin typeface="+mn-lt"/>
                <a:ea typeface="+mn-ea"/>
                <a:cs typeface="+mn-cs"/>
              </a:rPr>
              <a:t>的局部变化率的一种</a:t>
            </a:r>
            <a:r>
              <a:rPr lang="zh-CN" altLang="en-US" sz="1200" b="1" i="0" kern="1200" dirty="0" smtClean="0">
                <a:solidFill>
                  <a:schemeClr val="tx1"/>
                </a:solidFill>
                <a:effectLst/>
                <a:latin typeface="+mn-lt"/>
                <a:ea typeface="+mn-ea"/>
                <a:cs typeface="+mn-cs"/>
              </a:rPr>
              <a:t>线性描述</a:t>
            </a:r>
            <a:r>
              <a:rPr lang="zh-CN" altLang="en-US" sz="1200" b="0" i="0" kern="1200" dirty="0" smtClean="0">
                <a:solidFill>
                  <a:schemeClr val="tx1"/>
                </a:solidFill>
                <a:effectLst/>
                <a:latin typeface="+mn-lt"/>
                <a:ea typeface="+mn-ea"/>
                <a:cs typeface="+mn-cs"/>
              </a:rPr>
              <a:t>。微分可以近似地描述当函数自变量的取值作足够小的改变时，函数的值是怎样改变的。</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5</a:t>
            </a:fld>
            <a:endParaRPr kumimoji="1" lang="zh-CN" altLang="en-US"/>
          </a:p>
        </p:txBody>
      </p:sp>
    </p:spTree>
    <p:extLst>
      <p:ext uri="{BB962C8B-B14F-4D97-AF65-F5344CB8AC3E}">
        <p14:creationId xmlns:p14="http://schemas.microsoft.com/office/powerpoint/2010/main" val="751751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微分和导数是两个不同的概念。但是，对一元函数来说，可微与可导是完全等价的概念。可微的函数，其微分等于导数乘以自变量的微分</a:t>
            </a:r>
            <a:r>
              <a:rPr lang="en-US" altLang="zh-CN" sz="1200" b="0" i="0" kern="1200" dirty="0" smtClean="0">
                <a:solidFill>
                  <a:schemeClr val="tx1"/>
                </a:solidFill>
                <a:effectLst/>
                <a:latin typeface="+mn-lt"/>
                <a:ea typeface="+mn-ea"/>
                <a:cs typeface="+mn-cs"/>
              </a:rPr>
              <a:t>dx,</a:t>
            </a:r>
            <a:r>
              <a:rPr lang="en-US" altLang="zh-CN" sz="1200" b="0" i="0" kern="1200" baseline="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换句话说，函数的微分与自变量的微分之商等于该函数的</a:t>
            </a:r>
            <a:r>
              <a:rPr lang="zh-CN" altLang="en-US" sz="1200" b="0" i="0" u="none" strike="noStrike" kern="1200" dirty="0" smtClean="0">
                <a:solidFill>
                  <a:schemeClr val="tx1"/>
                </a:solidFill>
                <a:effectLst/>
                <a:latin typeface="+mn-lt"/>
                <a:ea typeface="+mn-ea"/>
                <a:cs typeface="+mn-cs"/>
                <a:hlinkClick r:id="rId3" tooltip="导数"/>
              </a:rPr>
              <a:t>导数</a:t>
            </a:r>
            <a:r>
              <a:rPr lang="zh-CN" altLang="en-US" sz="1200" b="0" i="0" kern="1200" dirty="0" smtClean="0">
                <a:solidFill>
                  <a:schemeClr val="tx1"/>
                </a:solidFill>
                <a:effectLst/>
                <a:latin typeface="+mn-lt"/>
                <a:ea typeface="+mn-ea"/>
                <a:cs typeface="+mn-cs"/>
              </a:rPr>
              <a:t>。因此，导数也叫做</a:t>
            </a:r>
            <a:r>
              <a:rPr lang="zh-CN" altLang="en-US" sz="1200" b="1" i="0" kern="1200" dirty="0" smtClean="0">
                <a:solidFill>
                  <a:schemeClr val="tx1"/>
                </a:solidFill>
                <a:effectLst/>
                <a:latin typeface="+mn-lt"/>
                <a:ea typeface="+mn-ea"/>
                <a:cs typeface="+mn-cs"/>
              </a:rPr>
              <a:t>微商</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9</a:t>
            </a:fld>
            <a:endParaRPr kumimoji="1" lang="zh-CN" altLang="en-US"/>
          </a:p>
        </p:txBody>
      </p:sp>
    </p:spTree>
    <p:extLst>
      <p:ext uri="{BB962C8B-B14F-4D97-AF65-F5344CB8AC3E}">
        <p14:creationId xmlns:p14="http://schemas.microsoft.com/office/powerpoint/2010/main" val="817511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10</a:t>
            </a:fld>
            <a:endParaRPr kumimoji="1" lang="zh-CN" altLang="en-US"/>
          </a:p>
        </p:txBody>
      </p:sp>
    </p:spTree>
    <p:extLst>
      <p:ext uri="{BB962C8B-B14F-4D97-AF65-F5344CB8AC3E}">
        <p14:creationId xmlns:p14="http://schemas.microsoft.com/office/powerpoint/2010/main" val="3230360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微分的求法</a:t>
            </a:r>
            <a:endParaRPr lang="en-US" altLang="zh-CN" dirty="0" smtClean="0"/>
          </a:p>
          <a:p>
            <a:r>
              <a:rPr lang="en-US" altLang="zh-CN" dirty="0" smtClean="0"/>
              <a:t>1.</a:t>
            </a:r>
            <a:r>
              <a:rPr lang="zh-CN" altLang="en-US" dirty="0" smtClean="0"/>
              <a:t>对能正确求出其导数的，利用导数和微分的关系求微分</a:t>
            </a:r>
            <a:endParaRPr lang="en-US" altLang="zh-CN" dirty="0" smtClean="0"/>
          </a:p>
          <a:p>
            <a:r>
              <a:rPr lang="en-US" altLang="zh-CN" dirty="0" smtClean="0"/>
              <a:t>2.</a:t>
            </a:r>
            <a:r>
              <a:rPr lang="zh-CN" altLang="en-US" dirty="0" smtClean="0"/>
              <a:t>利用微分运算法则及一阶微分的不变性求微分。</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17</a:t>
            </a:fld>
            <a:endParaRPr kumimoji="1" lang="zh-CN" altLang="en-US"/>
          </a:p>
        </p:txBody>
      </p:sp>
    </p:spTree>
    <p:extLst>
      <p:ext uri="{BB962C8B-B14F-4D97-AF65-F5344CB8AC3E}">
        <p14:creationId xmlns:p14="http://schemas.microsoft.com/office/powerpoint/2010/main" val="73974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微分中值定理分为</a:t>
            </a:r>
            <a:r>
              <a:rPr lang="zh-CN" altLang="en-US" sz="1200" b="0" i="0" u="none" strike="noStrike" kern="1200" dirty="0" smtClean="0">
                <a:solidFill>
                  <a:schemeClr val="tx1"/>
                </a:solidFill>
                <a:effectLst/>
                <a:latin typeface="+mn-lt"/>
                <a:ea typeface="+mn-ea"/>
                <a:cs typeface="+mn-cs"/>
                <a:hlinkClick r:id="rId3" tooltip="罗尔中值定理"/>
              </a:rPr>
              <a:t>罗尔中值定理</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4" tooltip="拉格朗日中值定理"/>
              </a:rPr>
              <a:t>拉格朗日中值定理</a:t>
            </a:r>
            <a:r>
              <a:rPr lang="zh-CN" altLang="en-US" sz="1200" b="0" i="0" kern="1200" dirty="0" smtClean="0">
                <a:solidFill>
                  <a:schemeClr val="tx1"/>
                </a:solidFill>
                <a:effectLst/>
                <a:latin typeface="+mn-lt"/>
                <a:ea typeface="+mn-ea"/>
                <a:cs typeface="+mn-cs"/>
              </a:rPr>
              <a:t>和</a:t>
            </a:r>
            <a:r>
              <a:rPr lang="zh-CN" altLang="en-US" sz="1200" b="0" i="0" u="none" strike="noStrike" kern="1200" dirty="0" smtClean="0">
                <a:solidFill>
                  <a:schemeClr val="tx1"/>
                </a:solidFill>
                <a:effectLst/>
                <a:latin typeface="+mn-lt"/>
                <a:ea typeface="+mn-ea"/>
                <a:cs typeface="+mn-cs"/>
                <a:hlinkClick r:id="rId5" tooltip="柯西中值定理"/>
              </a:rPr>
              <a:t>柯西中值定理</a:t>
            </a:r>
            <a:r>
              <a:rPr lang="zh-CN" altLang="en-US" sz="1200" b="0" i="0" kern="1200" dirty="0" smtClean="0">
                <a:solidFill>
                  <a:schemeClr val="tx1"/>
                </a:solidFill>
                <a:effectLst/>
                <a:latin typeface="+mn-lt"/>
                <a:ea typeface="+mn-ea"/>
                <a:cs typeface="+mn-cs"/>
              </a:rPr>
              <a:t>，又（统）称为</a:t>
            </a:r>
            <a:r>
              <a:rPr lang="zh-CN" altLang="en-US" sz="1200" b="1" i="0" kern="1200" dirty="0" smtClean="0">
                <a:solidFill>
                  <a:schemeClr val="tx1"/>
                </a:solidFill>
                <a:effectLst/>
                <a:latin typeface="+mn-lt"/>
                <a:ea typeface="+mn-ea"/>
                <a:cs typeface="+mn-cs"/>
              </a:rPr>
              <a:t>微分学基本定理</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有限改变量定理</a:t>
            </a:r>
            <a:r>
              <a:rPr lang="zh-CN" altLang="en-US" sz="1200" b="0" i="0" kern="1200" dirty="0" smtClean="0">
                <a:solidFill>
                  <a:schemeClr val="tx1"/>
                </a:solidFill>
                <a:effectLst/>
                <a:latin typeface="+mn-lt"/>
                <a:ea typeface="+mn-ea"/>
                <a:cs typeface="+mn-cs"/>
              </a:rPr>
              <a:t>或</a:t>
            </a:r>
            <a:r>
              <a:rPr lang="zh-CN" altLang="en-US" sz="1200" b="1" i="0" kern="1200" dirty="0" smtClean="0">
                <a:solidFill>
                  <a:schemeClr val="tx1"/>
                </a:solidFill>
                <a:effectLst/>
                <a:latin typeface="+mn-lt"/>
                <a:ea typeface="+mn-ea"/>
                <a:cs typeface="+mn-cs"/>
              </a:rPr>
              <a:t>有限增量定理</a:t>
            </a:r>
            <a:r>
              <a:rPr lang="zh-CN" altLang="en-US" sz="1200" b="0" i="0" kern="1200" dirty="0" smtClean="0">
                <a:solidFill>
                  <a:schemeClr val="tx1"/>
                </a:solidFill>
                <a:effectLst/>
                <a:latin typeface="+mn-lt"/>
                <a:ea typeface="+mn-ea"/>
                <a:cs typeface="+mn-cs"/>
              </a:rPr>
              <a:t>，是</a:t>
            </a:r>
            <a:r>
              <a:rPr lang="zh-CN" altLang="en-US" sz="1200" b="0" i="0" u="none" strike="noStrike" kern="1200" dirty="0" smtClean="0">
                <a:solidFill>
                  <a:schemeClr val="tx1"/>
                </a:solidFill>
                <a:effectLst/>
                <a:latin typeface="+mn-lt"/>
                <a:ea typeface="+mn-ea"/>
                <a:cs typeface="+mn-cs"/>
                <a:hlinkClick r:id="rId6" tooltip="微分学"/>
              </a:rPr>
              <a:t>微分学</a:t>
            </a:r>
            <a:r>
              <a:rPr lang="zh-CN" altLang="en-US" sz="1200" b="0" i="0" kern="1200" dirty="0" smtClean="0">
                <a:solidFill>
                  <a:schemeClr val="tx1"/>
                </a:solidFill>
                <a:effectLst/>
                <a:latin typeface="+mn-lt"/>
                <a:ea typeface="+mn-ea"/>
                <a:cs typeface="+mn-cs"/>
              </a:rPr>
              <a:t>的基本</a:t>
            </a:r>
            <a:r>
              <a:rPr lang="zh-CN" altLang="en-US" sz="1200" b="0" i="0" u="none" strike="noStrike" kern="1200" dirty="0" smtClean="0">
                <a:solidFill>
                  <a:schemeClr val="tx1"/>
                </a:solidFill>
                <a:effectLst/>
                <a:latin typeface="+mn-lt"/>
                <a:ea typeface="+mn-ea"/>
                <a:cs typeface="+mn-cs"/>
                <a:hlinkClick r:id="rId7" tooltip="定理"/>
              </a:rPr>
              <a:t>定理</a:t>
            </a:r>
            <a:r>
              <a:rPr lang="zh-CN" altLang="en-US" sz="1200" b="0" i="0" kern="1200" dirty="0" smtClean="0">
                <a:solidFill>
                  <a:schemeClr val="tx1"/>
                </a:solidFill>
                <a:effectLst/>
                <a:latin typeface="+mn-lt"/>
                <a:ea typeface="+mn-ea"/>
                <a:cs typeface="+mn-cs"/>
              </a:rPr>
              <a:t>之一，内容是说一段</a:t>
            </a:r>
            <a:r>
              <a:rPr lang="zh-CN" altLang="en-US" sz="1200" b="0" i="0" u="none" strike="noStrike" kern="1200" dirty="0" smtClean="0">
                <a:solidFill>
                  <a:schemeClr val="tx1"/>
                </a:solidFill>
                <a:effectLst/>
                <a:latin typeface="+mn-lt"/>
                <a:ea typeface="+mn-ea"/>
                <a:cs typeface="+mn-cs"/>
                <a:hlinkClick r:id="rId8" tooltip="连续"/>
              </a:rPr>
              <a:t>连续</a:t>
            </a:r>
            <a:r>
              <a:rPr lang="zh-CN" altLang="en-US" sz="1200" b="0" i="0" u="none" strike="noStrike" kern="1200" dirty="0" smtClean="0">
                <a:solidFill>
                  <a:schemeClr val="tx1"/>
                </a:solidFill>
                <a:effectLst/>
                <a:latin typeface="+mn-lt"/>
                <a:ea typeface="+mn-ea"/>
                <a:cs typeface="+mn-cs"/>
                <a:hlinkClick r:id="rId9" tooltip="光滑"/>
              </a:rPr>
              <a:t>光滑</a:t>
            </a:r>
            <a:r>
              <a:rPr lang="zh-CN" altLang="en-US" sz="1200" b="0" i="0" u="none" strike="noStrike" kern="1200" dirty="0" smtClean="0">
                <a:solidFill>
                  <a:schemeClr val="tx1"/>
                </a:solidFill>
                <a:effectLst/>
                <a:latin typeface="+mn-lt"/>
                <a:ea typeface="+mn-ea"/>
                <a:cs typeface="+mn-cs"/>
                <a:hlinkClick r:id="rId10" tooltip="曲线"/>
              </a:rPr>
              <a:t>曲线</a:t>
            </a:r>
            <a:r>
              <a:rPr lang="zh-CN" altLang="en-US" sz="1200" b="0" i="0" kern="1200" dirty="0" smtClean="0">
                <a:solidFill>
                  <a:schemeClr val="tx1"/>
                </a:solidFill>
                <a:effectLst/>
                <a:latin typeface="+mn-lt"/>
                <a:ea typeface="+mn-ea"/>
                <a:cs typeface="+mn-cs"/>
              </a:rPr>
              <a:t>中必然有一点，它的</a:t>
            </a:r>
            <a:r>
              <a:rPr lang="zh-CN" altLang="en-US" sz="1200" b="0" i="0" u="none" strike="noStrike" kern="1200" dirty="0" smtClean="0">
                <a:solidFill>
                  <a:schemeClr val="tx1"/>
                </a:solidFill>
                <a:effectLst/>
                <a:latin typeface="+mn-lt"/>
                <a:ea typeface="+mn-ea"/>
                <a:cs typeface="+mn-cs"/>
                <a:hlinkClick r:id="rId11" tooltip="斜率"/>
              </a:rPr>
              <a:t>斜率</a:t>
            </a:r>
            <a:r>
              <a:rPr lang="zh-CN" altLang="en-US" sz="1200" b="0" i="0" kern="1200" dirty="0" smtClean="0">
                <a:solidFill>
                  <a:schemeClr val="tx1"/>
                </a:solidFill>
                <a:effectLst/>
                <a:latin typeface="+mn-lt"/>
                <a:ea typeface="+mn-ea"/>
                <a:cs typeface="+mn-cs"/>
              </a:rPr>
              <a:t>与整段曲线平均斜率相同</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18</a:t>
            </a:fld>
            <a:endParaRPr kumimoji="1" lang="zh-CN" altLang="en-US"/>
          </a:p>
        </p:txBody>
      </p:sp>
    </p:spTree>
    <p:extLst>
      <p:ext uri="{BB962C8B-B14F-4D97-AF65-F5344CB8AC3E}">
        <p14:creationId xmlns:p14="http://schemas.microsoft.com/office/powerpoint/2010/main" val="4294758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几何上，</a:t>
            </a:r>
            <a:r>
              <a:rPr lang="zh-CN" altLang="en-US" sz="1200" b="0" i="0" u="none" strike="noStrike" kern="1200" dirty="0" smtClean="0">
                <a:solidFill>
                  <a:schemeClr val="tx1"/>
                </a:solidFill>
                <a:effectLst/>
                <a:latin typeface="+mn-lt"/>
                <a:ea typeface="+mn-ea"/>
                <a:cs typeface="+mn-cs"/>
                <a:hlinkClick r:id="rId3"/>
              </a:rPr>
              <a:t>罗尔定理</a:t>
            </a:r>
            <a:r>
              <a:rPr lang="zh-CN" altLang="en-US" sz="1200" b="0" i="0" kern="1200" dirty="0" smtClean="0">
                <a:solidFill>
                  <a:schemeClr val="tx1"/>
                </a:solidFill>
                <a:effectLst/>
                <a:latin typeface="+mn-lt"/>
                <a:ea typeface="+mn-ea"/>
                <a:cs typeface="+mn-cs"/>
              </a:rPr>
              <a:t>的条件表示，曲线弧 （方程为 ）是一条连续的曲线弧 ，除</a:t>
            </a:r>
            <a:r>
              <a:rPr lang="zh-CN" altLang="en-US" sz="1200" b="0" i="0" u="none" strike="noStrike" kern="1200" dirty="0" smtClean="0">
                <a:solidFill>
                  <a:schemeClr val="tx1"/>
                </a:solidFill>
                <a:effectLst/>
                <a:latin typeface="+mn-lt"/>
                <a:ea typeface="+mn-ea"/>
                <a:cs typeface="+mn-cs"/>
                <a:hlinkClick r:id="rId4"/>
              </a:rPr>
              <a:t>端点</a:t>
            </a:r>
            <a:r>
              <a:rPr lang="zh-CN" altLang="en-US" sz="1200" b="0" i="0" kern="1200" dirty="0" smtClean="0">
                <a:solidFill>
                  <a:schemeClr val="tx1"/>
                </a:solidFill>
                <a:effectLst/>
                <a:latin typeface="+mn-lt"/>
                <a:ea typeface="+mn-ea"/>
                <a:cs typeface="+mn-cs"/>
              </a:rPr>
              <a:t>外处处有不垂直于</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轴的切线，且两端点的</a:t>
            </a:r>
            <a:r>
              <a:rPr lang="zh-CN" altLang="en-US" sz="1200" b="0" i="0" u="none" strike="noStrike" kern="1200" dirty="0" smtClean="0">
                <a:solidFill>
                  <a:schemeClr val="tx1"/>
                </a:solidFill>
                <a:effectLst/>
                <a:latin typeface="+mn-lt"/>
                <a:ea typeface="+mn-ea"/>
                <a:cs typeface="+mn-cs"/>
                <a:hlinkClick r:id="rId5"/>
              </a:rPr>
              <a:t>纵坐标</a:t>
            </a:r>
            <a:r>
              <a:rPr lang="zh-CN" altLang="en-US" sz="1200" b="0" i="0" kern="1200" dirty="0" smtClean="0">
                <a:solidFill>
                  <a:schemeClr val="tx1"/>
                </a:solidFill>
                <a:effectLst/>
                <a:latin typeface="+mn-lt"/>
                <a:ea typeface="+mn-ea"/>
                <a:cs typeface="+mn-cs"/>
              </a:rPr>
              <a:t>相等。而定理结论表明：</a:t>
            </a:r>
          </a:p>
          <a:p>
            <a:r>
              <a:rPr lang="zh-CN" altLang="en-US" sz="1200" b="0" i="0" kern="1200" dirty="0" smtClean="0">
                <a:solidFill>
                  <a:schemeClr val="tx1"/>
                </a:solidFill>
                <a:effectLst/>
                <a:latin typeface="+mn-lt"/>
                <a:ea typeface="+mn-ea"/>
                <a:cs typeface="+mn-cs"/>
              </a:rPr>
              <a:t>弧上至少有一点 ，曲线在该点切线是水平的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19</a:t>
            </a:fld>
            <a:endParaRPr kumimoji="1" lang="zh-CN" altLang="en-US"/>
          </a:p>
        </p:txBody>
      </p:sp>
    </p:spTree>
    <p:extLst>
      <p:ext uri="{BB962C8B-B14F-4D97-AF65-F5344CB8AC3E}">
        <p14:creationId xmlns:p14="http://schemas.microsoft.com/office/powerpoint/2010/main" val="3259775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拉格朗日中值定理的几何意义是：曲线上必然存在至少一点，过该点的切线的斜率和连接曲线（</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）的割线的斜率相同；或者说，曲线上必然存在至少一点可以做割线（</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）的平行线</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24</a:t>
            </a:fld>
            <a:endParaRPr kumimoji="1" lang="zh-CN" altLang="en-US"/>
          </a:p>
        </p:txBody>
      </p:sp>
    </p:spTree>
    <p:extLst>
      <p:ext uri="{BB962C8B-B14F-4D97-AF65-F5344CB8AC3E}">
        <p14:creationId xmlns:p14="http://schemas.microsoft.com/office/powerpoint/2010/main" val="286794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2018/6/11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12192000" cy="683784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63.wmf"/><Relationship Id="rId18" Type="http://schemas.openxmlformats.org/officeDocument/2006/relationships/oleObject" Target="../embeddings/oleObject69.bin"/><Relationship Id="rId26" Type="http://schemas.openxmlformats.org/officeDocument/2006/relationships/oleObject" Target="../embeddings/oleObject73.bin"/><Relationship Id="rId3" Type="http://schemas.openxmlformats.org/officeDocument/2006/relationships/notesSlide" Target="../notesSlides/notesSlide5.xml"/><Relationship Id="rId21" Type="http://schemas.openxmlformats.org/officeDocument/2006/relationships/image" Target="../media/image67.wmf"/><Relationship Id="rId7" Type="http://schemas.openxmlformats.org/officeDocument/2006/relationships/image" Target="../media/image60.wmf"/><Relationship Id="rId12" Type="http://schemas.openxmlformats.org/officeDocument/2006/relationships/oleObject" Target="../embeddings/oleObject66.bin"/><Relationship Id="rId17" Type="http://schemas.openxmlformats.org/officeDocument/2006/relationships/image" Target="../media/image65.wmf"/><Relationship Id="rId25" Type="http://schemas.openxmlformats.org/officeDocument/2006/relationships/image" Target="../media/image68.wmf"/><Relationship Id="rId2" Type="http://schemas.openxmlformats.org/officeDocument/2006/relationships/slideLayout" Target="../slideLayouts/slideLayout2.xml"/><Relationship Id="rId16" Type="http://schemas.openxmlformats.org/officeDocument/2006/relationships/oleObject" Target="../embeddings/oleObject68.bin"/><Relationship Id="rId20" Type="http://schemas.openxmlformats.org/officeDocument/2006/relationships/oleObject" Target="../embeddings/oleObject70.bin"/><Relationship Id="rId29" Type="http://schemas.openxmlformats.org/officeDocument/2006/relationships/image" Target="../media/image70.wmf"/><Relationship Id="rId1" Type="http://schemas.openxmlformats.org/officeDocument/2006/relationships/vmlDrawing" Target="../drawings/vmlDrawing8.vml"/><Relationship Id="rId6" Type="http://schemas.openxmlformats.org/officeDocument/2006/relationships/oleObject" Target="../embeddings/oleObject63.bin"/><Relationship Id="rId11" Type="http://schemas.openxmlformats.org/officeDocument/2006/relationships/image" Target="../media/image62.wmf"/><Relationship Id="rId24" Type="http://schemas.openxmlformats.org/officeDocument/2006/relationships/oleObject" Target="../embeddings/oleObject72.bin"/><Relationship Id="rId5" Type="http://schemas.openxmlformats.org/officeDocument/2006/relationships/image" Target="../media/image59.wmf"/><Relationship Id="rId15" Type="http://schemas.openxmlformats.org/officeDocument/2006/relationships/image" Target="../media/image64.wmf"/><Relationship Id="rId23" Type="http://schemas.openxmlformats.org/officeDocument/2006/relationships/image" Target="../media/image15.wmf"/><Relationship Id="rId28" Type="http://schemas.openxmlformats.org/officeDocument/2006/relationships/oleObject" Target="../embeddings/oleObject74.bin"/><Relationship Id="rId10" Type="http://schemas.openxmlformats.org/officeDocument/2006/relationships/oleObject" Target="../embeddings/oleObject65.bin"/><Relationship Id="rId19" Type="http://schemas.openxmlformats.org/officeDocument/2006/relationships/image" Target="../media/image66.wmf"/><Relationship Id="rId4" Type="http://schemas.openxmlformats.org/officeDocument/2006/relationships/oleObject" Target="../embeddings/oleObject62.bin"/><Relationship Id="rId9" Type="http://schemas.openxmlformats.org/officeDocument/2006/relationships/image" Target="../media/image61.wmf"/><Relationship Id="rId14" Type="http://schemas.openxmlformats.org/officeDocument/2006/relationships/oleObject" Target="../embeddings/oleObject67.bin"/><Relationship Id="rId22" Type="http://schemas.openxmlformats.org/officeDocument/2006/relationships/oleObject" Target="../embeddings/oleObject71.bin"/><Relationship Id="rId27" Type="http://schemas.openxmlformats.org/officeDocument/2006/relationships/image" Target="../media/image69.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72.wmf"/><Relationship Id="rId5" Type="http://schemas.openxmlformats.org/officeDocument/2006/relationships/oleObject" Target="../embeddings/oleObject76.bin"/><Relationship Id="rId4" Type="http://schemas.openxmlformats.org/officeDocument/2006/relationships/image" Target="../media/image71.wmf"/></Relationships>
</file>

<file path=ppt/slides/_rels/slide12.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74.wmf"/><Relationship Id="rId5" Type="http://schemas.openxmlformats.org/officeDocument/2006/relationships/oleObject" Target="../embeddings/oleObject78.bin"/><Relationship Id="rId4" Type="http://schemas.openxmlformats.org/officeDocument/2006/relationships/image" Target="../media/image73.wmf"/></Relationships>
</file>

<file path=ppt/slides/_rels/slide13.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oleObject" Target="../embeddings/oleObject85.bin"/><Relationship Id="rId18" Type="http://schemas.openxmlformats.org/officeDocument/2006/relationships/image" Target="../media/image83.wmf"/><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80.wmf"/><Relationship Id="rId17" Type="http://schemas.openxmlformats.org/officeDocument/2006/relationships/oleObject" Target="../embeddings/oleObject87.bin"/><Relationship Id="rId2" Type="http://schemas.openxmlformats.org/officeDocument/2006/relationships/slideLayout" Target="../slideLayouts/slideLayout2.xml"/><Relationship Id="rId16" Type="http://schemas.openxmlformats.org/officeDocument/2006/relationships/image" Target="../media/image82.wmf"/><Relationship Id="rId1" Type="http://schemas.openxmlformats.org/officeDocument/2006/relationships/vmlDrawing" Target="../drawings/vmlDrawing11.vml"/><Relationship Id="rId6" Type="http://schemas.openxmlformats.org/officeDocument/2006/relationships/image" Target="../media/image77.wmf"/><Relationship Id="rId11" Type="http://schemas.openxmlformats.org/officeDocument/2006/relationships/oleObject" Target="../embeddings/oleObject84.bin"/><Relationship Id="rId5" Type="http://schemas.openxmlformats.org/officeDocument/2006/relationships/oleObject" Target="../embeddings/oleObject81.bin"/><Relationship Id="rId15" Type="http://schemas.openxmlformats.org/officeDocument/2006/relationships/oleObject" Target="../embeddings/oleObject86.bin"/><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oleObject" Target="../embeddings/oleObject83.bin"/><Relationship Id="rId14" Type="http://schemas.openxmlformats.org/officeDocument/2006/relationships/image" Target="../media/image81.wmf"/></Relationships>
</file>

<file path=ppt/slides/_rels/slide14.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93.bin"/><Relationship Id="rId18" Type="http://schemas.openxmlformats.org/officeDocument/2006/relationships/image" Target="../media/image91.wmf"/><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88.wmf"/><Relationship Id="rId17" Type="http://schemas.openxmlformats.org/officeDocument/2006/relationships/oleObject" Target="../embeddings/oleObject95.bin"/><Relationship Id="rId2" Type="http://schemas.openxmlformats.org/officeDocument/2006/relationships/slideLayout" Target="../slideLayouts/slideLayout2.xml"/><Relationship Id="rId16" Type="http://schemas.openxmlformats.org/officeDocument/2006/relationships/image" Target="../media/image90.wmf"/><Relationship Id="rId1" Type="http://schemas.openxmlformats.org/officeDocument/2006/relationships/vmlDrawing" Target="../drawings/vmlDrawing12.vml"/><Relationship Id="rId6" Type="http://schemas.openxmlformats.org/officeDocument/2006/relationships/image" Target="../media/image85.w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oleObject" Target="../embeddings/oleObject94.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91.bin"/><Relationship Id="rId14" Type="http://schemas.openxmlformats.org/officeDocument/2006/relationships/image" Target="../media/image89.wmf"/></Relationships>
</file>

<file path=ppt/slides/_rels/slide15.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101.bin"/><Relationship Id="rId18" Type="http://schemas.openxmlformats.org/officeDocument/2006/relationships/image" Target="../media/image99.wmf"/><Relationship Id="rId3" Type="http://schemas.openxmlformats.org/officeDocument/2006/relationships/oleObject" Target="../embeddings/oleObject96.bin"/><Relationship Id="rId21" Type="http://schemas.openxmlformats.org/officeDocument/2006/relationships/oleObject" Target="../embeddings/oleObject105.bin"/><Relationship Id="rId7" Type="http://schemas.openxmlformats.org/officeDocument/2006/relationships/oleObject" Target="../embeddings/oleObject98.bin"/><Relationship Id="rId12" Type="http://schemas.openxmlformats.org/officeDocument/2006/relationships/image" Target="../media/image96.wmf"/><Relationship Id="rId17" Type="http://schemas.openxmlformats.org/officeDocument/2006/relationships/oleObject" Target="../embeddings/oleObject103.bin"/><Relationship Id="rId2" Type="http://schemas.openxmlformats.org/officeDocument/2006/relationships/slideLayout" Target="../slideLayouts/slideLayout2.xml"/><Relationship Id="rId16" Type="http://schemas.openxmlformats.org/officeDocument/2006/relationships/image" Target="../media/image98.wmf"/><Relationship Id="rId20" Type="http://schemas.openxmlformats.org/officeDocument/2006/relationships/image" Target="../media/image100.wmf"/><Relationship Id="rId1" Type="http://schemas.openxmlformats.org/officeDocument/2006/relationships/vmlDrawing" Target="../drawings/vmlDrawing13.vml"/><Relationship Id="rId6" Type="http://schemas.openxmlformats.org/officeDocument/2006/relationships/image" Target="../media/image93.wmf"/><Relationship Id="rId11" Type="http://schemas.openxmlformats.org/officeDocument/2006/relationships/oleObject" Target="../embeddings/oleObject100.bin"/><Relationship Id="rId5" Type="http://schemas.openxmlformats.org/officeDocument/2006/relationships/oleObject" Target="../embeddings/oleObject97.bin"/><Relationship Id="rId15" Type="http://schemas.openxmlformats.org/officeDocument/2006/relationships/oleObject" Target="../embeddings/oleObject102.bin"/><Relationship Id="rId10" Type="http://schemas.openxmlformats.org/officeDocument/2006/relationships/image" Target="../media/image95.wmf"/><Relationship Id="rId19" Type="http://schemas.openxmlformats.org/officeDocument/2006/relationships/oleObject" Target="../embeddings/oleObject104.bin"/><Relationship Id="rId4" Type="http://schemas.openxmlformats.org/officeDocument/2006/relationships/image" Target="../media/image92.wmf"/><Relationship Id="rId9" Type="http://schemas.openxmlformats.org/officeDocument/2006/relationships/oleObject" Target="../embeddings/oleObject99.bin"/><Relationship Id="rId14" Type="http://schemas.openxmlformats.org/officeDocument/2006/relationships/image" Target="../media/image97.wmf"/><Relationship Id="rId22" Type="http://schemas.openxmlformats.org/officeDocument/2006/relationships/image" Target="../media/image101.wmf"/></Relationships>
</file>

<file path=ppt/slides/_rels/slide16.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111.bin"/><Relationship Id="rId18" Type="http://schemas.openxmlformats.org/officeDocument/2006/relationships/image" Target="../media/image109.wmf"/><Relationship Id="rId3" Type="http://schemas.openxmlformats.org/officeDocument/2006/relationships/oleObject" Target="../embeddings/oleObject106.bin"/><Relationship Id="rId7" Type="http://schemas.openxmlformats.org/officeDocument/2006/relationships/oleObject" Target="../embeddings/oleObject108.bin"/><Relationship Id="rId12" Type="http://schemas.openxmlformats.org/officeDocument/2006/relationships/image" Target="../media/image106.wmf"/><Relationship Id="rId17" Type="http://schemas.openxmlformats.org/officeDocument/2006/relationships/oleObject" Target="../embeddings/oleObject113.bin"/><Relationship Id="rId2" Type="http://schemas.openxmlformats.org/officeDocument/2006/relationships/slideLayout" Target="../slideLayouts/slideLayout2.xml"/><Relationship Id="rId16" Type="http://schemas.openxmlformats.org/officeDocument/2006/relationships/image" Target="../media/image108.wmf"/><Relationship Id="rId1" Type="http://schemas.openxmlformats.org/officeDocument/2006/relationships/vmlDrawing" Target="../drawings/vmlDrawing14.vml"/><Relationship Id="rId6" Type="http://schemas.openxmlformats.org/officeDocument/2006/relationships/image" Target="../media/image103.wmf"/><Relationship Id="rId11" Type="http://schemas.openxmlformats.org/officeDocument/2006/relationships/oleObject" Target="../embeddings/oleObject110.bin"/><Relationship Id="rId5" Type="http://schemas.openxmlformats.org/officeDocument/2006/relationships/oleObject" Target="../embeddings/oleObject107.bin"/><Relationship Id="rId15" Type="http://schemas.openxmlformats.org/officeDocument/2006/relationships/oleObject" Target="../embeddings/oleObject112.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109.bin"/><Relationship Id="rId14" Type="http://schemas.openxmlformats.org/officeDocument/2006/relationships/image" Target="../media/image107.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110.wmf"/><Relationship Id="rId4" Type="http://schemas.openxmlformats.org/officeDocument/2006/relationships/oleObject" Target="../embeddings/oleObject114.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17.bin"/><Relationship Id="rId13" Type="http://schemas.openxmlformats.org/officeDocument/2006/relationships/image" Target="../media/image115.wmf"/><Relationship Id="rId18" Type="http://schemas.openxmlformats.org/officeDocument/2006/relationships/oleObject" Target="../embeddings/oleObject122.bin"/><Relationship Id="rId3" Type="http://schemas.openxmlformats.org/officeDocument/2006/relationships/notesSlide" Target="../notesSlides/notesSlide7.xml"/><Relationship Id="rId21" Type="http://schemas.openxmlformats.org/officeDocument/2006/relationships/image" Target="../media/image119.wmf"/><Relationship Id="rId7" Type="http://schemas.openxmlformats.org/officeDocument/2006/relationships/image" Target="../media/image112.wmf"/><Relationship Id="rId12" Type="http://schemas.openxmlformats.org/officeDocument/2006/relationships/oleObject" Target="../embeddings/oleObject119.bin"/><Relationship Id="rId17" Type="http://schemas.openxmlformats.org/officeDocument/2006/relationships/image" Target="../media/image117.wmf"/><Relationship Id="rId2" Type="http://schemas.openxmlformats.org/officeDocument/2006/relationships/slideLayout" Target="../slideLayouts/slideLayout2.xml"/><Relationship Id="rId16" Type="http://schemas.openxmlformats.org/officeDocument/2006/relationships/oleObject" Target="../embeddings/oleObject121.bin"/><Relationship Id="rId20" Type="http://schemas.openxmlformats.org/officeDocument/2006/relationships/oleObject" Target="../embeddings/oleObject123.bin"/><Relationship Id="rId1" Type="http://schemas.openxmlformats.org/officeDocument/2006/relationships/vmlDrawing" Target="../drawings/vmlDrawing16.vml"/><Relationship Id="rId6" Type="http://schemas.openxmlformats.org/officeDocument/2006/relationships/oleObject" Target="../embeddings/oleObject116.bin"/><Relationship Id="rId11" Type="http://schemas.openxmlformats.org/officeDocument/2006/relationships/image" Target="../media/image114.wmf"/><Relationship Id="rId5" Type="http://schemas.openxmlformats.org/officeDocument/2006/relationships/image" Target="../media/image111.emf"/><Relationship Id="rId15" Type="http://schemas.openxmlformats.org/officeDocument/2006/relationships/image" Target="../media/image116.wmf"/><Relationship Id="rId10" Type="http://schemas.openxmlformats.org/officeDocument/2006/relationships/oleObject" Target="../embeddings/oleObject118.bin"/><Relationship Id="rId19" Type="http://schemas.openxmlformats.org/officeDocument/2006/relationships/image" Target="../media/image118.wmf"/><Relationship Id="rId4" Type="http://schemas.openxmlformats.org/officeDocument/2006/relationships/oleObject" Target="../embeddings/oleObject115.bin"/><Relationship Id="rId9" Type="http://schemas.openxmlformats.org/officeDocument/2006/relationships/image" Target="../media/image113.wmf"/><Relationship Id="rId14" Type="http://schemas.openxmlformats.org/officeDocument/2006/relationships/oleObject" Target="../embeddings/oleObject120.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26.bin"/><Relationship Id="rId13" Type="http://schemas.openxmlformats.org/officeDocument/2006/relationships/image" Target="../media/image64.wmf"/><Relationship Id="rId18" Type="http://schemas.openxmlformats.org/officeDocument/2006/relationships/oleObject" Target="../embeddings/oleObject131.bin"/><Relationship Id="rId3" Type="http://schemas.openxmlformats.org/officeDocument/2006/relationships/notesSlide" Target="../notesSlides/notesSlide8.xml"/><Relationship Id="rId21" Type="http://schemas.openxmlformats.org/officeDocument/2006/relationships/image" Target="../media/image124.wmf"/><Relationship Id="rId7" Type="http://schemas.openxmlformats.org/officeDocument/2006/relationships/image" Target="../media/image121.wmf"/><Relationship Id="rId12" Type="http://schemas.openxmlformats.org/officeDocument/2006/relationships/oleObject" Target="../embeddings/oleObject128.bin"/><Relationship Id="rId17" Type="http://schemas.openxmlformats.org/officeDocument/2006/relationships/image" Target="../media/image66.wmf"/><Relationship Id="rId2" Type="http://schemas.openxmlformats.org/officeDocument/2006/relationships/slideLayout" Target="../slideLayouts/slideLayout2.xml"/><Relationship Id="rId16" Type="http://schemas.openxmlformats.org/officeDocument/2006/relationships/oleObject" Target="../embeddings/oleObject130.bin"/><Relationship Id="rId20" Type="http://schemas.openxmlformats.org/officeDocument/2006/relationships/oleObject" Target="../embeddings/oleObject132.bin"/><Relationship Id="rId1" Type="http://schemas.openxmlformats.org/officeDocument/2006/relationships/vmlDrawing" Target="../drawings/vmlDrawing17.vml"/><Relationship Id="rId6" Type="http://schemas.openxmlformats.org/officeDocument/2006/relationships/oleObject" Target="../embeddings/oleObject125.bin"/><Relationship Id="rId11" Type="http://schemas.openxmlformats.org/officeDocument/2006/relationships/image" Target="../media/image123.wmf"/><Relationship Id="rId5" Type="http://schemas.openxmlformats.org/officeDocument/2006/relationships/image" Target="../media/image120.wmf"/><Relationship Id="rId15" Type="http://schemas.openxmlformats.org/officeDocument/2006/relationships/image" Target="../media/image65.wmf"/><Relationship Id="rId23" Type="http://schemas.openxmlformats.org/officeDocument/2006/relationships/image" Target="../media/image125.wmf"/><Relationship Id="rId10" Type="http://schemas.openxmlformats.org/officeDocument/2006/relationships/oleObject" Target="../embeddings/oleObject127.bin"/><Relationship Id="rId19" Type="http://schemas.openxmlformats.org/officeDocument/2006/relationships/image" Target="../media/image59.wmf"/><Relationship Id="rId4" Type="http://schemas.openxmlformats.org/officeDocument/2006/relationships/oleObject" Target="../embeddings/oleObject124.bin"/><Relationship Id="rId9" Type="http://schemas.openxmlformats.org/officeDocument/2006/relationships/image" Target="../media/image122.wmf"/><Relationship Id="rId14" Type="http://schemas.openxmlformats.org/officeDocument/2006/relationships/oleObject" Target="../embeddings/oleObject129.bin"/><Relationship Id="rId22" Type="http://schemas.openxmlformats.org/officeDocument/2006/relationships/oleObject" Target="../embeddings/oleObject13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28.wmf"/><Relationship Id="rId13" Type="http://schemas.openxmlformats.org/officeDocument/2006/relationships/oleObject" Target="../embeddings/oleObject139.bin"/><Relationship Id="rId18" Type="http://schemas.openxmlformats.org/officeDocument/2006/relationships/image" Target="../media/image133.wmf"/><Relationship Id="rId26" Type="http://schemas.openxmlformats.org/officeDocument/2006/relationships/image" Target="../media/image137.wmf"/><Relationship Id="rId3" Type="http://schemas.openxmlformats.org/officeDocument/2006/relationships/oleObject" Target="../embeddings/oleObject134.bin"/><Relationship Id="rId21" Type="http://schemas.openxmlformats.org/officeDocument/2006/relationships/oleObject" Target="../embeddings/oleObject143.bin"/><Relationship Id="rId7" Type="http://schemas.openxmlformats.org/officeDocument/2006/relationships/oleObject" Target="../embeddings/oleObject136.bin"/><Relationship Id="rId12" Type="http://schemas.openxmlformats.org/officeDocument/2006/relationships/image" Target="../media/image130.wmf"/><Relationship Id="rId17" Type="http://schemas.openxmlformats.org/officeDocument/2006/relationships/oleObject" Target="../embeddings/oleObject141.bin"/><Relationship Id="rId25" Type="http://schemas.openxmlformats.org/officeDocument/2006/relationships/oleObject" Target="../embeddings/oleObject145.bin"/><Relationship Id="rId2" Type="http://schemas.openxmlformats.org/officeDocument/2006/relationships/slideLayout" Target="../slideLayouts/slideLayout2.xml"/><Relationship Id="rId16" Type="http://schemas.openxmlformats.org/officeDocument/2006/relationships/image" Target="../media/image132.wmf"/><Relationship Id="rId20" Type="http://schemas.openxmlformats.org/officeDocument/2006/relationships/image" Target="../media/image134.wmf"/><Relationship Id="rId29" Type="http://schemas.openxmlformats.org/officeDocument/2006/relationships/oleObject" Target="../embeddings/oleObject147.bin"/><Relationship Id="rId1" Type="http://schemas.openxmlformats.org/officeDocument/2006/relationships/vmlDrawing" Target="../drawings/vmlDrawing18.vml"/><Relationship Id="rId6" Type="http://schemas.openxmlformats.org/officeDocument/2006/relationships/image" Target="../media/image127.wmf"/><Relationship Id="rId11" Type="http://schemas.openxmlformats.org/officeDocument/2006/relationships/oleObject" Target="../embeddings/oleObject138.bin"/><Relationship Id="rId24" Type="http://schemas.openxmlformats.org/officeDocument/2006/relationships/image" Target="../media/image136.wmf"/><Relationship Id="rId5" Type="http://schemas.openxmlformats.org/officeDocument/2006/relationships/oleObject" Target="../embeddings/oleObject135.bin"/><Relationship Id="rId15" Type="http://schemas.openxmlformats.org/officeDocument/2006/relationships/oleObject" Target="../embeddings/oleObject140.bin"/><Relationship Id="rId23" Type="http://schemas.openxmlformats.org/officeDocument/2006/relationships/oleObject" Target="../embeddings/oleObject144.bin"/><Relationship Id="rId28" Type="http://schemas.openxmlformats.org/officeDocument/2006/relationships/image" Target="../media/image138.wmf"/><Relationship Id="rId10" Type="http://schemas.openxmlformats.org/officeDocument/2006/relationships/image" Target="../media/image129.wmf"/><Relationship Id="rId19" Type="http://schemas.openxmlformats.org/officeDocument/2006/relationships/oleObject" Target="../embeddings/oleObject142.bin"/><Relationship Id="rId4" Type="http://schemas.openxmlformats.org/officeDocument/2006/relationships/image" Target="../media/image126.wmf"/><Relationship Id="rId9" Type="http://schemas.openxmlformats.org/officeDocument/2006/relationships/oleObject" Target="../embeddings/oleObject137.bin"/><Relationship Id="rId14" Type="http://schemas.openxmlformats.org/officeDocument/2006/relationships/image" Target="../media/image131.wmf"/><Relationship Id="rId22" Type="http://schemas.openxmlformats.org/officeDocument/2006/relationships/image" Target="../media/image135.wmf"/><Relationship Id="rId27" Type="http://schemas.openxmlformats.org/officeDocument/2006/relationships/oleObject" Target="../embeddings/oleObject146.bin"/><Relationship Id="rId30" Type="http://schemas.openxmlformats.org/officeDocument/2006/relationships/image" Target="../media/image139.wmf"/></Relationships>
</file>

<file path=ppt/slides/_rels/slide21.xml.rels><?xml version="1.0" encoding="UTF-8" standalone="yes"?>
<Relationships xmlns="http://schemas.openxmlformats.org/package/2006/relationships"><Relationship Id="rId8" Type="http://schemas.openxmlformats.org/officeDocument/2006/relationships/image" Target="../media/image142.wmf"/><Relationship Id="rId13" Type="http://schemas.openxmlformats.org/officeDocument/2006/relationships/oleObject" Target="../embeddings/oleObject153.bin"/><Relationship Id="rId18" Type="http://schemas.openxmlformats.org/officeDocument/2006/relationships/image" Target="../media/image147.wmf"/><Relationship Id="rId3" Type="http://schemas.openxmlformats.org/officeDocument/2006/relationships/oleObject" Target="../embeddings/oleObject148.bin"/><Relationship Id="rId7" Type="http://schemas.openxmlformats.org/officeDocument/2006/relationships/oleObject" Target="../embeddings/oleObject150.bin"/><Relationship Id="rId12" Type="http://schemas.openxmlformats.org/officeDocument/2006/relationships/image" Target="../media/image144.wmf"/><Relationship Id="rId17" Type="http://schemas.openxmlformats.org/officeDocument/2006/relationships/oleObject" Target="../embeddings/oleObject155.bin"/><Relationship Id="rId2" Type="http://schemas.openxmlformats.org/officeDocument/2006/relationships/slideLayout" Target="../slideLayouts/slideLayout2.xml"/><Relationship Id="rId16" Type="http://schemas.openxmlformats.org/officeDocument/2006/relationships/image" Target="../media/image146.wmf"/><Relationship Id="rId20" Type="http://schemas.openxmlformats.org/officeDocument/2006/relationships/image" Target="../media/image148.wmf"/><Relationship Id="rId1" Type="http://schemas.openxmlformats.org/officeDocument/2006/relationships/vmlDrawing" Target="../drawings/vmlDrawing19.vml"/><Relationship Id="rId6" Type="http://schemas.openxmlformats.org/officeDocument/2006/relationships/image" Target="../media/image141.wmf"/><Relationship Id="rId11" Type="http://schemas.openxmlformats.org/officeDocument/2006/relationships/oleObject" Target="../embeddings/oleObject152.bin"/><Relationship Id="rId5" Type="http://schemas.openxmlformats.org/officeDocument/2006/relationships/oleObject" Target="../embeddings/oleObject149.bin"/><Relationship Id="rId15" Type="http://schemas.openxmlformats.org/officeDocument/2006/relationships/oleObject" Target="../embeddings/oleObject154.bin"/><Relationship Id="rId10" Type="http://schemas.openxmlformats.org/officeDocument/2006/relationships/image" Target="../media/image143.wmf"/><Relationship Id="rId19" Type="http://schemas.openxmlformats.org/officeDocument/2006/relationships/oleObject" Target="../embeddings/oleObject156.bin"/><Relationship Id="rId4" Type="http://schemas.openxmlformats.org/officeDocument/2006/relationships/image" Target="../media/image140.wmf"/><Relationship Id="rId9" Type="http://schemas.openxmlformats.org/officeDocument/2006/relationships/oleObject" Target="../embeddings/oleObject151.bin"/><Relationship Id="rId14" Type="http://schemas.openxmlformats.org/officeDocument/2006/relationships/image" Target="../media/image145.wmf"/></Relationships>
</file>

<file path=ppt/slides/_rels/slide22.x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image" Target="../media/image153.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50.wmf"/><Relationship Id="rId11" Type="http://schemas.openxmlformats.org/officeDocument/2006/relationships/oleObject" Target="../embeddings/oleObject161.bin"/><Relationship Id="rId5" Type="http://schemas.openxmlformats.org/officeDocument/2006/relationships/oleObject" Target="../embeddings/oleObject158.bin"/><Relationship Id="rId10" Type="http://schemas.openxmlformats.org/officeDocument/2006/relationships/image" Target="../media/image152.wmf"/><Relationship Id="rId4" Type="http://schemas.openxmlformats.org/officeDocument/2006/relationships/image" Target="../media/image149.wmf"/><Relationship Id="rId9" Type="http://schemas.openxmlformats.org/officeDocument/2006/relationships/oleObject" Target="../embeddings/oleObject160.bin"/></Relationships>
</file>

<file path=ppt/slides/_rels/slide23.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oleObject" Target="../embeddings/oleObject162.bin"/><Relationship Id="rId7" Type="http://schemas.openxmlformats.org/officeDocument/2006/relationships/oleObject" Target="../embeddings/oleObject164.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55.wmf"/><Relationship Id="rId5" Type="http://schemas.openxmlformats.org/officeDocument/2006/relationships/oleObject" Target="../embeddings/oleObject163.bin"/><Relationship Id="rId4" Type="http://schemas.openxmlformats.org/officeDocument/2006/relationships/image" Target="../media/image154.emf"/></Relationships>
</file>

<file path=ppt/slides/_rels/slide24.xml.rels><?xml version="1.0" encoding="UTF-8" standalone="yes"?>
<Relationships xmlns="http://schemas.openxmlformats.org/package/2006/relationships"><Relationship Id="rId13" Type="http://schemas.openxmlformats.org/officeDocument/2006/relationships/image" Target="../media/image64.wmf"/><Relationship Id="rId18" Type="http://schemas.openxmlformats.org/officeDocument/2006/relationships/image" Target="../media/image65.wmf"/><Relationship Id="rId26" Type="http://schemas.openxmlformats.org/officeDocument/2006/relationships/image" Target="../media/image125.wmf"/><Relationship Id="rId39" Type="http://schemas.openxmlformats.org/officeDocument/2006/relationships/oleObject" Target="../embeddings/oleObject183.bin"/><Relationship Id="rId21" Type="http://schemas.openxmlformats.org/officeDocument/2006/relationships/oleObject" Target="../embeddings/oleObject174.bin"/><Relationship Id="rId34" Type="http://schemas.openxmlformats.org/officeDocument/2006/relationships/image" Target="../media/image162.wmf"/><Relationship Id="rId42" Type="http://schemas.openxmlformats.org/officeDocument/2006/relationships/image" Target="../media/image166.wmf"/><Relationship Id="rId7" Type="http://schemas.openxmlformats.org/officeDocument/2006/relationships/image" Target="../media/image121.wmf"/><Relationship Id="rId2" Type="http://schemas.openxmlformats.org/officeDocument/2006/relationships/slideLayout" Target="../slideLayouts/slideLayout2.xml"/><Relationship Id="rId16" Type="http://schemas.openxmlformats.org/officeDocument/2006/relationships/image" Target="../media/image66.wmf"/><Relationship Id="rId20" Type="http://schemas.openxmlformats.org/officeDocument/2006/relationships/image" Target="../media/image59.wmf"/><Relationship Id="rId29" Type="http://schemas.openxmlformats.org/officeDocument/2006/relationships/oleObject" Target="../embeddings/oleObject178.bin"/><Relationship Id="rId41" Type="http://schemas.openxmlformats.org/officeDocument/2006/relationships/oleObject" Target="../embeddings/oleObject184.bin"/><Relationship Id="rId1" Type="http://schemas.openxmlformats.org/officeDocument/2006/relationships/vmlDrawing" Target="../drawings/vmlDrawing22.vml"/><Relationship Id="rId6" Type="http://schemas.openxmlformats.org/officeDocument/2006/relationships/oleObject" Target="../embeddings/oleObject166.bin"/><Relationship Id="rId11" Type="http://schemas.openxmlformats.org/officeDocument/2006/relationships/image" Target="../media/image123.wmf"/><Relationship Id="rId24" Type="http://schemas.openxmlformats.org/officeDocument/2006/relationships/image" Target="../media/image158.wmf"/><Relationship Id="rId32" Type="http://schemas.openxmlformats.org/officeDocument/2006/relationships/image" Target="../media/image161.wmf"/><Relationship Id="rId37" Type="http://schemas.openxmlformats.org/officeDocument/2006/relationships/oleObject" Target="../embeddings/oleObject182.bin"/><Relationship Id="rId40" Type="http://schemas.openxmlformats.org/officeDocument/2006/relationships/image" Target="../media/image165.wmf"/><Relationship Id="rId5" Type="http://schemas.openxmlformats.org/officeDocument/2006/relationships/image" Target="../media/image120.wmf"/><Relationship Id="rId15" Type="http://schemas.openxmlformats.org/officeDocument/2006/relationships/oleObject" Target="../embeddings/oleObject171.bin"/><Relationship Id="rId23" Type="http://schemas.openxmlformats.org/officeDocument/2006/relationships/oleObject" Target="../embeddings/oleObject175.bin"/><Relationship Id="rId28" Type="http://schemas.openxmlformats.org/officeDocument/2006/relationships/image" Target="../media/image159.wmf"/><Relationship Id="rId36" Type="http://schemas.openxmlformats.org/officeDocument/2006/relationships/image" Target="../media/image163.wmf"/><Relationship Id="rId10" Type="http://schemas.openxmlformats.org/officeDocument/2006/relationships/oleObject" Target="../embeddings/oleObject168.bin"/><Relationship Id="rId19" Type="http://schemas.openxmlformats.org/officeDocument/2006/relationships/oleObject" Target="../embeddings/oleObject173.bin"/><Relationship Id="rId31" Type="http://schemas.openxmlformats.org/officeDocument/2006/relationships/oleObject" Target="../embeddings/oleObject179.bin"/><Relationship Id="rId4" Type="http://schemas.openxmlformats.org/officeDocument/2006/relationships/oleObject" Target="../embeddings/oleObject165.bin"/><Relationship Id="rId9" Type="http://schemas.openxmlformats.org/officeDocument/2006/relationships/image" Target="../media/image122.wmf"/><Relationship Id="rId14" Type="http://schemas.openxmlformats.org/officeDocument/2006/relationships/oleObject" Target="../embeddings/oleObject170.bin"/><Relationship Id="rId22" Type="http://schemas.openxmlformats.org/officeDocument/2006/relationships/image" Target="../media/image157.wmf"/><Relationship Id="rId27" Type="http://schemas.openxmlformats.org/officeDocument/2006/relationships/oleObject" Target="../embeddings/oleObject177.bin"/><Relationship Id="rId30" Type="http://schemas.openxmlformats.org/officeDocument/2006/relationships/image" Target="../media/image160.wmf"/><Relationship Id="rId35" Type="http://schemas.openxmlformats.org/officeDocument/2006/relationships/oleObject" Target="../embeddings/oleObject181.bin"/><Relationship Id="rId8" Type="http://schemas.openxmlformats.org/officeDocument/2006/relationships/oleObject" Target="../embeddings/oleObject167.bin"/><Relationship Id="rId3" Type="http://schemas.openxmlformats.org/officeDocument/2006/relationships/notesSlide" Target="../notesSlides/notesSlide9.xml"/><Relationship Id="rId12" Type="http://schemas.openxmlformats.org/officeDocument/2006/relationships/oleObject" Target="../embeddings/oleObject169.bin"/><Relationship Id="rId17" Type="http://schemas.openxmlformats.org/officeDocument/2006/relationships/oleObject" Target="../embeddings/oleObject172.bin"/><Relationship Id="rId25" Type="http://schemas.openxmlformats.org/officeDocument/2006/relationships/oleObject" Target="../embeddings/oleObject176.bin"/><Relationship Id="rId33" Type="http://schemas.openxmlformats.org/officeDocument/2006/relationships/oleObject" Target="../embeddings/oleObject180.bin"/><Relationship Id="rId38" Type="http://schemas.openxmlformats.org/officeDocument/2006/relationships/image" Target="../media/image164.wmf"/></Relationships>
</file>

<file path=ppt/slides/_rels/slide25.x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oleObject" Target="../embeddings/oleObject185.bin"/><Relationship Id="rId7" Type="http://schemas.openxmlformats.org/officeDocument/2006/relationships/oleObject" Target="../embeddings/oleObject187.bin"/><Relationship Id="rId12" Type="http://schemas.openxmlformats.org/officeDocument/2006/relationships/image" Target="../media/image171.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68.wmf"/><Relationship Id="rId11" Type="http://schemas.openxmlformats.org/officeDocument/2006/relationships/oleObject" Target="../embeddings/oleObject189.bin"/><Relationship Id="rId5" Type="http://schemas.openxmlformats.org/officeDocument/2006/relationships/oleObject" Target="../embeddings/oleObject186.bin"/><Relationship Id="rId10" Type="http://schemas.openxmlformats.org/officeDocument/2006/relationships/image" Target="../media/image170.wmf"/><Relationship Id="rId4" Type="http://schemas.openxmlformats.org/officeDocument/2006/relationships/image" Target="../media/image167.wmf"/><Relationship Id="rId9" Type="http://schemas.openxmlformats.org/officeDocument/2006/relationships/oleObject" Target="../embeddings/oleObject188.bin"/></Relationships>
</file>

<file path=ppt/slides/_rels/slide26.xml.rels><?xml version="1.0" encoding="UTF-8" standalone="yes"?>
<Relationships xmlns="http://schemas.openxmlformats.org/package/2006/relationships"><Relationship Id="rId8" Type="http://schemas.openxmlformats.org/officeDocument/2006/relationships/image" Target="../media/image174.wmf"/><Relationship Id="rId13" Type="http://schemas.openxmlformats.org/officeDocument/2006/relationships/oleObject" Target="../embeddings/oleObject195.bin"/><Relationship Id="rId3" Type="http://schemas.openxmlformats.org/officeDocument/2006/relationships/oleObject" Target="../embeddings/oleObject190.bin"/><Relationship Id="rId7" Type="http://schemas.openxmlformats.org/officeDocument/2006/relationships/oleObject" Target="../embeddings/oleObject192.bin"/><Relationship Id="rId12" Type="http://schemas.openxmlformats.org/officeDocument/2006/relationships/image" Target="../media/image176.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73.wmf"/><Relationship Id="rId11" Type="http://schemas.openxmlformats.org/officeDocument/2006/relationships/oleObject" Target="../embeddings/oleObject194.bin"/><Relationship Id="rId5" Type="http://schemas.openxmlformats.org/officeDocument/2006/relationships/oleObject" Target="../embeddings/oleObject191.bin"/><Relationship Id="rId10" Type="http://schemas.openxmlformats.org/officeDocument/2006/relationships/image" Target="../media/image175.wmf"/><Relationship Id="rId4" Type="http://schemas.openxmlformats.org/officeDocument/2006/relationships/image" Target="../media/image172.wmf"/><Relationship Id="rId9" Type="http://schemas.openxmlformats.org/officeDocument/2006/relationships/oleObject" Target="../embeddings/oleObject193.bin"/><Relationship Id="rId14" Type="http://schemas.openxmlformats.org/officeDocument/2006/relationships/image" Target="../media/image177.wmf"/></Relationships>
</file>

<file path=ppt/slides/_rels/slide27.xml.rels><?xml version="1.0" encoding="UTF-8" standalone="yes"?>
<Relationships xmlns="http://schemas.openxmlformats.org/package/2006/relationships"><Relationship Id="rId8" Type="http://schemas.openxmlformats.org/officeDocument/2006/relationships/image" Target="../media/image180.wmf"/><Relationship Id="rId13" Type="http://schemas.openxmlformats.org/officeDocument/2006/relationships/oleObject" Target="../embeddings/oleObject201.bin"/><Relationship Id="rId18" Type="http://schemas.openxmlformats.org/officeDocument/2006/relationships/image" Target="../media/image185.wmf"/><Relationship Id="rId3" Type="http://schemas.openxmlformats.org/officeDocument/2006/relationships/oleObject" Target="../embeddings/oleObject196.bin"/><Relationship Id="rId21" Type="http://schemas.openxmlformats.org/officeDocument/2006/relationships/oleObject" Target="../embeddings/oleObject205.bin"/><Relationship Id="rId7" Type="http://schemas.openxmlformats.org/officeDocument/2006/relationships/oleObject" Target="../embeddings/oleObject198.bin"/><Relationship Id="rId12" Type="http://schemas.openxmlformats.org/officeDocument/2006/relationships/image" Target="../media/image182.wmf"/><Relationship Id="rId17" Type="http://schemas.openxmlformats.org/officeDocument/2006/relationships/oleObject" Target="../embeddings/oleObject203.bin"/><Relationship Id="rId2" Type="http://schemas.openxmlformats.org/officeDocument/2006/relationships/slideLayout" Target="../slideLayouts/slideLayout2.xml"/><Relationship Id="rId16" Type="http://schemas.openxmlformats.org/officeDocument/2006/relationships/image" Target="../media/image184.wmf"/><Relationship Id="rId20" Type="http://schemas.openxmlformats.org/officeDocument/2006/relationships/image" Target="../media/image186.wmf"/><Relationship Id="rId1" Type="http://schemas.openxmlformats.org/officeDocument/2006/relationships/vmlDrawing" Target="../drawings/vmlDrawing25.vml"/><Relationship Id="rId6" Type="http://schemas.openxmlformats.org/officeDocument/2006/relationships/image" Target="../media/image179.wmf"/><Relationship Id="rId11" Type="http://schemas.openxmlformats.org/officeDocument/2006/relationships/oleObject" Target="../embeddings/oleObject200.bin"/><Relationship Id="rId5" Type="http://schemas.openxmlformats.org/officeDocument/2006/relationships/oleObject" Target="../embeddings/oleObject197.bin"/><Relationship Id="rId15" Type="http://schemas.openxmlformats.org/officeDocument/2006/relationships/oleObject" Target="../embeddings/oleObject202.bin"/><Relationship Id="rId10" Type="http://schemas.openxmlformats.org/officeDocument/2006/relationships/image" Target="../media/image181.wmf"/><Relationship Id="rId19" Type="http://schemas.openxmlformats.org/officeDocument/2006/relationships/oleObject" Target="../embeddings/oleObject204.bin"/><Relationship Id="rId4" Type="http://schemas.openxmlformats.org/officeDocument/2006/relationships/image" Target="../media/image178.wmf"/><Relationship Id="rId9" Type="http://schemas.openxmlformats.org/officeDocument/2006/relationships/oleObject" Target="../embeddings/oleObject199.bin"/><Relationship Id="rId14" Type="http://schemas.openxmlformats.org/officeDocument/2006/relationships/image" Target="../media/image183.wmf"/><Relationship Id="rId22" Type="http://schemas.openxmlformats.org/officeDocument/2006/relationships/image" Target="../media/image187.wmf"/></Relationships>
</file>

<file path=ppt/slides/_rels/slide28.xml.rels><?xml version="1.0" encoding="UTF-8" standalone="yes"?>
<Relationships xmlns="http://schemas.openxmlformats.org/package/2006/relationships"><Relationship Id="rId8" Type="http://schemas.openxmlformats.org/officeDocument/2006/relationships/image" Target="../media/image190.wmf"/><Relationship Id="rId13" Type="http://schemas.openxmlformats.org/officeDocument/2006/relationships/oleObject" Target="../embeddings/oleObject211.bin"/><Relationship Id="rId18" Type="http://schemas.openxmlformats.org/officeDocument/2006/relationships/image" Target="../media/image195.wmf"/><Relationship Id="rId3" Type="http://schemas.openxmlformats.org/officeDocument/2006/relationships/oleObject" Target="../embeddings/oleObject206.bin"/><Relationship Id="rId21" Type="http://schemas.openxmlformats.org/officeDocument/2006/relationships/oleObject" Target="../embeddings/oleObject215.bin"/><Relationship Id="rId7" Type="http://schemas.openxmlformats.org/officeDocument/2006/relationships/oleObject" Target="../embeddings/oleObject208.bin"/><Relationship Id="rId12" Type="http://schemas.openxmlformats.org/officeDocument/2006/relationships/image" Target="../media/image192.wmf"/><Relationship Id="rId17" Type="http://schemas.openxmlformats.org/officeDocument/2006/relationships/oleObject" Target="../embeddings/oleObject213.bin"/><Relationship Id="rId2" Type="http://schemas.openxmlformats.org/officeDocument/2006/relationships/slideLayout" Target="../slideLayouts/slideLayout2.xml"/><Relationship Id="rId16" Type="http://schemas.openxmlformats.org/officeDocument/2006/relationships/image" Target="../media/image194.wmf"/><Relationship Id="rId20" Type="http://schemas.openxmlformats.org/officeDocument/2006/relationships/image" Target="../media/image196.wmf"/><Relationship Id="rId1" Type="http://schemas.openxmlformats.org/officeDocument/2006/relationships/vmlDrawing" Target="../drawings/vmlDrawing26.vml"/><Relationship Id="rId6" Type="http://schemas.openxmlformats.org/officeDocument/2006/relationships/image" Target="../media/image189.wmf"/><Relationship Id="rId11" Type="http://schemas.openxmlformats.org/officeDocument/2006/relationships/oleObject" Target="../embeddings/oleObject210.bin"/><Relationship Id="rId24" Type="http://schemas.openxmlformats.org/officeDocument/2006/relationships/image" Target="../media/image198.wmf"/><Relationship Id="rId5" Type="http://schemas.openxmlformats.org/officeDocument/2006/relationships/oleObject" Target="../embeddings/oleObject207.bin"/><Relationship Id="rId15" Type="http://schemas.openxmlformats.org/officeDocument/2006/relationships/oleObject" Target="../embeddings/oleObject212.bin"/><Relationship Id="rId23" Type="http://schemas.openxmlformats.org/officeDocument/2006/relationships/oleObject" Target="../embeddings/oleObject216.bin"/><Relationship Id="rId10" Type="http://schemas.openxmlformats.org/officeDocument/2006/relationships/image" Target="../media/image191.wmf"/><Relationship Id="rId19" Type="http://schemas.openxmlformats.org/officeDocument/2006/relationships/oleObject" Target="../embeddings/oleObject214.bin"/><Relationship Id="rId4" Type="http://schemas.openxmlformats.org/officeDocument/2006/relationships/image" Target="../media/image188.wmf"/><Relationship Id="rId9" Type="http://schemas.openxmlformats.org/officeDocument/2006/relationships/oleObject" Target="../embeddings/oleObject209.bin"/><Relationship Id="rId14" Type="http://schemas.openxmlformats.org/officeDocument/2006/relationships/image" Target="../media/image193.wmf"/><Relationship Id="rId22" Type="http://schemas.openxmlformats.org/officeDocument/2006/relationships/image" Target="../media/image197.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199.emf"/><Relationship Id="rId4" Type="http://schemas.openxmlformats.org/officeDocument/2006/relationships/oleObject" Target="../embeddings/oleObject217.bin"/></Relationships>
</file>

<file path=ppt/slides/_rels/slide3.xml.rels><?xml version="1.0" encoding="UTF-8" standalone="yes"?>
<Relationships xmlns="http://schemas.openxmlformats.org/package/2006/relationships"><Relationship Id="rId13" Type="http://schemas.openxmlformats.org/officeDocument/2006/relationships/oleObject" Target="../embeddings/oleObject6.bin"/><Relationship Id="rId18" Type="http://schemas.openxmlformats.org/officeDocument/2006/relationships/image" Target="../media/image9.wmf"/><Relationship Id="rId26" Type="http://schemas.openxmlformats.org/officeDocument/2006/relationships/image" Target="../media/image13.wmf"/><Relationship Id="rId3" Type="http://schemas.openxmlformats.org/officeDocument/2006/relationships/notesSlide" Target="../notesSlides/notesSlide2.xml"/><Relationship Id="rId21" Type="http://schemas.openxmlformats.org/officeDocument/2006/relationships/oleObject" Target="../embeddings/oleObject10.bin"/><Relationship Id="rId34" Type="http://schemas.openxmlformats.org/officeDocument/2006/relationships/oleObject" Target="../embeddings/oleObject17.bin"/><Relationship Id="rId7" Type="http://schemas.openxmlformats.org/officeDocument/2006/relationships/image" Target="../media/image4.wmf"/><Relationship Id="rId12" Type="http://schemas.openxmlformats.org/officeDocument/2006/relationships/image" Target="../media/image6.wmf"/><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image" Target="../media/image16.wmf"/><Relationship Id="rId2" Type="http://schemas.openxmlformats.org/officeDocument/2006/relationships/slideLayout" Target="../slideLayouts/slideLayout2.xml"/><Relationship Id="rId16" Type="http://schemas.openxmlformats.org/officeDocument/2006/relationships/image" Target="../media/image8.wmf"/><Relationship Id="rId20" Type="http://schemas.openxmlformats.org/officeDocument/2006/relationships/image" Target="../media/image10.wmf"/><Relationship Id="rId29"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24" Type="http://schemas.openxmlformats.org/officeDocument/2006/relationships/image" Target="../media/image12.wmf"/><Relationship Id="rId32" Type="http://schemas.openxmlformats.org/officeDocument/2006/relationships/oleObject" Target="../embeddings/oleObject16.bin"/><Relationship Id="rId5" Type="http://schemas.openxmlformats.org/officeDocument/2006/relationships/image" Target="../media/image3.wmf"/><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4.wmf"/><Relationship Id="rId36" Type="http://schemas.openxmlformats.org/officeDocument/2006/relationships/oleObject" Target="../embeddings/oleObject18.bin"/><Relationship Id="rId10" Type="http://schemas.openxmlformats.org/officeDocument/2006/relationships/image" Target="../media/image5.wmf"/><Relationship Id="rId19" Type="http://schemas.openxmlformats.org/officeDocument/2006/relationships/oleObject" Target="../embeddings/oleObject9.bin"/><Relationship Id="rId31" Type="http://schemas.openxmlformats.org/officeDocument/2006/relationships/oleObject" Target="../embeddings/oleObject15.bin"/><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image" Target="../media/image7.wmf"/><Relationship Id="rId22" Type="http://schemas.openxmlformats.org/officeDocument/2006/relationships/image" Target="../media/image11.wmf"/><Relationship Id="rId27" Type="http://schemas.openxmlformats.org/officeDocument/2006/relationships/oleObject" Target="../embeddings/oleObject13.bin"/><Relationship Id="rId30" Type="http://schemas.openxmlformats.org/officeDocument/2006/relationships/image" Target="../media/image15.wmf"/><Relationship Id="rId35" Type="http://schemas.openxmlformats.org/officeDocument/2006/relationships/image" Target="../media/image17.wmf"/><Relationship Id="rId8"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13" Type="http://schemas.openxmlformats.org/officeDocument/2006/relationships/oleObject" Target="../embeddings/oleObject223.bin"/><Relationship Id="rId18" Type="http://schemas.openxmlformats.org/officeDocument/2006/relationships/image" Target="../media/image157.wmf"/><Relationship Id="rId26" Type="http://schemas.openxmlformats.org/officeDocument/2006/relationships/image" Target="../media/image159.wmf"/><Relationship Id="rId39" Type="http://schemas.openxmlformats.org/officeDocument/2006/relationships/oleObject" Target="../embeddings/oleObject236.bin"/><Relationship Id="rId21" Type="http://schemas.openxmlformats.org/officeDocument/2006/relationships/oleObject" Target="../embeddings/oleObject227.bin"/><Relationship Id="rId34" Type="http://schemas.openxmlformats.org/officeDocument/2006/relationships/image" Target="../media/image206.wmf"/><Relationship Id="rId7" Type="http://schemas.openxmlformats.org/officeDocument/2006/relationships/oleObject" Target="../embeddings/oleObject220.bin"/><Relationship Id="rId12" Type="http://schemas.openxmlformats.org/officeDocument/2006/relationships/image" Target="../media/image65.wmf"/><Relationship Id="rId17" Type="http://schemas.openxmlformats.org/officeDocument/2006/relationships/oleObject" Target="../embeddings/oleObject225.bin"/><Relationship Id="rId25" Type="http://schemas.openxmlformats.org/officeDocument/2006/relationships/oleObject" Target="../embeddings/oleObject229.bin"/><Relationship Id="rId33" Type="http://schemas.openxmlformats.org/officeDocument/2006/relationships/oleObject" Target="../embeddings/oleObject233.bin"/><Relationship Id="rId38" Type="http://schemas.openxmlformats.org/officeDocument/2006/relationships/image" Target="../media/image208.wmf"/><Relationship Id="rId2" Type="http://schemas.openxmlformats.org/officeDocument/2006/relationships/slideLayout" Target="../slideLayouts/slideLayout2.xml"/><Relationship Id="rId16" Type="http://schemas.openxmlformats.org/officeDocument/2006/relationships/image" Target="../media/image203.wmf"/><Relationship Id="rId20" Type="http://schemas.openxmlformats.org/officeDocument/2006/relationships/image" Target="../media/image204.wmf"/><Relationship Id="rId29" Type="http://schemas.openxmlformats.org/officeDocument/2006/relationships/oleObject" Target="../embeddings/oleObject231.bin"/><Relationship Id="rId1" Type="http://schemas.openxmlformats.org/officeDocument/2006/relationships/vmlDrawing" Target="../drawings/vmlDrawing28.vml"/><Relationship Id="rId6" Type="http://schemas.openxmlformats.org/officeDocument/2006/relationships/image" Target="../media/image201.wmf"/><Relationship Id="rId11" Type="http://schemas.openxmlformats.org/officeDocument/2006/relationships/oleObject" Target="../embeddings/oleObject222.bin"/><Relationship Id="rId24" Type="http://schemas.openxmlformats.org/officeDocument/2006/relationships/image" Target="../media/image125.wmf"/><Relationship Id="rId32" Type="http://schemas.openxmlformats.org/officeDocument/2006/relationships/image" Target="../media/image161.wmf"/><Relationship Id="rId37" Type="http://schemas.openxmlformats.org/officeDocument/2006/relationships/oleObject" Target="../embeddings/oleObject235.bin"/><Relationship Id="rId40" Type="http://schemas.openxmlformats.org/officeDocument/2006/relationships/image" Target="../media/image209.wmf"/><Relationship Id="rId5" Type="http://schemas.openxmlformats.org/officeDocument/2006/relationships/oleObject" Target="../embeddings/oleObject219.bin"/><Relationship Id="rId15" Type="http://schemas.openxmlformats.org/officeDocument/2006/relationships/oleObject" Target="../embeddings/oleObject224.bin"/><Relationship Id="rId23" Type="http://schemas.openxmlformats.org/officeDocument/2006/relationships/oleObject" Target="../embeddings/oleObject228.bin"/><Relationship Id="rId28" Type="http://schemas.openxmlformats.org/officeDocument/2006/relationships/image" Target="../media/image205.wmf"/><Relationship Id="rId36" Type="http://schemas.openxmlformats.org/officeDocument/2006/relationships/image" Target="../media/image207.wmf"/><Relationship Id="rId10" Type="http://schemas.openxmlformats.org/officeDocument/2006/relationships/image" Target="../media/image66.wmf"/><Relationship Id="rId19" Type="http://schemas.openxmlformats.org/officeDocument/2006/relationships/oleObject" Target="../embeddings/oleObject226.bin"/><Relationship Id="rId31" Type="http://schemas.openxmlformats.org/officeDocument/2006/relationships/oleObject" Target="../embeddings/oleObject232.bin"/><Relationship Id="rId4" Type="http://schemas.openxmlformats.org/officeDocument/2006/relationships/image" Target="../media/image200.wmf"/><Relationship Id="rId9" Type="http://schemas.openxmlformats.org/officeDocument/2006/relationships/oleObject" Target="../embeddings/oleObject221.bin"/><Relationship Id="rId14" Type="http://schemas.openxmlformats.org/officeDocument/2006/relationships/image" Target="../media/image202.wmf"/><Relationship Id="rId22" Type="http://schemas.openxmlformats.org/officeDocument/2006/relationships/image" Target="../media/image158.wmf"/><Relationship Id="rId27" Type="http://schemas.openxmlformats.org/officeDocument/2006/relationships/oleObject" Target="../embeddings/oleObject230.bin"/><Relationship Id="rId30" Type="http://schemas.openxmlformats.org/officeDocument/2006/relationships/image" Target="../media/image160.wmf"/><Relationship Id="rId35" Type="http://schemas.openxmlformats.org/officeDocument/2006/relationships/oleObject" Target="../embeddings/oleObject234.bin"/><Relationship Id="rId8" Type="http://schemas.openxmlformats.org/officeDocument/2006/relationships/image" Target="../media/image64.wmf"/><Relationship Id="rId3" Type="http://schemas.openxmlformats.org/officeDocument/2006/relationships/oleObject" Target="../embeddings/oleObject218.bin"/></Relationships>
</file>

<file path=ppt/slides/_rels/slide31.xml.rels><?xml version="1.0" encoding="UTF-8" standalone="yes"?>
<Relationships xmlns="http://schemas.openxmlformats.org/package/2006/relationships"><Relationship Id="rId8" Type="http://schemas.openxmlformats.org/officeDocument/2006/relationships/image" Target="../media/image209.wmf"/><Relationship Id="rId13" Type="http://schemas.openxmlformats.org/officeDocument/2006/relationships/oleObject" Target="../embeddings/oleObject242.bin"/><Relationship Id="rId3" Type="http://schemas.openxmlformats.org/officeDocument/2006/relationships/oleObject" Target="../embeddings/oleObject237.bin"/><Relationship Id="rId7" Type="http://schemas.openxmlformats.org/officeDocument/2006/relationships/oleObject" Target="../embeddings/oleObject239.bin"/><Relationship Id="rId12" Type="http://schemas.openxmlformats.org/officeDocument/2006/relationships/image" Target="../media/image213.wmf"/><Relationship Id="rId2" Type="http://schemas.openxmlformats.org/officeDocument/2006/relationships/slideLayout" Target="../slideLayouts/slideLayout2.xml"/><Relationship Id="rId16" Type="http://schemas.openxmlformats.org/officeDocument/2006/relationships/image" Target="../media/image215.wmf"/><Relationship Id="rId1" Type="http://schemas.openxmlformats.org/officeDocument/2006/relationships/vmlDrawing" Target="../drawings/vmlDrawing29.vml"/><Relationship Id="rId6" Type="http://schemas.openxmlformats.org/officeDocument/2006/relationships/image" Target="../media/image211.wmf"/><Relationship Id="rId11" Type="http://schemas.openxmlformats.org/officeDocument/2006/relationships/oleObject" Target="../embeddings/oleObject241.bin"/><Relationship Id="rId5" Type="http://schemas.openxmlformats.org/officeDocument/2006/relationships/oleObject" Target="../embeddings/oleObject238.bin"/><Relationship Id="rId15" Type="http://schemas.openxmlformats.org/officeDocument/2006/relationships/oleObject" Target="../embeddings/oleObject243.bin"/><Relationship Id="rId10" Type="http://schemas.openxmlformats.org/officeDocument/2006/relationships/image" Target="../media/image212.wmf"/><Relationship Id="rId4" Type="http://schemas.openxmlformats.org/officeDocument/2006/relationships/image" Target="../media/image210.wmf"/><Relationship Id="rId9" Type="http://schemas.openxmlformats.org/officeDocument/2006/relationships/oleObject" Target="../embeddings/oleObject240.bin"/><Relationship Id="rId14" Type="http://schemas.openxmlformats.org/officeDocument/2006/relationships/image" Target="../media/image214.wmf"/></Relationships>
</file>

<file path=ppt/slides/_rels/slide32.xml.rels><?xml version="1.0" encoding="UTF-8" standalone="yes"?>
<Relationships xmlns="http://schemas.openxmlformats.org/package/2006/relationships"><Relationship Id="rId8" Type="http://schemas.openxmlformats.org/officeDocument/2006/relationships/image" Target="../media/image218.wmf"/><Relationship Id="rId13" Type="http://schemas.openxmlformats.org/officeDocument/2006/relationships/oleObject" Target="../embeddings/oleObject249.bin"/><Relationship Id="rId3" Type="http://schemas.openxmlformats.org/officeDocument/2006/relationships/oleObject" Target="../embeddings/oleObject244.bin"/><Relationship Id="rId7" Type="http://schemas.openxmlformats.org/officeDocument/2006/relationships/oleObject" Target="../embeddings/oleObject246.bin"/><Relationship Id="rId12" Type="http://schemas.openxmlformats.org/officeDocument/2006/relationships/image" Target="../media/image220.wmf"/><Relationship Id="rId17" Type="http://schemas.openxmlformats.org/officeDocument/2006/relationships/image" Target="../media/image222.wmf"/><Relationship Id="rId2" Type="http://schemas.openxmlformats.org/officeDocument/2006/relationships/slideLayout" Target="../slideLayouts/slideLayout2.xml"/><Relationship Id="rId16" Type="http://schemas.openxmlformats.org/officeDocument/2006/relationships/oleObject" Target="../embeddings/oleObject251.bin"/><Relationship Id="rId1" Type="http://schemas.openxmlformats.org/officeDocument/2006/relationships/vmlDrawing" Target="../drawings/vmlDrawing30.vml"/><Relationship Id="rId6" Type="http://schemas.openxmlformats.org/officeDocument/2006/relationships/image" Target="../media/image217.wmf"/><Relationship Id="rId11" Type="http://schemas.openxmlformats.org/officeDocument/2006/relationships/oleObject" Target="../embeddings/oleObject248.bin"/><Relationship Id="rId5" Type="http://schemas.openxmlformats.org/officeDocument/2006/relationships/oleObject" Target="../embeddings/oleObject245.bin"/><Relationship Id="rId15" Type="http://schemas.openxmlformats.org/officeDocument/2006/relationships/oleObject" Target="../embeddings/oleObject250.bin"/><Relationship Id="rId10" Type="http://schemas.openxmlformats.org/officeDocument/2006/relationships/image" Target="../media/image219.wmf"/><Relationship Id="rId4" Type="http://schemas.openxmlformats.org/officeDocument/2006/relationships/image" Target="../media/image216.wmf"/><Relationship Id="rId9" Type="http://schemas.openxmlformats.org/officeDocument/2006/relationships/oleObject" Target="../embeddings/oleObject247.bin"/><Relationship Id="rId14" Type="http://schemas.openxmlformats.org/officeDocument/2006/relationships/image" Target="../media/image221.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52.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224.wmf"/><Relationship Id="rId5" Type="http://schemas.openxmlformats.org/officeDocument/2006/relationships/oleObject" Target="../embeddings/oleObject253.bin"/><Relationship Id="rId4" Type="http://schemas.openxmlformats.org/officeDocument/2006/relationships/image" Target="../media/image223.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56.bin"/><Relationship Id="rId13" Type="http://schemas.openxmlformats.org/officeDocument/2006/relationships/image" Target="../media/image229.wmf"/><Relationship Id="rId3" Type="http://schemas.openxmlformats.org/officeDocument/2006/relationships/notesSlide" Target="../notesSlides/notesSlide11.xml"/><Relationship Id="rId7" Type="http://schemas.openxmlformats.org/officeDocument/2006/relationships/image" Target="../media/image226.wmf"/><Relationship Id="rId12" Type="http://schemas.openxmlformats.org/officeDocument/2006/relationships/oleObject" Target="../embeddings/oleObject258.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255.bin"/><Relationship Id="rId11" Type="http://schemas.openxmlformats.org/officeDocument/2006/relationships/image" Target="../media/image228.wmf"/><Relationship Id="rId5" Type="http://schemas.openxmlformats.org/officeDocument/2006/relationships/image" Target="../media/image225.wmf"/><Relationship Id="rId15" Type="http://schemas.openxmlformats.org/officeDocument/2006/relationships/image" Target="../media/image230.wmf"/><Relationship Id="rId10" Type="http://schemas.openxmlformats.org/officeDocument/2006/relationships/oleObject" Target="../embeddings/oleObject257.bin"/><Relationship Id="rId4" Type="http://schemas.openxmlformats.org/officeDocument/2006/relationships/oleObject" Target="../embeddings/oleObject254.bin"/><Relationship Id="rId9" Type="http://schemas.openxmlformats.org/officeDocument/2006/relationships/image" Target="../media/image227.wmf"/><Relationship Id="rId14" Type="http://schemas.openxmlformats.org/officeDocument/2006/relationships/oleObject" Target="../embeddings/oleObject259.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60.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231.wmf"/></Relationships>
</file>

<file path=ppt/slides/_rels/slide36.xml.rels><?xml version="1.0" encoding="UTF-8" standalone="yes"?>
<Relationships xmlns="http://schemas.openxmlformats.org/package/2006/relationships"><Relationship Id="rId8" Type="http://schemas.openxmlformats.org/officeDocument/2006/relationships/image" Target="../media/image234.wmf"/><Relationship Id="rId13" Type="http://schemas.openxmlformats.org/officeDocument/2006/relationships/oleObject" Target="../embeddings/oleObject266.bin"/><Relationship Id="rId18" Type="http://schemas.openxmlformats.org/officeDocument/2006/relationships/image" Target="../media/image239.wmf"/><Relationship Id="rId26" Type="http://schemas.openxmlformats.org/officeDocument/2006/relationships/image" Target="../media/image243.wmf"/><Relationship Id="rId3" Type="http://schemas.openxmlformats.org/officeDocument/2006/relationships/oleObject" Target="../embeddings/oleObject261.bin"/><Relationship Id="rId21" Type="http://schemas.openxmlformats.org/officeDocument/2006/relationships/oleObject" Target="../embeddings/oleObject270.bin"/><Relationship Id="rId7" Type="http://schemas.openxmlformats.org/officeDocument/2006/relationships/oleObject" Target="../embeddings/oleObject263.bin"/><Relationship Id="rId12" Type="http://schemas.openxmlformats.org/officeDocument/2006/relationships/image" Target="../media/image236.wmf"/><Relationship Id="rId17" Type="http://schemas.openxmlformats.org/officeDocument/2006/relationships/oleObject" Target="../embeddings/oleObject268.bin"/><Relationship Id="rId25" Type="http://schemas.openxmlformats.org/officeDocument/2006/relationships/oleObject" Target="../embeddings/oleObject272.bin"/><Relationship Id="rId2" Type="http://schemas.openxmlformats.org/officeDocument/2006/relationships/slideLayout" Target="../slideLayouts/slideLayout2.xml"/><Relationship Id="rId16" Type="http://schemas.openxmlformats.org/officeDocument/2006/relationships/image" Target="../media/image238.wmf"/><Relationship Id="rId20" Type="http://schemas.openxmlformats.org/officeDocument/2006/relationships/image" Target="../media/image240.wmf"/><Relationship Id="rId1" Type="http://schemas.openxmlformats.org/officeDocument/2006/relationships/vmlDrawing" Target="../drawings/vmlDrawing34.vml"/><Relationship Id="rId6" Type="http://schemas.openxmlformats.org/officeDocument/2006/relationships/image" Target="../media/image233.wmf"/><Relationship Id="rId11" Type="http://schemas.openxmlformats.org/officeDocument/2006/relationships/oleObject" Target="../embeddings/oleObject265.bin"/><Relationship Id="rId24" Type="http://schemas.openxmlformats.org/officeDocument/2006/relationships/image" Target="../media/image242.wmf"/><Relationship Id="rId5" Type="http://schemas.openxmlformats.org/officeDocument/2006/relationships/oleObject" Target="../embeddings/oleObject262.bin"/><Relationship Id="rId15" Type="http://schemas.openxmlformats.org/officeDocument/2006/relationships/oleObject" Target="../embeddings/oleObject267.bin"/><Relationship Id="rId23" Type="http://schemas.openxmlformats.org/officeDocument/2006/relationships/oleObject" Target="../embeddings/oleObject271.bin"/><Relationship Id="rId10" Type="http://schemas.openxmlformats.org/officeDocument/2006/relationships/image" Target="../media/image235.wmf"/><Relationship Id="rId19" Type="http://schemas.openxmlformats.org/officeDocument/2006/relationships/oleObject" Target="../embeddings/oleObject269.bin"/><Relationship Id="rId4" Type="http://schemas.openxmlformats.org/officeDocument/2006/relationships/image" Target="../media/image232.wmf"/><Relationship Id="rId9" Type="http://schemas.openxmlformats.org/officeDocument/2006/relationships/oleObject" Target="../embeddings/oleObject264.bin"/><Relationship Id="rId14" Type="http://schemas.openxmlformats.org/officeDocument/2006/relationships/image" Target="../media/image237.wmf"/><Relationship Id="rId22" Type="http://schemas.openxmlformats.org/officeDocument/2006/relationships/image" Target="../media/image241.wmf"/></Relationships>
</file>

<file path=ppt/slides/_rels/slide37.xml.rels><?xml version="1.0" encoding="UTF-8" standalone="yes"?>
<Relationships xmlns="http://schemas.openxmlformats.org/package/2006/relationships"><Relationship Id="rId8" Type="http://schemas.openxmlformats.org/officeDocument/2006/relationships/image" Target="../media/image246.wmf"/><Relationship Id="rId3" Type="http://schemas.openxmlformats.org/officeDocument/2006/relationships/oleObject" Target="../embeddings/oleObject273.bin"/><Relationship Id="rId7" Type="http://schemas.openxmlformats.org/officeDocument/2006/relationships/oleObject" Target="../embeddings/oleObject275.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245.wmf"/><Relationship Id="rId5" Type="http://schemas.openxmlformats.org/officeDocument/2006/relationships/oleObject" Target="../embeddings/oleObject274.bin"/><Relationship Id="rId10" Type="http://schemas.openxmlformats.org/officeDocument/2006/relationships/image" Target="../media/image247.wmf"/><Relationship Id="rId4" Type="http://schemas.openxmlformats.org/officeDocument/2006/relationships/image" Target="../media/image244.wmf"/><Relationship Id="rId9" Type="http://schemas.openxmlformats.org/officeDocument/2006/relationships/oleObject" Target="../embeddings/oleObject276.bin"/></Relationships>
</file>

<file path=ppt/slides/_rels/slide38.xml.rels><?xml version="1.0" encoding="UTF-8" standalone="yes"?>
<Relationships xmlns="http://schemas.openxmlformats.org/package/2006/relationships"><Relationship Id="rId8" Type="http://schemas.openxmlformats.org/officeDocument/2006/relationships/image" Target="../media/image250.wmf"/><Relationship Id="rId13" Type="http://schemas.openxmlformats.org/officeDocument/2006/relationships/oleObject" Target="../embeddings/oleObject282.bin"/><Relationship Id="rId18" Type="http://schemas.openxmlformats.org/officeDocument/2006/relationships/image" Target="../media/image255.wmf"/><Relationship Id="rId3" Type="http://schemas.openxmlformats.org/officeDocument/2006/relationships/oleObject" Target="../embeddings/oleObject277.bin"/><Relationship Id="rId21" Type="http://schemas.openxmlformats.org/officeDocument/2006/relationships/oleObject" Target="../embeddings/oleObject286.bin"/><Relationship Id="rId7" Type="http://schemas.openxmlformats.org/officeDocument/2006/relationships/oleObject" Target="../embeddings/oleObject279.bin"/><Relationship Id="rId12" Type="http://schemas.openxmlformats.org/officeDocument/2006/relationships/image" Target="../media/image252.wmf"/><Relationship Id="rId17" Type="http://schemas.openxmlformats.org/officeDocument/2006/relationships/oleObject" Target="../embeddings/oleObject284.bin"/><Relationship Id="rId2" Type="http://schemas.openxmlformats.org/officeDocument/2006/relationships/slideLayout" Target="../slideLayouts/slideLayout2.xml"/><Relationship Id="rId16" Type="http://schemas.openxmlformats.org/officeDocument/2006/relationships/image" Target="../media/image254.wmf"/><Relationship Id="rId20" Type="http://schemas.openxmlformats.org/officeDocument/2006/relationships/image" Target="../media/image229.wmf"/><Relationship Id="rId1" Type="http://schemas.openxmlformats.org/officeDocument/2006/relationships/vmlDrawing" Target="../drawings/vmlDrawing36.vml"/><Relationship Id="rId6" Type="http://schemas.openxmlformats.org/officeDocument/2006/relationships/image" Target="../media/image249.wmf"/><Relationship Id="rId11" Type="http://schemas.openxmlformats.org/officeDocument/2006/relationships/oleObject" Target="../embeddings/oleObject281.bin"/><Relationship Id="rId5" Type="http://schemas.openxmlformats.org/officeDocument/2006/relationships/oleObject" Target="../embeddings/oleObject278.bin"/><Relationship Id="rId15" Type="http://schemas.openxmlformats.org/officeDocument/2006/relationships/oleObject" Target="../embeddings/oleObject283.bin"/><Relationship Id="rId10" Type="http://schemas.openxmlformats.org/officeDocument/2006/relationships/image" Target="../media/image251.wmf"/><Relationship Id="rId19" Type="http://schemas.openxmlformats.org/officeDocument/2006/relationships/oleObject" Target="../embeddings/oleObject285.bin"/><Relationship Id="rId4" Type="http://schemas.openxmlformats.org/officeDocument/2006/relationships/image" Target="../media/image248.wmf"/><Relationship Id="rId9" Type="http://schemas.openxmlformats.org/officeDocument/2006/relationships/oleObject" Target="../embeddings/oleObject280.bin"/><Relationship Id="rId14" Type="http://schemas.openxmlformats.org/officeDocument/2006/relationships/image" Target="../media/image253.wmf"/></Relationships>
</file>

<file path=ppt/slides/_rels/slide39.xml.rels><?xml version="1.0" encoding="UTF-8" standalone="yes"?>
<Relationships xmlns="http://schemas.openxmlformats.org/package/2006/relationships"><Relationship Id="rId8" Type="http://schemas.openxmlformats.org/officeDocument/2006/relationships/image" Target="../media/image258.wmf"/><Relationship Id="rId13" Type="http://schemas.openxmlformats.org/officeDocument/2006/relationships/oleObject" Target="../embeddings/oleObject292.bin"/><Relationship Id="rId18" Type="http://schemas.openxmlformats.org/officeDocument/2006/relationships/image" Target="../media/image229.wmf"/><Relationship Id="rId3" Type="http://schemas.openxmlformats.org/officeDocument/2006/relationships/oleObject" Target="../embeddings/oleObject287.bin"/><Relationship Id="rId21" Type="http://schemas.openxmlformats.org/officeDocument/2006/relationships/oleObject" Target="../embeddings/oleObject296.bin"/><Relationship Id="rId7" Type="http://schemas.openxmlformats.org/officeDocument/2006/relationships/oleObject" Target="../embeddings/oleObject289.bin"/><Relationship Id="rId12" Type="http://schemas.openxmlformats.org/officeDocument/2006/relationships/image" Target="../media/image260.wmf"/><Relationship Id="rId17" Type="http://schemas.openxmlformats.org/officeDocument/2006/relationships/oleObject" Target="../embeddings/oleObject294.bin"/><Relationship Id="rId2" Type="http://schemas.openxmlformats.org/officeDocument/2006/relationships/slideLayout" Target="../slideLayouts/slideLayout2.xml"/><Relationship Id="rId16" Type="http://schemas.openxmlformats.org/officeDocument/2006/relationships/image" Target="../media/image251.wmf"/><Relationship Id="rId20" Type="http://schemas.openxmlformats.org/officeDocument/2006/relationships/image" Target="../media/image230.wmf"/><Relationship Id="rId1" Type="http://schemas.openxmlformats.org/officeDocument/2006/relationships/vmlDrawing" Target="../drawings/vmlDrawing37.vml"/><Relationship Id="rId6" Type="http://schemas.openxmlformats.org/officeDocument/2006/relationships/image" Target="../media/image257.wmf"/><Relationship Id="rId11" Type="http://schemas.openxmlformats.org/officeDocument/2006/relationships/oleObject" Target="../embeddings/oleObject291.bin"/><Relationship Id="rId5" Type="http://schemas.openxmlformats.org/officeDocument/2006/relationships/oleObject" Target="../embeddings/oleObject288.bin"/><Relationship Id="rId15" Type="http://schemas.openxmlformats.org/officeDocument/2006/relationships/oleObject" Target="../embeddings/oleObject293.bin"/><Relationship Id="rId10" Type="http://schemas.openxmlformats.org/officeDocument/2006/relationships/image" Target="../media/image259.wmf"/><Relationship Id="rId19" Type="http://schemas.openxmlformats.org/officeDocument/2006/relationships/oleObject" Target="../embeddings/oleObject295.bin"/><Relationship Id="rId4" Type="http://schemas.openxmlformats.org/officeDocument/2006/relationships/image" Target="../media/image256.wmf"/><Relationship Id="rId9" Type="http://schemas.openxmlformats.org/officeDocument/2006/relationships/oleObject" Target="../embeddings/oleObject290.bin"/><Relationship Id="rId14" Type="http://schemas.openxmlformats.org/officeDocument/2006/relationships/image" Target="../media/image261.wmf"/><Relationship Id="rId22" Type="http://schemas.openxmlformats.org/officeDocument/2006/relationships/image" Target="../media/image262.wmf"/></Relationships>
</file>

<file path=ppt/slides/_rels/slide4.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24.bin"/><Relationship Id="rId18" Type="http://schemas.openxmlformats.org/officeDocument/2006/relationships/image" Target="../media/image23.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10.wmf"/><Relationship Id="rId17" Type="http://schemas.openxmlformats.org/officeDocument/2006/relationships/oleObject" Target="../embeddings/oleObject26.bin"/><Relationship Id="rId2" Type="http://schemas.openxmlformats.org/officeDocument/2006/relationships/slideLayout" Target="../slideLayouts/slideLayout2.xml"/><Relationship Id="rId16" Type="http://schemas.openxmlformats.org/officeDocument/2006/relationships/image" Target="../media/image22.wmf"/><Relationship Id="rId1" Type="http://schemas.openxmlformats.org/officeDocument/2006/relationships/vmlDrawing" Target="../drawings/vmlDrawing2.vml"/><Relationship Id="rId6" Type="http://schemas.openxmlformats.org/officeDocument/2006/relationships/image" Target="../media/image19.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9.wmf"/><Relationship Id="rId4" Type="http://schemas.openxmlformats.org/officeDocument/2006/relationships/image" Target="../media/image18.wmf"/><Relationship Id="rId9" Type="http://schemas.openxmlformats.org/officeDocument/2006/relationships/oleObject" Target="../embeddings/oleObject22.bin"/><Relationship Id="rId14" Type="http://schemas.openxmlformats.org/officeDocument/2006/relationships/image" Target="../media/image21.wmf"/></Relationships>
</file>

<file path=ppt/slides/_rels/slide40.xml.rels><?xml version="1.0" encoding="UTF-8" standalone="yes"?>
<Relationships xmlns="http://schemas.openxmlformats.org/package/2006/relationships"><Relationship Id="rId8" Type="http://schemas.openxmlformats.org/officeDocument/2006/relationships/image" Target="../media/image265.wmf"/><Relationship Id="rId13" Type="http://schemas.openxmlformats.org/officeDocument/2006/relationships/oleObject" Target="../embeddings/oleObject302.bin"/><Relationship Id="rId18" Type="http://schemas.openxmlformats.org/officeDocument/2006/relationships/image" Target="../media/image230.wmf"/><Relationship Id="rId3" Type="http://schemas.openxmlformats.org/officeDocument/2006/relationships/oleObject" Target="../embeddings/oleObject297.bin"/><Relationship Id="rId7" Type="http://schemas.openxmlformats.org/officeDocument/2006/relationships/oleObject" Target="../embeddings/oleObject299.bin"/><Relationship Id="rId12" Type="http://schemas.openxmlformats.org/officeDocument/2006/relationships/image" Target="../media/image267.wmf"/><Relationship Id="rId17" Type="http://schemas.openxmlformats.org/officeDocument/2006/relationships/oleObject" Target="../embeddings/oleObject304.bin"/><Relationship Id="rId2" Type="http://schemas.openxmlformats.org/officeDocument/2006/relationships/slideLayout" Target="../slideLayouts/slideLayout2.xml"/><Relationship Id="rId16" Type="http://schemas.openxmlformats.org/officeDocument/2006/relationships/image" Target="../media/image269.wmf"/><Relationship Id="rId1" Type="http://schemas.openxmlformats.org/officeDocument/2006/relationships/vmlDrawing" Target="../drawings/vmlDrawing38.vml"/><Relationship Id="rId6" Type="http://schemas.openxmlformats.org/officeDocument/2006/relationships/image" Target="../media/image264.wmf"/><Relationship Id="rId11" Type="http://schemas.openxmlformats.org/officeDocument/2006/relationships/oleObject" Target="../embeddings/oleObject301.bin"/><Relationship Id="rId5" Type="http://schemas.openxmlformats.org/officeDocument/2006/relationships/oleObject" Target="../embeddings/oleObject298.bin"/><Relationship Id="rId15" Type="http://schemas.openxmlformats.org/officeDocument/2006/relationships/oleObject" Target="../embeddings/oleObject303.bin"/><Relationship Id="rId10" Type="http://schemas.openxmlformats.org/officeDocument/2006/relationships/image" Target="../media/image266.wmf"/><Relationship Id="rId4" Type="http://schemas.openxmlformats.org/officeDocument/2006/relationships/image" Target="../media/image263.wmf"/><Relationship Id="rId9" Type="http://schemas.openxmlformats.org/officeDocument/2006/relationships/oleObject" Target="../embeddings/oleObject300.bin"/><Relationship Id="rId14" Type="http://schemas.openxmlformats.org/officeDocument/2006/relationships/image" Target="../media/image268.wmf"/></Relationships>
</file>

<file path=ppt/slides/_rels/slide41.xml.rels><?xml version="1.0" encoding="UTF-8" standalone="yes"?>
<Relationships xmlns="http://schemas.openxmlformats.org/package/2006/relationships"><Relationship Id="rId8" Type="http://schemas.openxmlformats.org/officeDocument/2006/relationships/image" Target="../media/image272.wmf"/><Relationship Id="rId13" Type="http://schemas.openxmlformats.org/officeDocument/2006/relationships/oleObject" Target="../embeddings/oleObject310.bin"/><Relationship Id="rId3" Type="http://schemas.openxmlformats.org/officeDocument/2006/relationships/oleObject" Target="../embeddings/oleObject305.bin"/><Relationship Id="rId7" Type="http://schemas.openxmlformats.org/officeDocument/2006/relationships/oleObject" Target="../embeddings/oleObject307.bin"/><Relationship Id="rId12" Type="http://schemas.openxmlformats.org/officeDocument/2006/relationships/image" Target="../media/image274.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271.wmf"/><Relationship Id="rId11" Type="http://schemas.openxmlformats.org/officeDocument/2006/relationships/oleObject" Target="../embeddings/oleObject309.bin"/><Relationship Id="rId5" Type="http://schemas.openxmlformats.org/officeDocument/2006/relationships/oleObject" Target="../embeddings/oleObject306.bin"/><Relationship Id="rId10" Type="http://schemas.openxmlformats.org/officeDocument/2006/relationships/image" Target="../media/image273.wmf"/><Relationship Id="rId4" Type="http://schemas.openxmlformats.org/officeDocument/2006/relationships/image" Target="../media/image270.wmf"/><Relationship Id="rId9" Type="http://schemas.openxmlformats.org/officeDocument/2006/relationships/oleObject" Target="../embeddings/oleObject308.bin"/><Relationship Id="rId14" Type="http://schemas.openxmlformats.org/officeDocument/2006/relationships/image" Target="../media/image275.wmf"/></Relationships>
</file>

<file path=ppt/slides/_rels/slide42.xml.rels><?xml version="1.0" encoding="UTF-8" standalone="yes"?>
<Relationships xmlns="http://schemas.openxmlformats.org/package/2006/relationships"><Relationship Id="rId8" Type="http://schemas.openxmlformats.org/officeDocument/2006/relationships/image" Target="../media/image278.wmf"/><Relationship Id="rId13" Type="http://schemas.openxmlformats.org/officeDocument/2006/relationships/oleObject" Target="../embeddings/oleObject316.bin"/><Relationship Id="rId18" Type="http://schemas.openxmlformats.org/officeDocument/2006/relationships/image" Target="../media/image230.wmf"/><Relationship Id="rId3" Type="http://schemas.openxmlformats.org/officeDocument/2006/relationships/oleObject" Target="../embeddings/oleObject311.bin"/><Relationship Id="rId21" Type="http://schemas.openxmlformats.org/officeDocument/2006/relationships/oleObject" Target="../embeddings/oleObject320.bin"/><Relationship Id="rId7" Type="http://schemas.openxmlformats.org/officeDocument/2006/relationships/oleObject" Target="../embeddings/oleObject313.bin"/><Relationship Id="rId12" Type="http://schemas.openxmlformats.org/officeDocument/2006/relationships/image" Target="../media/image280.wmf"/><Relationship Id="rId17" Type="http://schemas.openxmlformats.org/officeDocument/2006/relationships/oleObject" Target="../embeddings/oleObject318.bin"/><Relationship Id="rId2" Type="http://schemas.openxmlformats.org/officeDocument/2006/relationships/slideLayout" Target="../slideLayouts/slideLayout2.xml"/><Relationship Id="rId16" Type="http://schemas.openxmlformats.org/officeDocument/2006/relationships/image" Target="../media/image282.wmf"/><Relationship Id="rId20" Type="http://schemas.openxmlformats.org/officeDocument/2006/relationships/image" Target="../media/image283.wmf"/><Relationship Id="rId1" Type="http://schemas.openxmlformats.org/officeDocument/2006/relationships/vmlDrawing" Target="../drawings/vmlDrawing40.vml"/><Relationship Id="rId6" Type="http://schemas.openxmlformats.org/officeDocument/2006/relationships/image" Target="../media/image277.wmf"/><Relationship Id="rId11" Type="http://schemas.openxmlformats.org/officeDocument/2006/relationships/oleObject" Target="../embeddings/oleObject315.bin"/><Relationship Id="rId24" Type="http://schemas.openxmlformats.org/officeDocument/2006/relationships/image" Target="../media/image285.wmf"/><Relationship Id="rId5" Type="http://schemas.openxmlformats.org/officeDocument/2006/relationships/oleObject" Target="../embeddings/oleObject312.bin"/><Relationship Id="rId15" Type="http://schemas.openxmlformats.org/officeDocument/2006/relationships/oleObject" Target="../embeddings/oleObject317.bin"/><Relationship Id="rId23" Type="http://schemas.openxmlformats.org/officeDocument/2006/relationships/oleObject" Target="../embeddings/oleObject321.bin"/><Relationship Id="rId10" Type="http://schemas.openxmlformats.org/officeDocument/2006/relationships/image" Target="../media/image279.wmf"/><Relationship Id="rId19" Type="http://schemas.openxmlformats.org/officeDocument/2006/relationships/oleObject" Target="../embeddings/oleObject319.bin"/><Relationship Id="rId4" Type="http://schemas.openxmlformats.org/officeDocument/2006/relationships/image" Target="../media/image276.wmf"/><Relationship Id="rId9" Type="http://schemas.openxmlformats.org/officeDocument/2006/relationships/oleObject" Target="../embeddings/oleObject314.bin"/><Relationship Id="rId14" Type="http://schemas.openxmlformats.org/officeDocument/2006/relationships/image" Target="../media/image281.wmf"/><Relationship Id="rId22" Type="http://schemas.openxmlformats.org/officeDocument/2006/relationships/image" Target="../media/image284.wmf"/></Relationships>
</file>

<file path=ppt/slides/_rels/slide43.xml.rels><?xml version="1.0" encoding="UTF-8" standalone="yes"?>
<Relationships xmlns="http://schemas.openxmlformats.org/package/2006/relationships"><Relationship Id="rId8" Type="http://schemas.openxmlformats.org/officeDocument/2006/relationships/image" Target="../media/image288.wmf"/><Relationship Id="rId13" Type="http://schemas.openxmlformats.org/officeDocument/2006/relationships/oleObject" Target="../embeddings/oleObject327.bin"/><Relationship Id="rId18" Type="http://schemas.openxmlformats.org/officeDocument/2006/relationships/image" Target="../media/image293.wmf"/><Relationship Id="rId3" Type="http://schemas.openxmlformats.org/officeDocument/2006/relationships/oleObject" Target="../embeddings/oleObject322.bin"/><Relationship Id="rId7" Type="http://schemas.openxmlformats.org/officeDocument/2006/relationships/oleObject" Target="../embeddings/oleObject324.bin"/><Relationship Id="rId12" Type="http://schemas.openxmlformats.org/officeDocument/2006/relationships/image" Target="../media/image290.wmf"/><Relationship Id="rId17" Type="http://schemas.openxmlformats.org/officeDocument/2006/relationships/oleObject" Target="../embeddings/oleObject329.bin"/><Relationship Id="rId2" Type="http://schemas.openxmlformats.org/officeDocument/2006/relationships/slideLayout" Target="../slideLayouts/slideLayout2.xml"/><Relationship Id="rId16" Type="http://schemas.openxmlformats.org/officeDocument/2006/relationships/image" Target="../media/image292.wmf"/><Relationship Id="rId1" Type="http://schemas.openxmlformats.org/officeDocument/2006/relationships/vmlDrawing" Target="../drawings/vmlDrawing41.vml"/><Relationship Id="rId6" Type="http://schemas.openxmlformats.org/officeDocument/2006/relationships/image" Target="../media/image287.wmf"/><Relationship Id="rId11" Type="http://schemas.openxmlformats.org/officeDocument/2006/relationships/oleObject" Target="../embeddings/oleObject326.bin"/><Relationship Id="rId5" Type="http://schemas.openxmlformats.org/officeDocument/2006/relationships/oleObject" Target="../embeddings/oleObject323.bin"/><Relationship Id="rId15" Type="http://schemas.openxmlformats.org/officeDocument/2006/relationships/oleObject" Target="../embeddings/oleObject328.bin"/><Relationship Id="rId10" Type="http://schemas.openxmlformats.org/officeDocument/2006/relationships/image" Target="../media/image289.wmf"/><Relationship Id="rId4" Type="http://schemas.openxmlformats.org/officeDocument/2006/relationships/image" Target="../media/image286.wmf"/><Relationship Id="rId9" Type="http://schemas.openxmlformats.org/officeDocument/2006/relationships/oleObject" Target="../embeddings/oleObject325.bin"/><Relationship Id="rId14" Type="http://schemas.openxmlformats.org/officeDocument/2006/relationships/image" Target="../media/image291.wmf"/></Relationships>
</file>

<file path=ppt/slides/_rels/slide44.xml.rels><?xml version="1.0" encoding="UTF-8" standalone="yes"?>
<Relationships xmlns="http://schemas.openxmlformats.org/package/2006/relationships"><Relationship Id="rId8" Type="http://schemas.openxmlformats.org/officeDocument/2006/relationships/image" Target="../media/image296.wmf"/><Relationship Id="rId13" Type="http://schemas.openxmlformats.org/officeDocument/2006/relationships/oleObject" Target="../embeddings/oleObject335.bin"/><Relationship Id="rId18" Type="http://schemas.openxmlformats.org/officeDocument/2006/relationships/image" Target="../media/image301.wmf"/><Relationship Id="rId3" Type="http://schemas.openxmlformats.org/officeDocument/2006/relationships/oleObject" Target="../embeddings/oleObject330.bin"/><Relationship Id="rId21" Type="http://schemas.openxmlformats.org/officeDocument/2006/relationships/oleObject" Target="../embeddings/oleObject339.bin"/><Relationship Id="rId7" Type="http://schemas.openxmlformats.org/officeDocument/2006/relationships/oleObject" Target="../embeddings/oleObject332.bin"/><Relationship Id="rId12" Type="http://schemas.openxmlformats.org/officeDocument/2006/relationships/image" Target="../media/image298.wmf"/><Relationship Id="rId17" Type="http://schemas.openxmlformats.org/officeDocument/2006/relationships/oleObject" Target="../embeddings/oleObject337.bin"/><Relationship Id="rId2" Type="http://schemas.openxmlformats.org/officeDocument/2006/relationships/slideLayout" Target="../slideLayouts/slideLayout2.xml"/><Relationship Id="rId16" Type="http://schemas.openxmlformats.org/officeDocument/2006/relationships/image" Target="../media/image300.wmf"/><Relationship Id="rId20" Type="http://schemas.openxmlformats.org/officeDocument/2006/relationships/image" Target="../media/image302.wmf"/><Relationship Id="rId1" Type="http://schemas.openxmlformats.org/officeDocument/2006/relationships/vmlDrawing" Target="../drawings/vmlDrawing42.vml"/><Relationship Id="rId6" Type="http://schemas.openxmlformats.org/officeDocument/2006/relationships/image" Target="../media/image295.wmf"/><Relationship Id="rId11" Type="http://schemas.openxmlformats.org/officeDocument/2006/relationships/oleObject" Target="../embeddings/oleObject334.bin"/><Relationship Id="rId24" Type="http://schemas.openxmlformats.org/officeDocument/2006/relationships/image" Target="../media/image303.wmf"/><Relationship Id="rId5" Type="http://schemas.openxmlformats.org/officeDocument/2006/relationships/oleObject" Target="../embeddings/oleObject331.bin"/><Relationship Id="rId15" Type="http://schemas.openxmlformats.org/officeDocument/2006/relationships/oleObject" Target="../embeddings/oleObject336.bin"/><Relationship Id="rId23" Type="http://schemas.openxmlformats.org/officeDocument/2006/relationships/oleObject" Target="../embeddings/oleObject340.bin"/><Relationship Id="rId10" Type="http://schemas.openxmlformats.org/officeDocument/2006/relationships/image" Target="../media/image297.wmf"/><Relationship Id="rId19" Type="http://schemas.openxmlformats.org/officeDocument/2006/relationships/oleObject" Target="../embeddings/oleObject338.bin"/><Relationship Id="rId4" Type="http://schemas.openxmlformats.org/officeDocument/2006/relationships/image" Target="../media/image294.wmf"/><Relationship Id="rId9" Type="http://schemas.openxmlformats.org/officeDocument/2006/relationships/oleObject" Target="../embeddings/oleObject333.bin"/><Relationship Id="rId14" Type="http://schemas.openxmlformats.org/officeDocument/2006/relationships/image" Target="../media/image299.wmf"/><Relationship Id="rId22" Type="http://schemas.openxmlformats.org/officeDocument/2006/relationships/image" Target="../media/image251.wmf"/></Relationships>
</file>

<file path=ppt/slides/_rels/slide45.xml.rels><?xml version="1.0" encoding="UTF-8" standalone="yes"?>
<Relationships xmlns="http://schemas.openxmlformats.org/package/2006/relationships"><Relationship Id="rId8" Type="http://schemas.openxmlformats.org/officeDocument/2006/relationships/image" Target="../media/image306.wmf"/><Relationship Id="rId13" Type="http://schemas.openxmlformats.org/officeDocument/2006/relationships/oleObject" Target="../embeddings/oleObject346.bin"/><Relationship Id="rId18" Type="http://schemas.openxmlformats.org/officeDocument/2006/relationships/image" Target="../media/image311.wmf"/><Relationship Id="rId26" Type="http://schemas.openxmlformats.org/officeDocument/2006/relationships/image" Target="../media/image315.wmf"/><Relationship Id="rId3" Type="http://schemas.openxmlformats.org/officeDocument/2006/relationships/oleObject" Target="../embeddings/oleObject341.bin"/><Relationship Id="rId21" Type="http://schemas.openxmlformats.org/officeDocument/2006/relationships/oleObject" Target="../embeddings/oleObject350.bin"/><Relationship Id="rId7" Type="http://schemas.openxmlformats.org/officeDocument/2006/relationships/oleObject" Target="../embeddings/oleObject343.bin"/><Relationship Id="rId12" Type="http://schemas.openxmlformats.org/officeDocument/2006/relationships/image" Target="../media/image308.wmf"/><Relationship Id="rId17" Type="http://schemas.openxmlformats.org/officeDocument/2006/relationships/oleObject" Target="../embeddings/oleObject348.bin"/><Relationship Id="rId25" Type="http://schemas.openxmlformats.org/officeDocument/2006/relationships/oleObject" Target="../embeddings/oleObject352.bin"/><Relationship Id="rId2" Type="http://schemas.openxmlformats.org/officeDocument/2006/relationships/slideLayout" Target="../slideLayouts/slideLayout2.xml"/><Relationship Id="rId16" Type="http://schemas.openxmlformats.org/officeDocument/2006/relationships/image" Target="../media/image310.wmf"/><Relationship Id="rId20" Type="http://schemas.openxmlformats.org/officeDocument/2006/relationships/image" Target="../media/image312.wmf"/><Relationship Id="rId29" Type="http://schemas.openxmlformats.org/officeDocument/2006/relationships/oleObject" Target="../embeddings/oleObject354.bin"/><Relationship Id="rId1" Type="http://schemas.openxmlformats.org/officeDocument/2006/relationships/vmlDrawing" Target="../drawings/vmlDrawing43.vml"/><Relationship Id="rId6" Type="http://schemas.openxmlformats.org/officeDocument/2006/relationships/image" Target="../media/image305.wmf"/><Relationship Id="rId11" Type="http://schemas.openxmlformats.org/officeDocument/2006/relationships/oleObject" Target="../embeddings/oleObject345.bin"/><Relationship Id="rId24" Type="http://schemas.openxmlformats.org/officeDocument/2006/relationships/image" Target="../media/image314.wmf"/><Relationship Id="rId5" Type="http://schemas.openxmlformats.org/officeDocument/2006/relationships/oleObject" Target="../embeddings/oleObject342.bin"/><Relationship Id="rId15" Type="http://schemas.openxmlformats.org/officeDocument/2006/relationships/oleObject" Target="../embeddings/oleObject347.bin"/><Relationship Id="rId23" Type="http://schemas.openxmlformats.org/officeDocument/2006/relationships/oleObject" Target="../embeddings/oleObject351.bin"/><Relationship Id="rId28" Type="http://schemas.openxmlformats.org/officeDocument/2006/relationships/image" Target="../media/image316.wmf"/><Relationship Id="rId10" Type="http://schemas.openxmlformats.org/officeDocument/2006/relationships/image" Target="../media/image307.wmf"/><Relationship Id="rId19" Type="http://schemas.openxmlformats.org/officeDocument/2006/relationships/oleObject" Target="../embeddings/oleObject349.bin"/><Relationship Id="rId4" Type="http://schemas.openxmlformats.org/officeDocument/2006/relationships/image" Target="../media/image304.wmf"/><Relationship Id="rId9" Type="http://schemas.openxmlformats.org/officeDocument/2006/relationships/oleObject" Target="../embeddings/oleObject344.bin"/><Relationship Id="rId14" Type="http://schemas.openxmlformats.org/officeDocument/2006/relationships/image" Target="../media/image309.wmf"/><Relationship Id="rId22" Type="http://schemas.openxmlformats.org/officeDocument/2006/relationships/image" Target="../media/image313.wmf"/><Relationship Id="rId27" Type="http://schemas.openxmlformats.org/officeDocument/2006/relationships/oleObject" Target="../embeddings/oleObject353.bin"/><Relationship Id="rId30" Type="http://schemas.openxmlformats.org/officeDocument/2006/relationships/image" Target="../media/image317.wmf"/></Relationships>
</file>

<file path=ppt/slides/_rels/slide46.xml.rels><?xml version="1.0" encoding="UTF-8" standalone="yes"?>
<Relationships xmlns="http://schemas.openxmlformats.org/package/2006/relationships"><Relationship Id="rId8" Type="http://schemas.openxmlformats.org/officeDocument/2006/relationships/image" Target="../media/image320.wmf"/><Relationship Id="rId3" Type="http://schemas.openxmlformats.org/officeDocument/2006/relationships/oleObject" Target="../embeddings/oleObject355.bin"/><Relationship Id="rId7" Type="http://schemas.openxmlformats.org/officeDocument/2006/relationships/oleObject" Target="../embeddings/oleObject357.bin"/><Relationship Id="rId12" Type="http://schemas.openxmlformats.org/officeDocument/2006/relationships/image" Target="../media/image251.wmf"/><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319.wmf"/><Relationship Id="rId11" Type="http://schemas.openxmlformats.org/officeDocument/2006/relationships/oleObject" Target="../embeddings/oleObject359.bin"/><Relationship Id="rId5" Type="http://schemas.openxmlformats.org/officeDocument/2006/relationships/oleObject" Target="../embeddings/oleObject356.bin"/><Relationship Id="rId10" Type="http://schemas.openxmlformats.org/officeDocument/2006/relationships/image" Target="../media/image321.wmf"/><Relationship Id="rId4" Type="http://schemas.openxmlformats.org/officeDocument/2006/relationships/image" Target="../media/image318.wmf"/><Relationship Id="rId9" Type="http://schemas.openxmlformats.org/officeDocument/2006/relationships/oleObject" Target="../embeddings/oleObject358.bin"/></Relationships>
</file>

<file path=ppt/slides/_rels/slide47.xml.rels><?xml version="1.0" encoding="UTF-8" standalone="yes"?>
<Relationships xmlns="http://schemas.openxmlformats.org/package/2006/relationships"><Relationship Id="rId8" Type="http://schemas.openxmlformats.org/officeDocument/2006/relationships/image" Target="../media/image324.wmf"/><Relationship Id="rId13" Type="http://schemas.openxmlformats.org/officeDocument/2006/relationships/oleObject" Target="../embeddings/oleObject365.bin"/><Relationship Id="rId18" Type="http://schemas.openxmlformats.org/officeDocument/2006/relationships/image" Target="../media/image329.wmf"/><Relationship Id="rId3" Type="http://schemas.openxmlformats.org/officeDocument/2006/relationships/oleObject" Target="../embeddings/oleObject360.bin"/><Relationship Id="rId7" Type="http://schemas.openxmlformats.org/officeDocument/2006/relationships/oleObject" Target="../embeddings/oleObject362.bin"/><Relationship Id="rId12" Type="http://schemas.openxmlformats.org/officeDocument/2006/relationships/image" Target="../media/image326.wmf"/><Relationship Id="rId17" Type="http://schemas.openxmlformats.org/officeDocument/2006/relationships/oleObject" Target="../embeddings/oleObject367.bin"/><Relationship Id="rId2" Type="http://schemas.openxmlformats.org/officeDocument/2006/relationships/slideLayout" Target="../slideLayouts/slideLayout2.xml"/><Relationship Id="rId16" Type="http://schemas.openxmlformats.org/officeDocument/2006/relationships/image" Target="../media/image328.wmf"/><Relationship Id="rId1" Type="http://schemas.openxmlformats.org/officeDocument/2006/relationships/vmlDrawing" Target="../drawings/vmlDrawing45.vml"/><Relationship Id="rId6" Type="http://schemas.openxmlformats.org/officeDocument/2006/relationships/image" Target="../media/image323.wmf"/><Relationship Id="rId11" Type="http://schemas.openxmlformats.org/officeDocument/2006/relationships/oleObject" Target="../embeddings/oleObject364.bin"/><Relationship Id="rId5" Type="http://schemas.openxmlformats.org/officeDocument/2006/relationships/oleObject" Target="../embeddings/oleObject361.bin"/><Relationship Id="rId15" Type="http://schemas.openxmlformats.org/officeDocument/2006/relationships/oleObject" Target="../embeddings/oleObject366.bin"/><Relationship Id="rId10" Type="http://schemas.openxmlformats.org/officeDocument/2006/relationships/image" Target="../media/image325.wmf"/><Relationship Id="rId4" Type="http://schemas.openxmlformats.org/officeDocument/2006/relationships/image" Target="../media/image322.wmf"/><Relationship Id="rId9" Type="http://schemas.openxmlformats.org/officeDocument/2006/relationships/oleObject" Target="../embeddings/oleObject363.bin"/><Relationship Id="rId14" Type="http://schemas.openxmlformats.org/officeDocument/2006/relationships/image" Target="../media/image327.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28.bin"/><Relationship Id="rId5" Type="http://schemas.openxmlformats.org/officeDocument/2006/relationships/image" Target="../media/image24.w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34.bin"/><Relationship Id="rId18" Type="http://schemas.openxmlformats.org/officeDocument/2006/relationships/image" Target="../media/image33.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0.wmf"/><Relationship Id="rId17" Type="http://schemas.openxmlformats.org/officeDocument/2006/relationships/oleObject" Target="../embeddings/oleObject36.bin"/><Relationship Id="rId2" Type="http://schemas.openxmlformats.org/officeDocument/2006/relationships/slideLayout" Target="../slideLayouts/slideLayout2.xml"/><Relationship Id="rId16" Type="http://schemas.openxmlformats.org/officeDocument/2006/relationships/image" Target="../media/image32.wmf"/><Relationship Id="rId1" Type="http://schemas.openxmlformats.org/officeDocument/2006/relationships/vmlDrawing" Target="../drawings/vmlDrawing4.vml"/><Relationship Id="rId6" Type="http://schemas.openxmlformats.org/officeDocument/2006/relationships/image" Target="../media/image27.wmf"/><Relationship Id="rId11" Type="http://schemas.openxmlformats.org/officeDocument/2006/relationships/oleObject" Target="../embeddings/oleObject33.bin"/><Relationship Id="rId5" Type="http://schemas.openxmlformats.org/officeDocument/2006/relationships/oleObject" Target="../embeddings/oleObject30.bin"/><Relationship Id="rId15" Type="http://schemas.openxmlformats.org/officeDocument/2006/relationships/oleObject" Target="../embeddings/oleObject35.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32.bin"/><Relationship Id="rId14" Type="http://schemas.openxmlformats.org/officeDocument/2006/relationships/image" Target="../media/image31.wmf"/></Relationships>
</file>

<file path=ppt/slides/_rels/slide7.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38.wmf"/><Relationship Id="rId2" Type="http://schemas.openxmlformats.org/officeDocument/2006/relationships/slideLayout" Target="../slideLayouts/slideLayout2.xml"/><Relationship Id="rId16" Type="http://schemas.openxmlformats.org/officeDocument/2006/relationships/image" Target="../media/image40.wmf"/><Relationship Id="rId1" Type="http://schemas.openxmlformats.org/officeDocument/2006/relationships/vmlDrawing" Target="../drawings/vmlDrawing5.vml"/><Relationship Id="rId6" Type="http://schemas.openxmlformats.org/officeDocument/2006/relationships/image" Target="../media/image35.w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40.bin"/><Relationship Id="rId14" Type="http://schemas.openxmlformats.org/officeDocument/2006/relationships/image" Target="../media/image39.wmf"/></Relationships>
</file>

<file path=ppt/slides/_rels/slide8.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49.bin"/><Relationship Id="rId18" Type="http://schemas.openxmlformats.org/officeDocument/2006/relationships/image" Target="../media/image48.wmf"/><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45.wmf"/><Relationship Id="rId17" Type="http://schemas.openxmlformats.org/officeDocument/2006/relationships/oleObject" Target="../embeddings/oleObject51.bin"/><Relationship Id="rId2" Type="http://schemas.openxmlformats.org/officeDocument/2006/relationships/slideLayout" Target="../slideLayouts/slideLayout2.xml"/><Relationship Id="rId16" Type="http://schemas.openxmlformats.org/officeDocument/2006/relationships/image" Target="../media/image47.wmf"/><Relationship Id="rId20" Type="http://schemas.openxmlformats.org/officeDocument/2006/relationships/image" Target="../media/image49.wmf"/><Relationship Id="rId1" Type="http://schemas.openxmlformats.org/officeDocument/2006/relationships/vmlDrawing" Target="../drawings/vmlDrawing6.vml"/><Relationship Id="rId6" Type="http://schemas.openxmlformats.org/officeDocument/2006/relationships/image" Target="../media/image42.wmf"/><Relationship Id="rId11" Type="http://schemas.openxmlformats.org/officeDocument/2006/relationships/oleObject" Target="../embeddings/oleObject48.bin"/><Relationship Id="rId5" Type="http://schemas.openxmlformats.org/officeDocument/2006/relationships/oleObject" Target="../embeddings/oleObject45.bin"/><Relationship Id="rId15" Type="http://schemas.openxmlformats.org/officeDocument/2006/relationships/oleObject" Target="../embeddings/oleObject50.bin"/><Relationship Id="rId10" Type="http://schemas.openxmlformats.org/officeDocument/2006/relationships/image" Target="../media/image44.wmf"/><Relationship Id="rId19" Type="http://schemas.openxmlformats.org/officeDocument/2006/relationships/oleObject" Target="../embeddings/oleObject52.bin"/><Relationship Id="rId4" Type="http://schemas.openxmlformats.org/officeDocument/2006/relationships/image" Target="../media/image41.wmf"/><Relationship Id="rId9" Type="http://schemas.openxmlformats.org/officeDocument/2006/relationships/oleObject" Target="../embeddings/oleObject47.bin"/><Relationship Id="rId14" Type="http://schemas.openxmlformats.org/officeDocument/2006/relationships/image" Target="../media/image46.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image" Target="../media/image54.wmf"/><Relationship Id="rId18" Type="http://schemas.openxmlformats.org/officeDocument/2006/relationships/oleObject" Target="../embeddings/oleObject60.bin"/><Relationship Id="rId3" Type="http://schemas.openxmlformats.org/officeDocument/2006/relationships/notesSlide" Target="../notesSlides/notesSlide4.xml"/><Relationship Id="rId21" Type="http://schemas.openxmlformats.org/officeDocument/2006/relationships/image" Target="../media/image58.wmf"/><Relationship Id="rId7" Type="http://schemas.openxmlformats.org/officeDocument/2006/relationships/image" Target="../media/image51.wmf"/><Relationship Id="rId12" Type="http://schemas.openxmlformats.org/officeDocument/2006/relationships/oleObject" Target="../embeddings/oleObject57.bin"/><Relationship Id="rId17" Type="http://schemas.openxmlformats.org/officeDocument/2006/relationships/image" Target="../media/image56.wmf"/><Relationship Id="rId2" Type="http://schemas.openxmlformats.org/officeDocument/2006/relationships/slideLayout" Target="../slideLayouts/slideLayout2.xml"/><Relationship Id="rId16" Type="http://schemas.openxmlformats.org/officeDocument/2006/relationships/oleObject" Target="../embeddings/oleObject59.bin"/><Relationship Id="rId20" Type="http://schemas.openxmlformats.org/officeDocument/2006/relationships/oleObject" Target="../embeddings/oleObject61.bin"/><Relationship Id="rId1" Type="http://schemas.openxmlformats.org/officeDocument/2006/relationships/vmlDrawing" Target="../drawings/vmlDrawing7.vml"/><Relationship Id="rId6" Type="http://schemas.openxmlformats.org/officeDocument/2006/relationships/oleObject" Target="../embeddings/oleObject54.bin"/><Relationship Id="rId11" Type="http://schemas.openxmlformats.org/officeDocument/2006/relationships/image" Target="../media/image53.wmf"/><Relationship Id="rId5" Type="http://schemas.openxmlformats.org/officeDocument/2006/relationships/image" Target="../media/image50.wmf"/><Relationship Id="rId15" Type="http://schemas.openxmlformats.org/officeDocument/2006/relationships/image" Target="../media/image55.wmf"/><Relationship Id="rId10" Type="http://schemas.openxmlformats.org/officeDocument/2006/relationships/oleObject" Target="../embeddings/oleObject56.bin"/><Relationship Id="rId19" Type="http://schemas.openxmlformats.org/officeDocument/2006/relationships/image" Target="../media/image57.wmf"/><Relationship Id="rId4" Type="http://schemas.openxmlformats.org/officeDocument/2006/relationships/oleObject" Target="../embeddings/oleObject53.bin"/><Relationship Id="rId9" Type="http://schemas.openxmlformats.org/officeDocument/2006/relationships/image" Target="../media/image52.wmf"/><Relationship Id="rId14" Type="http://schemas.openxmlformats.org/officeDocument/2006/relationships/oleObject" Target="../embeddings/oleObject5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16916" y="1374009"/>
            <a:ext cx="4775200" cy="829945"/>
          </a:xfrm>
          <a:prstGeom prst="rect">
            <a:avLst/>
          </a:prstGeom>
          <a:noFill/>
        </p:spPr>
        <p:txBody>
          <a:bodyPr wrap="none" rtlCol="0">
            <a:spAutoFit/>
          </a:bodyPr>
          <a:lstStyle/>
          <a:p>
            <a:r>
              <a:rPr kumimoji="1" lang="zh-CN" altLang="en-US" sz="4800" b="1" dirty="0" smtClean="0">
                <a:solidFill>
                  <a:schemeClr val="bg1"/>
                </a:solidFill>
                <a:latin typeface="+mj-lt"/>
                <a:ea typeface="黑体" panose="02010609060101010101" charset="-122"/>
                <a:cs typeface="黑体" panose="02010609060101010101" charset="-122"/>
              </a:rPr>
              <a:t>课题</a:t>
            </a:r>
            <a:r>
              <a:rPr kumimoji="1" lang="en-US" altLang="zh-CN" sz="4800" b="1" dirty="0" smtClean="0">
                <a:solidFill>
                  <a:schemeClr val="bg1"/>
                </a:solidFill>
                <a:latin typeface="黑体" panose="02010609060101010101" charset="-122"/>
                <a:ea typeface="黑体" panose="02010609060101010101" charset="-122"/>
                <a:cs typeface="黑体" panose="02010609060101010101" charset="-122"/>
              </a:rPr>
              <a:t>:</a:t>
            </a:r>
            <a:r>
              <a:rPr kumimoji="1" lang="zh-CN" altLang="en-US" sz="4800" b="1" dirty="0" smtClean="0">
                <a:solidFill>
                  <a:schemeClr val="bg1"/>
                </a:solidFill>
                <a:latin typeface="黑体" panose="02010609060101010101" charset="-122"/>
                <a:ea typeface="黑体" panose="02010609060101010101" charset="-122"/>
                <a:cs typeface="黑体" panose="02010609060101010101" charset="-122"/>
              </a:rPr>
              <a:t>函数的微分</a:t>
            </a:r>
            <a:endParaRPr kumimoji="1" lang="en-US" altLang="zh-CN" sz="4800" b="1" dirty="0" smtClean="0">
              <a:solidFill>
                <a:schemeClr val="bg1"/>
              </a:solidFill>
              <a:latin typeface="黑体" panose="02010609060101010101" charset="-122"/>
              <a:ea typeface="黑体" panose="02010609060101010101" charset="-122"/>
              <a:cs typeface="黑体" panose="02010609060101010101" charset="-122"/>
            </a:endParaRPr>
          </a:p>
        </p:txBody>
      </p:sp>
      <p:sp>
        <p:nvSpPr>
          <p:cNvPr id="5" name="文本框 4"/>
          <p:cNvSpPr txBox="1"/>
          <p:nvPr/>
        </p:nvSpPr>
        <p:spPr>
          <a:xfrm flipH="1">
            <a:off x="6814820" y="2461895"/>
            <a:ext cx="3801110" cy="645160"/>
          </a:xfrm>
          <a:prstGeom prst="rect">
            <a:avLst/>
          </a:prstGeom>
          <a:noFill/>
        </p:spPr>
        <p:txBody>
          <a:bodyPr wrap="square" rtlCol="0">
            <a:spAutoFit/>
          </a:bodyPr>
          <a:lstStyle/>
          <a:p>
            <a:r>
              <a:rPr kumimoji="1" lang="zh-CN" altLang="en-US" sz="3600" b="1" dirty="0" smtClean="0">
                <a:solidFill>
                  <a:schemeClr val="bg1"/>
                </a:solidFill>
                <a:latin typeface="+mj-lt"/>
                <a:ea typeface="黑体" panose="02010609060101010101" charset="-122"/>
                <a:cs typeface="黑体" panose="02010609060101010101" charset="-122"/>
              </a:rPr>
              <a:t>讲师</a:t>
            </a:r>
            <a:r>
              <a:rPr kumimoji="1" lang="en-US" altLang="zh-CN" sz="3600" b="1" dirty="0" smtClean="0">
                <a:solidFill>
                  <a:schemeClr val="bg1"/>
                </a:solidFill>
                <a:latin typeface="+mj-lt"/>
                <a:ea typeface="华文琥珀" panose="02010800040101010101" charset="-122"/>
                <a:cs typeface="华文琥珀" panose="02010800040101010101" charset="-122"/>
              </a:rPr>
              <a:t>:</a:t>
            </a:r>
            <a:r>
              <a:rPr kumimoji="1" lang="en-US" altLang="zh-CN" sz="3600" b="1" dirty="0">
                <a:solidFill>
                  <a:schemeClr val="bg1"/>
                </a:solidFill>
                <a:latin typeface="黑体" panose="02010609060101010101" charset="-122"/>
                <a:ea typeface="黑体" panose="02010609060101010101" charset="-122"/>
                <a:cs typeface="华文琥珀" panose="02010800040101010101" charset="-122"/>
              </a:rPr>
              <a:t>Seven</a:t>
            </a:r>
            <a:r>
              <a:rPr kumimoji="1" lang="zh-CN" altLang="en-US" sz="3600" b="1" dirty="0">
                <a:solidFill>
                  <a:schemeClr val="bg1"/>
                </a:solidFill>
                <a:latin typeface="黑体" panose="02010609060101010101" charset="-122"/>
                <a:ea typeface="黑体" panose="02010609060101010101" charset="-122"/>
                <a:cs typeface="华文琥珀" panose="02010800040101010101" charset="-122"/>
              </a:rPr>
              <a:t>老师</a:t>
            </a:r>
            <a:endParaRPr kumimoji="1" lang="zh-CN" altLang="en-US" sz="3600" b="1" dirty="0" smtClean="0">
              <a:solidFill>
                <a:schemeClr val="bg1"/>
              </a:solidFill>
              <a:latin typeface="黑体" panose="02010609060101010101" charset="-122"/>
              <a:ea typeface="黑体" panose="02010609060101010101" charset="-122"/>
              <a:cs typeface="华文琥珀" panose="02010800040101010101" charset="-122"/>
            </a:endParaRPr>
          </a:p>
        </p:txBody>
      </p:sp>
      <p:sp>
        <p:nvSpPr>
          <p:cNvPr id="6" name="文本框 5"/>
          <p:cNvSpPr txBox="1"/>
          <p:nvPr/>
        </p:nvSpPr>
        <p:spPr>
          <a:xfrm>
            <a:off x="5444115" y="4293329"/>
            <a:ext cx="5828840" cy="461665"/>
          </a:xfrm>
          <a:prstGeom prst="rect">
            <a:avLst/>
          </a:prstGeom>
          <a:noFill/>
        </p:spPr>
        <p:txBody>
          <a:bodyPr wrap="none" rtlCol="0">
            <a:spAutoFit/>
          </a:bodyPr>
          <a:lstStyle/>
          <a:p>
            <a:r>
              <a:rPr lang="en-US" altLang="zh-CN" sz="2400" b="1" dirty="0" smtClean="0">
                <a:solidFill>
                  <a:schemeClr val="bg1"/>
                </a:solidFill>
              </a:rPr>
              <a:t>2018-03-26</a:t>
            </a:r>
            <a:r>
              <a:rPr lang="zh-CN" altLang="en-US" sz="2400" b="1" dirty="0" smtClean="0">
                <a:solidFill>
                  <a:schemeClr val="bg1"/>
                </a:solidFill>
              </a:rPr>
              <a:t>（周一）</a:t>
            </a:r>
            <a:r>
              <a:rPr lang="zh-CN" altLang="en-US" sz="2400" b="1" dirty="0">
                <a:solidFill>
                  <a:schemeClr val="bg1"/>
                </a:solidFill>
              </a:rPr>
              <a:t>上课时间</a:t>
            </a:r>
            <a:r>
              <a:rPr lang="en-US" altLang="zh-CN" sz="2400" b="1" dirty="0">
                <a:solidFill>
                  <a:schemeClr val="bg1"/>
                </a:solidFill>
              </a:rPr>
              <a:t>8:30-10:00</a:t>
            </a:r>
            <a:endParaRPr lang="zh-CN" altLang="en-US" sz="24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46480"/>
            <a:ext cx="10330815" cy="526224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9349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微分的几何意义</a:t>
            </a:r>
          </a:p>
        </p:txBody>
      </p:sp>
      <p:sp>
        <p:nvSpPr>
          <p:cNvPr id="175105" name="标题 175105"/>
          <p:cNvSpPr>
            <a:spLocks noGrp="1"/>
          </p:cNvSpPr>
          <p:nvPr/>
        </p:nvSpPr>
        <p:spPr>
          <a:xfrm>
            <a:off x="2548255" y="1035685"/>
            <a:ext cx="7772400" cy="1143000"/>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a:lstStyle>
          <a:p>
            <a:pPr algn="l"/>
            <a:r>
              <a:rPr lang="zh-CN" altLang="en-US" sz="4000"/>
              <a:t>四、微分的几何意义</a:t>
            </a:r>
            <a:endParaRPr lang="zh-CN" altLang="en-US" sz="4000" b="0"/>
          </a:p>
        </p:txBody>
      </p:sp>
      <p:grpSp>
        <p:nvGrpSpPr>
          <p:cNvPr id="175107" name="组合 175106"/>
          <p:cNvGrpSpPr/>
          <p:nvPr/>
        </p:nvGrpSpPr>
        <p:grpSpPr>
          <a:xfrm>
            <a:off x="6739255" y="2483485"/>
            <a:ext cx="2559050" cy="1752600"/>
            <a:chOff x="0" y="0"/>
            <a:chExt cx="1612" cy="1104"/>
          </a:xfrm>
        </p:grpSpPr>
        <p:sp>
          <p:nvSpPr>
            <p:cNvPr id="2" name="未知"/>
            <p:cNvSpPr/>
            <p:nvPr/>
          </p:nvSpPr>
          <p:spPr>
            <a:xfrm>
              <a:off x="0" y="0"/>
              <a:ext cx="1612" cy="1104"/>
            </a:xfrm>
            <a:custGeom>
              <a:avLst/>
              <a:gdLst/>
              <a:ahLst/>
              <a:cxnLst/>
              <a:rect l="0" t="0" r="0" b="0"/>
              <a:pathLst>
                <a:path w="1680" h="912">
                  <a:moveTo>
                    <a:pt x="0" y="912"/>
                  </a:moveTo>
                  <a:cubicBezTo>
                    <a:pt x="292" y="892"/>
                    <a:pt x="584" y="872"/>
                    <a:pt x="864" y="720"/>
                  </a:cubicBezTo>
                  <a:cubicBezTo>
                    <a:pt x="1144" y="568"/>
                    <a:pt x="1412" y="284"/>
                    <a:pt x="1680" y="0"/>
                  </a:cubicBezTo>
                </a:path>
              </a:pathLst>
            </a:custGeom>
            <a:noFill/>
            <a:ln w="28575" cap="flat" cmpd="sng">
              <a:solidFill>
                <a:schemeClr val="accent2"/>
              </a:solidFill>
              <a:prstDash val="solid"/>
              <a:round/>
              <a:headEnd type="none" w="med" len="med"/>
              <a:tailEnd type="none" w="med" len="med"/>
            </a:ln>
          </p:spPr>
          <p:txBody>
            <a:bodyPr/>
            <a:lstStyle/>
            <a:p>
              <a:endParaRPr lang="zh-CN" altLang="en-US"/>
            </a:p>
          </p:txBody>
        </p:sp>
        <p:graphicFrame>
          <p:nvGraphicFramePr>
            <p:cNvPr id="175108" name="对象 175108"/>
            <p:cNvGraphicFramePr>
              <a:graphicFrameLocks noChangeAspect="1"/>
            </p:cNvGraphicFramePr>
            <p:nvPr/>
          </p:nvGraphicFramePr>
          <p:xfrm>
            <a:off x="0" y="814"/>
            <a:ext cx="560" cy="162"/>
          </p:xfrm>
          <a:graphic>
            <a:graphicData uri="http://schemas.openxmlformats.org/presentationml/2006/ole">
              <mc:AlternateContent xmlns:mc="http://schemas.openxmlformats.org/markup-compatibility/2006">
                <mc:Choice xmlns:v="urn:schemas-microsoft-com:vml" Requires="v">
                  <p:oleObj spid="_x0000_s10358" r:id="rId4" imgW="1358900" imgH="393700" progId="Equation.3">
                    <p:embed/>
                  </p:oleObj>
                </mc:Choice>
                <mc:Fallback>
                  <p:oleObj r:id="rId4" imgW="1358900" imgH="393700" progId="Equation.3">
                    <p:embed/>
                    <p:pic>
                      <p:nvPicPr>
                        <p:cNvPr id="0" name="图片 3693"/>
                        <p:cNvPicPr/>
                        <p:nvPr/>
                      </p:nvPicPr>
                      <p:blipFill>
                        <a:blip r:embed="rId5"/>
                        <a:stretch>
                          <a:fillRect/>
                        </a:stretch>
                      </p:blipFill>
                      <p:spPr>
                        <a:xfrm>
                          <a:off x="0" y="814"/>
                          <a:ext cx="560" cy="162"/>
                        </a:xfrm>
                        <a:prstGeom prst="rect">
                          <a:avLst/>
                        </a:prstGeom>
                        <a:noFill/>
                        <a:ln w="38100">
                          <a:noFill/>
                          <a:miter/>
                        </a:ln>
                      </p:spPr>
                    </p:pic>
                  </p:oleObj>
                </mc:Fallback>
              </mc:AlternateContent>
            </a:graphicData>
          </a:graphic>
        </p:graphicFrame>
      </p:grpSp>
      <p:grpSp>
        <p:nvGrpSpPr>
          <p:cNvPr id="175110" name="组合 175109"/>
          <p:cNvGrpSpPr/>
          <p:nvPr/>
        </p:nvGrpSpPr>
        <p:grpSpPr>
          <a:xfrm>
            <a:off x="7958455" y="3855085"/>
            <a:ext cx="265113" cy="1193800"/>
            <a:chOff x="0" y="0"/>
            <a:chExt cx="167" cy="752"/>
          </a:xfrm>
        </p:grpSpPr>
        <p:graphicFrame>
          <p:nvGraphicFramePr>
            <p:cNvPr id="3" name="对象 175110"/>
            <p:cNvGraphicFramePr>
              <a:graphicFrameLocks noChangeAspect="1"/>
            </p:cNvGraphicFramePr>
            <p:nvPr/>
          </p:nvGraphicFramePr>
          <p:xfrm>
            <a:off x="0" y="544"/>
            <a:ext cx="167" cy="208"/>
          </p:xfrm>
          <a:graphic>
            <a:graphicData uri="http://schemas.openxmlformats.org/presentationml/2006/ole">
              <mc:AlternateContent xmlns:mc="http://schemas.openxmlformats.org/markup-compatibility/2006">
                <mc:Choice xmlns:v="urn:schemas-microsoft-com:vml" Requires="v">
                  <p:oleObj spid="_x0000_s10359" r:id="rId6" imgW="266700" imgH="330200" progId="Equation.3">
                    <p:embed/>
                  </p:oleObj>
                </mc:Choice>
                <mc:Fallback>
                  <p:oleObj r:id="rId6" imgW="266700" imgH="330200" progId="Equation.3">
                    <p:embed/>
                    <p:pic>
                      <p:nvPicPr>
                        <p:cNvPr id="0" name="图片 3691"/>
                        <p:cNvPicPr/>
                        <p:nvPr/>
                      </p:nvPicPr>
                      <p:blipFill>
                        <a:blip r:embed="rId7"/>
                        <a:stretch>
                          <a:fillRect/>
                        </a:stretch>
                      </p:blipFill>
                      <p:spPr>
                        <a:xfrm>
                          <a:off x="0" y="544"/>
                          <a:ext cx="167" cy="208"/>
                        </a:xfrm>
                        <a:prstGeom prst="rect">
                          <a:avLst/>
                        </a:prstGeom>
                        <a:noFill/>
                        <a:ln w="38100">
                          <a:noFill/>
                          <a:miter/>
                        </a:ln>
                      </p:spPr>
                    </p:pic>
                  </p:oleObj>
                </mc:Fallback>
              </mc:AlternateContent>
            </a:graphicData>
          </a:graphic>
        </p:graphicFrame>
        <p:sp>
          <p:nvSpPr>
            <p:cNvPr id="175111" name="直接连接符 175111"/>
            <p:cNvSpPr/>
            <p:nvPr/>
          </p:nvSpPr>
          <p:spPr>
            <a:xfrm>
              <a:off x="64" y="0"/>
              <a:ext cx="0" cy="528"/>
            </a:xfrm>
            <a:prstGeom prst="line">
              <a:avLst/>
            </a:prstGeom>
            <a:ln w="19050" cap="flat" cmpd="sng">
              <a:solidFill>
                <a:schemeClr val="tx1"/>
              </a:solidFill>
              <a:prstDash val="solid"/>
              <a:round/>
              <a:headEnd type="none" w="med" len="med"/>
              <a:tailEnd type="none" w="med" len="med"/>
            </a:ln>
          </p:spPr>
        </p:sp>
      </p:grpSp>
      <p:sp>
        <p:nvSpPr>
          <p:cNvPr id="175113" name="直接连接符 175112"/>
          <p:cNvSpPr/>
          <p:nvPr/>
        </p:nvSpPr>
        <p:spPr>
          <a:xfrm>
            <a:off x="8060055" y="3855085"/>
            <a:ext cx="1981200" cy="0"/>
          </a:xfrm>
          <a:prstGeom prst="line">
            <a:avLst/>
          </a:prstGeom>
          <a:ln w="19050" cap="flat" cmpd="sng">
            <a:solidFill>
              <a:schemeClr val="tx1"/>
            </a:solidFill>
            <a:prstDash val="lgDash"/>
            <a:round/>
            <a:headEnd type="none" w="med" len="med"/>
            <a:tailEnd type="none" w="med" len="med"/>
          </a:ln>
        </p:spPr>
      </p:sp>
      <p:sp>
        <p:nvSpPr>
          <p:cNvPr id="175114" name="直接连接符 175113"/>
          <p:cNvSpPr/>
          <p:nvPr/>
        </p:nvSpPr>
        <p:spPr>
          <a:xfrm>
            <a:off x="8885555" y="3321685"/>
            <a:ext cx="1155700" cy="0"/>
          </a:xfrm>
          <a:prstGeom prst="line">
            <a:avLst/>
          </a:prstGeom>
          <a:ln w="19050" cap="flat" cmpd="sng">
            <a:solidFill>
              <a:schemeClr val="tx1"/>
            </a:solidFill>
            <a:prstDash val="lgDash"/>
            <a:round/>
            <a:headEnd type="none" w="med" len="med"/>
            <a:tailEnd type="none" w="med" len="med"/>
          </a:ln>
        </p:spPr>
      </p:sp>
      <p:sp>
        <p:nvSpPr>
          <p:cNvPr id="175115" name="直接连接符 175114"/>
          <p:cNvSpPr/>
          <p:nvPr/>
        </p:nvSpPr>
        <p:spPr>
          <a:xfrm>
            <a:off x="8885555" y="3016885"/>
            <a:ext cx="1238250" cy="0"/>
          </a:xfrm>
          <a:prstGeom prst="line">
            <a:avLst/>
          </a:prstGeom>
          <a:ln w="19050" cap="flat" cmpd="sng">
            <a:solidFill>
              <a:schemeClr val="tx1"/>
            </a:solidFill>
            <a:prstDash val="lgDash"/>
            <a:round/>
            <a:headEnd type="none" w="med" len="med"/>
            <a:tailEnd type="none" w="med" len="med"/>
          </a:ln>
        </p:spPr>
      </p:sp>
      <p:sp>
        <p:nvSpPr>
          <p:cNvPr id="175116" name="文本框 175115"/>
          <p:cNvSpPr txBox="1"/>
          <p:nvPr/>
        </p:nvSpPr>
        <p:spPr>
          <a:xfrm>
            <a:off x="7806055" y="3543935"/>
            <a:ext cx="365125" cy="336550"/>
          </a:xfrm>
          <a:prstGeom prst="rect">
            <a:avLst/>
          </a:prstGeom>
          <a:noFill/>
          <a:ln w="9525">
            <a:noFill/>
          </a:ln>
        </p:spPr>
        <p:txBody>
          <a:bodyPr wrap="none" anchor="t">
            <a:spAutoFit/>
          </a:bodyPr>
          <a:lstStyle/>
          <a:p>
            <a:r>
              <a:rPr lang="en-US" altLang="zh-CN" sz="1600">
                <a:latin typeface="Times New Roman" panose="02020603050405020304" pitchFamily="18" charset="0"/>
                <a:ea typeface="宋体" panose="02010600030101010101" pitchFamily="2" charset="-122"/>
              </a:rPr>
              <a:t>M</a:t>
            </a:r>
          </a:p>
        </p:txBody>
      </p:sp>
      <p:sp>
        <p:nvSpPr>
          <p:cNvPr id="175117" name="文本框 175116"/>
          <p:cNvSpPr txBox="1"/>
          <p:nvPr/>
        </p:nvSpPr>
        <p:spPr>
          <a:xfrm>
            <a:off x="8618855" y="2737485"/>
            <a:ext cx="330200" cy="336550"/>
          </a:xfrm>
          <a:prstGeom prst="rect">
            <a:avLst/>
          </a:prstGeom>
          <a:noFill/>
          <a:ln w="9525">
            <a:noFill/>
          </a:ln>
        </p:spPr>
        <p:txBody>
          <a:bodyPr wrap="none" anchor="t">
            <a:spAutoFit/>
          </a:bodyPr>
          <a:lstStyle/>
          <a:p>
            <a:r>
              <a:rPr lang="en-US" altLang="zh-CN" sz="1600">
                <a:latin typeface="Times New Roman" panose="02020603050405020304" pitchFamily="18" charset="0"/>
                <a:ea typeface="宋体" panose="02010600030101010101" pitchFamily="2" charset="-122"/>
              </a:rPr>
              <a:t>N</a:t>
            </a:r>
          </a:p>
        </p:txBody>
      </p:sp>
      <p:grpSp>
        <p:nvGrpSpPr>
          <p:cNvPr id="175118" name="组合 175117"/>
          <p:cNvGrpSpPr/>
          <p:nvPr/>
        </p:nvGrpSpPr>
        <p:grpSpPr>
          <a:xfrm>
            <a:off x="6663055" y="2356485"/>
            <a:ext cx="3429000" cy="2425700"/>
            <a:chOff x="0" y="0"/>
            <a:chExt cx="2160" cy="1528"/>
          </a:xfrm>
        </p:grpSpPr>
        <p:sp>
          <p:nvSpPr>
            <p:cNvPr id="4" name="直接连接符 175118"/>
            <p:cNvSpPr/>
            <p:nvPr/>
          </p:nvSpPr>
          <p:spPr>
            <a:xfrm flipV="1">
              <a:off x="0" y="184"/>
              <a:ext cx="2080" cy="1344"/>
            </a:xfrm>
            <a:prstGeom prst="line">
              <a:avLst/>
            </a:prstGeom>
            <a:ln w="25400" cap="flat" cmpd="sng">
              <a:solidFill>
                <a:srgbClr val="FF0000"/>
              </a:solidFill>
              <a:prstDash val="solid"/>
              <a:round/>
              <a:headEnd type="none" w="med" len="med"/>
              <a:tailEnd type="none" w="med" len="med"/>
            </a:ln>
          </p:spPr>
        </p:sp>
        <p:sp>
          <p:nvSpPr>
            <p:cNvPr id="175119" name="文本框 175119"/>
            <p:cNvSpPr txBox="1"/>
            <p:nvPr/>
          </p:nvSpPr>
          <p:spPr>
            <a:xfrm>
              <a:off x="1966" y="0"/>
              <a:ext cx="194" cy="212"/>
            </a:xfrm>
            <a:prstGeom prst="rect">
              <a:avLst/>
            </a:prstGeom>
            <a:noFill/>
            <a:ln w="9525">
              <a:noFill/>
            </a:ln>
          </p:spPr>
          <p:txBody>
            <a:bodyPr wrap="none" anchor="t">
              <a:spAutoFit/>
            </a:bodyPr>
            <a:lstStyle/>
            <a:p>
              <a:r>
                <a:rPr lang="en-US" altLang="zh-CN" sz="1600">
                  <a:solidFill>
                    <a:srgbClr val="FF0066"/>
                  </a:solidFill>
                  <a:latin typeface="Times New Roman" panose="02020603050405020304" pitchFamily="18" charset="0"/>
                  <a:ea typeface="宋体" panose="02010600030101010101" pitchFamily="2" charset="-122"/>
                </a:rPr>
                <a:t>T</a:t>
              </a:r>
              <a:endParaRPr lang="en-US" altLang="zh-CN" sz="1600">
                <a:latin typeface="Times New Roman" panose="02020603050405020304" pitchFamily="18" charset="0"/>
                <a:ea typeface="宋体" panose="02010600030101010101" pitchFamily="2" charset="-122"/>
              </a:endParaRPr>
            </a:p>
          </p:txBody>
        </p:sp>
      </p:grpSp>
      <p:grpSp>
        <p:nvGrpSpPr>
          <p:cNvPr id="175121" name="组合 175120"/>
          <p:cNvGrpSpPr/>
          <p:nvPr/>
        </p:nvGrpSpPr>
        <p:grpSpPr>
          <a:xfrm>
            <a:off x="9025255" y="3321685"/>
            <a:ext cx="319088" cy="533400"/>
            <a:chOff x="0" y="0"/>
            <a:chExt cx="201" cy="336"/>
          </a:xfrm>
        </p:grpSpPr>
        <p:sp>
          <p:nvSpPr>
            <p:cNvPr id="5" name="直接连接符 175121"/>
            <p:cNvSpPr/>
            <p:nvPr/>
          </p:nvSpPr>
          <p:spPr>
            <a:xfrm>
              <a:off x="0" y="0"/>
              <a:ext cx="0" cy="336"/>
            </a:xfrm>
            <a:prstGeom prst="line">
              <a:avLst/>
            </a:prstGeom>
            <a:ln w="19050" cap="flat" cmpd="sng">
              <a:solidFill>
                <a:srgbClr val="FF0000"/>
              </a:solidFill>
              <a:prstDash val="solid"/>
              <a:round/>
              <a:headEnd type="triangle" w="sm" len="med"/>
              <a:tailEnd type="triangle" w="sm" len="med"/>
            </a:ln>
          </p:spPr>
        </p:sp>
        <p:graphicFrame>
          <p:nvGraphicFramePr>
            <p:cNvPr id="175122" name="对象 175122"/>
            <p:cNvGraphicFramePr>
              <a:graphicFrameLocks noChangeAspect="1"/>
            </p:cNvGraphicFramePr>
            <p:nvPr/>
          </p:nvGraphicFramePr>
          <p:xfrm>
            <a:off x="18" y="96"/>
            <a:ext cx="183" cy="183"/>
          </p:xfrm>
          <a:graphic>
            <a:graphicData uri="http://schemas.openxmlformats.org/presentationml/2006/ole">
              <mc:AlternateContent xmlns:mc="http://schemas.openxmlformats.org/markup-compatibility/2006">
                <mc:Choice xmlns:v="urn:schemas-microsoft-com:vml" Requires="v">
                  <p:oleObj spid="_x0000_s10360" r:id="rId8" imgW="292100" imgH="292100" progId="Equation.3">
                    <p:embed/>
                  </p:oleObj>
                </mc:Choice>
                <mc:Fallback>
                  <p:oleObj r:id="rId8" imgW="292100" imgH="292100" progId="Equation.3">
                    <p:embed/>
                    <p:pic>
                      <p:nvPicPr>
                        <p:cNvPr id="0" name="图片 3695"/>
                        <p:cNvPicPr/>
                        <p:nvPr/>
                      </p:nvPicPr>
                      <p:blipFill>
                        <a:blip r:embed="rId9"/>
                        <a:stretch>
                          <a:fillRect/>
                        </a:stretch>
                      </p:blipFill>
                      <p:spPr>
                        <a:xfrm>
                          <a:off x="18" y="96"/>
                          <a:ext cx="183" cy="183"/>
                        </a:xfrm>
                        <a:prstGeom prst="rect">
                          <a:avLst/>
                        </a:prstGeom>
                        <a:noFill/>
                        <a:ln w="38100">
                          <a:noFill/>
                          <a:miter/>
                        </a:ln>
                      </p:spPr>
                    </p:pic>
                  </p:oleObj>
                </mc:Fallback>
              </mc:AlternateContent>
            </a:graphicData>
          </a:graphic>
        </p:graphicFrame>
      </p:grpSp>
      <p:grpSp>
        <p:nvGrpSpPr>
          <p:cNvPr id="175124" name="组合 175123"/>
          <p:cNvGrpSpPr/>
          <p:nvPr/>
        </p:nvGrpSpPr>
        <p:grpSpPr>
          <a:xfrm>
            <a:off x="9482455" y="3016885"/>
            <a:ext cx="328613" cy="838200"/>
            <a:chOff x="0" y="0"/>
            <a:chExt cx="207" cy="528"/>
          </a:xfrm>
        </p:grpSpPr>
        <p:sp>
          <p:nvSpPr>
            <p:cNvPr id="6" name="直接连接符 175124"/>
            <p:cNvSpPr/>
            <p:nvPr/>
          </p:nvSpPr>
          <p:spPr>
            <a:xfrm>
              <a:off x="0" y="0"/>
              <a:ext cx="0" cy="528"/>
            </a:xfrm>
            <a:prstGeom prst="line">
              <a:avLst/>
            </a:prstGeom>
            <a:ln w="19050" cap="flat" cmpd="sng">
              <a:solidFill>
                <a:schemeClr val="accent2"/>
              </a:solidFill>
              <a:prstDash val="solid"/>
              <a:round/>
              <a:headEnd type="triangle" w="sm" len="med"/>
              <a:tailEnd type="triangle" w="sm" len="med"/>
            </a:ln>
          </p:spPr>
        </p:sp>
        <p:graphicFrame>
          <p:nvGraphicFramePr>
            <p:cNvPr id="175125" name="对象 175125"/>
            <p:cNvGraphicFramePr>
              <a:graphicFrameLocks noChangeAspect="1"/>
            </p:cNvGraphicFramePr>
            <p:nvPr/>
          </p:nvGraphicFramePr>
          <p:xfrm>
            <a:off x="8" y="208"/>
            <a:ext cx="199" cy="183"/>
          </p:xfrm>
          <a:graphic>
            <a:graphicData uri="http://schemas.openxmlformats.org/presentationml/2006/ole">
              <mc:AlternateContent xmlns:mc="http://schemas.openxmlformats.org/markup-compatibility/2006">
                <mc:Choice xmlns:v="urn:schemas-microsoft-com:vml" Requires="v">
                  <p:oleObj spid="_x0000_s10361" r:id="rId10" imgW="317500" imgH="292100" progId="Equation.3">
                    <p:embed/>
                  </p:oleObj>
                </mc:Choice>
                <mc:Fallback>
                  <p:oleObj r:id="rId10" imgW="317500" imgH="292100" progId="Equation.3">
                    <p:embed/>
                    <p:pic>
                      <p:nvPicPr>
                        <p:cNvPr id="0" name="图片 3692"/>
                        <p:cNvPicPr/>
                        <p:nvPr/>
                      </p:nvPicPr>
                      <p:blipFill>
                        <a:blip r:embed="rId11"/>
                        <a:stretch>
                          <a:fillRect/>
                        </a:stretch>
                      </p:blipFill>
                      <p:spPr>
                        <a:xfrm>
                          <a:off x="8" y="208"/>
                          <a:ext cx="199" cy="183"/>
                        </a:xfrm>
                        <a:prstGeom prst="rect">
                          <a:avLst/>
                        </a:prstGeom>
                        <a:noFill/>
                        <a:ln w="38100">
                          <a:noFill/>
                          <a:miter/>
                        </a:ln>
                      </p:spPr>
                    </p:pic>
                  </p:oleObj>
                </mc:Fallback>
              </mc:AlternateContent>
            </a:graphicData>
          </a:graphic>
        </p:graphicFrame>
      </p:grpSp>
      <p:grpSp>
        <p:nvGrpSpPr>
          <p:cNvPr id="175127" name="组合 175126"/>
          <p:cNvGrpSpPr/>
          <p:nvPr/>
        </p:nvGrpSpPr>
        <p:grpSpPr>
          <a:xfrm>
            <a:off x="9634855" y="3016885"/>
            <a:ext cx="514350" cy="304800"/>
            <a:chOff x="0" y="0"/>
            <a:chExt cx="324" cy="192"/>
          </a:xfrm>
        </p:grpSpPr>
        <p:graphicFrame>
          <p:nvGraphicFramePr>
            <p:cNvPr id="7" name="对象 175127"/>
            <p:cNvGraphicFramePr>
              <a:graphicFrameLocks noChangeAspect="1"/>
            </p:cNvGraphicFramePr>
            <p:nvPr/>
          </p:nvGraphicFramePr>
          <p:xfrm>
            <a:off x="37" y="48"/>
            <a:ext cx="287" cy="128"/>
          </p:xfrm>
          <a:graphic>
            <a:graphicData uri="http://schemas.openxmlformats.org/presentationml/2006/ole">
              <mc:AlternateContent xmlns:mc="http://schemas.openxmlformats.org/markup-compatibility/2006">
                <mc:Choice xmlns:v="urn:schemas-microsoft-com:vml" Requires="v">
                  <p:oleObj spid="_x0000_s10362" r:id="rId12" imgW="876300" imgH="393700" progId="Equation.3">
                    <p:embed/>
                  </p:oleObj>
                </mc:Choice>
                <mc:Fallback>
                  <p:oleObj r:id="rId12" imgW="876300" imgH="393700" progId="Equation.3">
                    <p:embed/>
                    <p:pic>
                      <p:nvPicPr>
                        <p:cNvPr id="0" name="图片 3697"/>
                        <p:cNvPicPr/>
                        <p:nvPr/>
                      </p:nvPicPr>
                      <p:blipFill>
                        <a:blip r:embed="rId13"/>
                        <a:stretch>
                          <a:fillRect/>
                        </a:stretch>
                      </p:blipFill>
                      <p:spPr>
                        <a:xfrm>
                          <a:off x="37" y="48"/>
                          <a:ext cx="287" cy="128"/>
                        </a:xfrm>
                        <a:prstGeom prst="rect">
                          <a:avLst/>
                        </a:prstGeom>
                        <a:noFill/>
                        <a:ln w="38100">
                          <a:noFill/>
                          <a:miter/>
                        </a:ln>
                      </p:spPr>
                    </p:pic>
                  </p:oleObj>
                </mc:Fallback>
              </mc:AlternateContent>
            </a:graphicData>
          </a:graphic>
        </p:graphicFrame>
        <p:sp>
          <p:nvSpPr>
            <p:cNvPr id="175128" name="直接连接符 175128"/>
            <p:cNvSpPr/>
            <p:nvPr/>
          </p:nvSpPr>
          <p:spPr>
            <a:xfrm>
              <a:off x="0" y="0"/>
              <a:ext cx="0" cy="192"/>
            </a:xfrm>
            <a:prstGeom prst="line">
              <a:avLst/>
            </a:prstGeom>
            <a:ln w="9525" cap="flat" cmpd="sng">
              <a:solidFill>
                <a:schemeClr val="tx1"/>
              </a:solidFill>
              <a:prstDash val="solid"/>
              <a:round/>
              <a:headEnd type="triangle" w="sm" len="med"/>
              <a:tailEnd type="triangle" w="sm" len="med"/>
            </a:ln>
          </p:spPr>
        </p:sp>
      </p:grpSp>
      <p:sp>
        <p:nvSpPr>
          <p:cNvPr id="175130" name="文本框 175129"/>
          <p:cNvSpPr txBox="1"/>
          <p:nvPr/>
        </p:nvSpPr>
        <p:spPr>
          <a:xfrm>
            <a:off x="6924993" y="4464685"/>
            <a:ext cx="361950" cy="304800"/>
          </a:xfrm>
          <a:prstGeom prst="rect">
            <a:avLst/>
          </a:prstGeom>
          <a:noFill/>
          <a:ln w="9525">
            <a:noFill/>
          </a:ln>
        </p:spPr>
        <p:txBody>
          <a:bodyPr wrap="none" anchor="t">
            <a:spAutoFit/>
          </a:bodyPr>
          <a:lstStyle/>
          <a:p>
            <a:r>
              <a:rPr lang="zh-CN" altLang="en-US" sz="1400">
                <a:solidFill>
                  <a:srgbClr val="FF0066"/>
                </a:solidFill>
                <a:latin typeface="Times New Roman" panose="02020603050405020304" pitchFamily="18" charset="0"/>
                <a:ea typeface="宋体" panose="02010600030101010101" pitchFamily="2" charset="-122"/>
              </a:rPr>
              <a:t>）</a:t>
            </a:r>
            <a:endParaRPr lang="zh-CN" altLang="en-US" sz="1400">
              <a:latin typeface="Times New Roman" panose="02020603050405020304" pitchFamily="18" charset="0"/>
              <a:ea typeface="宋体" panose="02010600030101010101" pitchFamily="2" charset="-122"/>
            </a:endParaRPr>
          </a:p>
        </p:txBody>
      </p:sp>
      <p:grpSp>
        <p:nvGrpSpPr>
          <p:cNvPr id="175131" name="组合 175130"/>
          <p:cNvGrpSpPr/>
          <p:nvPr/>
        </p:nvGrpSpPr>
        <p:grpSpPr>
          <a:xfrm>
            <a:off x="6129655" y="2102485"/>
            <a:ext cx="4343400" cy="2971800"/>
            <a:chOff x="0" y="0"/>
            <a:chExt cx="2736" cy="1872"/>
          </a:xfrm>
        </p:grpSpPr>
        <p:sp>
          <p:nvSpPr>
            <p:cNvPr id="8" name="直接连接符 175131"/>
            <p:cNvSpPr/>
            <p:nvPr/>
          </p:nvSpPr>
          <p:spPr>
            <a:xfrm>
              <a:off x="0" y="1632"/>
              <a:ext cx="2736" cy="16"/>
            </a:xfrm>
            <a:prstGeom prst="line">
              <a:avLst/>
            </a:prstGeom>
            <a:ln w="25400" cap="flat" cmpd="sng">
              <a:solidFill>
                <a:schemeClr val="tx1"/>
              </a:solidFill>
              <a:prstDash val="solid"/>
              <a:round/>
              <a:headEnd type="none" w="med" len="med"/>
              <a:tailEnd type="triangle" w="sm" len="lg"/>
            </a:ln>
          </p:spPr>
        </p:sp>
        <p:sp>
          <p:nvSpPr>
            <p:cNvPr id="175132" name="直接连接符 175132"/>
            <p:cNvSpPr/>
            <p:nvPr/>
          </p:nvSpPr>
          <p:spPr>
            <a:xfrm flipV="1">
              <a:off x="240" y="0"/>
              <a:ext cx="0" cy="1872"/>
            </a:xfrm>
            <a:prstGeom prst="line">
              <a:avLst/>
            </a:prstGeom>
            <a:ln w="25400" cap="flat" cmpd="sng">
              <a:solidFill>
                <a:schemeClr val="tx1"/>
              </a:solidFill>
              <a:prstDash val="solid"/>
              <a:round/>
              <a:headEnd type="none" w="med" len="med"/>
              <a:tailEnd type="triangle" w="sm" len="lg"/>
            </a:ln>
          </p:spPr>
        </p:sp>
        <p:graphicFrame>
          <p:nvGraphicFramePr>
            <p:cNvPr id="175133" name="对象 175133"/>
            <p:cNvGraphicFramePr>
              <a:graphicFrameLocks noChangeAspect="1"/>
            </p:cNvGraphicFramePr>
            <p:nvPr/>
          </p:nvGraphicFramePr>
          <p:xfrm>
            <a:off x="2577" y="1706"/>
            <a:ext cx="141" cy="134"/>
          </p:xfrm>
          <a:graphic>
            <a:graphicData uri="http://schemas.openxmlformats.org/presentationml/2006/ole">
              <mc:AlternateContent xmlns:mc="http://schemas.openxmlformats.org/markup-compatibility/2006">
                <mc:Choice xmlns:v="urn:schemas-microsoft-com:vml" Requires="v">
                  <p:oleObj spid="_x0000_s10363" r:id="rId14" imgW="254000" imgH="241300" progId="Equation.3">
                    <p:embed/>
                  </p:oleObj>
                </mc:Choice>
                <mc:Fallback>
                  <p:oleObj r:id="rId14" imgW="254000" imgH="241300" progId="Equation.3">
                    <p:embed/>
                    <p:pic>
                      <p:nvPicPr>
                        <p:cNvPr id="0" name="图片 3705"/>
                        <p:cNvPicPr/>
                        <p:nvPr/>
                      </p:nvPicPr>
                      <p:blipFill>
                        <a:blip r:embed="rId15"/>
                        <a:stretch>
                          <a:fillRect/>
                        </a:stretch>
                      </p:blipFill>
                      <p:spPr>
                        <a:xfrm>
                          <a:off x="2577" y="1706"/>
                          <a:ext cx="141" cy="134"/>
                        </a:xfrm>
                        <a:prstGeom prst="rect">
                          <a:avLst/>
                        </a:prstGeom>
                        <a:noFill/>
                        <a:ln w="38100">
                          <a:noFill/>
                          <a:miter/>
                        </a:ln>
                      </p:spPr>
                    </p:pic>
                  </p:oleObj>
                </mc:Fallback>
              </mc:AlternateContent>
            </a:graphicData>
          </a:graphic>
        </p:graphicFrame>
        <p:graphicFrame>
          <p:nvGraphicFramePr>
            <p:cNvPr id="175134" name="对象 175134"/>
            <p:cNvGraphicFramePr>
              <a:graphicFrameLocks noChangeAspect="1"/>
            </p:cNvGraphicFramePr>
            <p:nvPr/>
          </p:nvGraphicFramePr>
          <p:xfrm>
            <a:off x="81" y="16"/>
            <a:ext cx="141" cy="175"/>
          </p:xfrm>
          <a:graphic>
            <a:graphicData uri="http://schemas.openxmlformats.org/presentationml/2006/ole">
              <mc:AlternateContent xmlns:mc="http://schemas.openxmlformats.org/markup-compatibility/2006">
                <mc:Choice xmlns:v="urn:schemas-microsoft-com:vml" Requires="v">
                  <p:oleObj spid="_x0000_s10364" r:id="rId16" imgW="254000" imgH="317500" progId="Equation.3">
                    <p:embed/>
                  </p:oleObj>
                </mc:Choice>
                <mc:Fallback>
                  <p:oleObj r:id="rId16" imgW="254000" imgH="317500" progId="Equation.3">
                    <p:embed/>
                    <p:pic>
                      <p:nvPicPr>
                        <p:cNvPr id="0" name="图片 3712"/>
                        <p:cNvPicPr/>
                        <p:nvPr/>
                      </p:nvPicPr>
                      <p:blipFill>
                        <a:blip r:embed="rId17"/>
                        <a:stretch>
                          <a:fillRect/>
                        </a:stretch>
                      </p:blipFill>
                      <p:spPr>
                        <a:xfrm>
                          <a:off x="81" y="16"/>
                          <a:ext cx="141" cy="175"/>
                        </a:xfrm>
                        <a:prstGeom prst="rect">
                          <a:avLst/>
                        </a:prstGeom>
                        <a:noFill/>
                        <a:ln w="38100">
                          <a:noFill/>
                          <a:miter/>
                        </a:ln>
                      </p:spPr>
                    </p:pic>
                  </p:oleObj>
                </mc:Fallback>
              </mc:AlternateContent>
            </a:graphicData>
          </a:graphic>
        </p:graphicFrame>
        <p:graphicFrame>
          <p:nvGraphicFramePr>
            <p:cNvPr id="175135" name="对象 175135"/>
            <p:cNvGraphicFramePr>
              <a:graphicFrameLocks noChangeAspect="1"/>
            </p:cNvGraphicFramePr>
            <p:nvPr/>
          </p:nvGraphicFramePr>
          <p:xfrm>
            <a:off x="92" y="1665"/>
            <a:ext cx="120" cy="134"/>
          </p:xfrm>
          <a:graphic>
            <a:graphicData uri="http://schemas.openxmlformats.org/presentationml/2006/ole">
              <mc:AlternateContent xmlns:mc="http://schemas.openxmlformats.org/markup-compatibility/2006">
                <mc:Choice xmlns:v="urn:schemas-microsoft-com:vml" Requires="v">
                  <p:oleObj spid="_x0000_s10365" r:id="rId18" imgW="215900" imgH="241300" progId="Equation.3">
                    <p:embed/>
                  </p:oleObj>
                </mc:Choice>
                <mc:Fallback>
                  <p:oleObj r:id="rId18" imgW="215900" imgH="241300" progId="Equation.3">
                    <p:embed/>
                    <p:pic>
                      <p:nvPicPr>
                        <p:cNvPr id="0" name="图片 3701"/>
                        <p:cNvPicPr/>
                        <p:nvPr/>
                      </p:nvPicPr>
                      <p:blipFill>
                        <a:blip r:embed="rId19"/>
                        <a:stretch>
                          <a:fillRect/>
                        </a:stretch>
                      </p:blipFill>
                      <p:spPr>
                        <a:xfrm>
                          <a:off x="92" y="1665"/>
                          <a:ext cx="120" cy="134"/>
                        </a:xfrm>
                        <a:prstGeom prst="rect">
                          <a:avLst/>
                        </a:prstGeom>
                        <a:noFill/>
                        <a:ln w="38100">
                          <a:noFill/>
                          <a:miter/>
                        </a:ln>
                      </p:spPr>
                    </p:pic>
                  </p:oleObj>
                </mc:Fallback>
              </mc:AlternateContent>
            </a:graphicData>
          </a:graphic>
        </p:graphicFrame>
      </p:grpSp>
      <p:graphicFrame>
        <p:nvGraphicFramePr>
          <p:cNvPr id="175137" name="对象 175136"/>
          <p:cNvGraphicFramePr>
            <a:graphicFrameLocks noChangeAspect="1"/>
          </p:cNvGraphicFramePr>
          <p:nvPr/>
        </p:nvGraphicFramePr>
        <p:xfrm>
          <a:off x="7120255" y="4478973"/>
          <a:ext cx="209550" cy="188912"/>
        </p:xfrm>
        <a:graphic>
          <a:graphicData uri="http://schemas.openxmlformats.org/presentationml/2006/ole">
            <mc:AlternateContent xmlns:mc="http://schemas.openxmlformats.org/markup-compatibility/2006">
              <mc:Choice xmlns:v="urn:schemas-microsoft-com:vml" Requires="v">
                <p:oleObj spid="_x0000_s10366" r:id="rId20" imgW="266700" imgH="241300" progId="Equation.3">
                  <p:embed/>
                </p:oleObj>
              </mc:Choice>
              <mc:Fallback>
                <p:oleObj r:id="rId20" imgW="266700" imgH="241300" progId="Equation.3">
                  <p:embed/>
                  <p:pic>
                    <p:nvPicPr>
                      <p:cNvPr id="0" name="图片 3702"/>
                      <p:cNvPicPr/>
                      <p:nvPr/>
                    </p:nvPicPr>
                    <p:blipFill>
                      <a:blip r:embed="rId21"/>
                      <a:stretch>
                        <a:fillRect/>
                      </a:stretch>
                    </p:blipFill>
                    <p:spPr>
                      <a:xfrm>
                        <a:off x="7120255" y="4478973"/>
                        <a:ext cx="209550" cy="188912"/>
                      </a:xfrm>
                      <a:prstGeom prst="rect">
                        <a:avLst/>
                      </a:prstGeom>
                      <a:noFill/>
                      <a:ln w="38100">
                        <a:noFill/>
                        <a:miter/>
                      </a:ln>
                    </p:spPr>
                  </p:pic>
                </p:oleObj>
              </mc:Fallback>
            </mc:AlternateContent>
          </a:graphicData>
        </a:graphic>
      </p:graphicFrame>
      <p:grpSp>
        <p:nvGrpSpPr>
          <p:cNvPr id="175138" name="组合 175137"/>
          <p:cNvGrpSpPr/>
          <p:nvPr/>
        </p:nvGrpSpPr>
        <p:grpSpPr>
          <a:xfrm>
            <a:off x="8060055" y="3855085"/>
            <a:ext cx="838200" cy="266700"/>
            <a:chOff x="0" y="0"/>
            <a:chExt cx="528" cy="168"/>
          </a:xfrm>
        </p:grpSpPr>
        <p:graphicFrame>
          <p:nvGraphicFramePr>
            <p:cNvPr id="9" name="对象 175138"/>
            <p:cNvGraphicFramePr>
              <a:graphicFrameLocks noChangeAspect="1"/>
            </p:cNvGraphicFramePr>
            <p:nvPr/>
          </p:nvGraphicFramePr>
          <p:xfrm>
            <a:off x="176" y="41"/>
            <a:ext cx="192" cy="127"/>
          </p:xfrm>
          <a:graphic>
            <a:graphicData uri="http://schemas.openxmlformats.org/presentationml/2006/ole">
              <mc:AlternateContent xmlns:mc="http://schemas.openxmlformats.org/markup-compatibility/2006">
                <mc:Choice xmlns:v="urn:schemas-microsoft-com:vml" Requires="v">
                  <p:oleObj spid="_x0000_s10367" r:id="rId22" imgW="457200" imgH="304800" progId="Equation.3">
                    <p:embed/>
                  </p:oleObj>
                </mc:Choice>
                <mc:Fallback>
                  <p:oleObj r:id="rId22" imgW="457200" imgH="304800" progId="Equation.3">
                    <p:embed/>
                    <p:pic>
                      <p:nvPicPr>
                        <p:cNvPr id="0" name="图片 3707"/>
                        <p:cNvPicPr/>
                        <p:nvPr/>
                      </p:nvPicPr>
                      <p:blipFill>
                        <a:blip r:embed="rId23"/>
                        <a:stretch>
                          <a:fillRect/>
                        </a:stretch>
                      </p:blipFill>
                      <p:spPr>
                        <a:xfrm>
                          <a:off x="176" y="41"/>
                          <a:ext cx="192" cy="127"/>
                        </a:xfrm>
                        <a:prstGeom prst="rect">
                          <a:avLst/>
                        </a:prstGeom>
                        <a:noFill/>
                        <a:ln w="38100">
                          <a:noFill/>
                          <a:miter/>
                        </a:ln>
                      </p:spPr>
                    </p:pic>
                  </p:oleObj>
                </mc:Fallback>
              </mc:AlternateContent>
            </a:graphicData>
          </a:graphic>
        </p:graphicFrame>
        <p:sp>
          <p:nvSpPr>
            <p:cNvPr id="175139" name="直接连接符 175139"/>
            <p:cNvSpPr/>
            <p:nvPr/>
          </p:nvSpPr>
          <p:spPr>
            <a:xfrm>
              <a:off x="0" y="0"/>
              <a:ext cx="528" cy="0"/>
            </a:xfrm>
            <a:prstGeom prst="line">
              <a:avLst/>
            </a:prstGeom>
            <a:ln w="19050" cap="flat" cmpd="sng">
              <a:solidFill>
                <a:srgbClr val="006600"/>
              </a:solidFill>
              <a:prstDash val="solid"/>
              <a:round/>
              <a:headEnd type="none" w="med" len="med"/>
              <a:tailEnd type="none" w="med" len="med"/>
            </a:ln>
          </p:spPr>
        </p:sp>
      </p:grpSp>
      <p:sp>
        <p:nvSpPr>
          <p:cNvPr id="175141" name="文本框 175140"/>
          <p:cNvSpPr txBox="1"/>
          <p:nvPr/>
        </p:nvSpPr>
        <p:spPr>
          <a:xfrm>
            <a:off x="2624455" y="2102485"/>
            <a:ext cx="3505200" cy="519113"/>
          </a:xfrm>
          <a:prstGeom prst="rect">
            <a:avLst/>
          </a:prstGeom>
          <a:noFill/>
          <a:ln w="9525">
            <a:noFill/>
          </a:ln>
        </p:spPr>
        <p:txBody>
          <a:bodyPr anchor="t">
            <a:spAutoFit/>
          </a:bodyPr>
          <a:lstStyle/>
          <a:p>
            <a:pPr>
              <a:spcBef>
                <a:spcPct val="50000"/>
              </a:spcBef>
            </a:pPr>
            <a:r>
              <a:rPr lang="zh-CN" altLang="en-US" sz="2800" b="1">
                <a:solidFill>
                  <a:schemeClr val="accent2"/>
                </a:solidFill>
                <a:latin typeface="Times New Roman" panose="02020603050405020304" pitchFamily="18" charset="0"/>
                <a:ea typeface="黑体" panose="02010609060101010101" charset="-122"/>
              </a:rPr>
              <a:t>几何意义</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如图</a:t>
            </a:r>
            <a:r>
              <a:rPr lang="en-US" altLang="zh-CN" sz="2800" b="1">
                <a:latin typeface="宋体" panose="02010600030101010101" pitchFamily="2" charset="-122"/>
                <a:ea typeface="宋体" panose="02010600030101010101" pitchFamily="2" charset="-122"/>
              </a:rPr>
              <a:t>)</a:t>
            </a:r>
            <a:endParaRPr lang="en-US" altLang="zh-CN" sz="2800" b="1">
              <a:solidFill>
                <a:schemeClr val="accent2"/>
              </a:solidFill>
              <a:latin typeface="Times New Roman" panose="02020603050405020304" pitchFamily="18" charset="0"/>
              <a:ea typeface="黑体" panose="02010609060101010101" charset="-122"/>
            </a:endParaRPr>
          </a:p>
        </p:txBody>
      </p:sp>
      <p:graphicFrame>
        <p:nvGraphicFramePr>
          <p:cNvPr id="175142" name="对象 175141"/>
          <p:cNvGraphicFramePr>
            <a:graphicFrameLocks noChangeAspect="1"/>
          </p:cNvGraphicFramePr>
          <p:nvPr/>
        </p:nvGraphicFramePr>
        <p:xfrm>
          <a:off x="2713355" y="2864485"/>
          <a:ext cx="3111500" cy="2159000"/>
        </p:xfrm>
        <a:graphic>
          <a:graphicData uri="http://schemas.openxmlformats.org/presentationml/2006/ole">
            <mc:AlternateContent xmlns:mc="http://schemas.openxmlformats.org/markup-compatibility/2006">
              <mc:Choice xmlns:v="urn:schemas-microsoft-com:vml" Requires="v">
                <p:oleObj spid="_x0000_s10368" r:id="rId24" imgW="3111500" imgH="2159000" progId="Equation.3">
                  <p:embed/>
                </p:oleObj>
              </mc:Choice>
              <mc:Fallback>
                <p:oleObj r:id="rId24" imgW="3111500" imgH="2159000" progId="Equation.3">
                  <p:embed/>
                  <p:pic>
                    <p:nvPicPr>
                      <p:cNvPr id="0" name="图片 3704"/>
                      <p:cNvPicPr/>
                      <p:nvPr/>
                    </p:nvPicPr>
                    <p:blipFill>
                      <a:blip r:embed="rId25"/>
                      <a:stretch>
                        <a:fillRect/>
                      </a:stretch>
                    </p:blipFill>
                    <p:spPr>
                      <a:xfrm>
                        <a:off x="2713355" y="2864485"/>
                        <a:ext cx="3111500" cy="2159000"/>
                      </a:xfrm>
                      <a:prstGeom prst="rect">
                        <a:avLst/>
                      </a:prstGeom>
                      <a:noFill/>
                      <a:ln w="38100">
                        <a:noFill/>
                        <a:miter/>
                      </a:ln>
                    </p:spPr>
                  </p:pic>
                </p:oleObj>
              </mc:Fallback>
            </mc:AlternateContent>
          </a:graphicData>
        </a:graphic>
      </p:graphicFrame>
      <p:grpSp>
        <p:nvGrpSpPr>
          <p:cNvPr id="175143" name="组合 175142"/>
          <p:cNvGrpSpPr/>
          <p:nvPr/>
        </p:nvGrpSpPr>
        <p:grpSpPr>
          <a:xfrm>
            <a:off x="8547418" y="3016885"/>
            <a:ext cx="800100" cy="2044700"/>
            <a:chOff x="0" y="0"/>
            <a:chExt cx="504" cy="1288"/>
          </a:xfrm>
        </p:grpSpPr>
        <p:grpSp>
          <p:nvGrpSpPr>
            <p:cNvPr id="10" name="组合 175143"/>
            <p:cNvGrpSpPr/>
            <p:nvPr/>
          </p:nvGrpSpPr>
          <p:grpSpPr>
            <a:xfrm>
              <a:off x="0" y="0"/>
              <a:ext cx="504" cy="1288"/>
              <a:chOff x="0" y="0"/>
              <a:chExt cx="504" cy="1288"/>
            </a:xfrm>
          </p:grpSpPr>
          <p:graphicFrame>
            <p:nvGraphicFramePr>
              <p:cNvPr id="175144" name="对象 175144"/>
              <p:cNvGraphicFramePr>
                <a:graphicFrameLocks noChangeAspect="1"/>
              </p:cNvGraphicFramePr>
              <p:nvPr/>
            </p:nvGraphicFramePr>
            <p:xfrm>
              <a:off x="0" y="1080"/>
              <a:ext cx="504" cy="208"/>
            </p:xfrm>
            <a:graphic>
              <a:graphicData uri="http://schemas.openxmlformats.org/presentationml/2006/ole">
                <mc:AlternateContent xmlns:mc="http://schemas.openxmlformats.org/markup-compatibility/2006">
                  <mc:Choice xmlns:v="urn:schemas-microsoft-com:vml" Requires="v">
                    <p:oleObj spid="_x0000_s10369" r:id="rId26" imgW="800100" imgH="330200" progId="Equation.3">
                      <p:embed/>
                    </p:oleObj>
                  </mc:Choice>
                  <mc:Fallback>
                    <p:oleObj r:id="rId26" imgW="800100" imgH="330200" progId="Equation.3">
                      <p:embed/>
                      <p:pic>
                        <p:nvPicPr>
                          <p:cNvPr id="0" name="图片 3708"/>
                          <p:cNvPicPr/>
                          <p:nvPr/>
                        </p:nvPicPr>
                        <p:blipFill>
                          <a:blip r:embed="rId27"/>
                          <a:stretch>
                            <a:fillRect/>
                          </a:stretch>
                        </p:blipFill>
                        <p:spPr>
                          <a:xfrm>
                            <a:off x="0" y="1080"/>
                            <a:ext cx="504" cy="208"/>
                          </a:xfrm>
                          <a:prstGeom prst="rect">
                            <a:avLst/>
                          </a:prstGeom>
                          <a:noFill/>
                          <a:ln w="38100">
                            <a:noFill/>
                            <a:miter/>
                          </a:ln>
                        </p:spPr>
                      </p:pic>
                    </p:oleObj>
                  </mc:Fallback>
                </mc:AlternateContent>
              </a:graphicData>
            </a:graphic>
          </p:graphicFrame>
          <p:sp>
            <p:nvSpPr>
              <p:cNvPr id="175145" name="直接连接符 175145"/>
              <p:cNvSpPr/>
              <p:nvPr/>
            </p:nvSpPr>
            <p:spPr>
              <a:xfrm>
                <a:off x="213" y="0"/>
                <a:ext cx="0" cy="1056"/>
              </a:xfrm>
              <a:prstGeom prst="line">
                <a:avLst/>
              </a:prstGeom>
              <a:ln w="19050" cap="flat" cmpd="sng">
                <a:solidFill>
                  <a:schemeClr val="tx1"/>
                </a:solidFill>
                <a:prstDash val="solid"/>
                <a:round/>
                <a:headEnd type="none" w="med" len="med"/>
                <a:tailEnd type="none" w="med" len="med"/>
              </a:ln>
            </p:spPr>
          </p:sp>
        </p:grpSp>
        <p:sp>
          <p:nvSpPr>
            <p:cNvPr id="175146" name="文本框 175146"/>
            <p:cNvSpPr txBox="1"/>
            <p:nvPr/>
          </p:nvSpPr>
          <p:spPr>
            <a:xfrm>
              <a:off x="50" y="64"/>
              <a:ext cx="251" cy="212"/>
            </a:xfrm>
            <a:prstGeom prst="rect">
              <a:avLst/>
            </a:prstGeom>
            <a:noFill/>
            <a:ln w="9525">
              <a:noFill/>
            </a:ln>
          </p:spPr>
          <p:txBody>
            <a:bodyPr wrap="none" anchor="t">
              <a:spAutoFit/>
            </a:bodyPr>
            <a:lstStyle/>
            <a:p>
              <a:r>
                <a:rPr lang="en-US" altLang="zh-CN" sz="1600">
                  <a:latin typeface="Times New Roman" panose="02020603050405020304" pitchFamily="18" charset="0"/>
                  <a:ea typeface="宋体" panose="02010600030101010101" pitchFamily="2" charset="-122"/>
                </a:rPr>
                <a:t> P </a:t>
              </a:r>
            </a:p>
          </p:txBody>
        </p:sp>
      </p:grpSp>
      <p:graphicFrame>
        <p:nvGraphicFramePr>
          <p:cNvPr id="175148" name="对象 175147"/>
          <p:cNvGraphicFramePr>
            <a:graphicFrameLocks noChangeAspect="1"/>
          </p:cNvGraphicFramePr>
          <p:nvPr/>
        </p:nvGraphicFramePr>
        <p:xfrm>
          <a:off x="2700655" y="5226685"/>
          <a:ext cx="6122988" cy="1066800"/>
        </p:xfrm>
        <a:graphic>
          <a:graphicData uri="http://schemas.openxmlformats.org/presentationml/2006/ole">
            <mc:AlternateContent xmlns:mc="http://schemas.openxmlformats.org/markup-compatibility/2006">
              <mc:Choice xmlns:v="urn:schemas-microsoft-com:vml" Requires="v">
                <p:oleObj spid="_x0000_s10370" r:id="rId28" imgW="6121400" imgH="1066800" progId="Equation.3">
                  <p:embed/>
                </p:oleObj>
              </mc:Choice>
              <mc:Fallback>
                <p:oleObj r:id="rId28" imgW="6121400" imgH="1066800" progId="Equation.3">
                  <p:embed/>
                  <p:pic>
                    <p:nvPicPr>
                      <p:cNvPr id="0" name="图片 3706"/>
                      <p:cNvPicPr/>
                      <p:nvPr/>
                    </p:nvPicPr>
                    <p:blipFill>
                      <a:blip r:embed="rId29"/>
                      <a:stretch>
                        <a:fillRect/>
                      </a:stretch>
                    </p:blipFill>
                    <p:spPr>
                      <a:xfrm>
                        <a:off x="2700655" y="5226685"/>
                        <a:ext cx="6122988" cy="10668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75141"/>
                                        </p:tgtEl>
                                        <p:attrNameLst>
                                          <p:attrName>style.visibility</p:attrName>
                                        </p:attrNameLst>
                                      </p:cBhvr>
                                      <p:to>
                                        <p:strVal val="visible"/>
                                      </p:to>
                                    </p:set>
                                    <p:animEffect transition="in" filter="wipe(left)">
                                      <p:cBhvr>
                                        <p:cTn id="7" dur="80"/>
                                        <p:tgtEl>
                                          <p:spTgt spid="175141"/>
                                        </p:tgtEl>
                                      </p:cBhvr>
                                    </p:animEffect>
                                  </p:childTnLst>
                                </p:cTn>
                              </p:par>
                            </p:childTnLst>
                          </p:cTn>
                        </p:par>
                        <p:par>
                          <p:cTn id="8" fill="hold">
                            <p:stCondLst>
                              <p:cond delay="719"/>
                            </p:stCondLst>
                            <p:childTnLst>
                              <p:par>
                                <p:cTn id="9" presetID="22" presetClass="entr" presetSubtype="8" fill="hold" nodeType="afterEffect">
                                  <p:stCondLst>
                                    <p:cond delay="0"/>
                                  </p:stCondLst>
                                  <p:childTnLst>
                                    <p:set>
                                      <p:cBhvr>
                                        <p:cTn id="10" dur="1" fill="hold">
                                          <p:stCondLst>
                                            <p:cond delay="0"/>
                                          </p:stCondLst>
                                        </p:cTn>
                                        <p:tgtEl>
                                          <p:spTgt spid="175131"/>
                                        </p:tgtEl>
                                        <p:attrNameLst>
                                          <p:attrName>style.visibility</p:attrName>
                                        </p:attrNameLst>
                                      </p:cBhvr>
                                      <p:to>
                                        <p:strVal val="visible"/>
                                      </p:to>
                                    </p:set>
                                    <p:animEffect transition="in" filter="wipe(left)">
                                      <p:cBhvr>
                                        <p:cTn id="11" dur="500"/>
                                        <p:tgtEl>
                                          <p:spTgt spid="175131"/>
                                        </p:tgtEl>
                                      </p:cBhvr>
                                    </p:animEffect>
                                  </p:childTnLst>
                                </p:cTn>
                              </p:par>
                            </p:childTnLst>
                          </p:cTn>
                        </p:par>
                        <p:par>
                          <p:cTn id="12" fill="hold">
                            <p:stCondLst>
                              <p:cond delay="1219"/>
                            </p:stCondLst>
                            <p:childTnLst>
                              <p:par>
                                <p:cTn id="13" presetID="22" presetClass="entr" presetSubtype="8" fill="hold" nodeType="afterEffect">
                                  <p:stCondLst>
                                    <p:cond delay="0"/>
                                  </p:stCondLst>
                                  <p:childTnLst>
                                    <p:set>
                                      <p:cBhvr>
                                        <p:cTn id="14" dur="1" fill="hold">
                                          <p:stCondLst>
                                            <p:cond delay="0"/>
                                          </p:stCondLst>
                                        </p:cTn>
                                        <p:tgtEl>
                                          <p:spTgt spid="175107"/>
                                        </p:tgtEl>
                                        <p:attrNameLst>
                                          <p:attrName>style.visibility</p:attrName>
                                        </p:attrNameLst>
                                      </p:cBhvr>
                                      <p:to>
                                        <p:strVal val="visible"/>
                                      </p:to>
                                    </p:set>
                                    <p:animEffect transition="in" filter="wipe(left)">
                                      <p:cBhvr>
                                        <p:cTn id="15" dur="500"/>
                                        <p:tgtEl>
                                          <p:spTgt spid="175107"/>
                                        </p:tgtEl>
                                      </p:cBhvr>
                                    </p:animEffect>
                                  </p:childTnLst>
                                </p:cTn>
                              </p:par>
                            </p:childTnLst>
                          </p:cTn>
                        </p:par>
                        <p:par>
                          <p:cTn id="16" fill="hold">
                            <p:stCondLst>
                              <p:cond delay="1719"/>
                            </p:stCondLst>
                            <p:childTnLst>
                              <p:par>
                                <p:cTn id="17" presetID="22" presetClass="entr" presetSubtype="4" fill="hold" nodeType="afterEffect">
                                  <p:stCondLst>
                                    <p:cond delay="0"/>
                                  </p:stCondLst>
                                  <p:childTnLst>
                                    <p:set>
                                      <p:cBhvr>
                                        <p:cTn id="18" dur="1" fill="hold">
                                          <p:stCondLst>
                                            <p:cond delay="0"/>
                                          </p:stCondLst>
                                        </p:cTn>
                                        <p:tgtEl>
                                          <p:spTgt spid="175110"/>
                                        </p:tgtEl>
                                        <p:attrNameLst>
                                          <p:attrName>style.visibility</p:attrName>
                                        </p:attrNameLst>
                                      </p:cBhvr>
                                      <p:to>
                                        <p:strVal val="visible"/>
                                      </p:to>
                                    </p:set>
                                    <p:animEffect transition="in" filter="wipe(down)">
                                      <p:cBhvr>
                                        <p:cTn id="19" dur="500"/>
                                        <p:tgtEl>
                                          <p:spTgt spid="175110"/>
                                        </p:tgtEl>
                                      </p:cBhvr>
                                    </p:animEffect>
                                  </p:childTnLst>
                                </p:cTn>
                              </p:par>
                            </p:childTnLst>
                          </p:cTn>
                        </p:par>
                        <p:par>
                          <p:cTn id="20" fill="hold">
                            <p:stCondLst>
                              <p:cond delay="2219"/>
                            </p:stCondLst>
                            <p:childTnLst>
                              <p:par>
                                <p:cTn id="21" presetID="22" presetClass="entr" presetSubtype="8" fill="hold" grpId="0" nodeType="afterEffect">
                                  <p:stCondLst>
                                    <p:cond delay="0"/>
                                  </p:stCondLst>
                                  <p:childTnLst>
                                    <p:set>
                                      <p:cBhvr>
                                        <p:cTn id="22" dur="1" fill="hold">
                                          <p:stCondLst>
                                            <p:cond delay="0"/>
                                          </p:stCondLst>
                                        </p:cTn>
                                        <p:tgtEl>
                                          <p:spTgt spid="175116"/>
                                        </p:tgtEl>
                                        <p:attrNameLst>
                                          <p:attrName>style.visibility</p:attrName>
                                        </p:attrNameLst>
                                      </p:cBhvr>
                                      <p:to>
                                        <p:strVal val="visible"/>
                                      </p:to>
                                    </p:set>
                                    <p:animEffect transition="in" filter="wipe(left)">
                                      <p:cBhvr>
                                        <p:cTn id="23" dur="500"/>
                                        <p:tgtEl>
                                          <p:spTgt spid="1751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75118"/>
                                        </p:tgtEl>
                                        <p:attrNameLst>
                                          <p:attrName>style.visibility</p:attrName>
                                        </p:attrNameLst>
                                      </p:cBhvr>
                                      <p:to>
                                        <p:strVal val="visible"/>
                                      </p:to>
                                    </p:set>
                                    <p:animEffect transition="in" filter="wipe(left)">
                                      <p:cBhvr>
                                        <p:cTn id="28" dur="500"/>
                                        <p:tgtEl>
                                          <p:spTgt spid="175118"/>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75130"/>
                                        </p:tgtEl>
                                        <p:attrNameLst>
                                          <p:attrName>style.visibility</p:attrName>
                                        </p:attrNameLst>
                                      </p:cBhvr>
                                      <p:to>
                                        <p:strVal val="visible"/>
                                      </p:to>
                                    </p:set>
                                    <p:animEffect transition="in" filter="wipe(left)">
                                      <p:cBhvr>
                                        <p:cTn id="32" dur="500"/>
                                        <p:tgtEl>
                                          <p:spTgt spid="175130"/>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175137"/>
                                        </p:tgtEl>
                                        <p:attrNameLst>
                                          <p:attrName>style.visibility</p:attrName>
                                        </p:attrNameLst>
                                      </p:cBhvr>
                                      <p:to>
                                        <p:strVal val="visible"/>
                                      </p:to>
                                    </p:set>
                                    <p:animEffect transition="in" filter="wipe(left)">
                                      <p:cBhvr>
                                        <p:cTn id="36" dur="500"/>
                                        <p:tgtEl>
                                          <p:spTgt spid="17513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75143"/>
                                        </p:tgtEl>
                                        <p:attrNameLst>
                                          <p:attrName>style.visibility</p:attrName>
                                        </p:attrNameLst>
                                      </p:cBhvr>
                                      <p:to>
                                        <p:strVal val="visible"/>
                                      </p:to>
                                    </p:set>
                                    <p:animEffect transition="in" filter="wipe(down)">
                                      <p:cBhvr>
                                        <p:cTn id="41" dur="500"/>
                                        <p:tgtEl>
                                          <p:spTgt spid="175143"/>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75117"/>
                                        </p:tgtEl>
                                        <p:attrNameLst>
                                          <p:attrName>style.visibility</p:attrName>
                                        </p:attrNameLst>
                                      </p:cBhvr>
                                      <p:to>
                                        <p:strVal val="visible"/>
                                      </p:to>
                                    </p:set>
                                    <p:animEffect transition="in" filter="wipe(left)">
                                      <p:cBhvr>
                                        <p:cTn id="45" dur="500"/>
                                        <p:tgtEl>
                                          <p:spTgt spid="17511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75138"/>
                                        </p:tgtEl>
                                        <p:attrNameLst>
                                          <p:attrName>style.visibility</p:attrName>
                                        </p:attrNameLst>
                                      </p:cBhvr>
                                      <p:to>
                                        <p:strVal val="visible"/>
                                      </p:to>
                                    </p:set>
                                    <p:animEffect transition="in" filter="wipe(left)">
                                      <p:cBhvr>
                                        <p:cTn id="50" dur="500"/>
                                        <p:tgtEl>
                                          <p:spTgt spid="17513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75113"/>
                                        </p:tgtEl>
                                        <p:attrNameLst>
                                          <p:attrName>style.visibility</p:attrName>
                                        </p:attrNameLst>
                                      </p:cBhvr>
                                      <p:to>
                                        <p:strVal val="visible"/>
                                      </p:to>
                                    </p:set>
                                    <p:animEffect transition="in" filter="wipe(left)">
                                      <p:cBhvr>
                                        <p:cTn id="55" dur="500"/>
                                        <p:tgtEl>
                                          <p:spTgt spid="175113"/>
                                        </p:tgtEl>
                                      </p:cBhvr>
                                    </p:animEffec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175115"/>
                                        </p:tgtEl>
                                        <p:attrNameLst>
                                          <p:attrName>style.visibility</p:attrName>
                                        </p:attrNameLst>
                                      </p:cBhvr>
                                      <p:to>
                                        <p:strVal val="visible"/>
                                      </p:to>
                                    </p:set>
                                    <p:animEffect transition="in" filter="wipe(left)">
                                      <p:cBhvr>
                                        <p:cTn id="59" dur="500"/>
                                        <p:tgtEl>
                                          <p:spTgt spid="175115"/>
                                        </p:tgtEl>
                                      </p:cBhvr>
                                    </p:animEffect>
                                  </p:childTnLst>
                                </p:cTn>
                              </p:par>
                            </p:childTnLst>
                          </p:cTn>
                        </p:par>
                        <p:par>
                          <p:cTn id="60" fill="hold">
                            <p:stCondLst>
                              <p:cond delay="1000"/>
                            </p:stCondLst>
                            <p:childTnLst>
                              <p:par>
                                <p:cTn id="61" presetID="16" presetClass="entr" presetSubtype="42" fill="hold" nodeType="afterEffect">
                                  <p:stCondLst>
                                    <p:cond delay="0"/>
                                  </p:stCondLst>
                                  <p:childTnLst>
                                    <p:set>
                                      <p:cBhvr>
                                        <p:cTn id="62" dur="1" fill="hold">
                                          <p:stCondLst>
                                            <p:cond delay="0"/>
                                          </p:stCondLst>
                                        </p:cTn>
                                        <p:tgtEl>
                                          <p:spTgt spid="175124"/>
                                        </p:tgtEl>
                                        <p:attrNameLst>
                                          <p:attrName>style.visibility</p:attrName>
                                        </p:attrNameLst>
                                      </p:cBhvr>
                                      <p:to>
                                        <p:strVal val="visible"/>
                                      </p:to>
                                    </p:set>
                                    <p:animEffect transition="in" filter="barn(outHorizontal)">
                                      <p:cBhvr>
                                        <p:cTn id="63" dur="500"/>
                                        <p:tgtEl>
                                          <p:spTgt spid="17512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75114"/>
                                        </p:tgtEl>
                                        <p:attrNameLst>
                                          <p:attrName>style.visibility</p:attrName>
                                        </p:attrNameLst>
                                      </p:cBhvr>
                                      <p:to>
                                        <p:strVal val="visible"/>
                                      </p:to>
                                    </p:set>
                                    <p:animEffect transition="in" filter="wipe(left)">
                                      <p:cBhvr>
                                        <p:cTn id="68" dur="500"/>
                                        <p:tgtEl>
                                          <p:spTgt spid="175114"/>
                                        </p:tgtEl>
                                      </p:cBhvr>
                                    </p:animEffect>
                                  </p:childTnLst>
                                </p:cTn>
                              </p:par>
                            </p:childTnLst>
                          </p:cTn>
                        </p:par>
                        <p:par>
                          <p:cTn id="69" fill="hold">
                            <p:stCondLst>
                              <p:cond delay="500"/>
                            </p:stCondLst>
                            <p:childTnLst>
                              <p:par>
                                <p:cTn id="70" presetID="16" presetClass="entr" presetSubtype="42" fill="hold" nodeType="afterEffect">
                                  <p:stCondLst>
                                    <p:cond delay="0"/>
                                  </p:stCondLst>
                                  <p:childTnLst>
                                    <p:set>
                                      <p:cBhvr>
                                        <p:cTn id="71" dur="1" fill="hold">
                                          <p:stCondLst>
                                            <p:cond delay="0"/>
                                          </p:stCondLst>
                                        </p:cTn>
                                        <p:tgtEl>
                                          <p:spTgt spid="175121"/>
                                        </p:tgtEl>
                                        <p:attrNameLst>
                                          <p:attrName>style.visibility</p:attrName>
                                        </p:attrNameLst>
                                      </p:cBhvr>
                                      <p:to>
                                        <p:strVal val="visible"/>
                                      </p:to>
                                    </p:set>
                                    <p:animEffect transition="in" filter="barn(outHorizontal)">
                                      <p:cBhvr>
                                        <p:cTn id="72" dur="500"/>
                                        <p:tgtEl>
                                          <p:spTgt spid="175121"/>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42" fill="hold" nodeType="clickEffect">
                                  <p:stCondLst>
                                    <p:cond delay="0"/>
                                  </p:stCondLst>
                                  <p:childTnLst>
                                    <p:set>
                                      <p:cBhvr>
                                        <p:cTn id="76" dur="1" fill="hold">
                                          <p:stCondLst>
                                            <p:cond delay="0"/>
                                          </p:stCondLst>
                                        </p:cTn>
                                        <p:tgtEl>
                                          <p:spTgt spid="175127"/>
                                        </p:tgtEl>
                                        <p:attrNameLst>
                                          <p:attrName>style.visibility</p:attrName>
                                        </p:attrNameLst>
                                      </p:cBhvr>
                                      <p:to>
                                        <p:strVal val="visible"/>
                                      </p:to>
                                    </p:set>
                                    <p:animEffect transition="in" filter="barn(outHorizontal)">
                                      <p:cBhvr>
                                        <p:cTn id="77" dur="500"/>
                                        <p:tgtEl>
                                          <p:spTgt spid="17512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75142"/>
                                        </p:tgtEl>
                                        <p:attrNameLst>
                                          <p:attrName>style.visibility</p:attrName>
                                        </p:attrNameLst>
                                      </p:cBhvr>
                                      <p:to>
                                        <p:strVal val="visible"/>
                                      </p:to>
                                    </p:set>
                                    <p:animEffect transition="in" filter="wipe(left)">
                                      <p:cBhvr>
                                        <p:cTn id="82" dur="500"/>
                                        <p:tgtEl>
                                          <p:spTgt spid="17514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75148"/>
                                        </p:tgtEl>
                                        <p:attrNameLst>
                                          <p:attrName>style.visibility</p:attrName>
                                        </p:attrNameLst>
                                      </p:cBhvr>
                                      <p:to>
                                        <p:strVal val="visible"/>
                                      </p:to>
                                    </p:set>
                                    <p:animEffect transition="in" filter="wipe(left)">
                                      <p:cBhvr>
                                        <p:cTn id="87" dur="500"/>
                                        <p:tgtEl>
                                          <p:spTgt spid="175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6" grpId="0" animBg="1"/>
      <p:bldP spid="175117" grpId="0" animBg="1"/>
      <p:bldP spid="175130" grpId="0" animBg="1"/>
      <p:bldP spid="1751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94740"/>
            <a:ext cx="10330815" cy="519493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微分的求法</a:t>
            </a:r>
          </a:p>
        </p:txBody>
      </p:sp>
      <p:sp>
        <p:nvSpPr>
          <p:cNvPr id="176129" name="标题 176129"/>
          <p:cNvSpPr>
            <a:spLocks noGrp="1"/>
          </p:cNvSpPr>
          <p:nvPr/>
        </p:nvSpPr>
        <p:spPr>
          <a:xfrm>
            <a:off x="2362200" y="1101725"/>
            <a:ext cx="7772400" cy="1143000"/>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a:lstStyle>
          <a:p>
            <a:pPr algn="l"/>
            <a:r>
              <a:rPr lang="zh-CN" altLang="en-US"/>
              <a:t>五、微分的求法</a:t>
            </a:r>
            <a:endParaRPr lang="zh-CN" altLang="en-US" sz="5400" b="0"/>
          </a:p>
        </p:txBody>
      </p:sp>
      <p:graphicFrame>
        <p:nvGraphicFramePr>
          <p:cNvPr id="176131" name="对象 176130"/>
          <p:cNvGraphicFramePr>
            <a:graphicFrameLocks noChangeAspect="1"/>
          </p:cNvGraphicFramePr>
          <p:nvPr/>
        </p:nvGraphicFramePr>
        <p:xfrm>
          <a:off x="3111500" y="2320925"/>
          <a:ext cx="2146300" cy="404813"/>
        </p:xfrm>
        <a:graphic>
          <a:graphicData uri="http://schemas.openxmlformats.org/presentationml/2006/ole">
            <mc:AlternateContent xmlns:mc="http://schemas.openxmlformats.org/markup-compatibility/2006">
              <mc:Choice xmlns:v="urn:schemas-microsoft-com:vml" Requires="v">
                <p:oleObj spid="_x0000_s11281" r:id="rId3" imgW="2144395" imgH="405765" progId="Equation.3">
                  <p:embed/>
                </p:oleObj>
              </mc:Choice>
              <mc:Fallback>
                <p:oleObj r:id="rId3" imgW="2144395" imgH="405765" progId="Equation.3">
                  <p:embed/>
                  <p:pic>
                    <p:nvPicPr>
                      <p:cNvPr id="0" name="图片 3710"/>
                      <p:cNvPicPr/>
                      <p:nvPr/>
                    </p:nvPicPr>
                    <p:blipFill>
                      <a:blip r:embed="rId4"/>
                      <a:stretch>
                        <a:fillRect/>
                      </a:stretch>
                    </p:blipFill>
                    <p:spPr>
                      <a:xfrm>
                        <a:off x="3111500" y="2320925"/>
                        <a:ext cx="2146300" cy="404813"/>
                      </a:xfrm>
                      <a:prstGeom prst="rect">
                        <a:avLst/>
                      </a:prstGeom>
                      <a:noFill/>
                      <a:ln w="38100">
                        <a:noFill/>
                        <a:miter/>
                      </a:ln>
                    </p:spPr>
                  </p:pic>
                </p:oleObj>
              </mc:Fallback>
            </mc:AlternateContent>
          </a:graphicData>
        </a:graphic>
      </p:graphicFrame>
      <p:sp>
        <p:nvSpPr>
          <p:cNvPr id="176132" name="文本框 176131"/>
          <p:cNvSpPr txBox="1"/>
          <p:nvPr/>
        </p:nvSpPr>
        <p:spPr>
          <a:xfrm>
            <a:off x="2362200" y="2854325"/>
            <a:ext cx="7467600" cy="519113"/>
          </a:xfrm>
          <a:prstGeom prst="rect">
            <a:avLst/>
          </a:prstGeom>
          <a:noFill/>
          <a:ln w="9525">
            <a:noFill/>
          </a:ln>
        </p:spPr>
        <p:txBody>
          <a:bodyPr anchor="t">
            <a:spAutoFit/>
          </a:bodyPr>
          <a:lstStyle/>
          <a:p>
            <a:pPr>
              <a:spcBef>
                <a:spcPct val="50000"/>
              </a:spcBef>
            </a:pPr>
            <a:r>
              <a:rPr lang="zh-CN" altLang="en-US" sz="2800" b="1">
                <a:solidFill>
                  <a:schemeClr val="accent2"/>
                </a:solidFill>
                <a:latin typeface="黑体" panose="02010609060101010101" charset="-122"/>
                <a:ea typeface="黑体" panose="02010609060101010101" charset="-122"/>
              </a:rPr>
              <a:t>求法</a:t>
            </a:r>
            <a:r>
              <a:rPr lang="en-US" altLang="zh-CN" sz="2800" b="1">
                <a:solidFill>
                  <a:schemeClr val="accent2"/>
                </a:solidFill>
                <a:latin typeface="黑体" panose="02010609060101010101" charset="-122"/>
                <a:ea typeface="黑体" panose="02010609060101010101" charset="-122"/>
              </a:rPr>
              <a:t>: </a:t>
            </a:r>
            <a:r>
              <a:rPr lang="zh-CN" altLang="en-US" sz="2800" b="1">
                <a:latin typeface="Times New Roman" panose="02020603050405020304" pitchFamily="18" charset="0"/>
                <a:ea typeface="宋体" panose="02010600030101010101" pitchFamily="2" charset="-122"/>
              </a:rPr>
              <a:t>计算函数的导数</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乘以自变量的微分</a:t>
            </a:r>
            <a:r>
              <a:rPr lang="en-US" altLang="zh-CN" sz="2800" b="1">
                <a:latin typeface="Times New Roman" panose="02020603050405020304" pitchFamily="18" charset="0"/>
                <a:ea typeface="宋体" panose="02010600030101010101" pitchFamily="2" charset="-122"/>
              </a:rPr>
              <a:t>.</a:t>
            </a:r>
          </a:p>
        </p:txBody>
      </p:sp>
      <p:sp>
        <p:nvSpPr>
          <p:cNvPr id="176133" name="文本框 176132"/>
          <p:cNvSpPr txBox="1"/>
          <p:nvPr/>
        </p:nvSpPr>
        <p:spPr>
          <a:xfrm>
            <a:off x="2438400" y="3554413"/>
            <a:ext cx="5029200" cy="519112"/>
          </a:xfrm>
          <a:prstGeom prst="rect">
            <a:avLst/>
          </a:prstGeom>
          <a:noFill/>
          <a:ln w="9525">
            <a:noFill/>
          </a:ln>
        </p:spPr>
        <p:txBody>
          <a:bodyPr anchor="t">
            <a:spAutoFit/>
          </a:bodyPr>
          <a:lstStyle/>
          <a:p>
            <a:pPr>
              <a:spcBef>
                <a:spcPct val="50000"/>
              </a:spcBef>
            </a:pPr>
            <a:r>
              <a:rPr lang="en-US" altLang="zh-CN" sz="2800" b="1">
                <a:solidFill>
                  <a:schemeClr val="accent2"/>
                </a:solidFill>
                <a:latin typeface="Times New Roman" panose="02020603050405020304" pitchFamily="18" charset="0"/>
                <a:ea typeface="宋体" panose="02010600030101010101" pitchFamily="2" charset="-122"/>
              </a:rPr>
              <a:t>1.</a:t>
            </a:r>
            <a:r>
              <a:rPr lang="zh-CN" altLang="en-US" sz="2800" b="1">
                <a:solidFill>
                  <a:schemeClr val="accent2"/>
                </a:solidFill>
                <a:latin typeface="Times New Roman" panose="02020603050405020304" pitchFamily="18" charset="0"/>
                <a:ea typeface="宋体" panose="02010600030101010101" pitchFamily="2" charset="-122"/>
              </a:rPr>
              <a:t>基本初等函数的微分公式</a:t>
            </a:r>
          </a:p>
        </p:txBody>
      </p:sp>
      <p:graphicFrame>
        <p:nvGraphicFramePr>
          <p:cNvPr id="176134" name="对象 176133"/>
          <p:cNvGraphicFramePr>
            <a:graphicFrameLocks noChangeAspect="1"/>
          </p:cNvGraphicFramePr>
          <p:nvPr/>
        </p:nvGraphicFramePr>
        <p:xfrm>
          <a:off x="2563813" y="4149725"/>
          <a:ext cx="7113587" cy="2033588"/>
        </p:xfrm>
        <a:graphic>
          <a:graphicData uri="http://schemas.openxmlformats.org/presentationml/2006/ole">
            <mc:AlternateContent xmlns:mc="http://schemas.openxmlformats.org/markup-compatibility/2006">
              <mc:Choice xmlns:v="urn:schemas-microsoft-com:vml" Requires="v">
                <p:oleObj spid="_x0000_s11282" r:id="rId5" imgW="7416800" imgH="2120900" progId="Equation.3">
                  <p:embed/>
                </p:oleObj>
              </mc:Choice>
              <mc:Fallback>
                <p:oleObj r:id="rId5" imgW="7416800" imgH="2120900" progId="Equation.3">
                  <p:embed/>
                  <p:pic>
                    <p:nvPicPr>
                      <p:cNvPr id="0" name="图片 3711"/>
                      <p:cNvPicPr/>
                      <p:nvPr/>
                    </p:nvPicPr>
                    <p:blipFill>
                      <a:blip r:embed="rId6"/>
                      <a:stretch>
                        <a:fillRect/>
                      </a:stretch>
                    </p:blipFill>
                    <p:spPr>
                      <a:xfrm>
                        <a:off x="2563813" y="4149725"/>
                        <a:ext cx="7113587" cy="2033588"/>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6131"/>
                                        </p:tgtEl>
                                        <p:attrNameLst>
                                          <p:attrName>style.visibility</p:attrName>
                                        </p:attrNameLst>
                                      </p:cBhvr>
                                      <p:to>
                                        <p:strVal val="visible"/>
                                      </p:to>
                                    </p:set>
                                    <p:animEffect transition="in" filter="wipe(left)">
                                      <p:cBhvr>
                                        <p:cTn id="7" dur="500"/>
                                        <p:tgtEl>
                                          <p:spTgt spid="176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76132"/>
                                        </p:tgtEl>
                                        <p:attrNameLst>
                                          <p:attrName>style.visibility</p:attrName>
                                        </p:attrNameLst>
                                      </p:cBhvr>
                                      <p:to>
                                        <p:strVal val="visible"/>
                                      </p:to>
                                    </p:set>
                                    <p:animEffect transition="in" filter="wipe(left)">
                                      <p:cBhvr>
                                        <p:cTn id="12" dur="80"/>
                                        <p:tgtEl>
                                          <p:spTgt spid="176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76133"/>
                                        </p:tgtEl>
                                        <p:attrNameLst>
                                          <p:attrName>style.visibility</p:attrName>
                                        </p:attrNameLst>
                                      </p:cBhvr>
                                      <p:to>
                                        <p:strVal val="visible"/>
                                      </p:to>
                                    </p:set>
                                    <p:animEffect transition="in" filter="wipe(left)">
                                      <p:cBhvr>
                                        <p:cTn id="17" dur="80"/>
                                        <p:tgtEl>
                                          <p:spTgt spid="176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6134"/>
                                        </p:tgtEl>
                                        <p:attrNameLst>
                                          <p:attrName>style.visibility</p:attrName>
                                        </p:attrNameLst>
                                      </p:cBhvr>
                                      <p:to>
                                        <p:strVal val="visible"/>
                                      </p:to>
                                    </p:set>
                                    <p:animEffect transition="in" filter="wipe(left)">
                                      <p:cBhvr>
                                        <p:cTn id="22" dur="500"/>
                                        <p:tgtEl>
                                          <p:spTgt spid="176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2" grpId="0" animBg="1"/>
      <p:bldP spid="1761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55370"/>
            <a:ext cx="10330815" cy="524319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微分的求法</a:t>
            </a:r>
          </a:p>
        </p:txBody>
      </p:sp>
      <p:graphicFrame>
        <p:nvGraphicFramePr>
          <p:cNvPr id="177153" name="对象 177153"/>
          <p:cNvGraphicFramePr>
            <a:graphicFrameLocks noChangeAspect="1"/>
          </p:cNvGraphicFramePr>
          <p:nvPr/>
        </p:nvGraphicFramePr>
        <p:xfrm>
          <a:off x="2654300" y="1055053"/>
          <a:ext cx="7491413" cy="3227387"/>
        </p:xfrm>
        <a:graphic>
          <a:graphicData uri="http://schemas.openxmlformats.org/presentationml/2006/ole">
            <mc:AlternateContent xmlns:mc="http://schemas.openxmlformats.org/markup-compatibility/2006">
              <mc:Choice xmlns:v="urn:schemas-microsoft-com:vml" Requires="v">
                <p:oleObj spid="_x0000_s12313" r:id="rId3" imgW="7810500" imgH="3365500" progId="Equation.3">
                  <p:embed/>
                </p:oleObj>
              </mc:Choice>
              <mc:Fallback>
                <p:oleObj r:id="rId3" imgW="7810500" imgH="3365500" progId="Equation.3">
                  <p:embed/>
                  <p:pic>
                    <p:nvPicPr>
                      <p:cNvPr id="0" name="图片 3709"/>
                      <p:cNvPicPr/>
                      <p:nvPr/>
                    </p:nvPicPr>
                    <p:blipFill>
                      <a:blip r:embed="rId4"/>
                      <a:stretch>
                        <a:fillRect/>
                      </a:stretch>
                    </p:blipFill>
                    <p:spPr>
                      <a:xfrm>
                        <a:off x="2654300" y="1055053"/>
                        <a:ext cx="7491413" cy="3227387"/>
                      </a:xfrm>
                      <a:prstGeom prst="rect">
                        <a:avLst/>
                      </a:prstGeom>
                      <a:noFill/>
                      <a:ln w="38100">
                        <a:noFill/>
                        <a:miter/>
                      </a:ln>
                    </p:spPr>
                  </p:pic>
                </p:oleObj>
              </mc:Fallback>
            </mc:AlternateContent>
          </a:graphicData>
        </a:graphic>
      </p:graphicFrame>
      <p:sp>
        <p:nvSpPr>
          <p:cNvPr id="177155" name="文本框 177154"/>
          <p:cNvSpPr txBox="1"/>
          <p:nvPr/>
        </p:nvSpPr>
        <p:spPr>
          <a:xfrm>
            <a:off x="2574925" y="4447540"/>
            <a:ext cx="6934200" cy="519113"/>
          </a:xfrm>
          <a:prstGeom prst="rect">
            <a:avLst/>
          </a:prstGeom>
          <a:noFill/>
          <a:ln w="9525">
            <a:noFill/>
          </a:ln>
        </p:spPr>
        <p:txBody>
          <a:bodyPr anchor="t">
            <a:spAutoFit/>
          </a:bodyPr>
          <a:lstStyle/>
          <a:p>
            <a:pPr>
              <a:spcBef>
                <a:spcPct val="50000"/>
              </a:spcBef>
            </a:pPr>
            <a:r>
              <a:rPr lang="en-US" altLang="zh-CN" sz="2800" b="1">
                <a:solidFill>
                  <a:schemeClr val="accent2"/>
                </a:solidFill>
                <a:latin typeface="Times New Roman" panose="02020603050405020304" pitchFamily="18" charset="0"/>
                <a:ea typeface="宋体" panose="02010600030101010101" pitchFamily="2" charset="-122"/>
              </a:rPr>
              <a:t>2. </a:t>
            </a:r>
            <a:r>
              <a:rPr lang="zh-CN" altLang="en-US" sz="2800" b="1">
                <a:solidFill>
                  <a:schemeClr val="accent2"/>
                </a:solidFill>
                <a:latin typeface="Times New Roman" panose="02020603050405020304" pitchFamily="18" charset="0"/>
                <a:ea typeface="宋体" panose="02010600030101010101" pitchFamily="2" charset="-122"/>
              </a:rPr>
              <a:t>函数和、差、积、商的微分法则</a:t>
            </a:r>
          </a:p>
        </p:txBody>
      </p:sp>
      <p:graphicFrame>
        <p:nvGraphicFramePr>
          <p:cNvPr id="177156" name="对象 177155"/>
          <p:cNvGraphicFramePr>
            <a:graphicFrameLocks noChangeAspect="1"/>
          </p:cNvGraphicFramePr>
          <p:nvPr/>
        </p:nvGraphicFramePr>
        <p:xfrm>
          <a:off x="2574925" y="4966970"/>
          <a:ext cx="6211888" cy="1358900"/>
        </p:xfrm>
        <a:graphic>
          <a:graphicData uri="http://schemas.openxmlformats.org/presentationml/2006/ole">
            <mc:AlternateContent xmlns:mc="http://schemas.openxmlformats.org/markup-compatibility/2006">
              <mc:Choice xmlns:v="urn:schemas-microsoft-com:vml" Requires="v">
                <p:oleObj spid="_x0000_s12314" r:id="rId5" imgW="6210300" imgH="1358900" progId="Equation.3">
                  <p:embed/>
                </p:oleObj>
              </mc:Choice>
              <mc:Fallback>
                <p:oleObj r:id="rId5" imgW="6210300" imgH="1358900" progId="Equation.3">
                  <p:embed/>
                  <p:pic>
                    <p:nvPicPr>
                      <p:cNvPr id="0" name="图片 3713"/>
                      <p:cNvPicPr/>
                      <p:nvPr/>
                    </p:nvPicPr>
                    <p:blipFill>
                      <a:blip r:embed="rId6"/>
                      <a:stretch>
                        <a:fillRect/>
                      </a:stretch>
                    </p:blipFill>
                    <p:spPr>
                      <a:xfrm>
                        <a:off x="2574925" y="4966970"/>
                        <a:ext cx="6211888" cy="1358900"/>
                      </a:xfrm>
                      <a:prstGeom prst="rect">
                        <a:avLst/>
                      </a:prstGeom>
                      <a:noFill/>
                      <a:ln w="38100">
                        <a:noFill/>
                        <a:miter/>
                      </a:ln>
                    </p:spPr>
                  </p:pic>
                </p:oleObj>
              </mc:Fallback>
            </mc:AlternateContent>
          </a:graphicData>
        </a:graphic>
      </p:graphicFrame>
      <p:graphicFrame>
        <p:nvGraphicFramePr>
          <p:cNvPr id="2" name="对象 177156"/>
          <p:cNvGraphicFramePr>
            <a:graphicFrameLocks noChangeAspect="1"/>
          </p:cNvGraphicFramePr>
          <p:nvPr/>
        </p:nvGraphicFramePr>
        <p:xfrm>
          <a:off x="6842125" y="3807778"/>
          <a:ext cx="463550" cy="212725"/>
        </p:xfrm>
        <a:graphic>
          <a:graphicData uri="http://schemas.openxmlformats.org/presentationml/2006/ole">
            <mc:AlternateContent xmlns:mc="http://schemas.openxmlformats.org/markup-compatibility/2006">
              <mc:Choice xmlns:v="urn:schemas-microsoft-com:vml" Requires="v">
                <p:oleObj spid="_x0000_s12315" r:id="rId7" imgW="520700" imgH="241300" progId="Equation.3">
                  <p:embed/>
                </p:oleObj>
              </mc:Choice>
              <mc:Fallback>
                <p:oleObj r:id="rId7" imgW="520700" imgH="241300" progId="Equation.3">
                  <p:embed/>
                  <p:pic>
                    <p:nvPicPr>
                      <p:cNvPr id="0" name="图片 3703"/>
                      <p:cNvPicPr/>
                      <p:nvPr/>
                    </p:nvPicPr>
                    <p:blipFill>
                      <a:blip r:embed="rId8"/>
                      <a:stretch>
                        <a:fillRect/>
                      </a:stretch>
                    </p:blipFill>
                    <p:spPr>
                      <a:xfrm>
                        <a:off x="6842125" y="3807778"/>
                        <a:ext cx="463550" cy="21272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77155"/>
                                        </p:tgtEl>
                                        <p:attrNameLst>
                                          <p:attrName>style.visibility</p:attrName>
                                        </p:attrNameLst>
                                      </p:cBhvr>
                                      <p:to>
                                        <p:strVal val="visible"/>
                                      </p:to>
                                    </p:set>
                                    <p:animEffect transition="in" filter="wipe(left)">
                                      <p:cBhvr>
                                        <p:cTn id="7" dur="80"/>
                                        <p:tgtEl>
                                          <p:spTgt spid="1771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7156"/>
                                        </p:tgtEl>
                                        <p:attrNameLst>
                                          <p:attrName>style.visibility</p:attrName>
                                        </p:attrNameLst>
                                      </p:cBhvr>
                                      <p:to>
                                        <p:strVal val="visible"/>
                                      </p:to>
                                    </p:set>
                                    <p:animEffect transition="in" filter="wipe(left)">
                                      <p:cBhvr>
                                        <p:cTn id="12" dur="500"/>
                                        <p:tgtEl>
                                          <p:spTgt spid="177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75690"/>
            <a:ext cx="10330815" cy="520382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微分的求法</a:t>
            </a:r>
          </a:p>
        </p:txBody>
      </p:sp>
      <p:sp>
        <p:nvSpPr>
          <p:cNvPr id="178177" name="文本框 178177"/>
          <p:cNvSpPr txBox="1"/>
          <p:nvPr/>
        </p:nvSpPr>
        <p:spPr>
          <a:xfrm>
            <a:off x="2735898" y="1081405"/>
            <a:ext cx="2057400" cy="519113"/>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2</a:t>
            </a:r>
            <a:endParaRPr lang="en-US" altLang="zh-CN" sz="2800" b="1">
              <a:latin typeface="Times New Roman" panose="02020603050405020304" pitchFamily="18" charset="0"/>
              <a:ea typeface="宋体" panose="02010600030101010101" pitchFamily="2" charset="-122"/>
            </a:endParaRPr>
          </a:p>
        </p:txBody>
      </p:sp>
      <p:sp>
        <p:nvSpPr>
          <p:cNvPr id="178179" name="文本框 178178"/>
          <p:cNvSpPr txBox="1"/>
          <p:nvPr/>
        </p:nvSpPr>
        <p:spPr>
          <a:xfrm>
            <a:off x="2735898" y="2072005"/>
            <a:ext cx="8382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p>
        </p:txBody>
      </p:sp>
      <p:graphicFrame>
        <p:nvGraphicFramePr>
          <p:cNvPr id="2" name="对象 178179"/>
          <p:cNvGraphicFramePr>
            <a:graphicFrameLocks noChangeAspect="1"/>
          </p:cNvGraphicFramePr>
          <p:nvPr/>
        </p:nvGraphicFramePr>
        <p:xfrm>
          <a:off x="3682048" y="1081405"/>
          <a:ext cx="3568700" cy="520700"/>
        </p:xfrm>
        <a:graphic>
          <a:graphicData uri="http://schemas.openxmlformats.org/presentationml/2006/ole">
            <mc:AlternateContent xmlns:mc="http://schemas.openxmlformats.org/markup-compatibility/2006">
              <mc:Choice xmlns:v="urn:schemas-microsoft-com:vml" Requires="v">
                <p:oleObj spid="_x0000_s13377" r:id="rId3" imgW="3567430" imgH="520700" progId="Equation.3">
                  <p:embed/>
                </p:oleObj>
              </mc:Choice>
              <mc:Fallback>
                <p:oleObj r:id="rId3" imgW="3567430" imgH="520700" progId="Equation.3">
                  <p:embed/>
                  <p:pic>
                    <p:nvPicPr>
                      <p:cNvPr id="0" name="图片 3714"/>
                      <p:cNvPicPr/>
                      <p:nvPr/>
                    </p:nvPicPr>
                    <p:blipFill>
                      <a:blip r:embed="rId4"/>
                      <a:stretch>
                        <a:fillRect/>
                      </a:stretch>
                    </p:blipFill>
                    <p:spPr>
                      <a:xfrm>
                        <a:off x="3682048" y="1081405"/>
                        <a:ext cx="3568700" cy="520700"/>
                      </a:xfrm>
                      <a:prstGeom prst="rect">
                        <a:avLst/>
                      </a:prstGeom>
                      <a:noFill/>
                      <a:ln w="38100">
                        <a:noFill/>
                        <a:miter/>
                      </a:ln>
                    </p:spPr>
                  </p:pic>
                </p:oleObj>
              </mc:Fallback>
            </mc:AlternateContent>
          </a:graphicData>
        </a:graphic>
      </p:graphicFrame>
      <p:graphicFrame>
        <p:nvGraphicFramePr>
          <p:cNvPr id="178181" name="对象 178180"/>
          <p:cNvGraphicFramePr>
            <a:graphicFrameLocks noChangeAspect="1"/>
          </p:cNvGraphicFramePr>
          <p:nvPr/>
        </p:nvGraphicFramePr>
        <p:xfrm>
          <a:off x="3574098" y="1843405"/>
          <a:ext cx="2514600" cy="1001713"/>
        </p:xfrm>
        <a:graphic>
          <a:graphicData uri="http://schemas.openxmlformats.org/presentationml/2006/ole">
            <mc:AlternateContent xmlns:mc="http://schemas.openxmlformats.org/markup-compatibility/2006">
              <mc:Choice xmlns:v="urn:schemas-microsoft-com:vml" Requires="v">
                <p:oleObj spid="_x0000_s13378" r:id="rId5" imgW="2513330" imgH="1002665" progId="Equation.3">
                  <p:embed/>
                </p:oleObj>
              </mc:Choice>
              <mc:Fallback>
                <p:oleObj r:id="rId5" imgW="2513330" imgH="1002665" progId="Equation.3">
                  <p:embed/>
                  <p:pic>
                    <p:nvPicPr>
                      <p:cNvPr id="0" name="图片 3715"/>
                      <p:cNvPicPr/>
                      <p:nvPr/>
                    </p:nvPicPr>
                    <p:blipFill>
                      <a:blip r:embed="rId6"/>
                      <a:stretch>
                        <a:fillRect/>
                      </a:stretch>
                    </p:blipFill>
                    <p:spPr>
                      <a:xfrm>
                        <a:off x="3574098" y="1843405"/>
                        <a:ext cx="2514600" cy="1001713"/>
                      </a:xfrm>
                      <a:prstGeom prst="rect">
                        <a:avLst/>
                      </a:prstGeom>
                      <a:noFill/>
                      <a:ln w="38100">
                        <a:noFill/>
                        <a:miter/>
                      </a:ln>
                    </p:spPr>
                  </p:pic>
                </p:oleObj>
              </mc:Fallback>
            </mc:AlternateContent>
          </a:graphicData>
        </a:graphic>
      </p:graphicFrame>
      <p:graphicFrame>
        <p:nvGraphicFramePr>
          <p:cNvPr id="178182" name="对象 178181"/>
          <p:cNvGraphicFramePr>
            <a:graphicFrameLocks noChangeAspect="1"/>
          </p:cNvGraphicFramePr>
          <p:nvPr/>
        </p:nvGraphicFramePr>
        <p:xfrm>
          <a:off x="6698298" y="1843405"/>
          <a:ext cx="2921000" cy="1001713"/>
        </p:xfrm>
        <a:graphic>
          <a:graphicData uri="http://schemas.openxmlformats.org/presentationml/2006/ole">
            <mc:AlternateContent xmlns:mc="http://schemas.openxmlformats.org/markup-compatibility/2006">
              <mc:Choice xmlns:v="urn:schemas-microsoft-com:vml" Requires="v">
                <p:oleObj spid="_x0000_s13379" r:id="rId7" imgW="2919730" imgH="1002665" progId="Equation.3">
                  <p:embed/>
                </p:oleObj>
              </mc:Choice>
              <mc:Fallback>
                <p:oleObj r:id="rId7" imgW="2919730" imgH="1002665" progId="Equation.3">
                  <p:embed/>
                  <p:pic>
                    <p:nvPicPr>
                      <p:cNvPr id="0" name="图片 3731"/>
                      <p:cNvPicPr/>
                      <p:nvPr/>
                    </p:nvPicPr>
                    <p:blipFill>
                      <a:blip r:embed="rId8"/>
                      <a:stretch>
                        <a:fillRect/>
                      </a:stretch>
                    </p:blipFill>
                    <p:spPr>
                      <a:xfrm>
                        <a:off x="6698298" y="1843405"/>
                        <a:ext cx="2921000" cy="1001713"/>
                      </a:xfrm>
                      <a:prstGeom prst="rect">
                        <a:avLst/>
                      </a:prstGeom>
                      <a:noFill/>
                      <a:ln w="38100">
                        <a:noFill/>
                        <a:miter/>
                      </a:ln>
                    </p:spPr>
                  </p:pic>
                </p:oleObj>
              </mc:Fallback>
            </mc:AlternateContent>
          </a:graphicData>
        </a:graphic>
      </p:graphicFrame>
      <p:sp>
        <p:nvSpPr>
          <p:cNvPr id="178183" name="文本框 178182"/>
          <p:cNvSpPr txBox="1"/>
          <p:nvPr/>
        </p:nvSpPr>
        <p:spPr>
          <a:xfrm>
            <a:off x="2735898" y="3138805"/>
            <a:ext cx="2057400" cy="519113"/>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3</a:t>
            </a:r>
            <a:endParaRPr lang="en-US" altLang="zh-CN" sz="2800" b="1">
              <a:latin typeface="Times New Roman" panose="02020603050405020304" pitchFamily="18" charset="0"/>
              <a:ea typeface="宋体" panose="02010600030101010101" pitchFamily="2" charset="-122"/>
            </a:endParaRPr>
          </a:p>
        </p:txBody>
      </p:sp>
      <p:sp>
        <p:nvSpPr>
          <p:cNvPr id="178184" name="文本框 178183"/>
          <p:cNvSpPr txBox="1"/>
          <p:nvPr/>
        </p:nvSpPr>
        <p:spPr>
          <a:xfrm>
            <a:off x="2735898" y="3824605"/>
            <a:ext cx="8382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p>
        </p:txBody>
      </p:sp>
      <p:graphicFrame>
        <p:nvGraphicFramePr>
          <p:cNvPr id="178185" name="对象 178184"/>
          <p:cNvGraphicFramePr>
            <a:graphicFrameLocks noChangeAspect="1"/>
          </p:cNvGraphicFramePr>
          <p:nvPr/>
        </p:nvGraphicFramePr>
        <p:xfrm>
          <a:off x="3726498" y="3164205"/>
          <a:ext cx="3479800" cy="469900"/>
        </p:xfrm>
        <a:graphic>
          <a:graphicData uri="http://schemas.openxmlformats.org/presentationml/2006/ole">
            <mc:AlternateContent xmlns:mc="http://schemas.openxmlformats.org/markup-compatibility/2006">
              <mc:Choice xmlns:v="urn:schemas-microsoft-com:vml" Requires="v">
                <p:oleObj spid="_x0000_s13380" r:id="rId9" imgW="3479800" imgH="469900" progId="Equation.3">
                  <p:embed/>
                </p:oleObj>
              </mc:Choice>
              <mc:Fallback>
                <p:oleObj r:id="rId9" imgW="3479800" imgH="469900" progId="Equation.3">
                  <p:embed/>
                  <p:pic>
                    <p:nvPicPr>
                      <p:cNvPr id="0" name="图片 3716"/>
                      <p:cNvPicPr/>
                      <p:nvPr/>
                    </p:nvPicPr>
                    <p:blipFill>
                      <a:blip r:embed="rId10"/>
                      <a:stretch>
                        <a:fillRect/>
                      </a:stretch>
                    </p:blipFill>
                    <p:spPr>
                      <a:xfrm>
                        <a:off x="3726498" y="3164205"/>
                        <a:ext cx="3479800" cy="469900"/>
                      </a:xfrm>
                      <a:prstGeom prst="rect">
                        <a:avLst/>
                      </a:prstGeom>
                      <a:noFill/>
                      <a:ln w="38100">
                        <a:noFill/>
                        <a:miter/>
                      </a:ln>
                    </p:spPr>
                  </p:pic>
                </p:oleObj>
              </mc:Fallback>
            </mc:AlternateContent>
          </a:graphicData>
        </a:graphic>
      </p:graphicFrame>
      <p:graphicFrame>
        <p:nvGraphicFramePr>
          <p:cNvPr id="178186" name="对象 178185"/>
          <p:cNvGraphicFramePr>
            <a:graphicFrameLocks noChangeAspect="1"/>
          </p:cNvGraphicFramePr>
          <p:nvPr/>
        </p:nvGraphicFramePr>
        <p:xfrm>
          <a:off x="3521710" y="3888105"/>
          <a:ext cx="5310188" cy="469900"/>
        </p:xfrm>
        <a:graphic>
          <a:graphicData uri="http://schemas.openxmlformats.org/presentationml/2006/ole">
            <mc:AlternateContent xmlns:mc="http://schemas.openxmlformats.org/markup-compatibility/2006">
              <mc:Choice xmlns:v="urn:schemas-microsoft-com:vml" Requires="v">
                <p:oleObj spid="_x0000_s13381" r:id="rId11" imgW="5308600" imgH="469900" progId="Equation.3">
                  <p:embed/>
                </p:oleObj>
              </mc:Choice>
              <mc:Fallback>
                <p:oleObj r:id="rId11" imgW="5308600" imgH="469900" progId="Equation.3">
                  <p:embed/>
                  <p:pic>
                    <p:nvPicPr>
                      <p:cNvPr id="0" name="图片 3730"/>
                      <p:cNvPicPr/>
                      <p:nvPr/>
                    </p:nvPicPr>
                    <p:blipFill>
                      <a:blip r:embed="rId12"/>
                      <a:stretch>
                        <a:fillRect/>
                      </a:stretch>
                    </p:blipFill>
                    <p:spPr>
                      <a:xfrm>
                        <a:off x="3521710" y="3888105"/>
                        <a:ext cx="5310188" cy="469900"/>
                      </a:xfrm>
                      <a:prstGeom prst="rect">
                        <a:avLst/>
                      </a:prstGeom>
                      <a:noFill/>
                      <a:ln w="38100">
                        <a:noFill/>
                        <a:miter/>
                      </a:ln>
                    </p:spPr>
                  </p:pic>
                </p:oleObj>
              </mc:Fallback>
            </mc:AlternateContent>
          </a:graphicData>
        </a:graphic>
      </p:graphicFrame>
      <p:graphicFrame>
        <p:nvGraphicFramePr>
          <p:cNvPr id="178187" name="对象 178186"/>
          <p:cNvGraphicFramePr>
            <a:graphicFrameLocks noChangeAspect="1"/>
          </p:cNvGraphicFramePr>
          <p:nvPr/>
        </p:nvGraphicFramePr>
        <p:xfrm>
          <a:off x="3269298" y="4662805"/>
          <a:ext cx="5767387" cy="469900"/>
        </p:xfrm>
        <a:graphic>
          <a:graphicData uri="http://schemas.openxmlformats.org/presentationml/2006/ole">
            <mc:AlternateContent xmlns:mc="http://schemas.openxmlformats.org/markup-compatibility/2006">
              <mc:Choice xmlns:v="urn:schemas-microsoft-com:vml" Requires="v">
                <p:oleObj spid="_x0000_s13382" r:id="rId13" imgW="5765800" imgH="469900" progId="Equation.3">
                  <p:embed/>
                </p:oleObj>
              </mc:Choice>
              <mc:Fallback>
                <p:oleObj r:id="rId13" imgW="5765800" imgH="469900" progId="Equation.3">
                  <p:embed/>
                  <p:pic>
                    <p:nvPicPr>
                      <p:cNvPr id="0" name="图片 3732"/>
                      <p:cNvPicPr/>
                      <p:nvPr/>
                    </p:nvPicPr>
                    <p:blipFill>
                      <a:blip r:embed="rId14"/>
                      <a:stretch>
                        <a:fillRect/>
                      </a:stretch>
                    </p:blipFill>
                    <p:spPr>
                      <a:xfrm>
                        <a:off x="3269298" y="4662805"/>
                        <a:ext cx="5767387" cy="469900"/>
                      </a:xfrm>
                      <a:prstGeom prst="rect">
                        <a:avLst/>
                      </a:prstGeom>
                      <a:noFill/>
                      <a:ln w="38100">
                        <a:noFill/>
                        <a:miter/>
                      </a:ln>
                    </p:spPr>
                  </p:pic>
                </p:oleObj>
              </mc:Fallback>
            </mc:AlternateContent>
          </a:graphicData>
        </a:graphic>
      </p:graphicFrame>
      <p:graphicFrame>
        <p:nvGraphicFramePr>
          <p:cNvPr id="178188" name="对象 178187"/>
          <p:cNvGraphicFramePr>
            <a:graphicFrameLocks noChangeAspect="1"/>
          </p:cNvGraphicFramePr>
          <p:nvPr/>
        </p:nvGraphicFramePr>
        <p:xfrm>
          <a:off x="3269298" y="5348605"/>
          <a:ext cx="6529387" cy="469900"/>
        </p:xfrm>
        <a:graphic>
          <a:graphicData uri="http://schemas.openxmlformats.org/presentationml/2006/ole">
            <mc:AlternateContent xmlns:mc="http://schemas.openxmlformats.org/markup-compatibility/2006">
              <mc:Choice xmlns:v="urn:schemas-microsoft-com:vml" Requires="v">
                <p:oleObj spid="_x0000_s13383" r:id="rId15" imgW="6527800" imgH="469900" progId="Equation.3">
                  <p:embed/>
                </p:oleObj>
              </mc:Choice>
              <mc:Fallback>
                <p:oleObj r:id="rId15" imgW="6527800" imgH="469900" progId="Equation.3">
                  <p:embed/>
                  <p:pic>
                    <p:nvPicPr>
                      <p:cNvPr id="0" name="图片 3717"/>
                      <p:cNvPicPr/>
                      <p:nvPr/>
                    </p:nvPicPr>
                    <p:blipFill>
                      <a:blip r:embed="rId16"/>
                      <a:stretch>
                        <a:fillRect/>
                      </a:stretch>
                    </p:blipFill>
                    <p:spPr>
                      <a:xfrm>
                        <a:off x="3269298" y="5348605"/>
                        <a:ext cx="6529387" cy="469900"/>
                      </a:xfrm>
                      <a:prstGeom prst="rect">
                        <a:avLst/>
                      </a:prstGeom>
                      <a:noFill/>
                      <a:ln w="38100">
                        <a:noFill/>
                        <a:miter/>
                      </a:ln>
                    </p:spPr>
                  </p:pic>
                </p:oleObj>
              </mc:Fallback>
            </mc:AlternateContent>
          </a:graphicData>
        </a:graphic>
      </p:graphicFrame>
      <p:graphicFrame>
        <p:nvGraphicFramePr>
          <p:cNvPr id="178189" name="对象 178188"/>
          <p:cNvGraphicFramePr>
            <a:graphicFrameLocks noChangeAspect="1"/>
          </p:cNvGraphicFramePr>
          <p:nvPr/>
        </p:nvGraphicFramePr>
        <p:xfrm>
          <a:off x="3932238" y="5809615"/>
          <a:ext cx="3975100" cy="469900"/>
        </p:xfrm>
        <a:graphic>
          <a:graphicData uri="http://schemas.openxmlformats.org/presentationml/2006/ole">
            <mc:AlternateContent xmlns:mc="http://schemas.openxmlformats.org/markup-compatibility/2006">
              <mc:Choice xmlns:v="urn:schemas-microsoft-com:vml" Requires="v">
                <p:oleObj spid="_x0000_s13384" r:id="rId17" imgW="3975100" imgH="469900" progId="Equation.3">
                  <p:embed/>
                </p:oleObj>
              </mc:Choice>
              <mc:Fallback>
                <p:oleObj r:id="rId17" imgW="3975100" imgH="469900" progId="Equation.3">
                  <p:embed/>
                  <p:pic>
                    <p:nvPicPr>
                      <p:cNvPr id="0" name="图片 3727"/>
                      <p:cNvPicPr/>
                      <p:nvPr/>
                    </p:nvPicPr>
                    <p:blipFill>
                      <a:blip r:embed="rId18"/>
                      <a:stretch>
                        <a:fillRect/>
                      </a:stretch>
                    </p:blipFill>
                    <p:spPr>
                      <a:xfrm>
                        <a:off x="3932238" y="5809615"/>
                        <a:ext cx="3975100" cy="4699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8179"/>
                                        </p:tgtEl>
                                        <p:attrNameLst>
                                          <p:attrName>style.visibility</p:attrName>
                                        </p:attrNameLst>
                                      </p:cBhvr>
                                      <p:to>
                                        <p:strVal val="visible"/>
                                      </p:to>
                                    </p:set>
                                    <p:animEffect transition="in" filter="wipe(left)">
                                      <p:cBhvr>
                                        <p:cTn id="7" dur="500"/>
                                        <p:tgtEl>
                                          <p:spTgt spid="1781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8181"/>
                                        </p:tgtEl>
                                        <p:attrNameLst>
                                          <p:attrName>style.visibility</p:attrName>
                                        </p:attrNameLst>
                                      </p:cBhvr>
                                      <p:to>
                                        <p:strVal val="visible"/>
                                      </p:to>
                                    </p:set>
                                    <p:animEffect transition="in" filter="wipe(left)">
                                      <p:cBhvr>
                                        <p:cTn id="12" dur="500"/>
                                        <p:tgtEl>
                                          <p:spTgt spid="1781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8182"/>
                                        </p:tgtEl>
                                        <p:attrNameLst>
                                          <p:attrName>style.visibility</p:attrName>
                                        </p:attrNameLst>
                                      </p:cBhvr>
                                      <p:to>
                                        <p:strVal val="visible"/>
                                      </p:to>
                                    </p:set>
                                    <p:animEffect transition="in" filter="wipe(left)">
                                      <p:cBhvr>
                                        <p:cTn id="17" dur="500"/>
                                        <p:tgtEl>
                                          <p:spTgt spid="1781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8183"/>
                                        </p:tgtEl>
                                        <p:attrNameLst>
                                          <p:attrName>style.visibility</p:attrName>
                                        </p:attrNameLst>
                                      </p:cBhvr>
                                      <p:to>
                                        <p:strVal val="visible"/>
                                      </p:to>
                                    </p:set>
                                    <p:animEffect transition="in" filter="wipe(left)">
                                      <p:cBhvr>
                                        <p:cTn id="22" dur="500"/>
                                        <p:tgtEl>
                                          <p:spTgt spid="178183"/>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78185"/>
                                        </p:tgtEl>
                                        <p:attrNameLst>
                                          <p:attrName>style.visibility</p:attrName>
                                        </p:attrNameLst>
                                      </p:cBhvr>
                                      <p:to>
                                        <p:strVal val="visible"/>
                                      </p:to>
                                    </p:set>
                                    <p:animEffect transition="in" filter="wipe(left)">
                                      <p:cBhvr>
                                        <p:cTn id="26" dur="500"/>
                                        <p:tgtEl>
                                          <p:spTgt spid="17818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78184"/>
                                        </p:tgtEl>
                                        <p:attrNameLst>
                                          <p:attrName>style.visibility</p:attrName>
                                        </p:attrNameLst>
                                      </p:cBhvr>
                                      <p:to>
                                        <p:strVal val="visible"/>
                                      </p:to>
                                    </p:set>
                                    <p:animEffect transition="in" filter="wipe(left)">
                                      <p:cBhvr>
                                        <p:cTn id="31" dur="500"/>
                                        <p:tgtEl>
                                          <p:spTgt spid="17818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78186"/>
                                        </p:tgtEl>
                                        <p:attrNameLst>
                                          <p:attrName>style.visibility</p:attrName>
                                        </p:attrNameLst>
                                      </p:cBhvr>
                                      <p:to>
                                        <p:strVal val="visible"/>
                                      </p:to>
                                    </p:set>
                                    <p:animEffect transition="in" filter="wipe(left)">
                                      <p:cBhvr>
                                        <p:cTn id="36" dur="500"/>
                                        <p:tgtEl>
                                          <p:spTgt spid="17818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78187"/>
                                        </p:tgtEl>
                                        <p:attrNameLst>
                                          <p:attrName>style.visibility</p:attrName>
                                        </p:attrNameLst>
                                      </p:cBhvr>
                                      <p:to>
                                        <p:strVal val="visible"/>
                                      </p:to>
                                    </p:set>
                                    <p:animEffect transition="in" filter="wipe(left)">
                                      <p:cBhvr>
                                        <p:cTn id="41" dur="500"/>
                                        <p:tgtEl>
                                          <p:spTgt spid="17818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78188"/>
                                        </p:tgtEl>
                                        <p:attrNameLst>
                                          <p:attrName>style.visibility</p:attrName>
                                        </p:attrNameLst>
                                      </p:cBhvr>
                                      <p:to>
                                        <p:strVal val="visible"/>
                                      </p:to>
                                    </p:set>
                                    <p:animEffect transition="in" filter="wipe(left)">
                                      <p:cBhvr>
                                        <p:cTn id="46" dur="500"/>
                                        <p:tgtEl>
                                          <p:spTgt spid="17818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78189"/>
                                        </p:tgtEl>
                                        <p:attrNameLst>
                                          <p:attrName>style.visibility</p:attrName>
                                        </p:attrNameLst>
                                      </p:cBhvr>
                                      <p:to>
                                        <p:strVal val="visible"/>
                                      </p:to>
                                    </p:set>
                                    <p:animEffect transition="in" filter="wipe(left)">
                                      <p:cBhvr>
                                        <p:cTn id="51" dur="500"/>
                                        <p:tgtEl>
                                          <p:spTgt spid="178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animBg="1"/>
      <p:bldP spid="178183" grpId="0" animBg="1"/>
      <p:bldP spid="17818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19175"/>
            <a:ext cx="10330815" cy="5392420"/>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3341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微分形式的不变性</a:t>
            </a:r>
          </a:p>
        </p:txBody>
      </p:sp>
      <p:sp>
        <p:nvSpPr>
          <p:cNvPr id="179201" name="标题 179201"/>
          <p:cNvSpPr>
            <a:spLocks noGrp="1"/>
          </p:cNvSpPr>
          <p:nvPr/>
        </p:nvSpPr>
        <p:spPr>
          <a:xfrm>
            <a:off x="2082800" y="1019175"/>
            <a:ext cx="7772400" cy="535305"/>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a:lstStyle>
          <a:p>
            <a:pPr algn="l"/>
            <a:r>
              <a:rPr lang="zh-CN" altLang="en-US" sz="2400"/>
              <a:t>六、微分形式的不变性</a:t>
            </a:r>
            <a:endParaRPr lang="zh-CN" altLang="en-US" sz="2400" b="0"/>
          </a:p>
        </p:txBody>
      </p:sp>
      <p:graphicFrame>
        <p:nvGraphicFramePr>
          <p:cNvPr id="179203" name="对象 179202"/>
          <p:cNvGraphicFramePr>
            <a:graphicFrameLocks noChangeAspect="1"/>
          </p:cNvGraphicFramePr>
          <p:nvPr/>
        </p:nvGraphicFramePr>
        <p:xfrm>
          <a:off x="2155825" y="2242503"/>
          <a:ext cx="5270500" cy="442912"/>
        </p:xfrm>
        <a:graphic>
          <a:graphicData uri="http://schemas.openxmlformats.org/presentationml/2006/ole">
            <mc:AlternateContent xmlns:mc="http://schemas.openxmlformats.org/markup-compatibility/2006">
              <mc:Choice xmlns:v="urn:schemas-microsoft-com:vml" Requires="v">
                <p:oleObj spid="_x0000_s14401" r:id="rId3" imgW="5267960" imgH="444500" progId="Equation.3">
                  <p:embed/>
                </p:oleObj>
              </mc:Choice>
              <mc:Fallback>
                <p:oleObj r:id="rId3" imgW="5267960" imgH="444500" progId="Equation.3">
                  <p:embed/>
                  <p:pic>
                    <p:nvPicPr>
                      <p:cNvPr id="0" name="图片 3718"/>
                      <p:cNvPicPr/>
                      <p:nvPr/>
                    </p:nvPicPr>
                    <p:blipFill>
                      <a:blip r:embed="rId4"/>
                      <a:stretch>
                        <a:fillRect/>
                      </a:stretch>
                    </p:blipFill>
                    <p:spPr>
                      <a:xfrm>
                        <a:off x="2155825" y="2242503"/>
                        <a:ext cx="5270500" cy="442912"/>
                      </a:xfrm>
                      <a:prstGeom prst="rect">
                        <a:avLst/>
                      </a:prstGeom>
                      <a:noFill/>
                      <a:ln w="38100">
                        <a:noFill/>
                        <a:miter/>
                      </a:ln>
                    </p:spPr>
                  </p:pic>
                </p:oleObj>
              </mc:Fallback>
            </mc:AlternateContent>
          </a:graphicData>
        </a:graphic>
      </p:graphicFrame>
      <p:graphicFrame>
        <p:nvGraphicFramePr>
          <p:cNvPr id="179204" name="对象 179203"/>
          <p:cNvGraphicFramePr>
            <a:graphicFrameLocks noChangeAspect="1"/>
          </p:cNvGraphicFramePr>
          <p:nvPr/>
        </p:nvGraphicFramePr>
        <p:xfrm>
          <a:off x="2155825" y="2863215"/>
          <a:ext cx="6669088" cy="1041400"/>
        </p:xfrm>
        <a:graphic>
          <a:graphicData uri="http://schemas.openxmlformats.org/presentationml/2006/ole">
            <mc:AlternateContent xmlns:mc="http://schemas.openxmlformats.org/markup-compatibility/2006">
              <mc:Choice xmlns:v="urn:schemas-microsoft-com:vml" Requires="v">
                <p:oleObj spid="_x0000_s14402" r:id="rId5" imgW="6664325" imgH="1040765" progId="Equation.3">
                  <p:embed/>
                </p:oleObj>
              </mc:Choice>
              <mc:Fallback>
                <p:oleObj r:id="rId5" imgW="6664325" imgH="1040765" progId="Equation.3">
                  <p:embed/>
                  <p:pic>
                    <p:nvPicPr>
                      <p:cNvPr id="0" name="图片 3723"/>
                      <p:cNvPicPr/>
                      <p:nvPr/>
                    </p:nvPicPr>
                    <p:blipFill>
                      <a:blip r:embed="rId6"/>
                      <a:stretch>
                        <a:fillRect/>
                      </a:stretch>
                    </p:blipFill>
                    <p:spPr>
                      <a:xfrm>
                        <a:off x="2155825" y="2863215"/>
                        <a:ext cx="6669088" cy="1041400"/>
                      </a:xfrm>
                      <a:prstGeom prst="rect">
                        <a:avLst/>
                      </a:prstGeom>
                      <a:noFill/>
                      <a:ln w="38100">
                        <a:noFill/>
                        <a:miter/>
                      </a:ln>
                    </p:spPr>
                  </p:pic>
                </p:oleObj>
              </mc:Fallback>
            </mc:AlternateContent>
          </a:graphicData>
        </a:graphic>
      </p:graphicFrame>
      <p:graphicFrame>
        <p:nvGraphicFramePr>
          <p:cNvPr id="179205" name="对象 179204"/>
          <p:cNvGraphicFramePr>
            <a:graphicFrameLocks noChangeAspect="1"/>
          </p:cNvGraphicFramePr>
          <p:nvPr/>
        </p:nvGraphicFramePr>
        <p:xfrm>
          <a:off x="2168525" y="1618615"/>
          <a:ext cx="5245100" cy="442913"/>
        </p:xfrm>
        <a:graphic>
          <a:graphicData uri="http://schemas.openxmlformats.org/presentationml/2006/ole">
            <mc:AlternateContent xmlns:mc="http://schemas.openxmlformats.org/markup-compatibility/2006">
              <mc:Choice xmlns:v="urn:schemas-microsoft-com:vml" Requires="v">
                <p:oleObj spid="_x0000_s14403" r:id="rId7" imgW="5242560" imgH="444500" progId="Equation.3">
                  <p:embed/>
                </p:oleObj>
              </mc:Choice>
              <mc:Fallback>
                <p:oleObj r:id="rId7" imgW="5242560" imgH="444500" progId="Equation.3">
                  <p:embed/>
                  <p:pic>
                    <p:nvPicPr>
                      <p:cNvPr id="0" name="图片 3719"/>
                      <p:cNvPicPr/>
                      <p:nvPr/>
                    </p:nvPicPr>
                    <p:blipFill>
                      <a:blip r:embed="rId8"/>
                      <a:stretch>
                        <a:fillRect/>
                      </a:stretch>
                    </p:blipFill>
                    <p:spPr>
                      <a:xfrm>
                        <a:off x="2168525" y="1618615"/>
                        <a:ext cx="5245100" cy="442913"/>
                      </a:xfrm>
                      <a:prstGeom prst="rect">
                        <a:avLst/>
                      </a:prstGeom>
                      <a:noFill/>
                      <a:ln w="38100">
                        <a:noFill/>
                        <a:miter/>
                      </a:ln>
                    </p:spPr>
                  </p:pic>
                </p:oleObj>
              </mc:Fallback>
            </mc:AlternateContent>
          </a:graphicData>
        </a:graphic>
      </p:graphicFrame>
      <p:graphicFrame>
        <p:nvGraphicFramePr>
          <p:cNvPr id="179206" name="对象 179205"/>
          <p:cNvGraphicFramePr>
            <a:graphicFrameLocks noChangeAspect="1"/>
          </p:cNvGraphicFramePr>
          <p:nvPr/>
        </p:nvGraphicFramePr>
        <p:xfrm>
          <a:off x="5527675" y="3499485"/>
          <a:ext cx="2590800" cy="404813"/>
        </p:xfrm>
        <a:graphic>
          <a:graphicData uri="http://schemas.openxmlformats.org/presentationml/2006/ole">
            <mc:AlternateContent xmlns:mc="http://schemas.openxmlformats.org/markup-compatibility/2006">
              <mc:Choice xmlns:v="urn:schemas-microsoft-com:vml" Requires="v">
                <p:oleObj spid="_x0000_s14404" r:id="rId9" imgW="2588260" imgH="405765" progId="Equation.3">
                  <p:embed/>
                </p:oleObj>
              </mc:Choice>
              <mc:Fallback>
                <p:oleObj r:id="rId9" imgW="2588260" imgH="405765" progId="Equation.3">
                  <p:embed/>
                  <p:pic>
                    <p:nvPicPr>
                      <p:cNvPr id="0" name="图片 3733"/>
                      <p:cNvPicPr/>
                      <p:nvPr/>
                    </p:nvPicPr>
                    <p:blipFill>
                      <a:blip r:embed="rId10"/>
                      <a:stretch>
                        <a:fillRect/>
                      </a:stretch>
                    </p:blipFill>
                    <p:spPr>
                      <a:xfrm>
                        <a:off x="5527675" y="3499485"/>
                        <a:ext cx="2590800" cy="404813"/>
                      </a:xfrm>
                      <a:prstGeom prst="rect">
                        <a:avLst/>
                      </a:prstGeom>
                      <a:noFill/>
                      <a:ln w="38100">
                        <a:noFill/>
                        <a:miter/>
                      </a:ln>
                    </p:spPr>
                  </p:pic>
                </p:oleObj>
              </mc:Fallback>
            </mc:AlternateContent>
          </a:graphicData>
        </a:graphic>
      </p:graphicFrame>
      <p:graphicFrame>
        <p:nvGraphicFramePr>
          <p:cNvPr id="179207" name="对象 179206"/>
          <p:cNvGraphicFramePr>
            <a:graphicFrameLocks noChangeAspect="1"/>
          </p:cNvGraphicFramePr>
          <p:nvPr/>
        </p:nvGraphicFramePr>
        <p:xfrm>
          <a:off x="2574925" y="4133215"/>
          <a:ext cx="2133600" cy="404813"/>
        </p:xfrm>
        <a:graphic>
          <a:graphicData uri="http://schemas.openxmlformats.org/presentationml/2006/ole">
            <mc:AlternateContent xmlns:mc="http://schemas.openxmlformats.org/markup-compatibility/2006">
              <mc:Choice xmlns:v="urn:schemas-microsoft-com:vml" Requires="v">
                <p:oleObj spid="_x0000_s14405" r:id="rId11" imgW="2131695" imgH="405765" progId="Equation.3">
                  <p:embed/>
                </p:oleObj>
              </mc:Choice>
              <mc:Fallback>
                <p:oleObj r:id="rId11" imgW="2131695" imgH="405765" progId="Equation.3">
                  <p:embed/>
                  <p:pic>
                    <p:nvPicPr>
                      <p:cNvPr id="0" name="图片 3724"/>
                      <p:cNvPicPr/>
                      <p:nvPr/>
                    </p:nvPicPr>
                    <p:blipFill>
                      <a:blip r:embed="rId12"/>
                      <a:stretch>
                        <a:fillRect/>
                      </a:stretch>
                    </p:blipFill>
                    <p:spPr>
                      <a:xfrm>
                        <a:off x="2574925" y="4133215"/>
                        <a:ext cx="2133600" cy="404813"/>
                      </a:xfrm>
                      <a:prstGeom prst="rect">
                        <a:avLst/>
                      </a:prstGeom>
                      <a:noFill/>
                      <a:ln w="38100">
                        <a:noFill/>
                        <a:miter/>
                      </a:ln>
                    </p:spPr>
                  </p:pic>
                </p:oleObj>
              </mc:Fallback>
            </mc:AlternateContent>
          </a:graphicData>
        </a:graphic>
      </p:graphicFrame>
      <p:graphicFrame>
        <p:nvGraphicFramePr>
          <p:cNvPr id="179208" name="对象 179207"/>
          <p:cNvGraphicFramePr>
            <a:graphicFrameLocks noChangeAspect="1"/>
          </p:cNvGraphicFramePr>
          <p:nvPr/>
        </p:nvGraphicFramePr>
        <p:xfrm>
          <a:off x="5927725" y="4133215"/>
          <a:ext cx="2324100" cy="404813"/>
        </p:xfrm>
        <a:graphic>
          <a:graphicData uri="http://schemas.openxmlformats.org/presentationml/2006/ole">
            <mc:AlternateContent xmlns:mc="http://schemas.openxmlformats.org/markup-compatibility/2006">
              <mc:Choice xmlns:v="urn:schemas-microsoft-com:vml" Requires="v">
                <p:oleObj spid="_x0000_s14406" r:id="rId13" imgW="2322195" imgH="405765" progId="Equation.3">
                  <p:embed/>
                </p:oleObj>
              </mc:Choice>
              <mc:Fallback>
                <p:oleObj r:id="rId13" imgW="2322195" imgH="405765" progId="Equation.3">
                  <p:embed/>
                  <p:pic>
                    <p:nvPicPr>
                      <p:cNvPr id="0" name="图片 3725"/>
                      <p:cNvPicPr/>
                      <p:nvPr/>
                    </p:nvPicPr>
                    <p:blipFill>
                      <a:blip r:embed="rId14"/>
                      <a:stretch>
                        <a:fillRect/>
                      </a:stretch>
                    </p:blipFill>
                    <p:spPr>
                      <a:xfrm>
                        <a:off x="5927725" y="4133215"/>
                        <a:ext cx="2324100" cy="404813"/>
                      </a:xfrm>
                      <a:prstGeom prst="rect">
                        <a:avLst/>
                      </a:prstGeom>
                      <a:noFill/>
                      <a:ln w="38100">
                        <a:noFill/>
                        <a:miter/>
                      </a:ln>
                    </p:spPr>
                  </p:pic>
                </p:oleObj>
              </mc:Fallback>
            </mc:AlternateContent>
          </a:graphicData>
        </a:graphic>
      </p:graphicFrame>
      <p:sp>
        <p:nvSpPr>
          <p:cNvPr id="179209" name="文本框 179208"/>
          <p:cNvSpPr txBox="1"/>
          <p:nvPr/>
        </p:nvSpPr>
        <p:spPr>
          <a:xfrm>
            <a:off x="1987550" y="4819015"/>
            <a:ext cx="1295400" cy="519113"/>
          </a:xfrm>
          <a:prstGeom prst="rect">
            <a:avLst/>
          </a:prstGeom>
          <a:noFill/>
          <a:ln w="9525">
            <a:noFill/>
          </a:ln>
        </p:spPr>
        <p:txBody>
          <a:bodyPr anchor="t">
            <a:spAutoFit/>
          </a:bodyPr>
          <a:lstStyle/>
          <a:p>
            <a:pPr>
              <a:spcBef>
                <a:spcPct val="50000"/>
              </a:spcBef>
            </a:pPr>
            <a:r>
              <a:rPr lang="zh-CN" altLang="en-US" sz="2800" b="1">
                <a:solidFill>
                  <a:schemeClr val="accent2"/>
                </a:solidFill>
                <a:latin typeface="Times New Roman" panose="02020603050405020304" pitchFamily="18" charset="0"/>
                <a:ea typeface="黑体" panose="02010609060101010101" charset="-122"/>
              </a:rPr>
              <a:t>结论</a:t>
            </a:r>
            <a:r>
              <a:rPr lang="zh-CN" altLang="en-US" sz="2800" b="1">
                <a:solidFill>
                  <a:schemeClr val="accent2"/>
                </a:solidFill>
                <a:latin typeface="Times New Roman" panose="02020603050405020304" pitchFamily="18" charset="0"/>
                <a:ea typeface="宋体" panose="02010600030101010101" pitchFamily="2" charset="-122"/>
              </a:rPr>
              <a:t>：</a:t>
            </a:r>
          </a:p>
        </p:txBody>
      </p:sp>
      <p:graphicFrame>
        <p:nvGraphicFramePr>
          <p:cNvPr id="179210" name="对象 179209"/>
          <p:cNvGraphicFramePr>
            <a:graphicFrameLocks noChangeAspect="1"/>
          </p:cNvGraphicFramePr>
          <p:nvPr/>
        </p:nvGraphicFramePr>
        <p:xfrm>
          <a:off x="2155508" y="4819015"/>
          <a:ext cx="7392987" cy="1041400"/>
        </p:xfrm>
        <a:graphic>
          <a:graphicData uri="http://schemas.openxmlformats.org/presentationml/2006/ole">
            <mc:AlternateContent xmlns:mc="http://schemas.openxmlformats.org/markup-compatibility/2006">
              <mc:Choice xmlns:v="urn:schemas-microsoft-com:vml" Requires="v">
                <p:oleObj spid="_x0000_s14407" r:id="rId15" imgW="7388225" imgH="1040765" progId="Equation.3">
                  <p:embed/>
                </p:oleObj>
              </mc:Choice>
              <mc:Fallback>
                <p:oleObj r:id="rId15" imgW="7388225" imgH="1040765" progId="Equation.3">
                  <p:embed/>
                  <p:pic>
                    <p:nvPicPr>
                      <p:cNvPr id="0" name="图片 3728"/>
                      <p:cNvPicPr/>
                      <p:nvPr/>
                    </p:nvPicPr>
                    <p:blipFill>
                      <a:blip r:embed="rId16"/>
                      <a:stretch>
                        <a:fillRect/>
                      </a:stretch>
                    </p:blipFill>
                    <p:spPr>
                      <a:xfrm>
                        <a:off x="2155508" y="4819015"/>
                        <a:ext cx="7392987" cy="1041400"/>
                      </a:xfrm>
                      <a:prstGeom prst="rect">
                        <a:avLst/>
                      </a:prstGeom>
                      <a:noFill/>
                      <a:ln w="38100">
                        <a:noFill/>
                        <a:miter/>
                      </a:ln>
                    </p:spPr>
                  </p:pic>
                </p:oleObj>
              </mc:Fallback>
            </mc:AlternateContent>
          </a:graphicData>
        </a:graphic>
      </p:graphicFrame>
      <p:sp>
        <p:nvSpPr>
          <p:cNvPr id="179211" name="直接连接符 179210"/>
          <p:cNvSpPr/>
          <p:nvPr/>
        </p:nvSpPr>
        <p:spPr>
          <a:xfrm>
            <a:off x="5304790" y="2685415"/>
            <a:ext cx="2057400" cy="0"/>
          </a:xfrm>
          <a:prstGeom prst="line">
            <a:avLst/>
          </a:prstGeom>
          <a:ln w="28575" cap="flat" cmpd="sng">
            <a:solidFill>
              <a:srgbClr val="FF0000"/>
            </a:solidFill>
            <a:prstDash val="solid"/>
            <a:round/>
            <a:headEnd type="none" w="med" len="med"/>
            <a:tailEnd type="none" w="med" len="med"/>
          </a:ln>
        </p:spPr>
      </p:sp>
      <p:sp>
        <p:nvSpPr>
          <p:cNvPr id="179212" name="直接连接符 179211"/>
          <p:cNvSpPr/>
          <p:nvPr/>
        </p:nvSpPr>
        <p:spPr>
          <a:xfrm>
            <a:off x="6061075" y="4538345"/>
            <a:ext cx="2057400" cy="0"/>
          </a:xfrm>
          <a:prstGeom prst="line">
            <a:avLst/>
          </a:prstGeom>
          <a:ln w="28575" cap="flat" cmpd="sng">
            <a:solidFill>
              <a:srgbClr val="FF0000"/>
            </a:solidFill>
            <a:prstDash val="solid"/>
            <a:round/>
            <a:headEnd type="none" w="med" len="med"/>
            <a:tailEnd type="none" w="med" len="med"/>
          </a:ln>
        </p:spPr>
      </p:sp>
      <p:sp>
        <p:nvSpPr>
          <p:cNvPr id="179213" name="矩形标注 179212"/>
          <p:cNvSpPr/>
          <p:nvPr/>
        </p:nvSpPr>
        <p:spPr>
          <a:xfrm flipH="1">
            <a:off x="3540760" y="5954395"/>
            <a:ext cx="2743200" cy="457200"/>
          </a:xfrm>
          <a:prstGeom prst="wedgeRectCallout">
            <a:avLst>
              <a:gd name="adj1" fmla="val -54690"/>
              <a:gd name="adj2" fmla="val -97227"/>
            </a:avLst>
          </a:prstGeom>
          <a:noFill/>
          <a:ln w="12700" cap="flat" cmpd="sng">
            <a:solidFill>
              <a:schemeClr val="accent2"/>
            </a:solidFill>
            <a:prstDash val="solid"/>
            <a:miter/>
            <a:headEnd type="none" w="med" len="med"/>
            <a:tailEnd type="none" w="med" len="med"/>
          </a:ln>
        </p:spPr>
        <p:txBody>
          <a:bodyPr wrap="none" anchor="ctr"/>
          <a:lstStyle/>
          <a:p>
            <a:pPr algn="ctr"/>
            <a:r>
              <a:rPr lang="zh-CN" altLang="en-US" b="1">
                <a:solidFill>
                  <a:srgbClr val="FF0000"/>
                </a:solidFill>
                <a:latin typeface="Times New Roman" panose="02020603050405020304" pitchFamily="18" charset="0"/>
                <a:ea typeface="宋体" panose="02010600030101010101" pitchFamily="2" charset="-122"/>
              </a:rPr>
              <a:t>微分形式的不变性</a:t>
            </a:r>
            <a:endParaRPr lang="zh-CN" altLang="en-US" b="1">
              <a:latin typeface="Times New Roman" panose="02020603050405020304" pitchFamily="18" charset="0"/>
              <a:ea typeface="宋体" panose="02010600030101010101" pitchFamily="2" charset="-122"/>
            </a:endParaRPr>
          </a:p>
        </p:txBody>
      </p:sp>
      <p:graphicFrame>
        <p:nvGraphicFramePr>
          <p:cNvPr id="179214" name="对象 179213"/>
          <p:cNvGraphicFramePr>
            <a:graphicFrameLocks noChangeAspect="1"/>
          </p:cNvGraphicFramePr>
          <p:nvPr/>
        </p:nvGraphicFramePr>
        <p:xfrm>
          <a:off x="6358890" y="5455603"/>
          <a:ext cx="2146300" cy="404812"/>
        </p:xfrm>
        <a:graphic>
          <a:graphicData uri="http://schemas.openxmlformats.org/presentationml/2006/ole">
            <mc:AlternateContent xmlns:mc="http://schemas.openxmlformats.org/markup-compatibility/2006">
              <mc:Choice xmlns:v="urn:schemas-microsoft-com:vml" Requires="v">
                <p:oleObj spid="_x0000_s14408" r:id="rId17" imgW="2144395" imgH="405765" progId="Equation.3">
                  <p:embed/>
                </p:oleObj>
              </mc:Choice>
              <mc:Fallback>
                <p:oleObj r:id="rId17" imgW="2144395" imgH="405765" progId="Equation.3">
                  <p:embed/>
                  <p:pic>
                    <p:nvPicPr>
                      <p:cNvPr id="0" name="图片 3721"/>
                      <p:cNvPicPr/>
                      <p:nvPr/>
                    </p:nvPicPr>
                    <p:blipFill>
                      <a:blip r:embed="rId18"/>
                      <a:stretch>
                        <a:fillRect/>
                      </a:stretch>
                    </p:blipFill>
                    <p:spPr>
                      <a:xfrm>
                        <a:off x="6358890" y="5455603"/>
                        <a:ext cx="2146300" cy="404812"/>
                      </a:xfrm>
                      <a:prstGeom prst="rect">
                        <a:avLst/>
                      </a:prstGeom>
                      <a:noFill/>
                      <a:ln w="12700" cap="flat" cmpd="sng">
                        <a:solidFill>
                          <a:srgbClr val="0000FF"/>
                        </a:solidFill>
                        <a:prstDash val="solid"/>
                        <a:miter/>
                        <a:headEnd type="none" w="med" len="med"/>
                        <a:tailEnd type="none" w="med" len="med"/>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9205"/>
                                        </p:tgtEl>
                                        <p:attrNameLst>
                                          <p:attrName>style.visibility</p:attrName>
                                        </p:attrNameLst>
                                      </p:cBhvr>
                                      <p:to>
                                        <p:strVal val="visible"/>
                                      </p:to>
                                    </p:set>
                                    <p:animEffect transition="in" filter="wipe(left)">
                                      <p:cBhvr>
                                        <p:cTn id="7" dur="500"/>
                                        <p:tgtEl>
                                          <p:spTgt spid="1792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9203"/>
                                        </p:tgtEl>
                                        <p:attrNameLst>
                                          <p:attrName>style.visibility</p:attrName>
                                        </p:attrNameLst>
                                      </p:cBhvr>
                                      <p:to>
                                        <p:strVal val="visible"/>
                                      </p:to>
                                    </p:set>
                                    <p:animEffect transition="in" filter="wipe(left)">
                                      <p:cBhvr>
                                        <p:cTn id="12" dur="500"/>
                                        <p:tgtEl>
                                          <p:spTgt spid="17920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79211"/>
                                        </p:tgtEl>
                                        <p:attrNameLst>
                                          <p:attrName>style.visibility</p:attrName>
                                        </p:attrNameLst>
                                      </p:cBhvr>
                                      <p:to>
                                        <p:strVal val="visible"/>
                                      </p:to>
                                    </p:set>
                                    <p:animEffect transition="in" filter="wipe(left)">
                                      <p:cBhvr>
                                        <p:cTn id="16" dur="500"/>
                                        <p:tgtEl>
                                          <p:spTgt spid="1792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79204"/>
                                        </p:tgtEl>
                                        <p:attrNameLst>
                                          <p:attrName>style.visibility</p:attrName>
                                        </p:attrNameLst>
                                      </p:cBhvr>
                                      <p:to>
                                        <p:strVal val="visible"/>
                                      </p:to>
                                    </p:set>
                                    <p:animEffect transition="in" filter="wipe(left)">
                                      <p:cBhvr>
                                        <p:cTn id="21" dur="500"/>
                                        <p:tgtEl>
                                          <p:spTgt spid="17920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79206"/>
                                        </p:tgtEl>
                                        <p:attrNameLst>
                                          <p:attrName>style.visibility</p:attrName>
                                        </p:attrNameLst>
                                      </p:cBhvr>
                                      <p:to>
                                        <p:strVal val="visible"/>
                                      </p:to>
                                    </p:set>
                                    <p:animEffect transition="in" filter="wipe(left)">
                                      <p:cBhvr>
                                        <p:cTn id="26" dur="500"/>
                                        <p:tgtEl>
                                          <p:spTgt spid="17920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79207"/>
                                        </p:tgtEl>
                                        <p:attrNameLst>
                                          <p:attrName>style.visibility</p:attrName>
                                        </p:attrNameLst>
                                      </p:cBhvr>
                                      <p:to>
                                        <p:strVal val="visible"/>
                                      </p:to>
                                    </p:set>
                                    <p:animEffect transition="in" filter="wipe(left)">
                                      <p:cBhvr>
                                        <p:cTn id="31" dur="500"/>
                                        <p:tgtEl>
                                          <p:spTgt spid="17920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79208"/>
                                        </p:tgtEl>
                                        <p:attrNameLst>
                                          <p:attrName>style.visibility</p:attrName>
                                        </p:attrNameLst>
                                      </p:cBhvr>
                                      <p:to>
                                        <p:strVal val="visible"/>
                                      </p:to>
                                    </p:set>
                                    <p:animEffect transition="in" filter="wipe(left)">
                                      <p:cBhvr>
                                        <p:cTn id="36" dur="500"/>
                                        <p:tgtEl>
                                          <p:spTgt spid="179208"/>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79212"/>
                                        </p:tgtEl>
                                        <p:attrNameLst>
                                          <p:attrName>style.visibility</p:attrName>
                                        </p:attrNameLst>
                                      </p:cBhvr>
                                      <p:to>
                                        <p:strVal val="visible"/>
                                      </p:to>
                                    </p:set>
                                    <p:animEffect transition="in" filter="wipe(left)">
                                      <p:cBhvr>
                                        <p:cTn id="40" dur="500"/>
                                        <p:tgtEl>
                                          <p:spTgt spid="1792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79209"/>
                                        </p:tgtEl>
                                        <p:attrNameLst>
                                          <p:attrName>style.visibility</p:attrName>
                                        </p:attrNameLst>
                                      </p:cBhvr>
                                      <p:to>
                                        <p:strVal val="visible"/>
                                      </p:to>
                                    </p:set>
                                    <p:animEffect transition="in" filter="wipe(left)">
                                      <p:cBhvr>
                                        <p:cTn id="45" dur="500"/>
                                        <p:tgtEl>
                                          <p:spTgt spid="179209"/>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179210"/>
                                        </p:tgtEl>
                                        <p:attrNameLst>
                                          <p:attrName>style.visibility</p:attrName>
                                        </p:attrNameLst>
                                      </p:cBhvr>
                                      <p:to>
                                        <p:strVal val="visible"/>
                                      </p:to>
                                    </p:set>
                                    <p:animEffect transition="in" filter="wipe(left)">
                                      <p:cBhvr>
                                        <p:cTn id="49" dur="500"/>
                                        <p:tgtEl>
                                          <p:spTgt spid="179210"/>
                                        </p:tgtEl>
                                      </p:cBhvr>
                                    </p:animEffect>
                                  </p:childTnLst>
                                </p:cTn>
                              </p:par>
                            </p:childTnLst>
                          </p:cTn>
                        </p:par>
                        <p:par>
                          <p:cTn id="50" fill="hold">
                            <p:stCondLst>
                              <p:cond delay="1000"/>
                            </p:stCondLst>
                            <p:childTnLst>
                              <p:par>
                                <p:cTn id="51" presetID="22" presetClass="entr" presetSubtype="8" fill="hold" nodeType="afterEffect">
                                  <p:stCondLst>
                                    <p:cond delay="0"/>
                                  </p:stCondLst>
                                  <p:childTnLst>
                                    <p:set>
                                      <p:cBhvr>
                                        <p:cTn id="52" dur="1" fill="hold">
                                          <p:stCondLst>
                                            <p:cond delay="0"/>
                                          </p:stCondLst>
                                        </p:cTn>
                                        <p:tgtEl>
                                          <p:spTgt spid="179214"/>
                                        </p:tgtEl>
                                        <p:attrNameLst>
                                          <p:attrName>style.visibility</p:attrName>
                                        </p:attrNameLst>
                                      </p:cBhvr>
                                      <p:to>
                                        <p:strVal val="visible"/>
                                      </p:to>
                                    </p:set>
                                    <p:animEffect transition="in" filter="wipe(left)">
                                      <p:cBhvr>
                                        <p:cTn id="53" dur="500"/>
                                        <p:tgtEl>
                                          <p:spTgt spid="179214"/>
                                        </p:tgtEl>
                                      </p:cBhvr>
                                    </p:animEffect>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179213"/>
                                        </p:tgtEl>
                                        <p:attrNameLst>
                                          <p:attrName>style.visibility</p:attrName>
                                        </p:attrNameLst>
                                      </p:cBhvr>
                                      <p:to>
                                        <p:strVal val="visible"/>
                                      </p:to>
                                    </p:set>
                                    <p:animEffect transition="in" filter="wipe(left)">
                                      <p:cBhvr>
                                        <p:cTn id="57" dur="500"/>
                                        <p:tgtEl>
                                          <p:spTgt spid="179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9" grpId="0" animBg="1"/>
      <p:bldP spid="17921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45845"/>
            <a:ext cx="10330815" cy="528256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3341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微分形式的不变性</a:t>
            </a:r>
          </a:p>
        </p:txBody>
      </p:sp>
      <p:sp>
        <p:nvSpPr>
          <p:cNvPr id="180226" name="文本框 180225"/>
          <p:cNvSpPr txBox="1"/>
          <p:nvPr/>
        </p:nvSpPr>
        <p:spPr>
          <a:xfrm>
            <a:off x="2227580" y="3815398"/>
            <a:ext cx="2057400" cy="519112"/>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4</a:t>
            </a:r>
            <a:endParaRPr lang="en-US" altLang="zh-CN" sz="2800" b="1">
              <a:latin typeface="Times New Roman" panose="02020603050405020304" pitchFamily="18" charset="0"/>
              <a:ea typeface="宋体" panose="02010600030101010101" pitchFamily="2" charset="-122"/>
            </a:endParaRPr>
          </a:p>
        </p:txBody>
      </p:sp>
      <p:sp>
        <p:nvSpPr>
          <p:cNvPr id="180227" name="文本框 180226"/>
          <p:cNvSpPr txBox="1"/>
          <p:nvPr/>
        </p:nvSpPr>
        <p:spPr>
          <a:xfrm>
            <a:off x="2227580" y="4577398"/>
            <a:ext cx="838200" cy="519112"/>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p>
        </p:txBody>
      </p:sp>
      <p:graphicFrame>
        <p:nvGraphicFramePr>
          <p:cNvPr id="180228" name="对象 180227"/>
          <p:cNvGraphicFramePr>
            <a:graphicFrameLocks noChangeAspect="1"/>
          </p:cNvGraphicFramePr>
          <p:nvPr/>
        </p:nvGraphicFramePr>
        <p:xfrm>
          <a:off x="3230880" y="3878898"/>
          <a:ext cx="3454400" cy="469900"/>
        </p:xfrm>
        <a:graphic>
          <a:graphicData uri="http://schemas.openxmlformats.org/presentationml/2006/ole">
            <mc:AlternateContent xmlns:mc="http://schemas.openxmlformats.org/markup-compatibility/2006">
              <mc:Choice xmlns:v="urn:schemas-microsoft-com:vml" Requires="v">
                <p:oleObj spid="_x0000_s15441" r:id="rId3" imgW="3454400" imgH="469900" progId="Equation.3">
                  <p:embed/>
                </p:oleObj>
              </mc:Choice>
              <mc:Fallback>
                <p:oleObj r:id="rId3" imgW="3454400" imgH="469900" progId="Equation.3">
                  <p:embed/>
                  <p:pic>
                    <p:nvPicPr>
                      <p:cNvPr id="0" name="图片 3726"/>
                      <p:cNvPicPr/>
                      <p:nvPr/>
                    </p:nvPicPr>
                    <p:blipFill>
                      <a:blip r:embed="rId4"/>
                      <a:stretch>
                        <a:fillRect/>
                      </a:stretch>
                    </p:blipFill>
                    <p:spPr>
                      <a:xfrm>
                        <a:off x="3230880" y="3878898"/>
                        <a:ext cx="3454400" cy="469900"/>
                      </a:xfrm>
                      <a:prstGeom prst="rect">
                        <a:avLst/>
                      </a:prstGeom>
                      <a:noFill/>
                      <a:ln w="38100">
                        <a:noFill/>
                        <a:miter/>
                      </a:ln>
                    </p:spPr>
                  </p:pic>
                </p:oleObj>
              </mc:Fallback>
            </mc:AlternateContent>
          </a:graphicData>
        </a:graphic>
      </p:graphicFrame>
      <p:graphicFrame>
        <p:nvGraphicFramePr>
          <p:cNvPr id="180229" name="对象 180228"/>
          <p:cNvGraphicFramePr>
            <a:graphicFrameLocks noChangeAspect="1"/>
          </p:cNvGraphicFramePr>
          <p:nvPr/>
        </p:nvGraphicFramePr>
        <p:xfrm>
          <a:off x="3013393" y="4626610"/>
          <a:ext cx="6224587" cy="469900"/>
        </p:xfrm>
        <a:graphic>
          <a:graphicData uri="http://schemas.openxmlformats.org/presentationml/2006/ole">
            <mc:AlternateContent xmlns:mc="http://schemas.openxmlformats.org/markup-compatibility/2006">
              <mc:Choice xmlns:v="urn:schemas-microsoft-com:vml" Requires="v">
                <p:oleObj spid="_x0000_s15442" r:id="rId5" imgW="6223000" imgH="469900" progId="Equation.3">
                  <p:embed/>
                </p:oleObj>
              </mc:Choice>
              <mc:Fallback>
                <p:oleObj r:id="rId5" imgW="6223000" imgH="469900" progId="Equation.3">
                  <p:embed/>
                  <p:pic>
                    <p:nvPicPr>
                      <p:cNvPr id="0" name="图片 3720"/>
                      <p:cNvPicPr/>
                      <p:nvPr/>
                    </p:nvPicPr>
                    <p:blipFill>
                      <a:blip r:embed="rId6"/>
                      <a:stretch>
                        <a:fillRect/>
                      </a:stretch>
                    </p:blipFill>
                    <p:spPr>
                      <a:xfrm>
                        <a:off x="3013393" y="4626610"/>
                        <a:ext cx="6224587" cy="469900"/>
                      </a:xfrm>
                      <a:prstGeom prst="rect">
                        <a:avLst/>
                      </a:prstGeom>
                      <a:noFill/>
                      <a:ln w="38100">
                        <a:noFill/>
                        <a:miter/>
                      </a:ln>
                    </p:spPr>
                  </p:pic>
                </p:oleObj>
              </mc:Fallback>
            </mc:AlternateContent>
          </a:graphicData>
        </a:graphic>
      </p:graphicFrame>
      <p:graphicFrame>
        <p:nvGraphicFramePr>
          <p:cNvPr id="180230" name="对象 180229"/>
          <p:cNvGraphicFramePr>
            <a:graphicFrameLocks noChangeAspect="1"/>
          </p:cNvGraphicFramePr>
          <p:nvPr/>
        </p:nvGraphicFramePr>
        <p:xfrm>
          <a:off x="3413443" y="5325110"/>
          <a:ext cx="5919787" cy="469900"/>
        </p:xfrm>
        <a:graphic>
          <a:graphicData uri="http://schemas.openxmlformats.org/presentationml/2006/ole">
            <mc:AlternateContent xmlns:mc="http://schemas.openxmlformats.org/markup-compatibility/2006">
              <mc:Choice xmlns:v="urn:schemas-microsoft-com:vml" Requires="v">
                <p:oleObj spid="_x0000_s15443" r:id="rId7" imgW="5918200" imgH="469900" progId="Equation.3">
                  <p:embed/>
                </p:oleObj>
              </mc:Choice>
              <mc:Fallback>
                <p:oleObj r:id="rId7" imgW="5918200" imgH="469900" progId="Equation.3">
                  <p:embed/>
                  <p:pic>
                    <p:nvPicPr>
                      <p:cNvPr id="0" name="图片 3729"/>
                      <p:cNvPicPr/>
                      <p:nvPr/>
                    </p:nvPicPr>
                    <p:blipFill>
                      <a:blip r:embed="rId8"/>
                      <a:stretch>
                        <a:fillRect/>
                      </a:stretch>
                    </p:blipFill>
                    <p:spPr>
                      <a:xfrm>
                        <a:off x="3413443" y="5325110"/>
                        <a:ext cx="5919787" cy="469900"/>
                      </a:xfrm>
                      <a:prstGeom prst="rect">
                        <a:avLst/>
                      </a:prstGeom>
                      <a:noFill/>
                      <a:ln w="38100">
                        <a:noFill/>
                        <a:miter/>
                      </a:ln>
                    </p:spPr>
                  </p:pic>
                </p:oleObj>
              </mc:Fallback>
            </mc:AlternateContent>
          </a:graphicData>
        </a:graphic>
      </p:graphicFrame>
      <p:graphicFrame>
        <p:nvGraphicFramePr>
          <p:cNvPr id="180231" name="对象 180230"/>
          <p:cNvGraphicFramePr>
            <a:graphicFrameLocks noChangeAspect="1"/>
          </p:cNvGraphicFramePr>
          <p:nvPr/>
        </p:nvGraphicFramePr>
        <p:xfrm>
          <a:off x="3413760" y="5795010"/>
          <a:ext cx="4140200" cy="469900"/>
        </p:xfrm>
        <a:graphic>
          <a:graphicData uri="http://schemas.openxmlformats.org/presentationml/2006/ole">
            <mc:AlternateContent xmlns:mc="http://schemas.openxmlformats.org/markup-compatibility/2006">
              <mc:Choice xmlns:v="urn:schemas-microsoft-com:vml" Requires="v">
                <p:oleObj spid="_x0000_s15444" r:id="rId9" imgW="4140200" imgH="469900" progId="Equation.3">
                  <p:embed/>
                </p:oleObj>
              </mc:Choice>
              <mc:Fallback>
                <p:oleObj r:id="rId9" imgW="4140200" imgH="469900" progId="Equation.3">
                  <p:embed/>
                  <p:pic>
                    <p:nvPicPr>
                      <p:cNvPr id="0" name="图片 3722"/>
                      <p:cNvPicPr/>
                      <p:nvPr/>
                    </p:nvPicPr>
                    <p:blipFill>
                      <a:blip r:embed="rId10"/>
                      <a:stretch>
                        <a:fillRect/>
                      </a:stretch>
                    </p:blipFill>
                    <p:spPr>
                      <a:xfrm>
                        <a:off x="3413760" y="5795010"/>
                        <a:ext cx="4140200" cy="469900"/>
                      </a:xfrm>
                      <a:prstGeom prst="rect">
                        <a:avLst/>
                      </a:prstGeom>
                      <a:noFill/>
                      <a:ln w="38100">
                        <a:noFill/>
                        <a:miter/>
                      </a:ln>
                    </p:spPr>
                  </p:pic>
                </p:oleObj>
              </mc:Fallback>
            </mc:AlternateContent>
          </a:graphicData>
        </a:graphic>
      </p:graphicFrame>
      <p:sp>
        <p:nvSpPr>
          <p:cNvPr id="2" name="文本框 180231"/>
          <p:cNvSpPr txBox="1"/>
          <p:nvPr/>
        </p:nvSpPr>
        <p:spPr>
          <a:xfrm>
            <a:off x="2227580" y="1032510"/>
            <a:ext cx="2057400" cy="519113"/>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3</a:t>
            </a:r>
            <a:endParaRPr lang="en-US" altLang="zh-CN" sz="2800" b="1">
              <a:latin typeface="Times New Roman" panose="02020603050405020304" pitchFamily="18" charset="0"/>
              <a:ea typeface="宋体" panose="02010600030101010101" pitchFamily="2" charset="-122"/>
            </a:endParaRPr>
          </a:p>
        </p:txBody>
      </p:sp>
      <p:sp>
        <p:nvSpPr>
          <p:cNvPr id="180233" name="文本框 180232"/>
          <p:cNvSpPr txBox="1"/>
          <p:nvPr/>
        </p:nvSpPr>
        <p:spPr>
          <a:xfrm>
            <a:off x="2227580" y="1718310"/>
            <a:ext cx="8382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p>
        </p:txBody>
      </p:sp>
      <p:graphicFrame>
        <p:nvGraphicFramePr>
          <p:cNvPr id="3" name="对象 180233"/>
          <p:cNvGraphicFramePr>
            <a:graphicFrameLocks noChangeAspect="1"/>
          </p:cNvGraphicFramePr>
          <p:nvPr/>
        </p:nvGraphicFramePr>
        <p:xfrm>
          <a:off x="3186430" y="1115060"/>
          <a:ext cx="3543300" cy="430213"/>
        </p:xfrm>
        <a:graphic>
          <a:graphicData uri="http://schemas.openxmlformats.org/presentationml/2006/ole">
            <mc:AlternateContent xmlns:mc="http://schemas.openxmlformats.org/markup-compatibility/2006">
              <mc:Choice xmlns:v="urn:schemas-microsoft-com:vml" Requires="v">
                <p:oleObj spid="_x0000_s15445" r:id="rId11" imgW="3542030" imgH="431800" progId="Equation.3">
                  <p:embed/>
                </p:oleObj>
              </mc:Choice>
              <mc:Fallback>
                <p:oleObj r:id="rId11" imgW="3542030" imgH="431800" progId="Equation.3">
                  <p:embed/>
                  <p:pic>
                    <p:nvPicPr>
                      <p:cNvPr id="0" name="图片 3739"/>
                      <p:cNvPicPr/>
                      <p:nvPr/>
                    </p:nvPicPr>
                    <p:blipFill>
                      <a:blip r:embed="rId12"/>
                      <a:stretch>
                        <a:fillRect/>
                      </a:stretch>
                    </p:blipFill>
                    <p:spPr>
                      <a:xfrm>
                        <a:off x="3186430" y="1115060"/>
                        <a:ext cx="3543300" cy="430213"/>
                      </a:xfrm>
                      <a:prstGeom prst="rect">
                        <a:avLst/>
                      </a:prstGeom>
                      <a:noFill/>
                      <a:ln w="38100">
                        <a:noFill/>
                        <a:miter/>
                      </a:ln>
                    </p:spPr>
                  </p:pic>
                </p:oleObj>
              </mc:Fallback>
            </mc:AlternateContent>
          </a:graphicData>
        </a:graphic>
      </p:graphicFrame>
      <p:graphicFrame>
        <p:nvGraphicFramePr>
          <p:cNvPr id="180235" name="对象 180234"/>
          <p:cNvGraphicFramePr>
            <a:graphicFrameLocks noChangeAspect="1"/>
          </p:cNvGraphicFramePr>
          <p:nvPr/>
        </p:nvGraphicFramePr>
        <p:xfrm>
          <a:off x="3053080" y="1794510"/>
          <a:ext cx="3289300" cy="392113"/>
        </p:xfrm>
        <a:graphic>
          <a:graphicData uri="http://schemas.openxmlformats.org/presentationml/2006/ole">
            <mc:AlternateContent xmlns:mc="http://schemas.openxmlformats.org/markup-compatibility/2006">
              <mc:Choice xmlns:v="urn:schemas-microsoft-com:vml" Requires="v">
                <p:oleObj spid="_x0000_s15446" r:id="rId13" imgW="3288030" imgH="393700" progId="Equation.3">
                  <p:embed/>
                </p:oleObj>
              </mc:Choice>
              <mc:Fallback>
                <p:oleObj r:id="rId13" imgW="3288030" imgH="393700" progId="Equation.3">
                  <p:embed/>
                  <p:pic>
                    <p:nvPicPr>
                      <p:cNvPr id="0" name="图片 3740"/>
                      <p:cNvPicPr/>
                      <p:nvPr/>
                    </p:nvPicPr>
                    <p:blipFill>
                      <a:blip r:embed="rId14"/>
                      <a:stretch>
                        <a:fillRect/>
                      </a:stretch>
                    </p:blipFill>
                    <p:spPr>
                      <a:xfrm>
                        <a:off x="3053080" y="1794510"/>
                        <a:ext cx="3289300" cy="392113"/>
                      </a:xfrm>
                      <a:prstGeom prst="rect">
                        <a:avLst/>
                      </a:prstGeom>
                      <a:noFill/>
                      <a:ln w="38100">
                        <a:noFill/>
                        <a:miter/>
                      </a:ln>
                    </p:spPr>
                  </p:pic>
                </p:oleObj>
              </mc:Fallback>
            </mc:AlternateContent>
          </a:graphicData>
        </a:graphic>
      </p:graphicFrame>
      <p:graphicFrame>
        <p:nvGraphicFramePr>
          <p:cNvPr id="180236" name="对象 180235"/>
          <p:cNvGraphicFramePr>
            <a:graphicFrameLocks noChangeAspect="1"/>
          </p:cNvGraphicFramePr>
          <p:nvPr/>
        </p:nvGraphicFramePr>
        <p:xfrm>
          <a:off x="2303780" y="2469198"/>
          <a:ext cx="2120900" cy="392112"/>
        </p:xfrm>
        <a:graphic>
          <a:graphicData uri="http://schemas.openxmlformats.org/presentationml/2006/ole">
            <mc:AlternateContent xmlns:mc="http://schemas.openxmlformats.org/markup-compatibility/2006">
              <mc:Choice xmlns:v="urn:schemas-microsoft-com:vml" Requires="v">
                <p:oleObj spid="_x0000_s15447" r:id="rId15" imgW="2120265" imgH="393700" progId="Equation.3">
                  <p:embed/>
                </p:oleObj>
              </mc:Choice>
              <mc:Fallback>
                <p:oleObj r:id="rId15" imgW="2120265" imgH="393700" progId="Equation.3">
                  <p:embed/>
                  <p:pic>
                    <p:nvPicPr>
                      <p:cNvPr id="0" name="图片 3747"/>
                      <p:cNvPicPr/>
                      <p:nvPr/>
                    </p:nvPicPr>
                    <p:blipFill>
                      <a:blip r:embed="rId16"/>
                      <a:stretch>
                        <a:fillRect/>
                      </a:stretch>
                    </p:blipFill>
                    <p:spPr>
                      <a:xfrm>
                        <a:off x="2303780" y="2469198"/>
                        <a:ext cx="2120900" cy="392112"/>
                      </a:xfrm>
                      <a:prstGeom prst="rect">
                        <a:avLst/>
                      </a:prstGeom>
                      <a:noFill/>
                      <a:ln w="38100">
                        <a:noFill/>
                        <a:miter/>
                      </a:ln>
                    </p:spPr>
                  </p:pic>
                </p:oleObj>
              </mc:Fallback>
            </mc:AlternateContent>
          </a:graphicData>
        </a:graphic>
      </p:graphicFrame>
      <p:graphicFrame>
        <p:nvGraphicFramePr>
          <p:cNvPr id="180237" name="对象 180236"/>
          <p:cNvGraphicFramePr>
            <a:graphicFrameLocks noChangeAspect="1"/>
          </p:cNvGraphicFramePr>
          <p:nvPr/>
        </p:nvGraphicFramePr>
        <p:xfrm>
          <a:off x="4589780" y="2480310"/>
          <a:ext cx="3289300" cy="392113"/>
        </p:xfrm>
        <a:graphic>
          <a:graphicData uri="http://schemas.openxmlformats.org/presentationml/2006/ole">
            <mc:AlternateContent xmlns:mc="http://schemas.openxmlformats.org/markup-compatibility/2006">
              <mc:Choice xmlns:v="urn:schemas-microsoft-com:vml" Requires="v">
                <p:oleObj spid="_x0000_s15448" r:id="rId17" imgW="3288030" imgH="393700" progId="Equation.3">
                  <p:embed/>
                </p:oleObj>
              </mc:Choice>
              <mc:Fallback>
                <p:oleObj r:id="rId17" imgW="3288030" imgH="393700" progId="Equation.3">
                  <p:embed/>
                  <p:pic>
                    <p:nvPicPr>
                      <p:cNvPr id="0" name="图片 3741"/>
                      <p:cNvPicPr/>
                      <p:nvPr/>
                    </p:nvPicPr>
                    <p:blipFill>
                      <a:blip r:embed="rId18"/>
                      <a:stretch>
                        <a:fillRect/>
                      </a:stretch>
                    </p:blipFill>
                    <p:spPr>
                      <a:xfrm>
                        <a:off x="4589780" y="2480310"/>
                        <a:ext cx="3289300" cy="392113"/>
                      </a:xfrm>
                      <a:prstGeom prst="rect">
                        <a:avLst/>
                      </a:prstGeom>
                      <a:noFill/>
                      <a:ln w="38100">
                        <a:noFill/>
                        <a:miter/>
                      </a:ln>
                    </p:spPr>
                  </p:pic>
                </p:oleObj>
              </mc:Fallback>
            </mc:AlternateContent>
          </a:graphicData>
        </a:graphic>
      </p:graphicFrame>
      <p:graphicFrame>
        <p:nvGraphicFramePr>
          <p:cNvPr id="180238" name="对象 180237"/>
          <p:cNvGraphicFramePr>
            <a:graphicFrameLocks noChangeAspect="1"/>
          </p:cNvGraphicFramePr>
          <p:nvPr/>
        </p:nvGraphicFramePr>
        <p:xfrm>
          <a:off x="2989580" y="3154998"/>
          <a:ext cx="2667000" cy="392112"/>
        </p:xfrm>
        <a:graphic>
          <a:graphicData uri="http://schemas.openxmlformats.org/presentationml/2006/ole">
            <mc:AlternateContent xmlns:mc="http://schemas.openxmlformats.org/markup-compatibility/2006">
              <mc:Choice xmlns:v="urn:schemas-microsoft-com:vml" Requires="v">
                <p:oleObj spid="_x0000_s15449" r:id="rId19" imgW="2665730" imgH="393700" progId="Equation.3">
                  <p:embed/>
                </p:oleObj>
              </mc:Choice>
              <mc:Fallback>
                <p:oleObj r:id="rId19" imgW="2665730" imgH="393700" progId="Equation.3">
                  <p:embed/>
                  <p:pic>
                    <p:nvPicPr>
                      <p:cNvPr id="0" name="图片 3742"/>
                      <p:cNvPicPr/>
                      <p:nvPr/>
                    </p:nvPicPr>
                    <p:blipFill>
                      <a:blip r:embed="rId20"/>
                      <a:stretch>
                        <a:fillRect/>
                      </a:stretch>
                    </p:blipFill>
                    <p:spPr>
                      <a:xfrm>
                        <a:off x="2989580" y="3154998"/>
                        <a:ext cx="2667000" cy="392112"/>
                      </a:xfrm>
                      <a:prstGeom prst="rect">
                        <a:avLst/>
                      </a:prstGeom>
                      <a:noFill/>
                      <a:ln w="38100">
                        <a:noFill/>
                        <a:miter/>
                      </a:ln>
                    </p:spPr>
                  </p:pic>
                </p:oleObj>
              </mc:Fallback>
            </mc:AlternateContent>
          </a:graphicData>
        </a:graphic>
      </p:graphicFrame>
      <p:graphicFrame>
        <p:nvGraphicFramePr>
          <p:cNvPr id="180239" name="对象 180238"/>
          <p:cNvGraphicFramePr>
            <a:graphicFrameLocks noChangeAspect="1"/>
          </p:cNvGraphicFramePr>
          <p:nvPr/>
        </p:nvGraphicFramePr>
        <p:xfrm>
          <a:off x="5688330" y="3154998"/>
          <a:ext cx="2603500" cy="392112"/>
        </p:xfrm>
        <a:graphic>
          <a:graphicData uri="http://schemas.openxmlformats.org/presentationml/2006/ole">
            <mc:AlternateContent xmlns:mc="http://schemas.openxmlformats.org/markup-compatibility/2006">
              <mc:Choice xmlns:v="urn:schemas-microsoft-com:vml" Requires="v">
                <p:oleObj spid="_x0000_s15450" r:id="rId21" imgW="2602230" imgH="393700" progId="Equation.3">
                  <p:embed/>
                </p:oleObj>
              </mc:Choice>
              <mc:Fallback>
                <p:oleObj r:id="rId21" imgW="2602230" imgH="393700" progId="Equation.3">
                  <p:embed/>
                  <p:pic>
                    <p:nvPicPr>
                      <p:cNvPr id="0" name="图片 3736"/>
                      <p:cNvPicPr/>
                      <p:nvPr/>
                    </p:nvPicPr>
                    <p:blipFill>
                      <a:blip r:embed="rId22"/>
                      <a:stretch>
                        <a:fillRect/>
                      </a:stretch>
                    </p:blipFill>
                    <p:spPr>
                      <a:xfrm>
                        <a:off x="5688330" y="3154998"/>
                        <a:ext cx="2603500" cy="392112"/>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33"/>
                                        </p:tgtEl>
                                        <p:attrNameLst>
                                          <p:attrName>style.visibility</p:attrName>
                                        </p:attrNameLst>
                                      </p:cBhvr>
                                      <p:to>
                                        <p:strVal val="visible"/>
                                      </p:to>
                                    </p:set>
                                    <p:animEffect transition="in" filter="wipe(left)">
                                      <p:cBhvr>
                                        <p:cTn id="7" dur="500"/>
                                        <p:tgtEl>
                                          <p:spTgt spid="1802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0235"/>
                                        </p:tgtEl>
                                        <p:attrNameLst>
                                          <p:attrName>style.visibility</p:attrName>
                                        </p:attrNameLst>
                                      </p:cBhvr>
                                      <p:to>
                                        <p:strVal val="visible"/>
                                      </p:to>
                                    </p:set>
                                    <p:animEffect transition="in" filter="wipe(left)">
                                      <p:cBhvr>
                                        <p:cTn id="12" dur="500"/>
                                        <p:tgtEl>
                                          <p:spTgt spid="1802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0236"/>
                                        </p:tgtEl>
                                        <p:attrNameLst>
                                          <p:attrName>style.visibility</p:attrName>
                                        </p:attrNameLst>
                                      </p:cBhvr>
                                      <p:to>
                                        <p:strVal val="visible"/>
                                      </p:to>
                                    </p:set>
                                    <p:animEffect transition="in" filter="wipe(left)">
                                      <p:cBhvr>
                                        <p:cTn id="17" dur="500"/>
                                        <p:tgtEl>
                                          <p:spTgt spid="1802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0237"/>
                                        </p:tgtEl>
                                        <p:attrNameLst>
                                          <p:attrName>style.visibility</p:attrName>
                                        </p:attrNameLst>
                                      </p:cBhvr>
                                      <p:to>
                                        <p:strVal val="visible"/>
                                      </p:to>
                                    </p:set>
                                    <p:animEffect transition="in" filter="wipe(left)">
                                      <p:cBhvr>
                                        <p:cTn id="22" dur="500"/>
                                        <p:tgtEl>
                                          <p:spTgt spid="1802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0238"/>
                                        </p:tgtEl>
                                        <p:attrNameLst>
                                          <p:attrName>style.visibility</p:attrName>
                                        </p:attrNameLst>
                                      </p:cBhvr>
                                      <p:to>
                                        <p:strVal val="visible"/>
                                      </p:to>
                                    </p:set>
                                    <p:animEffect transition="in" filter="wipe(left)">
                                      <p:cBhvr>
                                        <p:cTn id="27" dur="500"/>
                                        <p:tgtEl>
                                          <p:spTgt spid="1802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0239"/>
                                        </p:tgtEl>
                                        <p:attrNameLst>
                                          <p:attrName>style.visibility</p:attrName>
                                        </p:attrNameLst>
                                      </p:cBhvr>
                                      <p:to>
                                        <p:strVal val="visible"/>
                                      </p:to>
                                    </p:set>
                                    <p:animEffect transition="in" filter="wipe(left)">
                                      <p:cBhvr>
                                        <p:cTn id="32" dur="500"/>
                                        <p:tgtEl>
                                          <p:spTgt spid="1802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0226"/>
                                        </p:tgtEl>
                                        <p:attrNameLst>
                                          <p:attrName>style.visibility</p:attrName>
                                        </p:attrNameLst>
                                      </p:cBhvr>
                                      <p:to>
                                        <p:strVal val="visible"/>
                                      </p:to>
                                    </p:set>
                                    <p:animEffect transition="in" filter="wipe(left)">
                                      <p:cBhvr>
                                        <p:cTn id="37" dur="500"/>
                                        <p:tgtEl>
                                          <p:spTgt spid="180226"/>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80228"/>
                                        </p:tgtEl>
                                        <p:attrNameLst>
                                          <p:attrName>style.visibility</p:attrName>
                                        </p:attrNameLst>
                                      </p:cBhvr>
                                      <p:to>
                                        <p:strVal val="visible"/>
                                      </p:to>
                                    </p:set>
                                    <p:animEffect transition="in" filter="wipe(left)">
                                      <p:cBhvr>
                                        <p:cTn id="41" dur="500"/>
                                        <p:tgtEl>
                                          <p:spTgt spid="18022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80227"/>
                                        </p:tgtEl>
                                        <p:attrNameLst>
                                          <p:attrName>style.visibility</p:attrName>
                                        </p:attrNameLst>
                                      </p:cBhvr>
                                      <p:to>
                                        <p:strVal val="visible"/>
                                      </p:to>
                                    </p:set>
                                    <p:animEffect transition="in" filter="wipe(left)">
                                      <p:cBhvr>
                                        <p:cTn id="46" dur="500"/>
                                        <p:tgtEl>
                                          <p:spTgt spid="18022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80229"/>
                                        </p:tgtEl>
                                        <p:attrNameLst>
                                          <p:attrName>style.visibility</p:attrName>
                                        </p:attrNameLst>
                                      </p:cBhvr>
                                      <p:to>
                                        <p:strVal val="visible"/>
                                      </p:to>
                                    </p:set>
                                    <p:animEffect transition="in" filter="wipe(left)">
                                      <p:cBhvr>
                                        <p:cTn id="51" dur="500"/>
                                        <p:tgtEl>
                                          <p:spTgt spid="18022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80230"/>
                                        </p:tgtEl>
                                        <p:attrNameLst>
                                          <p:attrName>style.visibility</p:attrName>
                                        </p:attrNameLst>
                                      </p:cBhvr>
                                      <p:to>
                                        <p:strVal val="visible"/>
                                      </p:to>
                                    </p:set>
                                    <p:animEffect transition="in" filter="wipe(left)">
                                      <p:cBhvr>
                                        <p:cTn id="56" dur="500"/>
                                        <p:tgtEl>
                                          <p:spTgt spid="18023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80231"/>
                                        </p:tgtEl>
                                        <p:attrNameLst>
                                          <p:attrName>style.visibility</p:attrName>
                                        </p:attrNameLst>
                                      </p:cBhvr>
                                      <p:to>
                                        <p:strVal val="visible"/>
                                      </p:to>
                                    </p:set>
                                    <p:animEffect transition="in" filter="wipe(left)">
                                      <p:cBhvr>
                                        <p:cTn id="61" dur="500"/>
                                        <p:tgtEl>
                                          <p:spTgt spid="180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animBg="1"/>
      <p:bldP spid="180227" grpId="0" animBg="1"/>
      <p:bldP spid="1802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36955"/>
            <a:ext cx="10330815" cy="526224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33413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微分形式的不变性</a:t>
            </a:r>
          </a:p>
        </p:txBody>
      </p:sp>
      <p:sp>
        <p:nvSpPr>
          <p:cNvPr id="181249" name="文本框 181249"/>
          <p:cNvSpPr txBox="1"/>
          <p:nvPr/>
        </p:nvSpPr>
        <p:spPr>
          <a:xfrm>
            <a:off x="1927543" y="1089660"/>
            <a:ext cx="2057400" cy="519113"/>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5</a:t>
            </a:r>
            <a:endParaRPr lang="en-US" altLang="zh-CN" sz="2800" b="1">
              <a:latin typeface="Times New Roman" panose="02020603050405020304" pitchFamily="18" charset="0"/>
              <a:ea typeface="宋体" panose="02010600030101010101" pitchFamily="2" charset="-122"/>
            </a:endParaRPr>
          </a:p>
        </p:txBody>
      </p:sp>
      <p:sp>
        <p:nvSpPr>
          <p:cNvPr id="181251" name="文本框 181250"/>
          <p:cNvSpPr txBox="1"/>
          <p:nvPr/>
        </p:nvSpPr>
        <p:spPr>
          <a:xfrm>
            <a:off x="1927543" y="2766060"/>
            <a:ext cx="8382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p>
        </p:txBody>
      </p:sp>
      <p:sp>
        <p:nvSpPr>
          <p:cNvPr id="2" name="文本框 181251"/>
          <p:cNvSpPr txBox="1"/>
          <p:nvPr/>
        </p:nvSpPr>
        <p:spPr>
          <a:xfrm>
            <a:off x="2538730" y="1134110"/>
            <a:ext cx="7162800" cy="946150"/>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宋体" panose="02010600030101010101" pitchFamily="2" charset="-122"/>
              </a:rPr>
              <a:t>在下列等式左端的括号中填入适当的函数</a:t>
            </a:r>
            <a:r>
              <a:rPr lang="en-US" altLang="zh-CN" sz="2800" b="1">
                <a:latin typeface="Times New Roman" panose="02020603050405020304" pitchFamily="18" charset="0"/>
                <a:ea typeface="宋体" panose="02010600030101010101" pitchFamily="2" charset="-122"/>
              </a:rPr>
              <a:t>,</a:t>
            </a:r>
            <a:r>
              <a:rPr lang="zh-CN" altLang="en-US" sz="2800" b="1">
                <a:latin typeface="Times New Roman" panose="02020603050405020304" pitchFamily="18" charset="0"/>
                <a:ea typeface="宋体" panose="02010600030101010101" pitchFamily="2" charset="-122"/>
              </a:rPr>
              <a:t>使等式成立</a:t>
            </a:r>
            <a:r>
              <a:rPr lang="en-US" altLang="zh-CN" sz="2800" b="1">
                <a:latin typeface="Times New Roman" panose="02020603050405020304" pitchFamily="18" charset="0"/>
                <a:ea typeface="宋体" panose="02010600030101010101" pitchFamily="2" charset="-122"/>
              </a:rPr>
              <a:t>.</a:t>
            </a:r>
          </a:p>
        </p:txBody>
      </p:sp>
      <p:graphicFrame>
        <p:nvGraphicFramePr>
          <p:cNvPr id="181252" name="对象 181252"/>
          <p:cNvGraphicFramePr>
            <a:graphicFrameLocks noChangeAspect="1"/>
          </p:cNvGraphicFramePr>
          <p:nvPr/>
        </p:nvGraphicFramePr>
        <p:xfrm>
          <a:off x="2079943" y="2156460"/>
          <a:ext cx="7392987" cy="469900"/>
        </p:xfrm>
        <a:graphic>
          <a:graphicData uri="http://schemas.openxmlformats.org/presentationml/2006/ole">
            <mc:AlternateContent xmlns:mc="http://schemas.openxmlformats.org/markup-compatibility/2006">
              <mc:Choice xmlns:v="urn:schemas-microsoft-com:vml" Requires="v">
                <p:oleObj spid="_x0000_s16449" r:id="rId3" imgW="7391400" imgH="469900" progId="Equation.3">
                  <p:embed/>
                </p:oleObj>
              </mc:Choice>
              <mc:Fallback>
                <p:oleObj r:id="rId3" imgW="7391400" imgH="469900" progId="Equation.3">
                  <p:embed/>
                  <p:pic>
                    <p:nvPicPr>
                      <p:cNvPr id="0" name="图片 3744"/>
                      <p:cNvPicPr/>
                      <p:nvPr/>
                    </p:nvPicPr>
                    <p:blipFill>
                      <a:blip r:embed="rId4"/>
                      <a:stretch>
                        <a:fillRect/>
                      </a:stretch>
                    </p:blipFill>
                    <p:spPr>
                      <a:xfrm>
                        <a:off x="2079943" y="2156460"/>
                        <a:ext cx="7392987" cy="469900"/>
                      </a:xfrm>
                      <a:prstGeom prst="rect">
                        <a:avLst/>
                      </a:prstGeom>
                      <a:noFill/>
                      <a:ln w="38100">
                        <a:noFill/>
                        <a:miter/>
                      </a:ln>
                    </p:spPr>
                  </p:pic>
                </p:oleObj>
              </mc:Fallback>
            </mc:AlternateContent>
          </a:graphicData>
        </a:graphic>
      </p:graphicFrame>
      <p:graphicFrame>
        <p:nvGraphicFramePr>
          <p:cNvPr id="181254" name="对象 181253"/>
          <p:cNvGraphicFramePr>
            <a:graphicFrameLocks noChangeAspect="1"/>
          </p:cNvGraphicFramePr>
          <p:nvPr/>
        </p:nvGraphicFramePr>
        <p:xfrm>
          <a:off x="2613343" y="2878773"/>
          <a:ext cx="3505200" cy="344487"/>
        </p:xfrm>
        <a:graphic>
          <a:graphicData uri="http://schemas.openxmlformats.org/presentationml/2006/ole">
            <mc:AlternateContent xmlns:mc="http://schemas.openxmlformats.org/markup-compatibility/2006">
              <mc:Choice xmlns:v="urn:schemas-microsoft-com:vml" Requires="v">
                <p:oleObj spid="_x0000_s16450" r:id="rId5" imgW="3985895" imgH="393700" progId="Equation.3">
                  <p:embed/>
                </p:oleObj>
              </mc:Choice>
              <mc:Fallback>
                <p:oleObj r:id="rId5" imgW="3985895" imgH="393700" progId="Equation.3">
                  <p:embed/>
                  <p:pic>
                    <p:nvPicPr>
                      <p:cNvPr id="0" name="图片 3734"/>
                      <p:cNvPicPr/>
                      <p:nvPr/>
                    </p:nvPicPr>
                    <p:blipFill>
                      <a:blip r:embed="rId6"/>
                      <a:stretch>
                        <a:fillRect/>
                      </a:stretch>
                    </p:blipFill>
                    <p:spPr>
                      <a:xfrm>
                        <a:off x="2613343" y="2878773"/>
                        <a:ext cx="3505200" cy="344487"/>
                      </a:xfrm>
                      <a:prstGeom prst="rect">
                        <a:avLst/>
                      </a:prstGeom>
                      <a:noFill/>
                      <a:ln w="38100">
                        <a:noFill/>
                        <a:miter/>
                      </a:ln>
                    </p:spPr>
                  </p:pic>
                </p:oleObj>
              </mc:Fallback>
            </mc:AlternateContent>
          </a:graphicData>
        </a:graphic>
      </p:graphicFrame>
      <p:graphicFrame>
        <p:nvGraphicFramePr>
          <p:cNvPr id="181255" name="对象 181254"/>
          <p:cNvGraphicFramePr>
            <a:graphicFrameLocks noChangeAspect="1"/>
          </p:cNvGraphicFramePr>
          <p:nvPr/>
        </p:nvGraphicFramePr>
        <p:xfrm>
          <a:off x="2645093" y="3305810"/>
          <a:ext cx="3048000" cy="736600"/>
        </p:xfrm>
        <a:graphic>
          <a:graphicData uri="http://schemas.openxmlformats.org/presentationml/2006/ole">
            <mc:AlternateContent xmlns:mc="http://schemas.openxmlformats.org/markup-compatibility/2006">
              <mc:Choice xmlns:v="urn:schemas-microsoft-com:vml" Requires="v">
                <p:oleObj spid="_x0000_s16451" r:id="rId7" imgW="3467100" imgH="838200" progId="Equation.3">
                  <p:embed/>
                </p:oleObj>
              </mc:Choice>
              <mc:Fallback>
                <p:oleObj r:id="rId7" imgW="3467100" imgH="838200" progId="Equation.3">
                  <p:embed/>
                  <p:pic>
                    <p:nvPicPr>
                      <p:cNvPr id="0" name="图片 3745"/>
                      <p:cNvPicPr/>
                      <p:nvPr/>
                    </p:nvPicPr>
                    <p:blipFill>
                      <a:blip r:embed="rId8"/>
                      <a:stretch>
                        <a:fillRect/>
                      </a:stretch>
                    </p:blipFill>
                    <p:spPr>
                      <a:xfrm>
                        <a:off x="2645093" y="3305810"/>
                        <a:ext cx="3048000" cy="736600"/>
                      </a:xfrm>
                      <a:prstGeom prst="rect">
                        <a:avLst/>
                      </a:prstGeom>
                      <a:noFill/>
                      <a:ln w="38100">
                        <a:noFill/>
                        <a:miter/>
                      </a:ln>
                    </p:spPr>
                  </p:pic>
                </p:oleObj>
              </mc:Fallback>
            </mc:AlternateContent>
          </a:graphicData>
        </a:graphic>
      </p:graphicFrame>
      <p:graphicFrame>
        <p:nvGraphicFramePr>
          <p:cNvPr id="181256" name="对象 181255"/>
          <p:cNvGraphicFramePr>
            <a:graphicFrameLocks noChangeAspect="1"/>
          </p:cNvGraphicFramePr>
          <p:nvPr/>
        </p:nvGraphicFramePr>
        <p:xfrm>
          <a:off x="2613343" y="3985260"/>
          <a:ext cx="3660775" cy="736600"/>
        </p:xfrm>
        <a:graphic>
          <a:graphicData uri="http://schemas.openxmlformats.org/presentationml/2006/ole">
            <mc:AlternateContent xmlns:mc="http://schemas.openxmlformats.org/markup-compatibility/2006">
              <mc:Choice xmlns:v="urn:schemas-microsoft-com:vml" Requires="v">
                <p:oleObj spid="_x0000_s16452" r:id="rId9" imgW="4165600" imgH="838200" progId="Equation.3">
                  <p:embed/>
                </p:oleObj>
              </mc:Choice>
              <mc:Fallback>
                <p:oleObj r:id="rId9" imgW="4165600" imgH="838200" progId="Equation.3">
                  <p:embed/>
                  <p:pic>
                    <p:nvPicPr>
                      <p:cNvPr id="0" name="图片 3743"/>
                      <p:cNvPicPr/>
                      <p:nvPr/>
                    </p:nvPicPr>
                    <p:blipFill>
                      <a:blip r:embed="rId10"/>
                      <a:stretch>
                        <a:fillRect/>
                      </a:stretch>
                    </p:blipFill>
                    <p:spPr>
                      <a:xfrm>
                        <a:off x="2613343" y="3985260"/>
                        <a:ext cx="3660775" cy="736600"/>
                      </a:xfrm>
                      <a:prstGeom prst="rect">
                        <a:avLst/>
                      </a:prstGeom>
                      <a:noFill/>
                      <a:ln w="38100">
                        <a:noFill/>
                        <a:miter/>
                      </a:ln>
                    </p:spPr>
                  </p:pic>
                </p:oleObj>
              </mc:Fallback>
            </mc:AlternateContent>
          </a:graphicData>
        </a:graphic>
      </p:graphicFrame>
      <p:graphicFrame>
        <p:nvGraphicFramePr>
          <p:cNvPr id="181257" name="对象 181256"/>
          <p:cNvGraphicFramePr>
            <a:graphicFrameLocks noChangeAspect="1"/>
          </p:cNvGraphicFramePr>
          <p:nvPr/>
        </p:nvGraphicFramePr>
        <p:xfrm>
          <a:off x="5813743" y="3299460"/>
          <a:ext cx="1808162" cy="736600"/>
        </p:xfrm>
        <a:graphic>
          <a:graphicData uri="http://schemas.openxmlformats.org/presentationml/2006/ole">
            <mc:AlternateContent xmlns:mc="http://schemas.openxmlformats.org/markup-compatibility/2006">
              <mc:Choice xmlns:v="urn:schemas-microsoft-com:vml" Requires="v">
                <p:oleObj spid="_x0000_s16453" r:id="rId11" imgW="2057400" imgH="838200" progId="Equation.3">
                  <p:embed/>
                </p:oleObj>
              </mc:Choice>
              <mc:Fallback>
                <p:oleObj r:id="rId11" imgW="2057400" imgH="838200" progId="Equation.3">
                  <p:embed/>
                  <p:pic>
                    <p:nvPicPr>
                      <p:cNvPr id="0" name="图片 3735"/>
                      <p:cNvPicPr/>
                      <p:nvPr/>
                    </p:nvPicPr>
                    <p:blipFill>
                      <a:blip r:embed="rId12"/>
                      <a:stretch>
                        <a:fillRect/>
                      </a:stretch>
                    </p:blipFill>
                    <p:spPr>
                      <a:xfrm>
                        <a:off x="5813743" y="3299460"/>
                        <a:ext cx="1808162" cy="736600"/>
                      </a:xfrm>
                      <a:prstGeom prst="rect">
                        <a:avLst/>
                      </a:prstGeom>
                      <a:noFill/>
                      <a:ln w="38100">
                        <a:noFill/>
                        <a:miter/>
                      </a:ln>
                    </p:spPr>
                  </p:pic>
                </p:oleObj>
              </mc:Fallback>
            </mc:AlternateContent>
          </a:graphicData>
        </a:graphic>
      </p:graphicFrame>
      <p:graphicFrame>
        <p:nvGraphicFramePr>
          <p:cNvPr id="181258" name="对象 181257"/>
          <p:cNvGraphicFramePr>
            <a:graphicFrameLocks noChangeAspect="1"/>
          </p:cNvGraphicFramePr>
          <p:nvPr/>
        </p:nvGraphicFramePr>
        <p:xfrm>
          <a:off x="2568258" y="4721860"/>
          <a:ext cx="3751262" cy="1195388"/>
        </p:xfrm>
        <a:graphic>
          <a:graphicData uri="http://schemas.openxmlformats.org/presentationml/2006/ole">
            <mc:AlternateContent xmlns:mc="http://schemas.openxmlformats.org/markup-compatibility/2006">
              <mc:Choice xmlns:v="urn:schemas-microsoft-com:vml" Requires="v">
                <p:oleObj spid="_x0000_s16454" r:id="rId13" imgW="4267200" imgH="1358900" progId="Equation.3">
                  <p:embed/>
                </p:oleObj>
              </mc:Choice>
              <mc:Fallback>
                <p:oleObj r:id="rId13" imgW="4267200" imgH="1358900" progId="Equation.3">
                  <p:embed/>
                  <p:pic>
                    <p:nvPicPr>
                      <p:cNvPr id="0" name="图片 3737"/>
                      <p:cNvPicPr/>
                      <p:nvPr/>
                    </p:nvPicPr>
                    <p:blipFill>
                      <a:blip r:embed="rId14"/>
                      <a:stretch>
                        <a:fillRect/>
                      </a:stretch>
                    </p:blipFill>
                    <p:spPr>
                      <a:xfrm>
                        <a:off x="2568258" y="4721860"/>
                        <a:ext cx="3751262" cy="1195388"/>
                      </a:xfrm>
                      <a:prstGeom prst="rect">
                        <a:avLst/>
                      </a:prstGeom>
                      <a:noFill/>
                      <a:ln w="38100">
                        <a:noFill/>
                        <a:miter/>
                      </a:ln>
                    </p:spPr>
                  </p:pic>
                </p:oleObj>
              </mc:Fallback>
            </mc:AlternateContent>
          </a:graphicData>
        </a:graphic>
      </p:graphicFrame>
      <p:graphicFrame>
        <p:nvGraphicFramePr>
          <p:cNvPr id="181259" name="对象 181258"/>
          <p:cNvGraphicFramePr>
            <a:graphicFrameLocks noChangeAspect="1"/>
          </p:cNvGraphicFramePr>
          <p:nvPr/>
        </p:nvGraphicFramePr>
        <p:xfrm>
          <a:off x="6423343" y="4889818"/>
          <a:ext cx="1976437" cy="388937"/>
        </p:xfrm>
        <a:graphic>
          <a:graphicData uri="http://schemas.openxmlformats.org/presentationml/2006/ole">
            <mc:AlternateContent xmlns:mc="http://schemas.openxmlformats.org/markup-compatibility/2006">
              <mc:Choice xmlns:v="urn:schemas-microsoft-com:vml" Requires="v">
                <p:oleObj spid="_x0000_s16455" r:id="rId15" imgW="2246630" imgH="444500" progId="Equation.3">
                  <p:embed/>
                </p:oleObj>
              </mc:Choice>
              <mc:Fallback>
                <p:oleObj r:id="rId15" imgW="2246630" imgH="444500" progId="Equation.3">
                  <p:embed/>
                  <p:pic>
                    <p:nvPicPr>
                      <p:cNvPr id="0" name="图片 3738"/>
                      <p:cNvPicPr/>
                      <p:nvPr/>
                    </p:nvPicPr>
                    <p:blipFill>
                      <a:blip r:embed="rId16"/>
                      <a:stretch>
                        <a:fillRect/>
                      </a:stretch>
                    </p:blipFill>
                    <p:spPr>
                      <a:xfrm>
                        <a:off x="6423343" y="4889818"/>
                        <a:ext cx="1976437" cy="388937"/>
                      </a:xfrm>
                      <a:prstGeom prst="rect">
                        <a:avLst/>
                      </a:prstGeom>
                      <a:noFill/>
                      <a:ln w="38100">
                        <a:noFill/>
                        <a:miter/>
                      </a:ln>
                    </p:spPr>
                  </p:pic>
                </p:oleObj>
              </mc:Fallback>
            </mc:AlternateContent>
          </a:graphicData>
        </a:graphic>
      </p:graphicFrame>
      <p:graphicFrame>
        <p:nvGraphicFramePr>
          <p:cNvPr id="181260" name="对象 181259"/>
          <p:cNvGraphicFramePr>
            <a:graphicFrameLocks noChangeAspect="1"/>
          </p:cNvGraphicFramePr>
          <p:nvPr/>
        </p:nvGraphicFramePr>
        <p:xfrm>
          <a:off x="2568258" y="5886450"/>
          <a:ext cx="4510087" cy="412750"/>
        </p:xfrm>
        <a:graphic>
          <a:graphicData uri="http://schemas.openxmlformats.org/presentationml/2006/ole">
            <mc:AlternateContent xmlns:mc="http://schemas.openxmlformats.org/markup-compatibility/2006">
              <mc:Choice xmlns:v="urn:schemas-microsoft-com:vml" Requires="v">
                <p:oleObj spid="_x0000_s16456" r:id="rId17" imgW="5130800" imgH="469900" progId="Equation.3">
                  <p:embed/>
                </p:oleObj>
              </mc:Choice>
              <mc:Fallback>
                <p:oleObj r:id="rId17" imgW="5130800" imgH="469900" progId="Equation.3">
                  <p:embed/>
                  <p:pic>
                    <p:nvPicPr>
                      <p:cNvPr id="0" name="图片 3746"/>
                      <p:cNvPicPr/>
                      <p:nvPr/>
                    </p:nvPicPr>
                    <p:blipFill>
                      <a:blip r:embed="rId18"/>
                      <a:stretch>
                        <a:fillRect/>
                      </a:stretch>
                    </p:blipFill>
                    <p:spPr>
                      <a:xfrm>
                        <a:off x="2568258" y="5886450"/>
                        <a:ext cx="4510087" cy="41275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1251"/>
                                        </p:tgtEl>
                                        <p:attrNameLst>
                                          <p:attrName>style.visibility</p:attrName>
                                        </p:attrNameLst>
                                      </p:cBhvr>
                                      <p:to>
                                        <p:strVal val="visible"/>
                                      </p:to>
                                    </p:set>
                                    <p:animEffect transition="in" filter="wipe(left)">
                                      <p:cBhvr>
                                        <p:cTn id="7" dur="500"/>
                                        <p:tgtEl>
                                          <p:spTgt spid="1812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1254"/>
                                        </p:tgtEl>
                                        <p:attrNameLst>
                                          <p:attrName>style.visibility</p:attrName>
                                        </p:attrNameLst>
                                      </p:cBhvr>
                                      <p:to>
                                        <p:strVal val="visible"/>
                                      </p:to>
                                    </p:set>
                                    <p:animEffect transition="in" filter="wipe(left)">
                                      <p:cBhvr>
                                        <p:cTn id="12" dur="500"/>
                                        <p:tgtEl>
                                          <p:spTgt spid="1812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1255"/>
                                        </p:tgtEl>
                                        <p:attrNameLst>
                                          <p:attrName>style.visibility</p:attrName>
                                        </p:attrNameLst>
                                      </p:cBhvr>
                                      <p:to>
                                        <p:strVal val="visible"/>
                                      </p:to>
                                    </p:set>
                                    <p:animEffect transition="in" filter="wipe(left)">
                                      <p:cBhvr>
                                        <p:cTn id="17" dur="500"/>
                                        <p:tgtEl>
                                          <p:spTgt spid="1812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1257"/>
                                        </p:tgtEl>
                                        <p:attrNameLst>
                                          <p:attrName>style.visibility</p:attrName>
                                        </p:attrNameLst>
                                      </p:cBhvr>
                                      <p:to>
                                        <p:strVal val="visible"/>
                                      </p:to>
                                    </p:set>
                                    <p:animEffect transition="in" filter="wipe(left)">
                                      <p:cBhvr>
                                        <p:cTn id="22" dur="500"/>
                                        <p:tgtEl>
                                          <p:spTgt spid="1812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1256"/>
                                        </p:tgtEl>
                                        <p:attrNameLst>
                                          <p:attrName>style.visibility</p:attrName>
                                        </p:attrNameLst>
                                      </p:cBhvr>
                                      <p:to>
                                        <p:strVal val="visible"/>
                                      </p:to>
                                    </p:set>
                                    <p:animEffect transition="in" filter="wipe(left)">
                                      <p:cBhvr>
                                        <p:cTn id="27" dur="500"/>
                                        <p:tgtEl>
                                          <p:spTgt spid="18125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1258"/>
                                        </p:tgtEl>
                                        <p:attrNameLst>
                                          <p:attrName>style.visibility</p:attrName>
                                        </p:attrNameLst>
                                      </p:cBhvr>
                                      <p:to>
                                        <p:strVal val="visible"/>
                                      </p:to>
                                    </p:set>
                                    <p:animEffect transition="in" filter="wipe(left)">
                                      <p:cBhvr>
                                        <p:cTn id="32" dur="500"/>
                                        <p:tgtEl>
                                          <p:spTgt spid="18125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1259"/>
                                        </p:tgtEl>
                                        <p:attrNameLst>
                                          <p:attrName>style.visibility</p:attrName>
                                        </p:attrNameLst>
                                      </p:cBhvr>
                                      <p:to>
                                        <p:strVal val="visible"/>
                                      </p:to>
                                    </p:set>
                                    <p:animEffect transition="in" filter="wipe(left)">
                                      <p:cBhvr>
                                        <p:cTn id="37" dur="500"/>
                                        <p:tgtEl>
                                          <p:spTgt spid="18125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1260"/>
                                        </p:tgtEl>
                                        <p:attrNameLst>
                                          <p:attrName>style.visibility</p:attrName>
                                        </p:attrNameLst>
                                      </p:cBhvr>
                                      <p:to>
                                        <p:strVal val="visible"/>
                                      </p:to>
                                    </p:set>
                                    <p:animEffect transition="in" filter="wipe(left)">
                                      <p:cBhvr>
                                        <p:cTn id="42" dur="500"/>
                                        <p:tgtEl>
                                          <p:spTgt spid="181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10615" y="1028700"/>
            <a:ext cx="10330815" cy="5223510"/>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9029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小结</a:t>
            </a:r>
          </a:p>
        </p:txBody>
      </p:sp>
      <p:sp>
        <p:nvSpPr>
          <p:cNvPr id="182273" name="标题 182273"/>
          <p:cNvSpPr>
            <a:spLocks noGrp="1"/>
          </p:cNvSpPr>
          <p:nvPr/>
        </p:nvSpPr>
        <p:spPr>
          <a:xfrm>
            <a:off x="2016760" y="942340"/>
            <a:ext cx="7772400" cy="1143000"/>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a:lstStyle>
          <a:p>
            <a:pPr algn="l"/>
            <a:r>
              <a:rPr lang="zh-CN" altLang="en-US" sz="4000"/>
              <a:t>七、小结</a:t>
            </a:r>
            <a:endParaRPr lang="zh-CN" altLang="en-US" sz="4000" b="0"/>
          </a:p>
        </p:txBody>
      </p:sp>
      <p:sp>
        <p:nvSpPr>
          <p:cNvPr id="182275" name="文本框 182274"/>
          <p:cNvSpPr txBox="1"/>
          <p:nvPr/>
        </p:nvSpPr>
        <p:spPr>
          <a:xfrm>
            <a:off x="2550160" y="2039303"/>
            <a:ext cx="5791200" cy="579437"/>
          </a:xfrm>
          <a:prstGeom prst="rect">
            <a:avLst/>
          </a:prstGeom>
          <a:noFill/>
          <a:ln w="9525">
            <a:noFill/>
          </a:ln>
        </p:spPr>
        <p:txBody>
          <a:bodyPr anchor="t">
            <a:spAutoFit/>
          </a:bodyPr>
          <a:lstStyle/>
          <a:p>
            <a:pPr>
              <a:spcBef>
                <a:spcPct val="50000"/>
              </a:spcBef>
            </a:pPr>
            <a:r>
              <a:rPr lang="zh-CN" altLang="en-US" sz="3200" b="1">
                <a:solidFill>
                  <a:schemeClr val="accent2"/>
                </a:solidFill>
                <a:latin typeface="Times New Roman" panose="02020603050405020304" pitchFamily="18" charset="0"/>
                <a:ea typeface="宋体" panose="02010600030101010101" pitchFamily="2" charset="-122"/>
              </a:rPr>
              <a:t>微分学所要解决的两类问题</a:t>
            </a:r>
            <a:r>
              <a:rPr lang="en-US" altLang="zh-CN" sz="3200" b="1">
                <a:solidFill>
                  <a:schemeClr val="accent2"/>
                </a:solidFill>
                <a:latin typeface="Times New Roman" panose="02020603050405020304" pitchFamily="18" charset="0"/>
                <a:ea typeface="宋体" panose="02010600030101010101" pitchFamily="2" charset="-122"/>
              </a:rPr>
              <a:t>:</a:t>
            </a:r>
            <a:endParaRPr lang="en-US" altLang="zh-CN" sz="2800" b="1">
              <a:solidFill>
                <a:schemeClr val="accent2"/>
              </a:solidFill>
              <a:latin typeface="Times New Roman" panose="02020603050405020304" pitchFamily="18" charset="0"/>
              <a:ea typeface="宋体" panose="02010600030101010101" pitchFamily="2" charset="-122"/>
            </a:endParaRPr>
          </a:p>
        </p:txBody>
      </p:sp>
      <p:sp>
        <p:nvSpPr>
          <p:cNvPr id="182276" name="文本框 182275"/>
          <p:cNvSpPr txBox="1"/>
          <p:nvPr/>
        </p:nvSpPr>
        <p:spPr>
          <a:xfrm>
            <a:off x="3007360" y="2694940"/>
            <a:ext cx="3962400" cy="519113"/>
          </a:xfrm>
          <a:prstGeom prst="rect">
            <a:avLst/>
          </a:prstGeom>
          <a:noFill/>
          <a:ln w="9525">
            <a:noFill/>
          </a:ln>
        </p:spPr>
        <p:txBody>
          <a:bodyPr anchor="t">
            <a:spAutoFit/>
          </a:bodyPr>
          <a:lstStyle/>
          <a:p>
            <a:pPr>
              <a:spcBef>
                <a:spcPct val="50000"/>
              </a:spcBef>
            </a:pPr>
            <a:r>
              <a:rPr lang="zh-CN" altLang="en-US" sz="2800" b="1">
                <a:solidFill>
                  <a:schemeClr val="accent2"/>
                </a:solidFill>
                <a:latin typeface="Times New Roman" panose="02020603050405020304" pitchFamily="18" charset="0"/>
                <a:ea typeface="宋体" panose="02010600030101010101" pitchFamily="2" charset="-122"/>
              </a:rPr>
              <a:t>函数的变化率问题</a:t>
            </a:r>
            <a:endParaRPr lang="zh-CN" altLang="en-US" sz="2800" b="1">
              <a:latin typeface="Times New Roman" panose="02020603050405020304" pitchFamily="18" charset="0"/>
              <a:ea typeface="宋体" panose="02010600030101010101" pitchFamily="2" charset="-122"/>
            </a:endParaRPr>
          </a:p>
        </p:txBody>
      </p:sp>
      <p:sp>
        <p:nvSpPr>
          <p:cNvPr id="182277" name="文本框 182276"/>
          <p:cNvSpPr txBox="1"/>
          <p:nvPr/>
        </p:nvSpPr>
        <p:spPr>
          <a:xfrm>
            <a:off x="3007360" y="3380740"/>
            <a:ext cx="3962400" cy="519113"/>
          </a:xfrm>
          <a:prstGeom prst="rect">
            <a:avLst/>
          </a:prstGeom>
          <a:noFill/>
          <a:ln w="9525">
            <a:noFill/>
          </a:ln>
        </p:spPr>
        <p:txBody>
          <a:bodyPr anchor="t">
            <a:spAutoFit/>
          </a:bodyPr>
          <a:lstStyle/>
          <a:p>
            <a:pPr>
              <a:spcBef>
                <a:spcPct val="50000"/>
              </a:spcBef>
            </a:pPr>
            <a:r>
              <a:rPr lang="zh-CN" altLang="en-US" sz="2800" b="1">
                <a:solidFill>
                  <a:schemeClr val="accent2"/>
                </a:solidFill>
                <a:latin typeface="Times New Roman" panose="02020603050405020304" pitchFamily="18" charset="0"/>
                <a:ea typeface="宋体" panose="02010600030101010101" pitchFamily="2" charset="-122"/>
              </a:rPr>
              <a:t>函数的增量问题</a:t>
            </a:r>
            <a:endParaRPr lang="zh-CN" altLang="en-US" sz="2800" b="1">
              <a:latin typeface="Times New Roman" panose="02020603050405020304" pitchFamily="18" charset="0"/>
              <a:ea typeface="宋体" panose="02010600030101010101" pitchFamily="2" charset="-122"/>
            </a:endParaRPr>
          </a:p>
        </p:txBody>
      </p:sp>
      <p:sp>
        <p:nvSpPr>
          <p:cNvPr id="182278" name="左大括号 182277"/>
          <p:cNvSpPr/>
          <p:nvPr/>
        </p:nvSpPr>
        <p:spPr>
          <a:xfrm>
            <a:off x="2854960" y="2847340"/>
            <a:ext cx="152400" cy="914400"/>
          </a:xfrm>
          <a:prstGeom prst="leftBrace">
            <a:avLst>
              <a:gd name="adj1" fmla="val 50000"/>
              <a:gd name="adj2" fmla="val 50000"/>
            </a:avLst>
          </a:prstGeom>
          <a:noFill/>
          <a:ln w="19050" cap="flat" cmpd="sng">
            <a:solidFill>
              <a:schemeClr val="accent2"/>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82279" name="右箭头 182278"/>
          <p:cNvSpPr/>
          <p:nvPr/>
        </p:nvSpPr>
        <p:spPr>
          <a:xfrm>
            <a:off x="6131560" y="3609340"/>
            <a:ext cx="1143000" cy="76200"/>
          </a:xfrm>
          <a:prstGeom prst="rightArrow">
            <a:avLst>
              <a:gd name="adj1" fmla="val 50000"/>
              <a:gd name="adj2" fmla="val 375000"/>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82280" name="文本框 182279"/>
          <p:cNvSpPr txBox="1"/>
          <p:nvPr/>
        </p:nvSpPr>
        <p:spPr>
          <a:xfrm>
            <a:off x="7350760" y="3380740"/>
            <a:ext cx="2819400" cy="519113"/>
          </a:xfrm>
          <a:prstGeom prst="rect">
            <a:avLst/>
          </a:prstGeom>
          <a:noFill/>
          <a:ln w="9525">
            <a:noFill/>
          </a:ln>
        </p:spPr>
        <p:txBody>
          <a:bodyPr anchor="t">
            <a:spAutoFit/>
          </a:bodyPr>
          <a:lstStyle/>
          <a:p>
            <a:pPr>
              <a:spcBef>
                <a:spcPct val="50000"/>
              </a:spcBef>
            </a:pPr>
            <a:r>
              <a:rPr lang="zh-CN" altLang="en-US" sz="2800" b="1">
                <a:solidFill>
                  <a:srgbClr val="FF0000"/>
                </a:solidFill>
                <a:latin typeface="Times New Roman" panose="02020603050405020304" pitchFamily="18" charset="0"/>
                <a:ea typeface="宋体" panose="02010600030101010101" pitchFamily="2" charset="-122"/>
              </a:rPr>
              <a:t>微分的概念</a:t>
            </a:r>
          </a:p>
        </p:txBody>
      </p:sp>
      <p:sp>
        <p:nvSpPr>
          <p:cNvPr id="182281" name="右箭头 182280"/>
          <p:cNvSpPr/>
          <p:nvPr/>
        </p:nvSpPr>
        <p:spPr>
          <a:xfrm>
            <a:off x="6131560" y="2923540"/>
            <a:ext cx="1143000" cy="76200"/>
          </a:xfrm>
          <a:prstGeom prst="rightArrow">
            <a:avLst>
              <a:gd name="adj1" fmla="val 50000"/>
              <a:gd name="adj2" fmla="val 375000"/>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82282" name="文本框 182281"/>
          <p:cNvSpPr txBox="1"/>
          <p:nvPr/>
        </p:nvSpPr>
        <p:spPr>
          <a:xfrm>
            <a:off x="7350760" y="2694940"/>
            <a:ext cx="2819400" cy="519113"/>
          </a:xfrm>
          <a:prstGeom prst="rect">
            <a:avLst/>
          </a:prstGeom>
          <a:noFill/>
          <a:ln w="9525">
            <a:noFill/>
          </a:ln>
        </p:spPr>
        <p:txBody>
          <a:bodyPr anchor="t">
            <a:spAutoFit/>
          </a:bodyPr>
          <a:lstStyle/>
          <a:p>
            <a:pPr>
              <a:spcBef>
                <a:spcPct val="50000"/>
              </a:spcBef>
            </a:pPr>
            <a:r>
              <a:rPr lang="zh-CN" altLang="en-US" sz="2800" b="1">
                <a:solidFill>
                  <a:srgbClr val="FF0000"/>
                </a:solidFill>
                <a:latin typeface="Times New Roman" panose="02020603050405020304" pitchFamily="18" charset="0"/>
                <a:ea typeface="宋体" panose="02010600030101010101" pitchFamily="2" charset="-122"/>
              </a:rPr>
              <a:t>导数的概念</a:t>
            </a:r>
          </a:p>
        </p:txBody>
      </p:sp>
      <p:sp>
        <p:nvSpPr>
          <p:cNvPr id="182283" name="文本框 182282"/>
          <p:cNvSpPr txBox="1"/>
          <p:nvPr/>
        </p:nvSpPr>
        <p:spPr>
          <a:xfrm>
            <a:off x="2550160" y="4142740"/>
            <a:ext cx="60960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宋体" panose="02010600030101010101" pitchFamily="2" charset="-122"/>
              </a:rPr>
              <a:t>求导数与微分的方法</a:t>
            </a:r>
            <a:r>
              <a:rPr lang="en-US" altLang="zh-CN" sz="2800" b="1">
                <a:latin typeface="Times New Roman" panose="02020603050405020304" pitchFamily="18" charset="0"/>
                <a:ea typeface="宋体" panose="02010600030101010101" pitchFamily="2" charset="-122"/>
              </a:rPr>
              <a:t>,</a:t>
            </a:r>
            <a:r>
              <a:rPr lang="zh-CN" altLang="en-US" sz="2800" b="1">
                <a:latin typeface="Times New Roman" panose="02020603050405020304" pitchFamily="18" charset="0"/>
                <a:ea typeface="宋体" panose="02010600030101010101" pitchFamily="2" charset="-122"/>
              </a:rPr>
              <a:t>叫做</a:t>
            </a:r>
            <a:r>
              <a:rPr lang="zh-CN" altLang="en-US" sz="2800" b="1" u="sng">
                <a:solidFill>
                  <a:srgbClr val="FF0000"/>
                </a:solidFill>
                <a:latin typeface="Times New Roman" panose="02020603050405020304" pitchFamily="18" charset="0"/>
                <a:ea typeface="宋体" panose="02010600030101010101" pitchFamily="2" charset="-122"/>
              </a:rPr>
              <a:t>微分法</a:t>
            </a:r>
            <a:r>
              <a:rPr lang="en-US" altLang="zh-CN" sz="2800" b="1" u="sng">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p:txBody>
      </p:sp>
      <p:sp>
        <p:nvSpPr>
          <p:cNvPr id="182284" name="文本框 182283"/>
          <p:cNvSpPr txBox="1"/>
          <p:nvPr/>
        </p:nvSpPr>
        <p:spPr>
          <a:xfrm>
            <a:off x="2550160" y="4752340"/>
            <a:ext cx="6705600" cy="946150"/>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宋体" panose="02010600030101010101" pitchFamily="2" charset="-122"/>
              </a:rPr>
              <a:t>研究微分法与导数理论及其应用的科学</a:t>
            </a:r>
            <a:r>
              <a:rPr lang="en-US" altLang="zh-CN" sz="2800" b="1">
                <a:latin typeface="Times New Roman" panose="02020603050405020304" pitchFamily="18" charset="0"/>
                <a:ea typeface="宋体" panose="02010600030101010101" pitchFamily="2" charset="-122"/>
              </a:rPr>
              <a:t>,</a:t>
            </a:r>
            <a:r>
              <a:rPr lang="zh-CN" altLang="en-US" sz="2800" b="1">
                <a:latin typeface="Times New Roman" panose="02020603050405020304" pitchFamily="18" charset="0"/>
                <a:ea typeface="宋体" panose="02010600030101010101" pitchFamily="2" charset="-122"/>
              </a:rPr>
              <a:t>叫做</a:t>
            </a:r>
            <a:r>
              <a:rPr lang="zh-CN" altLang="en-US" sz="2800" b="1" u="sng">
                <a:solidFill>
                  <a:srgbClr val="FF0000"/>
                </a:solidFill>
                <a:latin typeface="Times New Roman" panose="02020603050405020304" pitchFamily="18" charset="0"/>
                <a:ea typeface="宋体" panose="02010600030101010101" pitchFamily="2" charset="-122"/>
              </a:rPr>
              <a:t>微分学</a:t>
            </a:r>
            <a:r>
              <a:rPr lang="en-US" altLang="zh-CN" sz="2800" b="1" u="sng">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p:txBody>
      </p:sp>
      <p:sp>
        <p:nvSpPr>
          <p:cNvPr id="182285" name="文本框 182284"/>
          <p:cNvSpPr txBox="1"/>
          <p:nvPr/>
        </p:nvSpPr>
        <p:spPr>
          <a:xfrm>
            <a:off x="2473960" y="5773103"/>
            <a:ext cx="6096000" cy="579437"/>
          </a:xfrm>
          <a:prstGeom prst="rect">
            <a:avLst/>
          </a:prstGeom>
          <a:noFill/>
          <a:ln w="9525">
            <a:noFill/>
          </a:ln>
        </p:spPr>
        <p:txBody>
          <a:bodyPr anchor="t">
            <a:spAutoFit/>
          </a:bodyPr>
          <a:lstStyle/>
          <a:p>
            <a:pPr>
              <a:spcBef>
                <a:spcPct val="50000"/>
              </a:spcBef>
            </a:pPr>
            <a:r>
              <a:rPr lang="zh-CN" altLang="en-US" sz="3200" b="1">
                <a:solidFill>
                  <a:schemeClr val="accent2"/>
                </a:solidFill>
                <a:latin typeface="Times New Roman" panose="02020603050405020304" pitchFamily="18" charset="0"/>
                <a:ea typeface="宋体" panose="02010600030101010101" pitchFamily="2" charset="-122"/>
              </a:rPr>
              <a:t>导数与微分的联系</a:t>
            </a:r>
            <a:r>
              <a:rPr lang="en-US" altLang="zh-CN" sz="3200" b="1">
                <a:solidFill>
                  <a:schemeClr val="accent2"/>
                </a:solidFill>
                <a:latin typeface="Times New Roman" panose="02020603050405020304" pitchFamily="18" charset="0"/>
                <a:ea typeface="宋体" panose="02010600030101010101" pitchFamily="2" charset="-122"/>
              </a:rPr>
              <a:t>:</a:t>
            </a:r>
            <a:endParaRPr lang="en-US" altLang="zh-CN" sz="2800" b="1">
              <a:solidFill>
                <a:schemeClr val="accent2"/>
              </a:solidFill>
              <a:latin typeface="Times New Roman" panose="02020603050405020304" pitchFamily="18" charset="0"/>
              <a:ea typeface="宋体" panose="02010600030101010101" pitchFamily="2" charset="-122"/>
            </a:endParaRPr>
          </a:p>
        </p:txBody>
      </p:sp>
      <p:graphicFrame>
        <p:nvGraphicFramePr>
          <p:cNvPr id="182286" name="对象 182285"/>
          <p:cNvGraphicFramePr>
            <a:graphicFrameLocks noChangeAspect="1"/>
          </p:cNvGraphicFramePr>
          <p:nvPr/>
        </p:nvGraphicFramePr>
        <p:xfrm>
          <a:off x="6283960" y="5895340"/>
          <a:ext cx="2070100" cy="392113"/>
        </p:xfrm>
        <a:graphic>
          <a:graphicData uri="http://schemas.openxmlformats.org/presentationml/2006/ole">
            <mc:AlternateContent xmlns:mc="http://schemas.openxmlformats.org/markup-compatibility/2006">
              <mc:Choice xmlns:v="urn:schemas-microsoft-com:vml" Requires="v">
                <p:oleObj spid="_x0000_s17419" r:id="rId4" imgW="2069465" imgH="393700" progId="Equation.3">
                  <p:embed/>
                </p:oleObj>
              </mc:Choice>
              <mc:Fallback>
                <p:oleObj r:id="rId4" imgW="2069465" imgH="393700" progId="Equation.3">
                  <p:embed/>
                  <p:pic>
                    <p:nvPicPr>
                      <p:cNvPr id="0" name="图片 3755"/>
                      <p:cNvPicPr/>
                      <p:nvPr/>
                    </p:nvPicPr>
                    <p:blipFill>
                      <a:blip r:embed="rId5"/>
                      <a:stretch>
                        <a:fillRect/>
                      </a:stretch>
                    </p:blipFill>
                    <p:spPr>
                      <a:xfrm>
                        <a:off x="6283960" y="5895340"/>
                        <a:ext cx="2070100" cy="392113"/>
                      </a:xfrm>
                      <a:prstGeom prst="rect">
                        <a:avLst/>
                      </a:prstGeom>
                      <a:noFill/>
                      <a:ln w="38100">
                        <a:noFill/>
                        <a:miter/>
                      </a:ln>
                    </p:spPr>
                  </p:pic>
                </p:oleObj>
              </mc:Fallback>
            </mc:AlternateContent>
          </a:graphicData>
        </a:graphic>
      </p:graphicFrame>
      <p:sp>
        <p:nvSpPr>
          <p:cNvPr id="182287" name="文本框 182286"/>
          <p:cNvSpPr txBox="1"/>
          <p:nvPr/>
        </p:nvSpPr>
        <p:spPr>
          <a:xfrm>
            <a:off x="2016760" y="2009140"/>
            <a:ext cx="457200" cy="519113"/>
          </a:xfrm>
          <a:prstGeom prst="rect">
            <a:avLst/>
          </a:prstGeom>
          <a:noFill/>
          <a:ln w="9525">
            <a:noFill/>
          </a:ln>
        </p:spPr>
        <p:txBody>
          <a:bodyPr anchor="t">
            <a:spAutoFit/>
          </a:bodyPr>
          <a:lstStyle/>
          <a:p>
            <a:pPr>
              <a:spcBef>
                <a:spcPct val="50000"/>
              </a:spcBef>
            </a:pPr>
            <a:r>
              <a:rPr lang="en-US" altLang="zh-CN" sz="2800" b="1">
                <a:solidFill>
                  <a:schemeClr val="accent2"/>
                </a:solidFill>
                <a:latin typeface="Times New Roman" panose="02020603050405020304" pitchFamily="18" charset="0"/>
                <a:ea typeface="黑体" panose="02010609060101010101" charset="-122"/>
              </a:rPr>
              <a:t>★</a:t>
            </a:r>
            <a:endParaRPr lang="en-US" altLang="zh-CN" sz="2800" b="1">
              <a:solidFill>
                <a:schemeClr val="accent2"/>
              </a:solidFill>
              <a:latin typeface="Times New Roman" panose="02020603050405020304" pitchFamily="18" charset="0"/>
              <a:ea typeface="宋体" panose="02010600030101010101" pitchFamily="2" charset="-122"/>
            </a:endParaRPr>
          </a:p>
        </p:txBody>
      </p:sp>
      <p:sp>
        <p:nvSpPr>
          <p:cNvPr id="182288" name="文本框 182287"/>
          <p:cNvSpPr txBox="1"/>
          <p:nvPr/>
        </p:nvSpPr>
        <p:spPr>
          <a:xfrm>
            <a:off x="2016760" y="5742940"/>
            <a:ext cx="457200" cy="519113"/>
          </a:xfrm>
          <a:prstGeom prst="rect">
            <a:avLst/>
          </a:prstGeom>
          <a:noFill/>
          <a:ln w="9525">
            <a:noFill/>
          </a:ln>
        </p:spPr>
        <p:txBody>
          <a:bodyPr anchor="t">
            <a:spAutoFit/>
          </a:bodyPr>
          <a:lstStyle/>
          <a:p>
            <a:pPr>
              <a:spcBef>
                <a:spcPct val="50000"/>
              </a:spcBef>
            </a:pPr>
            <a:r>
              <a:rPr lang="en-US" altLang="zh-CN" sz="2800" b="1">
                <a:solidFill>
                  <a:schemeClr val="accent2"/>
                </a:solidFill>
                <a:latin typeface="Times New Roman" panose="02020603050405020304" pitchFamily="18" charset="0"/>
                <a:ea typeface="黑体" panose="02010609060101010101" charset="-122"/>
              </a:rPr>
              <a:t>★</a:t>
            </a:r>
            <a:endParaRPr lang="en-US" altLang="zh-CN" sz="2800" b="1">
              <a:solidFill>
                <a:schemeClr val="accent2"/>
              </a:solidFill>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82287"/>
                                        </p:tgtEl>
                                        <p:attrNameLst>
                                          <p:attrName>style.visibility</p:attrName>
                                        </p:attrNameLst>
                                      </p:cBhvr>
                                      <p:to>
                                        <p:strVal val="visible"/>
                                      </p:to>
                                    </p:set>
                                    <p:animEffect transition="in" filter="wipe(left)">
                                      <p:cBhvr>
                                        <p:cTn id="7" dur="80"/>
                                        <p:tgtEl>
                                          <p:spTgt spid="182287"/>
                                        </p:tgtEl>
                                      </p:cBhvr>
                                    </p:animEffect>
                                  </p:childTnLst>
                                </p:cTn>
                              </p:par>
                            </p:childTnLst>
                          </p:cTn>
                        </p:par>
                        <p:par>
                          <p:cTn id="8" fill="hold">
                            <p:stCondLst>
                              <p:cond delay="79"/>
                            </p:stCondLst>
                            <p:childTnLst>
                              <p:par>
                                <p:cTn id="9" presetID="22" presetClass="entr" presetSubtype="8" fill="hold" grpId="0" nodeType="afterEffect">
                                  <p:stCondLst>
                                    <p:cond delay="0"/>
                                  </p:stCondLst>
                                  <p:iterate type="lt">
                                    <p:tmPct val="100000"/>
                                  </p:iterate>
                                  <p:childTnLst>
                                    <p:set>
                                      <p:cBhvr>
                                        <p:cTn id="10" dur="1" fill="hold">
                                          <p:stCondLst>
                                            <p:cond delay="0"/>
                                          </p:stCondLst>
                                        </p:cTn>
                                        <p:tgtEl>
                                          <p:spTgt spid="182275"/>
                                        </p:tgtEl>
                                        <p:attrNameLst>
                                          <p:attrName>style.visibility</p:attrName>
                                        </p:attrNameLst>
                                      </p:cBhvr>
                                      <p:to>
                                        <p:strVal val="visible"/>
                                      </p:to>
                                    </p:set>
                                    <p:animEffect transition="in" filter="wipe(left)">
                                      <p:cBhvr>
                                        <p:cTn id="11" dur="80"/>
                                        <p:tgtEl>
                                          <p:spTgt spid="182275"/>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nodeType="clickEffect">
                                  <p:stCondLst>
                                    <p:cond delay="0"/>
                                  </p:stCondLst>
                                  <p:childTnLst>
                                    <p:set>
                                      <p:cBhvr>
                                        <p:cTn id="15" dur="1" fill="hold">
                                          <p:stCondLst>
                                            <p:cond delay="0"/>
                                          </p:stCondLst>
                                        </p:cTn>
                                        <p:tgtEl>
                                          <p:spTgt spid="182278"/>
                                        </p:tgtEl>
                                        <p:attrNameLst>
                                          <p:attrName>style.visibility</p:attrName>
                                        </p:attrNameLst>
                                      </p:cBhvr>
                                      <p:to>
                                        <p:strVal val="visible"/>
                                      </p:to>
                                    </p:set>
                                    <p:animEffect transition="in" filter="barn(outHorizontal)">
                                      <p:cBhvr>
                                        <p:cTn id="16" dur="500"/>
                                        <p:tgtEl>
                                          <p:spTgt spid="18227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182276"/>
                                        </p:tgtEl>
                                        <p:attrNameLst>
                                          <p:attrName>style.visibility</p:attrName>
                                        </p:attrNameLst>
                                      </p:cBhvr>
                                      <p:to>
                                        <p:strVal val="visible"/>
                                      </p:to>
                                    </p:set>
                                    <p:animEffect transition="in" filter="wipe(left)">
                                      <p:cBhvr>
                                        <p:cTn id="21" dur="80"/>
                                        <p:tgtEl>
                                          <p:spTgt spid="18227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182277"/>
                                        </p:tgtEl>
                                        <p:attrNameLst>
                                          <p:attrName>style.visibility</p:attrName>
                                        </p:attrNameLst>
                                      </p:cBhvr>
                                      <p:to>
                                        <p:strVal val="visible"/>
                                      </p:to>
                                    </p:set>
                                    <p:animEffect transition="in" filter="wipe(left)">
                                      <p:cBhvr>
                                        <p:cTn id="26" dur="80"/>
                                        <p:tgtEl>
                                          <p:spTgt spid="18227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82281"/>
                                        </p:tgtEl>
                                        <p:attrNameLst>
                                          <p:attrName>style.visibility</p:attrName>
                                        </p:attrNameLst>
                                      </p:cBhvr>
                                      <p:to>
                                        <p:strVal val="visible"/>
                                      </p:to>
                                    </p:set>
                                    <p:animEffect transition="in" filter="wipe(left)">
                                      <p:cBhvr>
                                        <p:cTn id="31" dur="500"/>
                                        <p:tgtEl>
                                          <p:spTgt spid="182281"/>
                                        </p:tgtEl>
                                      </p:cBhvr>
                                    </p:animEffect>
                                  </p:childTnLst>
                                </p:cTn>
                              </p:par>
                            </p:childTnLst>
                          </p:cTn>
                        </p:par>
                        <p:par>
                          <p:cTn id="32" fill="hold">
                            <p:stCondLst>
                              <p:cond delay="500"/>
                            </p:stCondLst>
                            <p:childTnLst>
                              <p:par>
                                <p:cTn id="33" presetID="22" presetClass="entr" presetSubtype="8" fill="hold" grpId="0" nodeType="afterEffect">
                                  <p:stCondLst>
                                    <p:cond delay="0"/>
                                  </p:stCondLst>
                                  <p:iterate type="lt">
                                    <p:tmPct val="100000"/>
                                  </p:iterate>
                                  <p:childTnLst>
                                    <p:set>
                                      <p:cBhvr>
                                        <p:cTn id="34" dur="1" fill="hold">
                                          <p:stCondLst>
                                            <p:cond delay="0"/>
                                          </p:stCondLst>
                                        </p:cTn>
                                        <p:tgtEl>
                                          <p:spTgt spid="182282"/>
                                        </p:tgtEl>
                                        <p:attrNameLst>
                                          <p:attrName>style.visibility</p:attrName>
                                        </p:attrNameLst>
                                      </p:cBhvr>
                                      <p:to>
                                        <p:strVal val="visible"/>
                                      </p:to>
                                    </p:set>
                                    <p:animEffect transition="in" filter="wipe(left)">
                                      <p:cBhvr>
                                        <p:cTn id="35" dur="80"/>
                                        <p:tgtEl>
                                          <p:spTgt spid="18228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82279"/>
                                        </p:tgtEl>
                                        <p:attrNameLst>
                                          <p:attrName>style.visibility</p:attrName>
                                        </p:attrNameLst>
                                      </p:cBhvr>
                                      <p:to>
                                        <p:strVal val="visible"/>
                                      </p:to>
                                    </p:set>
                                    <p:animEffect transition="in" filter="wipe(left)">
                                      <p:cBhvr>
                                        <p:cTn id="40" dur="500"/>
                                        <p:tgtEl>
                                          <p:spTgt spid="182279"/>
                                        </p:tgtEl>
                                      </p:cBhvr>
                                    </p:animEffect>
                                  </p:childTnLst>
                                </p:cTn>
                              </p:par>
                            </p:childTnLst>
                          </p:cTn>
                        </p:par>
                        <p:par>
                          <p:cTn id="41" fill="hold">
                            <p:stCondLst>
                              <p:cond delay="500"/>
                            </p:stCondLst>
                            <p:childTnLst>
                              <p:par>
                                <p:cTn id="42" presetID="22" presetClass="entr" presetSubtype="8" fill="hold" grpId="0" nodeType="afterEffect">
                                  <p:stCondLst>
                                    <p:cond delay="0"/>
                                  </p:stCondLst>
                                  <p:iterate type="lt">
                                    <p:tmPct val="100000"/>
                                  </p:iterate>
                                  <p:childTnLst>
                                    <p:set>
                                      <p:cBhvr>
                                        <p:cTn id="43" dur="1" fill="hold">
                                          <p:stCondLst>
                                            <p:cond delay="0"/>
                                          </p:stCondLst>
                                        </p:cTn>
                                        <p:tgtEl>
                                          <p:spTgt spid="182280"/>
                                        </p:tgtEl>
                                        <p:attrNameLst>
                                          <p:attrName>style.visibility</p:attrName>
                                        </p:attrNameLst>
                                      </p:cBhvr>
                                      <p:to>
                                        <p:strVal val="visible"/>
                                      </p:to>
                                    </p:set>
                                    <p:animEffect transition="in" filter="wipe(left)">
                                      <p:cBhvr>
                                        <p:cTn id="44" dur="80"/>
                                        <p:tgtEl>
                                          <p:spTgt spid="18228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iterate type="lt">
                                    <p:tmPct val="100000"/>
                                  </p:iterate>
                                  <p:childTnLst>
                                    <p:set>
                                      <p:cBhvr>
                                        <p:cTn id="48" dur="1" fill="hold">
                                          <p:stCondLst>
                                            <p:cond delay="0"/>
                                          </p:stCondLst>
                                        </p:cTn>
                                        <p:tgtEl>
                                          <p:spTgt spid="182283"/>
                                        </p:tgtEl>
                                        <p:attrNameLst>
                                          <p:attrName>style.visibility</p:attrName>
                                        </p:attrNameLst>
                                      </p:cBhvr>
                                      <p:to>
                                        <p:strVal val="visible"/>
                                      </p:to>
                                    </p:set>
                                    <p:animEffect transition="in" filter="wipe(left)">
                                      <p:cBhvr>
                                        <p:cTn id="49" dur="80"/>
                                        <p:tgtEl>
                                          <p:spTgt spid="18228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iterate type="lt">
                                    <p:tmPct val="100000"/>
                                  </p:iterate>
                                  <p:childTnLst>
                                    <p:set>
                                      <p:cBhvr>
                                        <p:cTn id="53" dur="1" fill="hold">
                                          <p:stCondLst>
                                            <p:cond delay="0"/>
                                          </p:stCondLst>
                                        </p:cTn>
                                        <p:tgtEl>
                                          <p:spTgt spid="182284"/>
                                        </p:tgtEl>
                                        <p:attrNameLst>
                                          <p:attrName>style.visibility</p:attrName>
                                        </p:attrNameLst>
                                      </p:cBhvr>
                                      <p:to>
                                        <p:strVal val="visible"/>
                                      </p:to>
                                    </p:set>
                                    <p:animEffect transition="in" filter="wipe(left)">
                                      <p:cBhvr>
                                        <p:cTn id="54" dur="80"/>
                                        <p:tgtEl>
                                          <p:spTgt spid="18228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iterate type="lt">
                                    <p:tmPct val="100000"/>
                                  </p:iterate>
                                  <p:childTnLst>
                                    <p:set>
                                      <p:cBhvr>
                                        <p:cTn id="58" dur="1" fill="hold">
                                          <p:stCondLst>
                                            <p:cond delay="0"/>
                                          </p:stCondLst>
                                        </p:cTn>
                                        <p:tgtEl>
                                          <p:spTgt spid="182288"/>
                                        </p:tgtEl>
                                        <p:attrNameLst>
                                          <p:attrName>style.visibility</p:attrName>
                                        </p:attrNameLst>
                                      </p:cBhvr>
                                      <p:to>
                                        <p:strVal val="visible"/>
                                      </p:to>
                                    </p:set>
                                    <p:animEffect transition="in" filter="wipe(left)">
                                      <p:cBhvr>
                                        <p:cTn id="59" dur="80"/>
                                        <p:tgtEl>
                                          <p:spTgt spid="182288"/>
                                        </p:tgtEl>
                                      </p:cBhvr>
                                    </p:animEffect>
                                  </p:childTnLst>
                                </p:cTn>
                              </p:par>
                            </p:childTnLst>
                          </p:cTn>
                        </p:par>
                        <p:par>
                          <p:cTn id="60" fill="hold">
                            <p:stCondLst>
                              <p:cond delay="79"/>
                            </p:stCondLst>
                            <p:childTnLst>
                              <p:par>
                                <p:cTn id="61" presetID="22" presetClass="entr" presetSubtype="8" fill="hold" grpId="0" nodeType="afterEffect">
                                  <p:stCondLst>
                                    <p:cond delay="0"/>
                                  </p:stCondLst>
                                  <p:iterate type="lt">
                                    <p:tmPct val="100000"/>
                                  </p:iterate>
                                  <p:childTnLst>
                                    <p:set>
                                      <p:cBhvr>
                                        <p:cTn id="62" dur="1" fill="hold">
                                          <p:stCondLst>
                                            <p:cond delay="0"/>
                                          </p:stCondLst>
                                        </p:cTn>
                                        <p:tgtEl>
                                          <p:spTgt spid="182285"/>
                                        </p:tgtEl>
                                        <p:attrNameLst>
                                          <p:attrName>style.visibility</p:attrName>
                                        </p:attrNameLst>
                                      </p:cBhvr>
                                      <p:to>
                                        <p:strVal val="visible"/>
                                      </p:to>
                                    </p:set>
                                    <p:animEffect transition="in" filter="wipe(left)">
                                      <p:cBhvr>
                                        <p:cTn id="63" dur="80"/>
                                        <p:tgtEl>
                                          <p:spTgt spid="18228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82286"/>
                                        </p:tgtEl>
                                        <p:attrNameLst>
                                          <p:attrName>style.visibility</p:attrName>
                                        </p:attrNameLst>
                                      </p:cBhvr>
                                      <p:to>
                                        <p:strVal val="visible"/>
                                      </p:to>
                                    </p:set>
                                    <p:animEffect transition="in" filter="wipe(left)">
                                      <p:cBhvr>
                                        <p:cTn id="68" dur="500"/>
                                        <p:tgtEl>
                                          <p:spTgt spid="182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animBg="1"/>
      <p:bldP spid="182276" grpId="0" animBg="1"/>
      <p:bldP spid="182277" grpId="0" animBg="1"/>
      <p:bldP spid="182280" grpId="0" animBg="1"/>
      <p:bldP spid="182282" grpId="0" animBg="1"/>
      <p:bldP spid="182283" grpId="0" animBg="1"/>
      <p:bldP spid="182284" grpId="0" animBg="1"/>
      <p:bldP spid="182285" grpId="0" animBg="1"/>
      <p:bldP spid="182287" grpId="0" animBg="1"/>
      <p:bldP spid="18228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217930" y="1044575"/>
            <a:ext cx="10330815" cy="5299710"/>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微分中值定理</a:t>
            </a:r>
          </a:p>
        </p:txBody>
      </p:sp>
      <p:sp>
        <p:nvSpPr>
          <p:cNvPr id="6146" name="标题 6145"/>
          <p:cNvSpPr>
            <a:spLocks noGrp="1"/>
          </p:cNvSpPr>
          <p:nvPr/>
        </p:nvSpPr>
        <p:spPr>
          <a:xfrm>
            <a:off x="2526665" y="735330"/>
            <a:ext cx="7543800" cy="1143000"/>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a:lstStyle>
          <a:p>
            <a:pPr algn="l"/>
            <a:r>
              <a:rPr lang="zh-CN" altLang="en-US" sz="4000" dirty="0"/>
              <a:t>一、罗尔</a:t>
            </a:r>
            <a:r>
              <a:rPr lang="en-US" altLang="zh-CN" sz="4000" dirty="0"/>
              <a:t>(Rolle)</a:t>
            </a:r>
            <a:r>
              <a:rPr lang="zh-CN" altLang="en-US" sz="4000" dirty="0"/>
              <a:t>定理</a:t>
            </a:r>
            <a:endParaRPr lang="zh-CN" altLang="en-US" sz="4800" b="0" dirty="0"/>
          </a:p>
        </p:txBody>
      </p:sp>
      <p:graphicFrame>
        <p:nvGraphicFramePr>
          <p:cNvPr id="6147" name="对象 6146"/>
          <p:cNvGraphicFramePr>
            <a:graphicFrameLocks noChangeAspect="1"/>
          </p:cNvGraphicFramePr>
          <p:nvPr>
            <p:extLst>
              <p:ext uri="{D42A27DB-BD31-4B8C-83A1-F6EECF244321}">
                <p14:modId xmlns:p14="http://schemas.microsoft.com/office/powerpoint/2010/main" val="2221745009"/>
              </p:ext>
            </p:extLst>
          </p:nvPr>
        </p:nvGraphicFramePr>
        <p:xfrm>
          <a:off x="2036763" y="1560514"/>
          <a:ext cx="8484624" cy="3409758"/>
        </p:xfrm>
        <a:graphic>
          <a:graphicData uri="http://schemas.openxmlformats.org/presentationml/2006/ole">
            <mc:AlternateContent xmlns:mc="http://schemas.openxmlformats.org/markup-compatibility/2006">
              <mc:Choice xmlns:v="urn:schemas-microsoft-com:vml" Requires="v">
                <p:oleObj spid="_x0000_s18514" name="Document" r:id="rId4" imgW="8029728" imgH="3228755" progId="Word.Document.8">
                  <p:embed/>
                </p:oleObj>
              </mc:Choice>
              <mc:Fallback>
                <p:oleObj name="Document" r:id="rId4" imgW="8029728" imgH="3228755" progId="Word.Document.8">
                  <p:embed/>
                  <p:pic>
                    <p:nvPicPr>
                      <p:cNvPr id="0" name="图片 3075"/>
                      <p:cNvPicPr/>
                      <p:nvPr/>
                    </p:nvPicPr>
                    <p:blipFill>
                      <a:blip r:embed="rId5"/>
                      <a:stretch>
                        <a:fillRect/>
                      </a:stretch>
                    </p:blipFill>
                    <p:spPr>
                      <a:xfrm>
                        <a:off x="2036763" y="1560514"/>
                        <a:ext cx="8484624" cy="3409758"/>
                      </a:xfrm>
                      <a:prstGeom prst="rect">
                        <a:avLst/>
                      </a:prstGeom>
                      <a:noFill/>
                      <a:ln w="38100">
                        <a:noFill/>
                        <a:miter/>
                      </a:ln>
                    </p:spPr>
                  </p:pic>
                </p:oleObj>
              </mc:Fallback>
            </mc:AlternateContent>
          </a:graphicData>
        </a:graphic>
      </p:graphicFrame>
      <p:sp>
        <p:nvSpPr>
          <p:cNvPr id="6156" name="文本框 6155"/>
          <p:cNvSpPr txBox="1"/>
          <p:nvPr/>
        </p:nvSpPr>
        <p:spPr>
          <a:xfrm>
            <a:off x="2442528" y="4469130"/>
            <a:ext cx="1447800" cy="519113"/>
          </a:xfrm>
          <a:prstGeom prst="rect">
            <a:avLst/>
          </a:prstGeom>
          <a:noFill/>
          <a:ln w="9525">
            <a:noFill/>
          </a:ln>
        </p:spPr>
        <p:txBody>
          <a:bodyPr>
            <a:spAutoFit/>
          </a:bodyPr>
          <a:lstStyle/>
          <a:p>
            <a:pPr algn="l">
              <a:spcBef>
                <a:spcPct val="50000"/>
              </a:spcBef>
            </a:pPr>
            <a:r>
              <a:rPr lang="zh-CN" altLang="en-US" sz="2800" b="1"/>
              <a:t>例如</a:t>
            </a:r>
            <a:r>
              <a:rPr lang="en-US" altLang="zh-CN" sz="2800" b="1"/>
              <a:t>,</a:t>
            </a:r>
          </a:p>
        </p:txBody>
      </p:sp>
      <p:graphicFrame>
        <p:nvGraphicFramePr>
          <p:cNvPr id="6157" name="对象 6156"/>
          <p:cNvGraphicFramePr>
            <a:graphicFrameLocks noChangeAspect="1"/>
          </p:cNvGraphicFramePr>
          <p:nvPr/>
        </p:nvGraphicFramePr>
        <p:xfrm>
          <a:off x="3509328" y="4543743"/>
          <a:ext cx="2352675" cy="395287"/>
        </p:xfrm>
        <a:graphic>
          <a:graphicData uri="http://schemas.openxmlformats.org/presentationml/2006/ole">
            <mc:AlternateContent xmlns:mc="http://schemas.openxmlformats.org/markup-compatibility/2006">
              <mc:Choice xmlns:v="urn:schemas-microsoft-com:vml" Requires="v">
                <p:oleObj spid="_x0000_s18515" r:id="rId6" imgW="2794000" imgH="469900" progId="Equation.3">
                  <p:embed/>
                </p:oleObj>
              </mc:Choice>
              <mc:Fallback>
                <p:oleObj r:id="rId6" imgW="2794000" imgH="469900" progId="Equation.3">
                  <p:embed/>
                  <p:pic>
                    <p:nvPicPr>
                      <p:cNvPr id="0" name="图片 3083"/>
                      <p:cNvPicPr/>
                      <p:nvPr/>
                    </p:nvPicPr>
                    <p:blipFill>
                      <a:blip r:embed="rId7"/>
                      <a:stretch>
                        <a:fillRect/>
                      </a:stretch>
                    </p:blipFill>
                    <p:spPr>
                      <a:xfrm>
                        <a:off x="3509328" y="4543743"/>
                        <a:ext cx="2352675" cy="395287"/>
                      </a:xfrm>
                      <a:prstGeom prst="rect">
                        <a:avLst/>
                      </a:prstGeom>
                      <a:noFill/>
                      <a:ln w="38100">
                        <a:noFill/>
                        <a:miter/>
                      </a:ln>
                    </p:spPr>
                  </p:pic>
                </p:oleObj>
              </mc:Fallback>
            </mc:AlternateContent>
          </a:graphicData>
        </a:graphic>
      </p:graphicFrame>
      <p:graphicFrame>
        <p:nvGraphicFramePr>
          <p:cNvPr id="6158" name="对象 6157"/>
          <p:cNvGraphicFramePr>
            <a:graphicFrameLocks noChangeAspect="1"/>
          </p:cNvGraphicFramePr>
          <p:nvPr/>
        </p:nvGraphicFramePr>
        <p:xfrm>
          <a:off x="5947728" y="4596130"/>
          <a:ext cx="1968500" cy="330200"/>
        </p:xfrm>
        <a:graphic>
          <a:graphicData uri="http://schemas.openxmlformats.org/presentationml/2006/ole">
            <mc:AlternateContent xmlns:mc="http://schemas.openxmlformats.org/markup-compatibility/2006">
              <mc:Choice xmlns:v="urn:schemas-microsoft-com:vml" Requires="v">
                <p:oleObj spid="_x0000_s18516" r:id="rId8" imgW="2335530" imgH="393700" progId="Equation.3">
                  <p:embed/>
                </p:oleObj>
              </mc:Choice>
              <mc:Fallback>
                <p:oleObj r:id="rId8" imgW="2335530" imgH="393700" progId="Equation.3">
                  <p:embed/>
                  <p:pic>
                    <p:nvPicPr>
                      <p:cNvPr id="0" name="图片 3079"/>
                      <p:cNvPicPr/>
                      <p:nvPr/>
                    </p:nvPicPr>
                    <p:blipFill>
                      <a:blip r:embed="rId9"/>
                      <a:stretch>
                        <a:fillRect/>
                      </a:stretch>
                    </p:blipFill>
                    <p:spPr>
                      <a:xfrm>
                        <a:off x="5947728" y="4596130"/>
                        <a:ext cx="1968500" cy="330200"/>
                      </a:xfrm>
                      <a:prstGeom prst="rect">
                        <a:avLst/>
                      </a:prstGeom>
                      <a:noFill/>
                      <a:ln w="38100">
                        <a:noFill/>
                        <a:miter/>
                      </a:ln>
                    </p:spPr>
                  </p:pic>
                </p:oleObj>
              </mc:Fallback>
            </mc:AlternateContent>
          </a:graphicData>
        </a:graphic>
      </p:graphicFrame>
      <p:graphicFrame>
        <p:nvGraphicFramePr>
          <p:cNvPr id="6159" name="对象 6158"/>
          <p:cNvGraphicFramePr>
            <a:graphicFrameLocks noChangeAspect="1"/>
          </p:cNvGraphicFramePr>
          <p:nvPr/>
        </p:nvGraphicFramePr>
        <p:xfrm>
          <a:off x="2671128" y="5231130"/>
          <a:ext cx="2011362" cy="352425"/>
        </p:xfrm>
        <a:graphic>
          <a:graphicData uri="http://schemas.openxmlformats.org/presentationml/2006/ole">
            <mc:AlternateContent xmlns:mc="http://schemas.openxmlformats.org/markup-compatibility/2006">
              <mc:Choice xmlns:v="urn:schemas-microsoft-com:vml" Requires="v">
                <p:oleObj spid="_x0000_s18517" r:id="rId10" imgW="2387600" imgH="419100" progId="Equation.3">
                  <p:embed/>
                </p:oleObj>
              </mc:Choice>
              <mc:Fallback>
                <p:oleObj r:id="rId10" imgW="2387600" imgH="419100" progId="Equation.3">
                  <p:embed/>
                  <p:pic>
                    <p:nvPicPr>
                      <p:cNvPr id="0" name="图片 3084"/>
                      <p:cNvPicPr/>
                      <p:nvPr/>
                    </p:nvPicPr>
                    <p:blipFill>
                      <a:blip r:embed="rId11"/>
                      <a:stretch>
                        <a:fillRect/>
                      </a:stretch>
                    </p:blipFill>
                    <p:spPr>
                      <a:xfrm>
                        <a:off x="2671128" y="5231130"/>
                        <a:ext cx="2011362" cy="352425"/>
                      </a:xfrm>
                      <a:prstGeom prst="rect">
                        <a:avLst/>
                      </a:prstGeom>
                      <a:noFill/>
                      <a:ln w="38100">
                        <a:noFill/>
                        <a:miter/>
                      </a:ln>
                    </p:spPr>
                  </p:pic>
                </p:oleObj>
              </mc:Fallback>
            </mc:AlternateContent>
          </a:graphicData>
        </a:graphic>
      </p:graphicFrame>
      <p:graphicFrame>
        <p:nvGraphicFramePr>
          <p:cNvPr id="6160" name="对象 6159"/>
          <p:cNvGraphicFramePr>
            <a:graphicFrameLocks noChangeAspect="1"/>
          </p:cNvGraphicFramePr>
          <p:nvPr/>
        </p:nvGraphicFramePr>
        <p:xfrm>
          <a:off x="5109528" y="5231130"/>
          <a:ext cx="2043112" cy="361950"/>
        </p:xfrm>
        <a:graphic>
          <a:graphicData uri="http://schemas.openxmlformats.org/presentationml/2006/ole">
            <mc:AlternateContent xmlns:mc="http://schemas.openxmlformats.org/markup-compatibility/2006">
              <mc:Choice xmlns:v="urn:schemas-microsoft-com:vml" Requires="v">
                <p:oleObj spid="_x0000_s18518" r:id="rId12" imgW="2424430" imgH="431800" progId="Equation.3">
                  <p:embed/>
                </p:oleObj>
              </mc:Choice>
              <mc:Fallback>
                <p:oleObj r:id="rId12" imgW="2424430" imgH="431800" progId="Equation.3">
                  <p:embed/>
                  <p:pic>
                    <p:nvPicPr>
                      <p:cNvPr id="0" name="图片 3086"/>
                      <p:cNvPicPr/>
                      <p:nvPr/>
                    </p:nvPicPr>
                    <p:blipFill>
                      <a:blip r:embed="rId13"/>
                      <a:stretch>
                        <a:fillRect/>
                      </a:stretch>
                    </p:blipFill>
                    <p:spPr>
                      <a:xfrm>
                        <a:off x="5109528" y="5231130"/>
                        <a:ext cx="2043112" cy="361950"/>
                      </a:xfrm>
                      <a:prstGeom prst="rect">
                        <a:avLst/>
                      </a:prstGeom>
                      <a:noFill/>
                      <a:ln w="38100">
                        <a:noFill/>
                        <a:miter/>
                      </a:ln>
                    </p:spPr>
                  </p:pic>
                </p:oleObj>
              </mc:Fallback>
            </mc:AlternateContent>
          </a:graphicData>
        </a:graphic>
      </p:graphicFrame>
      <p:graphicFrame>
        <p:nvGraphicFramePr>
          <p:cNvPr id="6161" name="对象 6160"/>
          <p:cNvGraphicFramePr>
            <a:graphicFrameLocks noChangeAspect="1"/>
          </p:cNvGraphicFramePr>
          <p:nvPr/>
        </p:nvGraphicFramePr>
        <p:xfrm>
          <a:off x="7447915" y="5220018"/>
          <a:ext cx="2546350" cy="354012"/>
        </p:xfrm>
        <a:graphic>
          <a:graphicData uri="http://schemas.openxmlformats.org/presentationml/2006/ole">
            <mc:AlternateContent xmlns:mc="http://schemas.openxmlformats.org/markup-compatibility/2006">
              <mc:Choice xmlns:v="urn:schemas-microsoft-com:vml" Requires="v">
                <p:oleObj spid="_x0000_s18519" r:id="rId14" imgW="3022600" imgH="419100" progId="Equation.3">
                  <p:embed/>
                </p:oleObj>
              </mc:Choice>
              <mc:Fallback>
                <p:oleObj r:id="rId14" imgW="3022600" imgH="419100" progId="Equation.3">
                  <p:embed/>
                  <p:pic>
                    <p:nvPicPr>
                      <p:cNvPr id="0" name="图片 3080"/>
                      <p:cNvPicPr/>
                      <p:nvPr/>
                    </p:nvPicPr>
                    <p:blipFill>
                      <a:blip r:embed="rId15"/>
                      <a:stretch>
                        <a:fillRect/>
                      </a:stretch>
                    </p:blipFill>
                    <p:spPr>
                      <a:xfrm>
                        <a:off x="7447915" y="5220018"/>
                        <a:ext cx="2546350" cy="354012"/>
                      </a:xfrm>
                      <a:prstGeom prst="rect">
                        <a:avLst/>
                      </a:prstGeom>
                      <a:noFill/>
                      <a:ln w="38100">
                        <a:noFill/>
                        <a:miter/>
                      </a:ln>
                    </p:spPr>
                  </p:pic>
                </p:oleObj>
              </mc:Fallback>
            </mc:AlternateContent>
          </a:graphicData>
        </a:graphic>
      </p:graphicFrame>
      <p:graphicFrame>
        <p:nvGraphicFramePr>
          <p:cNvPr id="6162" name="对象 6161"/>
          <p:cNvGraphicFramePr>
            <a:graphicFrameLocks noChangeAspect="1"/>
          </p:cNvGraphicFramePr>
          <p:nvPr/>
        </p:nvGraphicFramePr>
        <p:xfrm>
          <a:off x="5185728" y="5869305"/>
          <a:ext cx="2395537" cy="352425"/>
        </p:xfrm>
        <a:graphic>
          <a:graphicData uri="http://schemas.openxmlformats.org/presentationml/2006/ole">
            <mc:AlternateContent xmlns:mc="http://schemas.openxmlformats.org/markup-compatibility/2006">
              <mc:Choice xmlns:v="urn:schemas-microsoft-com:vml" Requires="v">
                <p:oleObj spid="_x0000_s18520" r:id="rId16" imgW="2844800" imgH="419100" progId="Equation.3">
                  <p:embed/>
                </p:oleObj>
              </mc:Choice>
              <mc:Fallback>
                <p:oleObj r:id="rId16" imgW="2844800" imgH="419100" progId="Equation.3">
                  <p:embed/>
                  <p:pic>
                    <p:nvPicPr>
                      <p:cNvPr id="0" name="图片 3087"/>
                      <p:cNvPicPr/>
                      <p:nvPr/>
                    </p:nvPicPr>
                    <p:blipFill>
                      <a:blip r:embed="rId17"/>
                      <a:stretch>
                        <a:fillRect/>
                      </a:stretch>
                    </p:blipFill>
                    <p:spPr>
                      <a:xfrm>
                        <a:off x="5185728" y="5869305"/>
                        <a:ext cx="2395537" cy="352425"/>
                      </a:xfrm>
                      <a:prstGeom prst="rect">
                        <a:avLst/>
                      </a:prstGeom>
                      <a:noFill/>
                      <a:ln w="38100">
                        <a:noFill/>
                        <a:miter/>
                      </a:ln>
                    </p:spPr>
                  </p:pic>
                </p:oleObj>
              </mc:Fallback>
            </mc:AlternateContent>
          </a:graphicData>
        </a:graphic>
      </p:graphicFrame>
      <p:graphicFrame>
        <p:nvGraphicFramePr>
          <p:cNvPr id="6163" name="对象 6162"/>
          <p:cNvGraphicFramePr>
            <a:graphicFrameLocks noChangeAspect="1"/>
          </p:cNvGraphicFramePr>
          <p:nvPr/>
        </p:nvGraphicFramePr>
        <p:xfrm>
          <a:off x="7928928" y="5880418"/>
          <a:ext cx="1219200" cy="341312"/>
        </p:xfrm>
        <a:graphic>
          <a:graphicData uri="http://schemas.openxmlformats.org/presentationml/2006/ole">
            <mc:AlternateContent xmlns:mc="http://schemas.openxmlformats.org/markup-compatibility/2006">
              <mc:Choice xmlns:v="urn:schemas-microsoft-com:vml" Requires="v">
                <p:oleObj spid="_x0000_s18521" r:id="rId18" imgW="1447165" imgH="406400" progId="Equation.3">
                  <p:embed/>
                </p:oleObj>
              </mc:Choice>
              <mc:Fallback>
                <p:oleObj r:id="rId18" imgW="1447165" imgH="406400" progId="Equation.3">
                  <p:embed/>
                  <p:pic>
                    <p:nvPicPr>
                      <p:cNvPr id="0" name="图片 3081"/>
                      <p:cNvPicPr/>
                      <p:nvPr/>
                    </p:nvPicPr>
                    <p:blipFill>
                      <a:blip r:embed="rId19"/>
                      <a:stretch>
                        <a:fillRect/>
                      </a:stretch>
                    </p:blipFill>
                    <p:spPr>
                      <a:xfrm>
                        <a:off x="7928928" y="5880418"/>
                        <a:ext cx="1219200" cy="341312"/>
                      </a:xfrm>
                      <a:prstGeom prst="rect">
                        <a:avLst/>
                      </a:prstGeom>
                      <a:noFill/>
                      <a:ln w="38100">
                        <a:noFill/>
                        <a:miter/>
                      </a:ln>
                    </p:spPr>
                  </p:pic>
                </p:oleObj>
              </mc:Fallback>
            </mc:AlternateContent>
          </a:graphicData>
        </a:graphic>
      </p:graphicFrame>
      <p:graphicFrame>
        <p:nvGraphicFramePr>
          <p:cNvPr id="6164" name="对象 6163"/>
          <p:cNvGraphicFramePr>
            <a:graphicFrameLocks noChangeAspect="1"/>
          </p:cNvGraphicFramePr>
          <p:nvPr/>
        </p:nvGraphicFramePr>
        <p:xfrm>
          <a:off x="2571115" y="5880418"/>
          <a:ext cx="2309813" cy="341312"/>
        </p:xfrm>
        <a:graphic>
          <a:graphicData uri="http://schemas.openxmlformats.org/presentationml/2006/ole">
            <mc:AlternateContent xmlns:mc="http://schemas.openxmlformats.org/markup-compatibility/2006">
              <mc:Choice xmlns:v="urn:schemas-microsoft-com:vml" Requires="v">
                <p:oleObj spid="_x0000_s18522" r:id="rId20" imgW="2740660" imgH="405765" progId="Equation.3">
                  <p:embed/>
                </p:oleObj>
              </mc:Choice>
              <mc:Fallback>
                <p:oleObj r:id="rId20" imgW="2740660" imgH="405765" progId="Equation.3">
                  <p:embed/>
                  <p:pic>
                    <p:nvPicPr>
                      <p:cNvPr id="0" name="图片 3082"/>
                      <p:cNvPicPr/>
                      <p:nvPr/>
                    </p:nvPicPr>
                    <p:blipFill>
                      <a:blip r:embed="rId21"/>
                      <a:stretch>
                        <a:fillRect/>
                      </a:stretch>
                    </p:blipFill>
                    <p:spPr>
                      <a:xfrm>
                        <a:off x="2571115" y="5880418"/>
                        <a:ext cx="2309813" cy="341312"/>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wipe(left)">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56"/>
                                        </p:tgtEl>
                                        <p:attrNameLst>
                                          <p:attrName>style.visibility</p:attrName>
                                        </p:attrNameLst>
                                      </p:cBhvr>
                                      <p:to>
                                        <p:strVal val="visible"/>
                                      </p:to>
                                    </p:set>
                                    <p:animEffect transition="in" filter="wipe(left)">
                                      <p:cBhvr>
                                        <p:cTn id="12" dur="500"/>
                                        <p:tgtEl>
                                          <p:spTgt spid="61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57"/>
                                        </p:tgtEl>
                                        <p:attrNameLst>
                                          <p:attrName>style.visibility</p:attrName>
                                        </p:attrNameLst>
                                      </p:cBhvr>
                                      <p:to>
                                        <p:strVal val="visible"/>
                                      </p:to>
                                    </p:set>
                                    <p:animEffect transition="in" filter="wipe(left)">
                                      <p:cBhvr>
                                        <p:cTn id="17" dur="500"/>
                                        <p:tgtEl>
                                          <p:spTgt spid="61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58"/>
                                        </p:tgtEl>
                                        <p:attrNameLst>
                                          <p:attrName>style.visibility</p:attrName>
                                        </p:attrNameLst>
                                      </p:cBhvr>
                                      <p:to>
                                        <p:strVal val="visible"/>
                                      </p:to>
                                    </p:set>
                                    <p:animEffect transition="in" filter="wipe(left)">
                                      <p:cBhvr>
                                        <p:cTn id="22" dur="500"/>
                                        <p:tgtEl>
                                          <p:spTgt spid="61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159"/>
                                        </p:tgtEl>
                                        <p:attrNameLst>
                                          <p:attrName>style.visibility</p:attrName>
                                        </p:attrNameLst>
                                      </p:cBhvr>
                                      <p:to>
                                        <p:strVal val="visible"/>
                                      </p:to>
                                    </p:set>
                                    <p:animEffect transition="in" filter="wipe(left)">
                                      <p:cBhvr>
                                        <p:cTn id="27" dur="500"/>
                                        <p:tgtEl>
                                          <p:spTgt spid="61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160"/>
                                        </p:tgtEl>
                                        <p:attrNameLst>
                                          <p:attrName>style.visibility</p:attrName>
                                        </p:attrNameLst>
                                      </p:cBhvr>
                                      <p:to>
                                        <p:strVal val="visible"/>
                                      </p:to>
                                    </p:set>
                                    <p:animEffect transition="in" filter="wipe(left)">
                                      <p:cBhvr>
                                        <p:cTn id="32" dur="500"/>
                                        <p:tgtEl>
                                          <p:spTgt spid="61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161"/>
                                        </p:tgtEl>
                                        <p:attrNameLst>
                                          <p:attrName>style.visibility</p:attrName>
                                        </p:attrNameLst>
                                      </p:cBhvr>
                                      <p:to>
                                        <p:strVal val="visible"/>
                                      </p:to>
                                    </p:set>
                                    <p:animEffect transition="in" filter="wipe(left)">
                                      <p:cBhvr>
                                        <p:cTn id="37" dur="500"/>
                                        <p:tgtEl>
                                          <p:spTgt spid="616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164"/>
                                        </p:tgtEl>
                                        <p:attrNameLst>
                                          <p:attrName>style.visibility</p:attrName>
                                        </p:attrNameLst>
                                      </p:cBhvr>
                                      <p:to>
                                        <p:strVal val="visible"/>
                                      </p:to>
                                    </p:set>
                                    <p:animEffect transition="in" filter="wipe(left)">
                                      <p:cBhvr>
                                        <p:cTn id="42" dur="500"/>
                                        <p:tgtEl>
                                          <p:spTgt spid="616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162"/>
                                        </p:tgtEl>
                                        <p:attrNameLst>
                                          <p:attrName>style.visibility</p:attrName>
                                        </p:attrNameLst>
                                      </p:cBhvr>
                                      <p:to>
                                        <p:strVal val="visible"/>
                                      </p:to>
                                    </p:set>
                                    <p:animEffect transition="in" filter="wipe(left)">
                                      <p:cBhvr>
                                        <p:cTn id="47" dur="500"/>
                                        <p:tgtEl>
                                          <p:spTgt spid="616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163"/>
                                        </p:tgtEl>
                                        <p:attrNameLst>
                                          <p:attrName>style.visibility</p:attrName>
                                        </p:attrNameLst>
                                      </p:cBhvr>
                                      <p:to>
                                        <p:strVal val="visible"/>
                                      </p:to>
                                    </p:set>
                                    <p:animEffect transition="in" filter="wipe(left)">
                                      <p:cBhvr>
                                        <p:cTn id="52" dur="500"/>
                                        <p:tgtEl>
                                          <p:spTgt spid="6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73480" y="1004570"/>
            <a:ext cx="10330815" cy="5204460"/>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27979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微分中值定理</a:t>
            </a:r>
          </a:p>
        </p:txBody>
      </p:sp>
      <p:sp>
        <p:nvSpPr>
          <p:cNvPr id="7181" name="文本框 7180"/>
          <p:cNvSpPr txBox="1"/>
          <p:nvPr/>
        </p:nvSpPr>
        <p:spPr>
          <a:xfrm>
            <a:off x="2604770" y="1079500"/>
            <a:ext cx="2743200" cy="519113"/>
          </a:xfrm>
          <a:prstGeom prst="rect">
            <a:avLst/>
          </a:prstGeom>
          <a:noFill/>
          <a:ln w="9525">
            <a:noFill/>
          </a:ln>
        </p:spPr>
        <p:txBody>
          <a:bodyPr>
            <a:spAutoFit/>
          </a:bodyPr>
          <a:lstStyle/>
          <a:p>
            <a:pPr algn="l">
              <a:spcBef>
                <a:spcPct val="50000"/>
              </a:spcBef>
            </a:pPr>
            <a:r>
              <a:rPr lang="zh-CN" altLang="en-US" sz="2800" b="1">
                <a:latin typeface="黑体" panose="02010609060101010101" charset="-122"/>
                <a:ea typeface="黑体" panose="02010609060101010101" charset="-122"/>
              </a:rPr>
              <a:t>几何解释</a:t>
            </a:r>
            <a:r>
              <a:rPr lang="en-US" altLang="zh-CN" sz="2800" b="1">
                <a:latin typeface="黑体" panose="02010609060101010101" charset="-122"/>
                <a:ea typeface="黑体" panose="02010609060101010101" charset="-122"/>
              </a:rPr>
              <a:t>:</a:t>
            </a:r>
          </a:p>
        </p:txBody>
      </p:sp>
      <p:sp>
        <p:nvSpPr>
          <p:cNvPr id="7182" name="直接连接符 7181"/>
          <p:cNvSpPr/>
          <p:nvPr/>
        </p:nvSpPr>
        <p:spPr>
          <a:xfrm>
            <a:off x="6681470" y="3251200"/>
            <a:ext cx="2590800" cy="0"/>
          </a:xfrm>
          <a:prstGeom prst="line">
            <a:avLst/>
          </a:prstGeom>
          <a:ln w="25400" cap="flat" cmpd="sng">
            <a:solidFill>
              <a:schemeClr val="tx1"/>
            </a:solidFill>
            <a:prstDash val="sysDot"/>
            <a:headEnd type="none" w="med" len="med"/>
            <a:tailEnd type="none" w="med" len="med"/>
          </a:ln>
        </p:spPr>
      </p:sp>
      <p:sp>
        <p:nvSpPr>
          <p:cNvPr id="7183" name="直接连接符 7182"/>
          <p:cNvSpPr/>
          <p:nvPr/>
        </p:nvSpPr>
        <p:spPr>
          <a:xfrm>
            <a:off x="7024370" y="2755900"/>
            <a:ext cx="838200" cy="0"/>
          </a:xfrm>
          <a:prstGeom prst="line">
            <a:avLst/>
          </a:prstGeom>
          <a:ln w="25400" cap="flat" cmpd="sng">
            <a:solidFill>
              <a:srgbClr val="FF0000"/>
            </a:solidFill>
            <a:prstDash val="solid"/>
            <a:headEnd type="none" w="med" len="med"/>
            <a:tailEnd type="none" w="med" len="med"/>
          </a:ln>
        </p:spPr>
      </p:sp>
      <p:sp>
        <p:nvSpPr>
          <p:cNvPr id="7184" name="直接连接符 7183"/>
          <p:cNvSpPr/>
          <p:nvPr/>
        </p:nvSpPr>
        <p:spPr>
          <a:xfrm>
            <a:off x="8262620" y="3536950"/>
            <a:ext cx="838200" cy="0"/>
          </a:xfrm>
          <a:prstGeom prst="line">
            <a:avLst/>
          </a:prstGeom>
          <a:ln w="25400" cap="flat" cmpd="sng">
            <a:solidFill>
              <a:srgbClr val="FF0000"/>
            </a:solidFill>
            <a:prstDash val="solid"/>
            <a:headEnd type="none" w="med" len="med"/>
            <a:tailEnd type="none" w="med" len="med"/>
          </a:ln>
        </p:spPr>
      </p:sp>
      <p:grpSp>
        <p:nvGrpSpPr>
          <p:cNvPr id="7185" name="组合 7184"/>
          <p:cNvGrpSpPr/>
          <p:nvPr/>
        </p:nvGrpSpPr>
        <p:grpSpPr>
          <a:xfrm>
            <a:off x="6598920" y="3213100"/>
            <a:ext cx="2760663" cy="1344613"/>
            <a:chOff x="0" y="0"/>
            <a:chExt cx="1739" cy="847"/>
          </a:xfrm>
        </p:grpSpPr>
        <p:sp>
          <p:nvSpPr>
            <p:cNvPr id="7186" name="直接连接符 7185"/>
            <p:cNvSpPr/>
            <p:nvPr/>
          </p:nvSpPr>
          <p:spPr>
            <a:xfrm>
              <a:off x="1672" y="0"/>
              <a:ext cx="0" cy="624"/>
            </a:xfrm>
            <a:prstGeom prst="line">
              <a:avLst/>
            </a:prstGeom>
            <a:ln w="25400" cap="flat" cmpd="sng">
              <a:solidFill>
                <a:schemeClr val="tx1"/>
              </a:solidFill>
              <a:prstDash val="solid"/>
              <a:headEnd type="none" w="med" len="med"/>
              <a:tailEnd type="none" w="med" len="med"/>
            </a:ln>
          </p:spPr>
        </p:sp>
        <p:grpSp>
          <p:nvGrpSpPr>
            <p:cNvPr id="7187" name="组合 7186"/>
            <p:cNvGrpSpPr/>
            <p:nvPr/>
          </p:nvGrpSpPr>
          <p:grpSpPr>
            <a:xfrm>
              <a:off x="0" y="0"/>
              <a:ext cx="144" cy="823"/>
              <a:chOff x="0" y="0"/>
              <a:chExt cx="144" cy="823"/>
            </a:xfrm>
          </p:grpSpPr>
          <p:sp>
            <p:nvSpPr>
              <p:cNvPr id="7188" name="直接连接符 7187"/>
              <p:cNvSpPr/>
              <p:nvPr/>
            </p:nvSpPr>
            <p:spPr>
              <a:xfrm>
                <a:off x="52" y="0"/>
                <a:ext cx="0" cy="624"/>
              </a:xfrm>
              <a:prstGeom prst="line">
                <a:avLst/>
              </a:prstGeom>
              <a:ln w="25400" cap="flat" cmpd="sng">
                <a:solidFill>
                  <a:schemeClr val="tx1"/>
                </a:solidFill>
                <a:prstDash val="solid"/>
                <a:headEnd type="none" w="med" len="med"/>
                <a:tailEnd type="none" w="med" len="med"/>
              </a:ln>
            </p:spPr>
          </p:sp>
          <p:graphicFrame>
            <p:nvGraphicFramePr>
              <p:cNvPr id="7189" name="对象 7188"/>
              <p:cNvGraphicFramePr>
                <a:graphicFrameLocks noChangeAspect="1"/>
              </p:cNvGraphicFramePr>
              <p:nvPr/>
            </p:nvGraphicFramePr>
            <p:xfrm>
              <a:off x="0" y="672"/>
              <a:ext cx="144" cy="151"/>
            </p:xfrm>
            <a:graphic>
              <a:graphicData uri="http://schemas.openxmlformats.org/presentationml/2006/ole">
                <mc:AlternateContent xmlns:mc="http://schemas.openxmlformats.org/markup-compatibility/2006">
                  <mc:Choice xmlns:v="urn:schemas-microsoft-com:vml" Requires="v">
                    <p:oleObj spid="_x0000_s19547" r:id="rId4" imgW="228600" imgH="241300" progId="Equation.3">
                      <p:embed/>
                    </p:oleObj>
                  </mc:Choice>
                  <mc:Fallback>
                    <p:oleObj r:id="rId4" imgW="228600" imgH="241300" progId="Equation.3">
                      <p:embed/>
                      <p:pic>
                        <p:nvPicPr>
                          <p:cNvPr id="0" name="图片 3085"/>
                          <p:cNvPicPr/>
                          <p:nvPr/>
                        </p:nvPicPr>
                        <p:blipFill>
                          <a:blip r:embed="rId5"/>
                          <a:stretch>
                            <a:fillRect/>
                          </a:stretch>
                        </p:blipFill>
                        <p:spPr>
                          <a:xfrm>
                            <a:off x="0" y="672"/>
                            <a:ext cx="144" cy="151"/>
                          </a:xfrm>
                          <a:prstGeom prst="rect">
                            <a:avLst/>
                          </a:prstGeom>
                          <a:noFill/>
                          <a:ln w="38100">
                            <a:noFill/>
                            <a:miter/>
                          </a:ln>
                        </p:spPr>
                      </p:pic>
                    </p:oleObj>
                  </mc:Fallback>
                </mc:AlternateContent>
              </a:graphicData>
            </a:graphic>
          </p:graphicFrame>
        </p:grpSp>
        <p:graphicFrame>
          <p:nvGraphicFramePr>
            <p:cNvPr id="7190" name="对象 7189"/>
            <p:cNvGraphicFramePr>
              <a:graphicFrameLocks noChangeAspect="1"/>
            </p:cNvGraphicFramePr>
            <p:nvPr/>
          </p:nvGraphicFramePr>
          <p:xfrm>
            <a:off x="1604" y="648"/>
            <a:ext cx="135" cy="199"/>
          </p:xfrm>
          <a:graphic>
            <a:graphicData uri="http://schemas.openxmlformats.org/presentationml/2006/ole">
              <mc:AlternateContent xmlns:mc="http://schemas.openxmlformats.org/markup-compatibility/2006">
                <mc:Choice xmlns:v="urn:schemas-microsoft-com:vml" Requires="v">
                  <p:oleObj spid="_x0000_s19548" r:id="rId6" imgW="215900" imgH="317500" progId="Equation.3">
                    <p:embed/>
                  </p:oleObj>
                </mc:Choice>
                <mc:Fallback>
                  <p:oleObj r:id="rId6" imgW="215900" imgH="317500" progId="Equation.3">
                    <p:embed/>
                    <p:pic>
                      <p:nvPicPr>
                        <p:cNvPr id="0" name="图片 3097"/>
                        <p:cNvPicPr/>
                        <p:nvPr/>
                      </p:nvPicPr>
                      <p:blipFill>
                        <a:blip r:embed="rId7"/>
                        <a:stretch>
                          <a:fillRect/>
                        </a:stretch>
                      </p:blipFill>
                      <p:spPr>
                        <a:xfrm>
                          <a:off x="1604" y="648"/>
                          <a:ext cx="135" cy="199"/>
                        </a:xfrm>
                        <a:prstGeom prst="rect">
                          <a:avLst/>
                        </a:prstGeom>
                        <a:noFill/>
                        <a:ln w="38100">
                          <a:noFill/>
                          <a:miter/>
                        </a:ln>
                      </p:spPr>
                    </p:pic>
                  </p:oleObj>
                </mc:Fallback>
              </mc:AlternateContent>
            </a:graphicData>
          </a:graphic>
        </p:graphicFrame>
      </p:grpSp>
      <p:grpSp>
        <p:nvGrpSpPr>
          <p:cNvPr id="7191" name="组合 7190"/>
          <p:cNvGrpSpPr/>
          <p:nvPr/>
        </p:nvGrpSpPr>
        <p:grpSpPr>
          <a:xfrm>
            <a:off x="7306945" y="2755900"/>
            <a:ext cx="269875" cy="1828800"/>
            <a:chOff x="0" y="0"/>
            <a:chExt cx="170" cy="1152"/>
          </a:xfrm>
        </p:grpSpPr>
        <p:sp>
          <p:nvSpPr>
            <p:cNvPr id="7192" name="直接连接符 7191"/>
            <p:cNvSpPr/>
            <p:nvPr/>
          </p:nvSpPr>
          <p:spPr>
            <a:xfrm>
              <a:off x="74" y="0"/>
              <a:ext cx="0" cy="912"/>
            </a:xfrm>
            <a:prstGeom prst="line">
              <a:avLst/>
            </a:prstGeom>
            <a:ln w="25400" cap="flat" cmpd="sng">
              <a:solidFill>
                <a:srgbClr val="006600"/>
              </a:solidFill>
              <a:prstDash val="sysDot"/>
              <a:headEnd type="none" w="med" len="med"/>
              <a:tailEnd type="none" w="med" len="med"/>
            </a:ln>
          </p:spPr>
        </p:sp>
        <p:graphicFrame>
          <p:nvGraphicFramePr>
            <p:cNvPr id="7193" name="对象 7192"/>
            <p:cNvGraphicFramePr>
              <a:graphicFrameLocks noChangeAspect="1"/>
            </p:cNvGraphicFramePr>
            <p:nvPr/>
          </p:nvGraphicFramePr>
          <p:xfrm>
            <a:off x="0" y="936"/>
            <a:ext cx="170" cy="216"/>
          </p:xfrm>
          <a:graphic>
            <a:graphicData uri="http://schemas.openxmlformats.org/presentationml/2006/ole">
              <mc:AlternateContent xmlns:mc="http://schemas.openxmlformats.org/markup-compatibility/2006">
                <mc:Choice xmlns:v="urn:schemas-microsoft-com:vml" Requires="v">
                  <p:oleObj spid="_x0000_s19549" r:id="rId8" imgW="330200" imgH="419100" progId="Equation.3">
                    <p:embed/>
                  </p:oleObj>
                </mc:Choice>
                <mc:Fallback>
                  <p:oleObj r:id="rId8" imgW="330200" imgH="419100" progId="Equation.3">
                    <p:embed/>
                    <p:pic>
                      <p:nvPicPr>
                        <p:cNvPr id="0" name="图片 3092"/>
                        <p:cNvPicPr/>
                        <p:nvPr/>
                      </p:nvPicPr>
                      <p:blipFill>
                        <a:blip r:embed="rId9"/>
                        <a:stretch>
                          <a:fillRect/>
                        </a:stretch>
                      </p:blipFill>
                      <p:spPr>
                        <a:xfrm>
                          <a:off x="0" y="936"/>
                          <a:ext cx="170" cy="216"/>
                        </a:xfrm>
                        <a:prstGeom prst="rect">
                          <a:avLst/>
                        </a:prstGeom>
                        <a:noFill/>
                        <a:ln w="38100">
                          <a:noFill/>
                          <a:miter/>
                        </a:ln>
                      </p:spPr>
                    </p:pic>
                  </p:oleObj>
                </mc:Fallback>
              </mc:AlternateContent>
            </a:graphicData>
          </a:graphic>
        </p:graphicFrame>
      </p:grpSp>
      <p:grpSp>
        <p:nvGrpSpPr>
          <p:cNvPr id="7194" name="组合 7193"/>
          <p:cNvGrpSpPr/>
          <p:nvPr/>
        </p:nvGrpSpPr>
        <p:grpSpPr>
          <a:xfrm>
            <a:off x="8592820" y="3517900"/>
            <a:ext cx="279400" cy="1066800"/>
            <a:chOff x="0" y="0"/>
            <a:chExt cx="176" cy="672"/>
          </a:xfrm>
        </p:grpSpPr>
        <p:sp>
          <p:nvSpPr>
            <p:cNvPr id="7195" name="直接连接符 7194"/>
            <p:cNvSpPr/>
            <p:nvPr/>
          </p:nvSpPr>
          <p:spPr>
            <a:xfrm>
              <a:off x="80" y="0"/>
              <a:ext cx="0" cy="432"/>
            </a:xfrm>
            <a:prstGeom prst="line">
              <a:avLst/>
            </a:prstGeom>
            <a:ln w="25400" cap="flat" cmpd="sng">
              <a:solidFill>
                <a:srgbClr val="006600"/>
              </a:solidFill>
              <a:prstDash val="sysDot"/>
              <a:headEnd type="none" w="med" len="med"/>
              <a:tailEnd type="none" w="med" len="med"/>
            </a:ln>
          </p:spPr>
        </p:sp>
        <p:graphicFrame>
          <p:nvGraphicFramePr>
            <p:cNvPr id="7196" name="对象 7195"/>
            <p:cNvGraphicFramePr>
              <a:graphicFrameLocks noChangeAspect="1"/>
            </p:cNvGraphicFramePr>
            <p:nvPr/>
          </p:nvGraphicFramePr>
          <p:xfrm>
            <a:off x="0" y="456"/>
            <a:ext cx="176" cy="216"/>
          </p:xfrm>
          <a:graphic>
            <a:graphicData uri="http://schemas.openxmlformats.org/presentationml/2006/ole">
              <mc:AlternateContent xmlns:mc="http://schemas.openxmlformats.org/markup-compatibility/2006">
                <mc:Choice xmlns:v="urn:schemas-microsoft-com:vml" Requires="v">
                  <p:oleObj spid="_x0000_s19550" r:id="rId10" imgW="342900" imgH="419100" progId="Equation.3">
                    <p:embed/>
                  </p:oleObj>
                </mc:Choice>
                <mc:Fallback>
                  <p:oleObj r:id="rId10" imgW="342900" imgH="419100" progId="Equation.3">
                    <p:embed/>
                    <p:pic>
                      <p:nvPicPr>
                        <p:cNvPr id="0" name="图片 3099"/>
                        <p:cNvPicPr/>
                        <p:nvPr/>
                      </p:nvPicPr>
                      <p:blipFill>
                        <a:blip r:embed="rId11"/>
                        <a:stretch>
                          <a:fillRect/>
                        </a:stretch>
                      </p:blipFill>
                      <p:spPr>
                        <a:xfrm>
                          <a:off x="0" y="456"/>
                          <a:ext cx="176" cy="216"/>
                        </a:xfrm>
                        <a:prstGeom prst="rect">
                          <a:avLst/>
                        </a:prstGeom>
                        <a:noFill/>
                        <a:ln w="38100">
                          <a:noFill/>
                          <a:miter/>
                        </a:ln>
                      </p:spPr>
                    </p:pic>
                  </p:oleObj>
                </mc:Fallback>
              </mc:AlternateContent>
            </a:graphicData>
          </a:graphic>
        </p:graphicFrame>
      </p:grpSp>
      <p:grpSp>
        <p:nvGrpSpPr>
          <p:cNvPr id="7197" name="组合 7196"/>
          <p:cNvGrpSpPr/>
          <p:nvPr/>
        </p:nvGrpSpPr>
        <p:grpSpPr>
          <a:xfrm>
            <a:off x="6052820" y="2146300"/>
            <a:ext cx="3962400" cy="2438400"/>
            <a:chOff x="0" y="0"/>
            <a:chExt cx="2496" cy="1536"/>
          </a:xfrm>
        </p:grpSpPr>
        <p:graphicFrame>
          <p:nvGraphicFramePr>
            <p:cNvPr id="7198" name="对象 7197"/>
            <p:cNvGraphicFramePr>
              <a:graphicFrameLocks noChangeAspect="1"/>
            </p:cNvGraphicFramePr>
            <p:nvPr/>
          </p:nvGraphicFramePr>
          <p:xfrm>
            <a:off x="2304" y="1344"/>
            <a:ext cx="159" cy="151"/>
          </p:xfrm>
          <a:graphic>
            <a:graphicData uri="http://schemas.openxmlformats.org/presentationml/2006/ole">
              <mc:AlternateContent xmlns:mc="http://schemas.openxmlformats.org/markup-compatibility/2006">
                <mc:Choice xmlns:v="urn:schemas-microsoft-com:vml" Requires="v">
                  <p:oleObj spid="_x0000_s19551" r:id="rId12" imgW="254000" imgH="241300" progId="Equation.3">
                    <p:embed/>
                  </p:oleObj>
                </mc:Choice>
                <mc:Fallback>
                  <p:oleObj r:id="rId12" imgW="254000" imgH="241300" progId="Equation.3">
                    <p:embed/>
                    <p:pic>
                      <p:nvPicPr>
                        <p:cNvPr id="0" name="图片 3088"/>
                        <p:cNvPicPr/>
                        <p:nvPr/>
                      </p:nvPicPr>
                      <p:blipFill>
                        <a:blip r:embed="rId13"/>
                        <a:stretch>
                          <a:fillRect/>
                        </a:stretch>
                      </p:blipFill>
                      <p:spPr>
                        <a:xfrm>
                          <a:off x="2304" y="1344"/>
                          <a:ext cx="159" cy="151"/>
                        </a:xfrm>
                        <a:prstGeom prst="rect">
                          <a:avLst/>
                        </a:prstGeom>
                        <a:noFill/>
                        <a:ln w="38100">
                          <a:noFill/>
                          <a:miter/>
                        </a:ln>
                      </p:spPr>
                    </p:pic>
                  </p:oleObj>
                </mc:Fallback>
              </mc:AlternateContent>
            </a:graphicData>
          </a:graphic>
        </p:graphicFrame>
        <p:graphicFrame>
          <p:nvGraphicFramePr>
            <p:cNvPr id="7199" name="对象 7198"/>
            <p:cNvGraphicFramePr>
              <a:graphicFrameLocks noChangeAspect="1"/>
            </p:cNvGraphicFramePr>
            <p:nvPr/>
          </p:nvGraphicFramePr>
          <p:xfrm>
            <a:off x="0" y="24"/>
            <a:ext cx="159" cy="199"/>
          </p:xfrm>
          <a:graphic>
            <a:graphicData uri="http://schemas.openxmlformats.org/presentationml/2006/ole">
              <mc:AlternateContent xmlns:mc="http://schemas.openxmlformats.org/markup-compatibility/2006">
                <mc:Choice xmlns:v="urn:schemas-microsoft-com:vml" Requires="v">
                  <p:oleObj spid="_x0000_s19552" r:id="rId14" imgW="254000" imgH="317500" progId="Equation.3">
                    <p:embed/>
                  </p:oleObj>
                </mc:Choice>
                <mc:Fallback>
                  <p:oleObj r:id="rId14" imgW="254000" imgH="317500" progId="Equation.3">
                    <p:embed/>
                    <p:pic>
                      <p:nvPicPr>
                        <p:cNvPr id="0" name="图片 3098"/>
                        <p:cNvPicPr/>
                        <p:nvPr/>
                      </p:nvPicPr>
                      <p:blipFill>
                        <a:blip r:embed="rId15"/>
                        <a:stretch>
                          <a:fillRect/>
                        </a:stretch>
                      </p:blipFill>
                      <p:spPr>
                        <a:xfrm>
                          <a:off x="0" y="24"/>
                          <a:ext cx="159" cy="199"/>
                        </a:xfrm>
                        <a:prstGeom prst="rect">
                          <a:avLst/>
                        </a:prstGeom>
                        <a:noFill/>
                        <a:ln w="38100">
                          <a:noFill/>
                          <a:miter/>
                        </a:ln>
                      </p:spPr>
                    </p:pic>
                  </p:oleObj>
                </mc:Fallback>
              </mc:AlternateContent>
            </a:graphicData>
          </a:graphic>
        </p:graphicFrame>
        <p:grpSp>
          <p:nvGrpSpPr>
            <p:cNvPr id="7200" name="组合 7199"/>
            <p:cNvGrpSpPr/>
            <p:nvPr/>
          </p:nvGrpSpPr>
          <p:grpSpPr>
            <a:xfrm>
              <a:off x="0" y="0"/>
              <a:ext cx="2496" cy="1536"/>
              <a:chOff x="0" y="0"/>
              <a:chExt cx="2496" cy="1536"/>
            </a:xfrm>
          </p:grpSpPr>
          <p:grpSp>
            <p:nvGrpSpPr>
              <p:cNvPr id="7201" name="组合 7200"/>
              <p:cNvGrpSpPr/>
              <p:nvPr/>
            </p:nvGrpSpPr>
            <p:grpSpPr>
              <a:xfrm>
                <a:off x="384" y="384"/>
                <a:ext cx="1638" cy="528"/>
                <a:chOff x="0" y="0"/>
                <a:chExt cx="1638" cy="528"/>
              </a:xfrm>
            </p:grpSpPr>
            <p:sp>
              <p:nvSpPr>
                <p:cNvPr id="7202" name="任意多边形 7201"/>
                <p:cNvSpPr/>
                <p:nvPr/>
              </p:nvSpPr>
              <p:spPr>
                <a:xfrm flipV="1">
                  <a:off x="0" y="0"/>
                  <a:ext cx="1008" cy="528"/>
                </a:xfrm>
                <a:custGeom>
                  <a:avLst/>
                  <a:gdLst>
                    <a:gd name="txL" fmla="*/ 0 w 40403"/>
                    <a:gd name="txT" fmla="*/ 0 h 21600"/>
                    <a:gd name="txR" fmla="*/ 40403 w 40403"/>
                    <a:gd name="txB" fmla="*/ 21600 h 21600"/>
                  </a:gdLst>
                  <a:ahLst/>
                  <a:cxnLst>
                    <a:cxn ang="0">
                      <a:pos x="40403" y="7486"/>
                    </a:cxn>
                    <a:cxn ang="180">
                      <a:pos x="0" y="7801"/>
                    </a:cxn>
                    <a:cxn ang="270">
                      <a:pos x="20142" y="0"/>
                    </a:cxn>
                  </a:cxnLst>
                  <a:rect l="txL" t="txT" r="txR" b="txB"/>
                  <a:pathLst>
                    <a:path w="40403" h="21600" fill="none">
                      <a:moveTo>
                        <a:pt x="40403" y="7486"/>
                      </a:moveTo>
                      <a:arcTo wR="21600" hR="21600" stAng="-20383309" swAng="8313026"/>
                    </a:path>
                    <a:path w="40403" h="21600" stroke="0">
                      <a:moveTo>
                        <a:pt x="40403" y="7486"/>
                      </a:moveTo>
                      <a:arcTo wR="21600" hR="21600" stAng="-20383309" swAng="8313026"/>
                      <a:lnTo>
                        <a:pt x="20142" y="0"/>
                      </a:lnTo>
                      <a:close/>
                    </a:path>
                  </a:pathLst>
                </a:custGeom>
                <a:noFill/>
                <a:ln w="31750" cap="flat" cmpd="sng">
                  <a:solidFill>
                    <a:schemeClr val="accent2"/>
                  </a:solidFill>
                  <a:prstDash val="solid"/>
                  <a:headEnd type="none" w="med" len="med"/>
                  <a:tailEnd type="none" w="med" len="med"/>
                </a:ln>
              </p:spPr>
              <p:txBody>
                <a:bodyPr/>
                <a:lstStyle/>
                <a:p>
                  <a:endParaRPr lang="zh-CN" altLang="en-US"/>
                </a:p>
              </p:txBody>
            </p:sp>
            <p:sp>
              <p:nvSpPr>
                <p:cNvPr id="7203" name="任意多边形 7202"/>
                <p:cNvSpPr/>
                <p:nvPr/>
              </p:nvSpPr>
              <p:spPr>
                <a:xfrm flipH="1">
                  <a:off x="1010" y="156"/>
                  <a:ext cx="628" cy="337"/>
                </a:xfrm>
                <a:custGeom>
                  <a:avLst/>
                  <a:gdLst>
                    <a:gd name="txL" fmla="*/ 0 w 37291"/>
                    <a:gd name="txT" fmla="*/ 0 h 21600"/>
                    <a:gd name="txR" fmla="*/ 37291 w 37291"/>
                    <a:gd name="txB" fmla="*/ 21600 h 21600"/>
                  </a:gdLst>
                  <a:ahLst/>
                  <a:cxnLst>
                    <a:cxn ang="0">
                      <a:pos x="37291" y="12303"/>
                    </a:cxn>
                    <a:cxn ang="180">
                      <a:pos x="0" y="9211"/>
                    </a:cxn>
                    <a:cxn ang="270">
                      <a:pos x="19538" y="0"/>
                    </a:cxn>
                  </a:cxnLst>
                  <a:rect l="txL" t="txT" r="txR" b="txB"/>
                  <a:pathLst>
                    <a:path w="37291" h="21600" fill="none">
                      <a:moveTo>
                        <a:pt x="37291" y="12303"/>
                      </a:moveTo>
                      <a:arcTo wR="21600" hR="21600" stAng="-19516660" swAng="7202195"/>
                    </a:path>
                    <a:path w="37291" h="21600" stroke="0">
                      <a:moveTo>
                        <a:pt x="37291" y="12303"/>
                      </a:moveTo>
                      <a:arcTo wR="21600" hR="21600" stAng="-19516660" swAng="7202195"/>
                      <a:lnTo>
                        <a:pt x="19538" y="0"/>
                      </a:lnTo>
                      <a:close/>
                    </a:path>
                  </a:pathLst>
                </a:custGeom>
                <a:noFill/>
                <a:ln w="31750" cap="flat" cmpd="sng">
                  <a:solidFill>
                    <a:schemeClr val="accent2"/>
                  </a:solidFill>
                  <a:prstDash val="solid"/>
                  <a:headEnd type="none" w="med" len="med"/>
                  <a:tailEnd type="none" w="med" len="med"/>
                </a:ln>
              </p:spPr>
              <p:txBody>
                <a:bodyPr/>
                <a:lstStyle/>
                <a:p>
                  <a:endParaRPr lang="zh-CN" altLang="en-US"/>
                </a:p>
              </p:txBody>
            </p:sp>
          </p:grpSp>
          <p:sp>
            <p:nvSpPr>
              <p:cNvPr id="7204" name="直接连接符 7203"/>
              <p:cNvSpPr/>
              <p:nvPr/>
            </p:nvSpPr>
            <p:spPr>
              <a:xfrm>
                <a:off x="0" y="1296"/>
                <a:ext cx="2496" cy="0"/>
              </a:xfrm>
              <a:prstGeom prst="line">
                <a:avLst/>
              </a:prstGeom>
              <a:ln w="25400" cap="flat" cmpd="sng">
                <a:solidFill>
                  <a:schemeClr val="tx1"/>
                </a:solidFill>
                <a:prstDash val="solid"/>
                <a:headEnd type="none" w="med" len="med"/>
                <a:tailEnd type="triangle" w="sm" len="lg"/>
              </a:ln>
            </p:spPr>
          </p:sp>
          <p:sp>
            <p:nvSpPr>
              <p:cNvPr id="7205" name="直接连接符 7204"/>
              <p:cNvSpPr/>
              <p:nvPr/>
            </p:nvSpPr>
            <p:spPr>
              <a:xfrm flipV="1">
                <a:off x="192" y="0"/>
                <a:ext cx="0" cy="1536"/>
              </a:xfrm>
              <a:prstGeom prst="line">
                <a:avLst/>
              </a:prstGeom>
              <a:ln w="25400" cap="flat" cmpd="sng">
                <a:solidFill>
                  <a:schemeClr val="tx1"/>
                </a:solidFill>
                <a:prstDash val="solid"/>
                <a:headEnd type="none" w="med" len="med"/>
                <a:tailEnd type="triangle" w="sm" len="lg"/>
              </a:ln>
            </p:spPr>
          </p:sp>
          <p:graphicFrame>
            <p:nvGraphicFramePr>
              <p:cNvPr id="7206" name="对象 7205"/>
              <p:cNvGraphicFramePr>
                <a:graphicFrameLocks noChangeAspect="1"/>
              </p:cNvGraphicFramePr>
              <p:nvPr/>
            </p:nvGraphicFramePr>
            <p:xfrm>
              <a:off x="12" y="1344"/>
              <a:ext cx="135" cy="151"/>
            </p:xfrm>
            <a:graphic>
              <a:graphicData uri="http://schemas.openxmlformats.org/presentationml/2006/ole">
                <mc:AlternateContent xmlns:mc="http://schemas.openxmlformats.org/markup-compatibility/2006">
                  <mc:Choice xmlns:v="urn:schemas-microsoft-com:vml" Requires="v">
                    <p:oleObj spid="_x0000_s19553" r:id="rId16" imgW="215900" imgH="241300" progId="Equation.3">
                      <p:embed/>
                    </p:oleObj>
                  </mc:Choice>
                  <mc:Fallback>
                    <p:oleObj r:id="rId16" imgW="215900" imgH="241300" progId="Equation.3">
                      <p:embed/>
                      <p:pic>
                        <p:nvPicPr>
                          <p:cNvPr id="0" name="图片 3100"/>
                          <p:cNvPicPr/>
                          <p:nvPr/>
                        </p:nvPicPr>
                        <p:blipFill>
                          <a:blip r:embed="rId17"/>
                          <a:stretch>
                            <a:fillRect/>
                          </a:stretch>
                        </p:blipFill>
                        <p:spPr>
                          <a:xfrm>
                            <a:off x="12" y="1344"/>
                            <a:ext cx="135" cy="151"/>
                          </a:xfrm>
                          <a:prstGeom prst="rect">
                            <a:avLst/>
                          </a:prstGeom>
                          <a:noFill/>
                          <a:ln w="38100">
                            <a:noFill/>
                            <a:miter/>
                          </a:ln>
                        </p:spPr>
                      </p:pic>
                    </p:oleObj>
                  </mc:Fallback>
                </mc:AlternateContent>
              </a:graphicData>
            </a:graphic>
          </p:graphicFrame>
          <p:graphicFrame>
            <p:nvGraphicFramePr>
              <p:cNvPr id="7207" name="对象 7206"/>
              <p:cNvGraphicFramePr>
                <a:graphicFrameLocks noChangeAspect="1"/>
              </p:cNvGraphicFramePr>
              <p:nvPr/>
            </p:nvGraphicFramePr>
            <p:xfrm>
              <a:off x="1392" y="403"/>
              <a:ext cx="624" cy="180"/>
            </p:xfrm>
            <a:graphic>
              <a:graphicData uri="http://schemas.openxmlformats.org/presentationml/2006/ole">
                <mc:AlternateContent xmlns:mc="http://schemas.openxmlformats.org/markup-compatibility/2006">
                  <mc:Choice xmlns:v="urn:schemas-microsoft-com:vml" Requires="v">
                    <p:oleObj spid="_x0000_s19554" r:id="rId18" imgW="1358900" imgH="393700" progId="Equation.3">
                      <p:embed/>
                    </p:oleObj>
                  </mc:Choice>
                  <mc:Fallback>
                    <p:oleObj r:id="rId18" imgW="1358900" imgH="393700" progId="Equation.3">
                      <p:embed/>
                      <p:pic>
                        <p:nvPicPr>
                          <p:cNvPr id="0" name="图片 3093"/>
                          <p:cNvPicPr/>
                          <p:nvPr/>
                        </p:nvPicPr>
                        <p:blipFill>
                          <a:blip r:embed="rId19"/>
                          <a:stretch>
                            <a:fillRect/>
                          </a:stretch>
                        </p:blipFill>
                        <p:spPr>
                          <a:xfrm>
                            <a:off x="1392" y="403"/>
                            <a:ext cx="624" cy="180"/>
                          </a:xfrm>
                          <a:prstGeom prst="rect">
                            <a:avLst/>
                          </a:prstGeom>
                          <a:noFill/>
                          <a:ln w="38100">
                            <a:noFill/>
                            <a:miter/>
                          </a:ln>
                        </p:spPr>
                      </p:pic>
                    </p:oleObj>
                  </mc:Fallback>
                </mc:AlternateContent>
              </a:graphicData>
            </a:graphic>
          </p:graphicFrame>
        </p:grpSp>
      </p:grpSp>
      <p:graphicFrame>
        <p:nvGraphicFramePr>
          <p:cNvPr id="7208" name="对象 7207"/>
          <p:cNvGraphicFramePr>
            <a:graphicFrameLocks noChangeAspect="1"/>
          </p:cNvGraphicFramePr>
          <p:nvPr/>
        </p:nvGraphicFramePr>
        <p:xfrm>
          <a:off x="2680970" y="1920875"/>
          <a:ext cx="3287713" cy="1292225"/>
        </p:xfrm>
        <a:graphic>
          <a:graphicData uri="http://schemas.openxmlformats.org/presentationml/2006/ole">
            <mc:AlternateContent xmlns:mc="http://schemas.openxmlformats.org/markup-compatibility/2006">
              <mc:Choice xmlns:v="urn:schemas-microsoft-com:vml" Requires="v">
                <p:oleObj spid="_x0000_s19555" r:id="rId20" imgW="3746500" imgH="1473200" progId="Equation.3">
                  <p:embed/>
                </p:oleObj>
              </mc:Choice>
              <mc:Fallback>
                <p:oleObj r:id="rId20" imgW="3746500" imgH="1473200" progId="Equation.3">
                  <p:embed/>
                  <p:pic>
                    <p:nvPicPr>
                      <p:cNvPr id="0" name="图片 3101"/>
                      <p:cNvPicPr/>
                      <p:nvPr/>
                    </p:nvPicPr>
                    <p:blipFill>
                      <a:blip r:embed="rId21"/>
                      <a:stretch>
                        <a:fillRect/>
                      </a:stretch>
                    </p:blipFill>
                    <p:spPr>
                      <a:xfrm>
                        <a:off x="2680970" y="1920875"/>
                        <a:ext cx="3287713" cy="1292225"/>
                      </a:xfrm>
                      <a:prstGeom prst="rect">
                        <a:avLst/>
                      </a:prstGeom>
                      <a:noFill/>
                      <a:ln w="38100">
                        <a:noFill/>
                        <a:miter/>
                      </a:ln>
                    </p:spPr>
                  </p:pic>
                </p:oleObj>
              </mc:Fallback>
            </mc:AlternateContent>
          </a:graphicData>
        </a:graphic>
      </p:graphicFrame>
      <p:graphicFrame>
        <p:nvGraphicFramePr>
          <p:cNvPr id="7209" name="对象 7208"/>
          <p:cNvGraphicFramePr>
            <a:graphicFrameLocks noChangeAspect="1"/>
          </p:cNvGraphicFramePr>
          <p:nvPr/>
        </p:nvGraphicFramePr>
        <p:xfrm>
          <a:off x="7348220" y="2451100"/>
          <a:ext cx="219075" cy="238125"/>
        </p:xfrm>
        <a:graphic>
          <a:graphicData uri="http://schemas.openxmlformats.org/presentationml/2006/ole">
            <mc:AlternateContent xmlns:mc="http://schemas.openxmlformats.org/markup-compatibility/2006">
              <mc:Choice xmlns:v="urn:schemas-microsoft-com:vml" Requires="v">
                <p:oleObj spid="_x0000_s19556" r:id="rId22" imgW="292100" imgH="317500" progId="Equation.3">
                  <p:embed/>
                </p:oleObj>
              </mc:Choice>
              <mc:Fallback>
                <p:oleObj r:id="rId22" imgW="292100" imgH="317500" progId="Equation.3">
                  <p:embed/>
                  <p:pic>
                    <p:nvPicPr>
                      <p:cNvPr id="0" name="图片 3102"/>
                      <p:cNvPicPr/>
                      <p:nvPr/>
                    </p:nvPicPr>
                    <p:blipFill>
                      <a:blip r:embed="rId23"/>
                      <a:stretch>
                        <a:fillRect/>
                      </a:stretch>
                    </p:blipFill>
                    <p:spPr>
                      <a:xfrm>
                        <a:off x="7348220" y="2451100"/>
                        <a:ext cx="219075" cy="23812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97"/>
                                        </p:tgtEl>
                                        <p:attrNameLst>
                                          <p:attrName>style.visibility</p:attrName>
                                        </p:attrNameLst>
                                      </p:cBhvr>
                                      <p:to>
                                        <p:strVal val="visible"/>
                                      </p:to>
                                    </p:set>
                                    <p:animEffect transition="in" filter="wipe(left)">
                                      <p:cBhvr>
                                        <p:cTn id="7" dur="500"/>
                                        <p:tgtEl>
                                          <p:spTgt spid="71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185"/>
                                        </p:tgtEl>
                                        <p:attrNameLst>
                                          <p:attrName>style.visibility</p:attrName>
                                        </p:attrNameLst>
                                      </p:cBhvr>
                                      <p:to>
                                        <p:strVal val="visible"/>
                                      </p:to>
                                    </p:set>
                                    <p:animEffect transition="in" filter="wipe(up)">
                                      <p:cBhvr>
                                        <p:cTn id="12" dur="500"/>
                                        <p:tgtEl>
                                          <p:spTgt spid="718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182"/>
                                        </p:tgtEl>
                                        <p:attrNameLst>
                                          <p:attrName>style.visibility</p:attrName>
                                        </p:attrNameLst>
                                      </p:cBhvr>
                                      <p:to>
                                        <p:strVal val="visible"/>
                                      </p:to>
                                    </p:set>
                                    <p:animEffect transition="in" filter="wipe(left)">
                                      <p:cBhvr>
                                        <p:cTn id="16" dur="500"/>
                                        <p:tgtEl>
                                          <p:spTgt spid="7182"/>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7209"/>
                                        </p:tgtEl>
                                        <p:attrNameLst>
                                          <p:attrName>style.visibility</p:attrName>
                                        </p:attrNameLst>
                                      </p:cBhvr>
                                      <p:to>
                                        <p:strVal val="visible"/>
                                      </p:to>
                                    </p:set>
                                    <p:animEffect transition="in" filter="wipe(left)">
                                      <p:cBhvr>
                                        <p:cTn id="20" dur="500"/>
                                        <p:tgtEl>
                                          <p:spTgt spid="7209"/>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7183"/>
                                        </p:tgtEl>
                                        <p:attrNameLst>
                                          <p:attrName>style.visibility</p:attrName>
                                        </p:attrNameLst>
                                      </p:cBhvr>
                                      <p:to>
                                        <p:strVal val="visible"/>
                                      </p:to>
                                    </p:set>
                                    <p:animEffect transition="in" filter="wipe(left)">
                                      <p:cBhvr>
                                        <p:cTn id="24" dur="500"/>
                                        <p:tgtEl>
                                          <p:spTgt spid="7183"/>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7191"/>
                                        </p:tgtEl>
                                        <p:attrNameLst>
                                          <p:attrName>style.visibility</p:attrName>
                                        </p:attrNameLst>
                                      </p:cBhvr>
                                      <p:to>
                                        <p:strVal val="visible"/>
                                      </p:to>
                                    </p:set>
                                    <p:animEffect transition="in" filter="wipe(up)">
                                      <p:cBhvr>
                                        <p:cTn id="28" dur="500"/>
                                        <p:tgtEl>
                                          <p:spTgt spid="7191"/>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7184"/>
                                        </p:tgtEl>
                                        <p:attrNameLst>
                                          <p:attrName>style.visibility</p:attrName>
                                        </p:attrNameLst>
                                      </p:cBhvr>
                                      <p:to>
                                        <p:strVal val="visible"/>
                                      </p:to>
                                    </p:set>
                                    <p:animEffect transition="in" filter="wipe(left)">
                                      <p:cBhvr>
                                        <p:cTn id="32" dur="500"/>
                                        <p:tgtEl>
                                          <p:spTgt spid="7184"/>
                                        </p:tgtEl>
                                      </p:cBhvr>
                                    </p:animEffect>
                                  </p:childTnLst>
                                </p:cTn>
                              </p:par>
                            </p:childTnLst>
                          </p:cTn>
                        </p:par>
                        <p:par>
                          <p:cTn id="33" fill="hold">
                            <p:stCondLst>
                              <p:cond delay="3000"/>
                            </p:stCondLst>
                            <p:childTnLst>
                              <p:par>
                                <p:cTn id="34" presetID="22" presetClass="entr" presetSubtype="1" fill="hold" nodeType="afterEffect">
                                  <p:stCondLst>
                                    <p:cond delay="0"/>
                                  </p:stCondLst>
                                  <p:childTnLst>
                                    <p:set>
                                      <p:cBhvr>
                                        <p:cTn id="35" dur="1" fill="hold">
                                          <p:stCondLst>
                                            <p:cond delay="0"/>
                                          </p:stCondLst>
                                        </p:cTn>
                                        <p:tgtEl>
                                          <p:spTgt spid="7194"/>
                                        </p:tgtEl>
                                        <p:attrNameLst>
                                          <p:attrName>style.visibility</p:attrName>
                                        </p:attrNameLst>
                                      </p:cBhvr>
                                      <p:to>
                                        <p:strVal val="visible"/>
                                      </p:to>
                                    </p:set>
                                    <p:animEffect transition="in" filter="wipe(up)">
                                      <p:cBhvr>
                                        <p:cTn id="36" dur="500"/>
                                        <p:tgtEl>
                                          <p:spTgt spid="719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7208"/>
                                        </p:tgtEl>
                                        <p:attrNameLst>
                                          <p:attrName>style.visibility</p:attrName>
                                        </p:attrNameLst>
                                      </p:cBhvr>
                                      <p:to>
                                        <p:strVal val="visible"/>
                                      </p:to>
                                    </p:set>
                                    <p:animEffect transition="in" filter="wipe(left)">
                                      <p:cBhvr>
                                        <p:cTn id="41" dur="500"/>
                                        <p:tgtEl>
                                          <p:spTgt spid="7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marL="1257300" lvl="2" indent="-342900">
              <a:lnSpc>
                <a:spcPct val="150000"/>
              </a:lnSpc>
              <a:buFont typeface="Wingdings" panose="05000000000000000000" charset="0"/>
              <a:buChar cha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sz="4400"/>
              <a:t>函数的微分</a:t>
            </a:r>
          </a:p>
          <a:p>
            <a:pPr marL="1257300" lvl="2" indent="-342900">
              <a:lnSpc>
                <a:spcPct val="150000"/>
              </a:lnSpc>
              <a:buFont typeface="Wingdings" panose="05000000000000000000" charset="0"/>
              <a:buChar cha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sz="4400"/>
              <a:t>微分中值定理</a:t>
            </a:r>
          </a:p>
          <a:p>
            <a:pPr marL="1257300" lvl="2" indent="-342900">
              <a:lnSpc>
                <a:spcPct val="150000"/>
              </a:lnSpc>
              <a:buFont typeface="Wingdings" panose="05000000000000000000" charset="0"/>
              <a:buChar cha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sz="4400"/>
              <a:t>洛必达法则</a:t>
            </a:r>
          </a:p>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1729741" cy="662941"/>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t>课程内容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97280"/>
            <a:ext cx="10330815" cy="5213350"/>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微分中值定理</a:t>
            </a:r>
          </a:p>
        </p:txBody>
      </p:sp>
      <p:sp>
        <p:nvSpPr>
          <p:cNvPr id="8194" name="文本框 8193"/>
          <p:cNvSpPr txBox="1"/>
          <p:nvPr/>
        </p:nvSpPr>
        <p:spPr>
          <a:xfrm>
            <a:off x="1812925" y="1095058"/>
            <a:ext cx="914400" cy="519112"/>
          </a:xfrm>
          <a:prstGeom prst="rect">
            <a:avLst/>
          </a:prstGeom>
          <a:noFill/>
          <a:ln w="9525">
            <a:noFill/>
          </a:ln>
        </p:spPr>
        <p:txBody>
          <a:bodyPr>
            <a:spAutoFit/>
          </a:bodyPr>
          <a:lstStyle/>
          <a:p>
            <a:pPr algn="l">
              <a:spcBef>
                <a:spcPct val="50000"/>
              </a:spcBef>
            </a:pPr>
            <a:r>
              <a:rPr lang="zh-CN" altLang="en-US" sz="2800" b="1">
                <a:ea typeface="黑体" panose="02010609060101010101" charset="-122"/>
              </a:rPr>
              <a:t>证</a:t>
            </a:r>
            <a:endParaRPr lang="zh-CN" altLang="en-US" sz="2800" b="1"/>
          </a:p>
        </p:txBody>
      </p:sp>
      <p:graphicFrame>
        <p:nvGraphicFramePr>
          <p:cNvPr id="8195" name="对象 8194"/>
          <p:cNvGraphicFramePr>
            <a:graphicFrameLocks noChangeAspect="1"/>
          </p:cNvGraphicFramePr>
          <p:nvPr/>
        </p:nvGraphicFramePr>
        <p:xfrm>
          <a:off x="2346325" y="1849120"/>
          <a:ext cx="1914525" cy="404813"/>
        </p:xfrm>
        <a:graphic>
          <a:graphicData uri="http://schemas.openxmlformats.org/presentationml/2006/ole">
            <mc:AlternateContent xmlns:mc="http://schemas.openxmlformats.org/markup-compatibility/2006">
              <mc:Choice xmlns:v="urn:schemas-microsoft-com:vml" Requires="v">
                <p:oleObj spid="_x0000_s20593" r:id="rId3" imgW="2031365" imgH="431800" progId="Equation.3">
                  <p:embed/>
                </p:oleObj>
              </mc:Choice>
              <mc:Fallback>
                <p:oleObj r:id="rId3" imgW="2031365" imgH="431800" progId="Equation.3">
                  <p:embed/>
                  <p:pic>
                    <p:nvPicPr>
                      <p:cNvPr id="0" name="图片 3094"/>
                      <p:cNvPicPr/>
                      <p:nvPr/>
                    </p:nvPicPr>
                    <p:blipFill>
                      <a:blip r:embed="rId4"/>
                      <a:stretch>
                        <a:fillRect/>
                      </a:stretch>
                    </p:blipFill>
                    <p:spPr>
                      <a:xfrm>
                        <a:off x="2346325" y="1849120"/>
                        <a:ext cx="1914525" cy="404813"/>
                      </a:xfrm>
                      <a:prstGeom prst="rect">
                        <a:avLst/>
                      </a:prstGeom>
                      <a:noFill/>
                      <a:ln w="38100">
                        <a:noFill/>
                        <a:miter/>
                      </a:ln>
                    </p:spPr>
                  </p:pic>
                </p:oleObj>
              </mc:Fallback>
            </mc:AlternateContent>
          </a:graphicData>
        </a:graphic>
      </p:graphicFrame>
      <p:graphicFrame>
        <p:nvGraphicFramePr>
          <p:cNvPr id="8196" name="对象 8195"/>
          <p:cNvGraphicFramePr>
            <a:graphicFrameLocks noChangeAspect="1"/>
          </p:cNvGraphicFramePr>
          <p:nvPr/>
        </p:nvGraphicFramePr>
        <p:xfrm>
          <a:off x="2414588" y="1182370"/>
          <a:ext cx="2979737" cy="404813"/>
        </p:xfrm>
        <a:graphic>
          <a:graphicData uri="http://schemas.openxmlformats.org/presentationml/2006/ole">
            <mc:AlternateContent xmlns:mc="http://schemas.openxmlformats.org/markup-compatibility/2006">
              <mc:Choice xmlns:v="urn:schemas-microsoft-com:vml" Requires="v">
                <p:oleObj spid="_x0000_s20594" r:id="rId5" imgW="3161030" imgH="431800" progId="Equation.3">
                  <p:embed/>
                </p:oleObj>
              </mc:Choice>
              <mc:Fallback>
                <p:oleObj r:id="rId5" imgW="3161030" imgH="431800" progId="Equation.3">
                  <p:embed/>
                  <p:pic>
                    <p:nvPicPr>
                      <p:cNvPr id="0" name="图片 3089"/>
                      <p:cNvPicPr/>
                      <p:nvPr/>
                    </p:nvPicPr>
                    <p:blipFill>
                      <a:blip r:embed="rId6"/>
                      <a:stretch>
                        <a:fillRect/>
                      </a:stretch>
                    </p:blipFill>
                    <p:spPr>
                      <a:xfrm>
                        <a:off x="2414588" y="1182370"/>
                        <a:ext cx="2979737" cy="404813"/>
                      </a:xfrm>
                      <a:prstGeom prst="rect">
                        <a:avLst/>
                      </a:prstGeom>
                      <a:noFill/>
                      <a:ln w="38100">
                        <a:noFill/>
                        <a:miter/>
                      </a:ln>
                    </p:spPr>
                  </p:pic>
                </p:oleObj>
              </mc:Fallback>
            </mc:AlternateContent>
          </a:graphicData>
        </a:graphic>
      </p:graphicFrame>
      <p:graphicFrame>
        <p:nvGraphicFramePr>
          <p:cNvPr id="8197" name="对象 8196"/>
          <p:cNvGraphicFramePr>
            <a:graphicFrameLocks noChangeAspect="1"/>
          </p:cNvGraphicFramePr>
          <p:nvPr/>
        </p:nvGraphicFramePr>
        <p:xfrm>
          <a:off x="5487988" y="1209358"/>
          <a:ext cx="4021137" cy="404812"/>
        </p:xfrm>
        <a:graphic>
          <a:graphicData uri="http://schemas.openxmlformats.org/presentationml/2006/ole">
            <mc:AlternateContent xmlns:mc="http://schemas.openxmlformats.org/markup-compatibility/2006">
              <mc:Choice xmlns:v="urn:schemas-microsoft-com:vml" Requires="v">
                <p:oleObj spid="_x0000_s20595" r:id="rId7" imgW="4265295" imgH="431800" progId="Equation.3">
                  <p:embed/>
                </p:oleObj>
              </mc:Choice>
              <mc:Fallback>
                <p:oleObj r:id="rId7" imgW="4265295" imgH="431800" progId="Equation.3">
                  <p:embed/>
                  <p:pic>
                    <p:nvPicPr>
                      <p:cNvPr id="0" name="图片 3095"/>
                      <p:cNvPicPr/>
                      <p:nvPr/>
                    </p:nvPicPr>
                    <p:blipFill>
                      <a:blip r:embed="rId8"/>
                      <a:stretch>
                        <a:fillRect/>
                      </a:stretch>
                    </p:blipFill>
                    <p:spPr>
                      <a:xfrm>
                        <a:off x="5487988" y="1209358"/>
                        <a:ext cx="4021137" cy="404812"/>
                      </a:xfrm>
                      <a:prstGeom prst="rect">
                        <a:avLst/>
                      </a:prstGeom>
                      <a:noFill/>
                      <a:ln w="38100">
                        <a:noFill/>
                        <a:miter/>
                      </a:ln>
                    </p:spPr>
                  </p:pic>
                </p:oleObj>
              </mc:Fallback>
            </mc:AlternateContent>
          </a:graphicData>
        </a:graphic>
      </p:graphicFrame>
      <p:graphicFrame>
        <p:nvGraphicFramePr>
          <p:cNvPr id="8198" name="对象 8197"/>
          <p:cNvGraphicFramePr>
            <a:graphicFrameLocks noChangeAspect="1"/>
          </p:cNvGraphicFramePr>
          <p:nvPr/>
        </p:nvGraphicFramePr>
        <p:xfrm>
          <a:off x="4911725" y="1868170"/>
          <a:ext cx="1890713" cy="404813"/>
        </p:xfrm>
        <a:graphic>
          <a:graphicData uri="http://schemas.openxmlformats.org/presentationml/2006/ole">
            <mc:AlternateContent xmlns:mc="http://schemas.openxmlformats.org/markup-compatibility/2006">
              <mc:Choice xmlns:v="urn:schemas-microsoft-com:vml" Requires="v">
                <p:oleObj spid="_x0000_s20596" r:id="rId9" imgW="2005965" imgH="431800" progId="Equation.3">
                  <p:embed/>
                </p:oleObj>
              </mc:Choice>
              <mc:Fallback>
                <p:oleObj r:id="rId9" imgW="2005965" imgH="431800" progId="Equation.3">
                  <p:embed/>
                  <p:pic>
                    <p:nvPicPr>
                      <p:cNvPr id="0" name="图片 3090"/>
                      <p:cNvPicPr/>
                      <p:nvPr/>
                    </p:nvPicPr>
                    <p:blipFill>
                      <a:blip r:embed="rId10"/>
                      <a:stretch>
                        <a:fillRect/>
                      </a:stretch>
                    </p:blipFill>
                    <p:spPr>
                      <a:xfrm>
                        <a:off x="4911725" y="1868170"/>
                        <a:ext cx="1890713" cy="404813"/>
                      </a:xfrm>
                      <a:prstGeom prst="rect">
                        <a:avLst/>
                      </a:prstGeom>
                      <a:noFill/>
                      <a:ln w="38100">
                        <a:noFill/>
                        <a:miter/>
                      </a:ln>
                    </p:spPr>
                  </p:pic>
                </p:oleObj>
              </mc:Fallback>
            </mc:AlternateContent>
          </a:graphicData>
        </a:graphic>
      </p:graphicFrame>
      <p:graphicFrame>
        <p:nvGraphicFramePr>
          <p:cNvPr id="8199" name="对象 8198"/>
          <p:cNvGraphicFramePr>
            <a:graphicFrameLocks noChangeAspect="1"/>
          </p:cNvGraphicFramePr>
          <p:nvPr/>
        </p:nvGraphicFramePr>
        <p:xfrm>
          <a:off x="2270125" y="2553970"/>
          <a:ext cx="2441575" cy="404813"/>
        </p:xfrm>
        <a:graphic>
          <a:graphicData uri="http://schemas.openxmlformats.org/presentationml/2006/ole">
            <mc:AlternateContent xmlns:mc="http://schemas.openxmlformats.org/markup-compatibility/2006">
              <mc:Choice xmlns:v="urn:schemas-microsoft-com:vml" Requires="v">
                <p:oleObj spid="_x0000_s20597" r:id="rId11" imgW="2589530" imgH="431800" progId="Equation.3">
                  <p:embed/>
                </p:oleObj>
              </mc:Choice>
              <mc:Fallback>
                <p:oleObj r:id="rId11" imgW="2589530" imgH="431800" progId="Equation.3">
                  <p:embed/>
                  <p:pic>
                    <p:nvPicPr>
                      <p:cNvPr id="0" name="图片 3091"/>
                      <p:cNvPicPr/>
                      <p:nvPr/>
                    </p:nvPicPr>
                    <p:blipFill>
                      <a:blip r:embed="rId12"/>
                      <a:stretch>
                        <a:fillRect/>
                      </a:stretch>
                    </p:blipFill>
                    <p:spPr>
                      <a:xfrm>
                        <a:off x="2270125" y="2553970"/>
                        <a:ext cx="2441575" cy="404813"/>
                      </a:xfrm>
                      <a:prstGeom prst="rect">
                        <a:avLst/>
                      </a:prstGeom>
                      <a:noFill/>
                      <a:ln w="38100">
                        <a:noFill/>
                        <a:miter/>
                      </a:ln>
                    </p:spPr>
                  </p:pic>
                </p:oleObj>
              </mc:Fallback>
            </mc:AlternateContent>
          </a:graphicData>
        </a:graphic>
      </p:graphicFrame>
      <p:graphicFrame>
        <p:nvGraphicFramePr>
          <p:cNvPr id="8200" name="对象 8199"/>
          <p:cNvGraphicFramePr>
            <a:graphicFrameLocks noChangeAspect="1"/>
          </p:cNvGraphicFramePr>
          <p:nvPr/>
        </p:nvGraphicFramePr>
        <p:xfrm>
          <a:off x="5013325" y="2626995"/>
          <a:ext cx="1616075" cy="369888"/>
        </p:xfrm>
        <a:graphic>
          <a:graphicData uri="http://schemas.openxmlformats.org/presentationml/2006/ole">
            <mc:AlternateContent xmlns:mc="http://schemas.openxmlformats.org/markup-compatibility/2006">
              <mc:Choice xmlns:v="urn:schemas-microsoft-com:vml" Requires="v">
                <p:oleObj spid="_x0000_s20598" r:id="rId13" imgW="1713865" imgH="393700" progId="Equation.3">
                  <p:embed/>
                </p:oleObj>
              </mc:Choice>
              <mc:Fallback>
                <p:oleObj r:id="rId13" imgW="1713865" imgH="393700" progId="Equation.3">
                  <p:embed/>
                  <p:pic>
                    <p:nvPicPr>
                      <p:cNvPr id="0" name="图片 3096"/>
                      <p:cNvPicPr/>
                      <p:nvPr/>
                    </p:nvPicPr>
                    <p:blipFill>
                      <a:blip r:embed="rId14"/>
                      <a:stretch>
                        <a:fillRect/>
                      </a:stretch>
                    </p:blipFill>
                    <p:spPr>
                      <a:xfrm>
                        <a:off x="5013325" y="2626995"/>
                        <a:ext cx="1616075" cy="369888"/>
                      </a:xfrm>
                      <a:prstGeom prst="rect">
                        <a:avLst/>
                      </a:prstGeom>
                      <a:noFill/>
                      <a:ln w="38100">
                        <a:noFill/>
                        <a:miter/>
                      </a:ln>
                    </p:spPr>
                  </p:pic>
                </p:oleObj>
              </mc:Fallback>
            </mc:AlternateContent>
          </a:graphicData>
        </a:graphic>
      </p:graphicFrame>
      <p:graphicFrame>
        <p:nvGraphicFramePr>
          <p:cNvPr id="8201" name="对象 8200"/>
          <p:cNvGraphicFramePr>
            <a:graphicFrameLocks noChangeAspect="1"/>
          </p:cNvGraphicFramePr>
          <p:nvPr/>
        </p:nvGraphicFramePr>
        <p:xfrm>
          <a:off x="6994525" y="2630170"/>
          <a:ext cx="2106613" cy="404813"/>
        </p:xfrm>
        <a:graphic>
          <a:graphicData uri="http://schemas.openxmlformats.org/presentationml/2006/ole">
            <mc:AlternateContent xmlns:mc="http://schemas.openxmlformats.org/markup-compatibility/2006">
              <mc:Choice xmlns:v="urn:schemas-microsoft-com:vml" Requires="v">
                <p:oleObj spid="_x0000_s20599" r:id="rId15" imgW="2233930" imgH="431800" progId="Equation.3">
                  <p:embed/>
                </p:oleObj>
              </mc:Choice>
              <mc:Fallback>
                <p:oleObj r:id="rId15" imgW="2233930" imgH="431800" progId="Equation.3">
                  <p:embed/>
                  <p:pic>
                    <p:nvPicPr>
                      <p:cNvPr id="0" name="图片 3120"/>
                      <p:cNvPicPr/>
                      <p:nvPr/>
                    </p:nvPicPr>
                    <p:blipFill>
                      <a:blip r:embed="rId16"/>
                      <a:stretch>
                        <a:fillRect/>
                      </a:stretch>
                    </p:blipFill>
                    <p:spPr>
                      <a:xfrm>
                        <a:off x="6994525" y="2630170"/>
                        <a:ext cx="2106613" cy="404813"/>
                      </a:xfrm>
                      <a:prstGeom prst="rect">
                        <a:avLst/>
                      </a:prstGeom>
                      <a:noFill/>
                      <a:ln w="38100">
                        <a:noFill/>
                        <a:miter/>
                      </a:ln>
                    </p:spPr>
                  </p:pic>
                </p:oleObj>
              </mc:Fallback>
            </mc:AlternateContent>
          </a:graphicData>
        </a:graphic>
      </p:graphicFrame>
      <p:graphicFrame>
        <p:nvGraphicFramePr>
          <p:cNvPr id="8202" name="对象 8201"/>
          <p:cNvGraphicFramePr>
            <a:graphicFrameLocks noChangeAspect="1"/>
          </p:cNvGraphicFramePr>
          <p:nvPr/>
        </p:nvGraphicFramePr>
        <p:xfrm>
          <a:off x="2327275" y="3239770"/>
          <a:ext cx="1951038" cy="404813"/>
        </p:xfrm>
        <a:graphic>
          <a:graphicData uri="http://schemas.openxmlformats.org/presentationml/2006/ole">
            <mc:AlternateContent xmlns:mc="http://schemas.openxmlformats.org/markup-compatibility/2006">
              <mc:Choice xmlns:v="urn:schemas-microsoft-com:vml" Requires="v">
                <p:oleObj spid="_x0000_s20600" r:id="rId17" imgW="2069465" imgH="431800" progId="Equation.3">
                  <p:embed/>
                </p:oleObj>
              </mc:Choice>
              <mc:Fallback>
                <p:oleObj r:id="rId17" imgW="2069465" imgH="431800" progId="Equation.3">
                  <p:embed/>
                  <p:pic>
                    <p:nvPicPr>
                      <p:cNvPr id="0" name="图片 3104"/>
                      <p:cNvPicPr/>
                      <p:nvPr/>
                    </p:nvPicPr>
                    <p:blipFill>
                      <a:blip r:embed="rId18"/>
                      <a:stretch>
                        <a:fillRect/>
                      </a:stretch>
                    </p:blipFill>
                    <p:spPr>
                      <a:xfrm>
                        <a:off x="2327275" y="3239770"/>
                        <a:ext cx="1951038" cy="404813"/>
                      </a:xfrm>
                      <a:prstGeom prst="rect">
                        <a:avLst/>
                      </a:prstGeom>
                      <a:noFill/>
                      <a:ln w="38100">
                        <a:noFill/>
                        <a:miter/>
                      </a:ln>
                    </p:spPr>
                  </p:pic>
                </p:oleObj>
              </mc:Fallback>
            </mc:AlternateContent>
          </a:graphicData>
        </a:graphic>
      </p:graphicFrame>
      <p:graphicFrame>
        <p:nvGraphicFramePr>
          <p:cNvPr id="8203" name="对象 8202"/>
          <p:cNvGraphicFramePr>
            <a:graphicFrameLocks noChangeAspect="1"/>
          </p:cNvGraphicFramePr>
          <p:nvPr/>
        </p:nvGraphicFramePr>
        <p:xfrm>
          <a:off x="4784725" y="3312795"/>
          <a:ext cx="2058988" cy="369888"/>
        </p:xfrm>
        <a:graphic>
          <a:graphicData uri="http://schemas.openxmlformats.org/presentationml/2006/ole">
            <mc:AlternateContent xmlns:mc="http://schemas.openxmlformats.org/markup-compatibility/2006">
              <mc:Choice xmlns:v="urn:schemas-microsoft-com:vml" Requires="v">
                <p:oleObj spid="_x0000_s20601" r:id="rId19" imgW="2183765" imgH="393700" progId="Equation.3">
                  <p:embed/>
                </p:oleObj>
              </mc:Choice>
              <mc:Fallback>
                <p:oleObj r:id="rId19" imgW="2183765" imgH="393700" progId="Equation.3">
                  <p:embed/>
                  <p:pic>
                    <p:nvPicPr>
                      <p:cNvPr id="0" name="图片 3108"/>
                      <p:cNvPicPr/>
                      <p:nvPr/>
                    </p:nvPicPr>
                    <p:blipFill>
                      <a:blip r:embed="rId20"/>
                      <a:stretch>
                        <a:fillRect/>
                      </a:stretch>
                    </p:blipFill>
                    <p:spPr>
                      <a:xfrm>
                        <a:off x="4784725" y="3312795"/>
                        <a:ext cx="2058988" cy="369888"/>
                      </a:xfrm>
                      <a:prstGeom prst="rect">
                        <a:avLst/>
                      </a:prstGeom>
                      <a:noFill/>
                      <a:ln w="38100">
                        <a:noFill/>
                        <a:miter/>
                      </a:ln>
                    </p:spPr>
                  </p:pic>
                </p:oleObj>
              </mc:Fallback>
            </mc:AlternateContent>
          </a:graphicData>
        </a:graphic>
      </p:graphicFrame>
      <p:graphicFrame>
        <p:nvGraphicFramePr>
          <p:cNvPr id="8204" name="对象 8203"/>
          <p:cNvGraphicFramePr>
            <a:graphicFrameLocks noChangeAspect="1"/>
          </p:cNvGraphicFramePr>
          <p:nvPr/>
        </p:nvGraphicFramePr>
        <p:xfrm>
          <a:off x="2270125" y="3876358"/>
          <a:ext cx="4451350" cy="404812"/>
        </p:xfrm>
        <a:graphic>
          <a:graphicData uri="http://schemas.openxmlformats.org/presentationml/2006/ole">
            <mc:AlternateContent xmlns:mc="http://schemas.openxmlformats.org/markup-compatibility/2006">
              <mc:Choice xmlns:v="urn:schemas-microsoft-com:vml" Requires="v">
                <p:oleObj spid="_x0000_s20602" r:id="rId21" imgW="4722495" imgH="431800" progId="Equation.3">
                  <p:embed/>
                </p:oleObj>
              </mc:Choice>
              <mc:Fallback>
                <p:oleObj r:id="rId21" imgW="4722495" imgH="431800" progId="Equation.3">
                  <p:embed/>
                  <p:pic>
                    <p:nvPicPr>
                      <p:cNvPr id="0" name="图片 3115"/>
                      <p:cNvPicPr/>
                      <p:nvPr/>
                    </p:nvPicPr>
                    <p:blipFill>
                      <a:blip r:embed="rId22"/>
                      <a:stretch>
                        <a:fillRect/>
                      </a:stretch>
                    </p:blipFill>
                    <p:spPr>
                      <a:xfrm>
                        <a:off x="2270125" y="3876358"/>
                        <a:ext cx="4451350" cy="404812"/>
                      </a:xfrm>
                      <a:prstGeom prst="rect">
                        <a:avLst/>
                      </a:prstGeom>
                      <a:noFill/>
                      <a:ln w="38100">
                        <a:noFill/>
                        <a:miter/>
                      </a:ln>
                    </p:spPr>
                  </p:pic>
                </p:oleObj>
              </mc:Fallback>
            </mc:AlternateContent>
          </a:graphicData>
        </a:graphic>
      </p:graphicFrame>
      <p:graphicFrame>
        <p:nvGraphicFramePr>
          <p:cNvPr id="8205" name="对象 8204"/>
          <p:cNvGraphicFramePr>
            <a:graphicFrameLocks noChangeAspect="1"/>
          </p:cNvGraphicFramePr>
          <p:nvPr/>
        </p:nvGraphicFramePr>
        <p:xfrm>
          <a:off x="2270125" y="4485958"/>
          <a:ext cx="1879600" cy="404812"/>
        </p:xfrm>
        <a:graphic>
          <a:graphicData uri="http://schemas.openxmlformats.org/presentationml/2006/ole">
            <mc:AlternateContent xmlns:mc="http://schemas.openxmlformats.org/markup-compatibility/2006">
              <mc:Choice xmlns:v="urn:schemas-microsoft-com:vml" Requires="v">
                <p:oleObj spid="_x0000_s20603" r:id="rId23" imgW="1993265" imgH="431800" progId="Equation.3">
                  <p:embed/>
                </p:oleObj>
              </mc:Choice>
              <mc:Fallback>
                <p:oleObj r:id="rId23" imgW="1993265" imgH="431800" progId="Equation.3">
                  <p:embed/>
                  <p:pic>
                    <p:nvPicPr>
                      <p:cNvPr id="0" name="图片 3119"/>
                      <p:cNvPicPr/>
                      <p:nvPr/>
                    </p:nvPicPr>
                    <p:blipFill>
                      <a:blip r:embed="rId24"/>
                      <a:stretch>
                        <a:fillRect/>
                      </a:stretch>
                    </p:blipFill>
                    <p:spPr>
                      <a:xfrm>
                        <a:off x="2270125" y="4485958"/>
                        <a:ext cx="1879600" cy="404812"/>
                      </a:xfrm>
                      <a:prstGeom prst="rect">
                        <a:avLst/>
                      </a:prstGeom>
                      <a:noFill/>
                      <a:ln w="38100">
                        <a:noFill/>
                        <a:miter/>
                      </a:ln>
                    </p:spPr>
                  </p:pic>
                </p:oleObj>
              </mc:Fallback>
            </mc:AlternateContent>
          </a:graphicData>
        </a:graphic>
      </p:graphicFrame>
      <p:graphicFrame>
        <p:nvGraphicFramePr>
          <p:cNvPr id="8206" name="对象 8205"/>
          <p:cNvGraphicFramePr>
            <a:graphicFrameLocks noChangeAspect="1"/>
          </p:cNvGraphicFramePr>
          <p:nvPr/>
        </p:nvGraphicFramePr>
        <p:xfrm>
          <a:off x="2286000" y="5068570"/>
          <a:ext cx="6080125" cy="404813"/>
        </p:xfrm>
        <a:graphic>
          <a:graphicData uri="http://schemas.openxmlformats.org/presentationml/2006/ole">
            <mc:AlternateContent xmlns:mc="http://schemas.openxmlformats.org/markup-compatibility/2006">
              <mc:Choice xmlns:v="urn:schemas-microsoft-com:vml" Requires="v">
                <p:oleObj spid="_x0000_s20604" r:id="rId25" imgW="6449060" imgH="431800" progId="Equation.3">
                  <p:embed/>
                </p:oleObj>
              </mc:Choice>
              <mc:Fallback>
                <p:oleObj r:id="rId25" imgW="6449060" imgH="431800" progId="Equation.3">
                  <p:embed/>
                  <p:pic>
                    <p:nvPicPr>
                      <p:cNvPr id="0" name="图片 3103"/>
                      <p:cNvPicPr/>
                      <p:nvPr/>
                    </p:nvPicPr>
                    <p:blipFill>
                      <a:blip r:embed="rId26"/>
                      <a:stretch>
                        <a:fillRect/>
                      </a:stretch>
                    </p:blipFill>
                    <p:spPr>
                      <a:xfrm>
                        <a:off x="2286000" y="5068570"/>
                        <a:ext cx="6080125" cy="404813"/>
                      </a:xfrm>
                      <a:prstGeom prst="rect">
                        <a:avLst/>
                      </a:prstGeom>
                      <a:noFill/>
                      <a:ln w="38100">
                        <a:noFill/>
                        <a:miter/>
                      </a:ln>
                    </p:spPr>
                  </p:pic>
                </p:oleObj>
              </mc:Fallback>
            </mc:AlternateContent>
          </a:graphicData>
        </a:graphic>
      </p:graphicFrame>
      <p:graphicFrame>
        <p:nvGraphicFramePr>
          <p:cNvPr id="8207" name="对象 8206"/>
          <p:cNvGraphicFramePr>
            <a:graphicFrameLocks noChangeAspect="1"/>
          </p:cNvGraphicFramePr>
          <p:nvPr/>
        </p:nvGraphicFramePr>
        <p:xfrm>
          <a:off x="2193925" y="5816283"/>
          <a:ext cx="2752725" cy="369887"/>
        </p:xfrm>
        <a:graphic>
          <a:graphicData uri="http://schemas.openxmlformats.org/presentationml/2006/ole">
            <mc:AlternateContent xmlns:mc="http://schemas.openxmlformats.org/markup-compatibility/2006">
              <mc:Choice xmlns:v="urn:schemas-microsoft-com:vml" Requires="v">
                <p:oleObj spid="_x0000_s20605" r:id="rId27" imgW="2919730" imgH="393700" progId="Equation.3">
                  <p:embed/>
                </p:oleObj>
              </mc:Choice>
              <mc:Fallback>
                <p:oleObj r:id="rId27" imgW="2919730" imgH="393700" progId="Equation.3">
                  <p:embed/>
                  <p:pic>
                    <p:nvPicPr>
                      <p:cNvPr id="0" name="图片 3105"/>
                      <p:cNvPicPr/>
                      <p:nvPr/>
                    </p:nvPicPr>
                    <p:blipFill>
                      <a:blip r:embed="rId28"/>
                      <a:stretch>
                        <a:fillRect/>
                      </a:stretch>
                    </p:blipFill>
                    <p:spPr>
                      <a:xfrm>
                        <a:off x="2193925" y="5816283"/>
                        <a:ext cx="2752725" cy="369887"/>
                      </a:xfrm>
                      <a:prstGeom prst="rect">
                        <a:avLst/>
                      </a:prstGeom>
                      <a:noFill/>
                      <a:ln w="38100">
                        <a:noFill/>
                        <a:miter/>
                      </a:ln>
                    </p:spPr>
                  </p:pic>
                </p:oleObj>
              </mc:Fallback>
            </mc:AlternateContent>
          </a:graphicData>
        </a:graphic>
      </p:graphicFrame>
      <p:graphicFrame>
        <p:nvGraphicFramePr>
          <p:cNvPr id="8208" name="对象 8207"/>
          <p:cNvGraphicFramePr>
            <a:graphicFrameLocks noChangeAspect="1"/>
          </p:cNvGraphicFramePr>
          <p:nvPr/>
        </p:nvGraphicFramePr>
        <p:xfrm>
          <a:off x="5368925" y="5827395"/>
          <a:ext cx="3230563" cy="369888"/>
        </p:xfrm>
        <a:graphic>
          <a:graphicData uri="http://schemas.openxmlformats.org/presentationml/2006/ole">
            <mc:AlternateContent xmlns:mc="http://schemas.openxmlformats.org/markup-compatibility/2006">
              <mc:Choice xmlns:v="urn:schemas-microsoft-com:vml" Requires="v">
                <p:oleObj spid="_x0000_s20606" r:id="rId29" imgW="3427730" imgH="393700" progId="Equation.3">
                  <p:embed/>
                </p:oleObj>
              </mc:Choice>
              <mc:Fallback>
                <p:oleObj r:id="rId29" imgW="3427730" imgH="393700" progId="Equation.3">
                  <p:embed/>
                  <p:pic>
                    <p:nvPicPr>
                      <p:cNvPr id="0" name="图片 3118"/>
                      <p:cNvPicPr/>
                      <p:nvPr/>
                    </p:nvPicPr>
                    <p:blipFill>
                      <a:blip r:embed="rId30"/>
                      <a:stretch>
                        <a:fillRect/>
                      </a:stretch>
                    </p:blipFill>
                    <p:spPr>
                      <a:xfrm>
                        <a:off x="5368925" y="5827395"/>
                        <a:ext cx="3230563" cy="369888"/>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wipe(left)">
                                      <p:cBhvr>
                                        <p:cTn id="7" dur="500"/>
                                        <p:tgtEl>
                                          <p:spTgt spid="81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197"/>
                                        </p:tgtEl>
                                        <p:attrNameLst>
                                          <p:attrName>style.visibility</p:attrName>
                                        </p:attrNameLst>
                                      </p:cBhvr>
                                      <p:to>
                                        <p:strVal val="visible"/>
                                      </p:to>
                                    </p:set>
                                    <p:animEffect transition="in" filter="wipe(left)">
                                      <p:cBhvr>
                                        <p:cTn id="12" dur="500"/>
                                        <p:tgtEl>
                                          <p:spTgt spid="81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195"/>
                                        </p:tgtEl>
                                        <p:attrNameLst>
                                          <p:attrName>style.visibility</p:attrName>
                                        </p:attrNameLst>
                                      </p:cBhvr>
                                      <p:to>
                                        <p:strVal val="visible"/>
                                      </p:to>
                                    </p:set>
                                    <p:animEffect transition="in" filter="wipe(left)">
                                      <p:cBhvr>
                                        <p:cTn id="17" dur="500"/>
                                        <p:tgtEl>
                                          <p:spTgt spid="819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198"/>
                                        </p:tgtEl>
                                        <p:attrNameLst>
                                          <p:attrName>style.visibility</p:attrName>
                                        </p:attrNameLst>
                                      </p:cBhvr>
                                      <p:to>
                                        <p:strVal val="visible"/>
                                      </p:to>
                                    </p:set>
                                    <p:animEffect transition="in" filter="wipe(left)">
                                      <p:cBhvr>
                                        <p:cTn id="22" dur="500"/>
                                        <p:tgtEl>
                                          <p:spTgt spid="81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199"/>
                                        </p:tgtEl>
                                        <p:attrNameLst>
                                          <p:attrName>style.visibility</p:attrName>
                                        </p:attrNameLst>
                                      </p:cBhvr>
                                      <p:to>
                                        <p:strVal val="visible"/>
                                      </p:to>
                                    </p:set>
                                    <p:animEffect transition="in" filter="wipe(left)">
                                      <p:cBhvr>
                                        <p:cTn id="27" dur="500"/>
                                        <p:tgtEl>
                                          <p:spTgt spid="819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200"/>
                                        </p:tgtEl>
                                        <p:attrNameLst>
                                          <p:attrName>style.visibility</p:attrName>
                                        </p:attrNameLst>
                                      </p:cBhvr>
                                      <p:to>
                                        <p:strVal val="visible"/>
                                      </p:to>
                                    </p:set>
                                    <p:animEffect transition="in" filter="wipe(left)">
                                      <p:cBhvr>
                                        <p:cTn id="32" dur="500"/>
                                        <p:tgtEl>
                                          <p:spTgt spid="820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201"/>
                                        </p:tgtEl>
                                        <p:attrNameLst>
                                          <p:attrName>style.visibility</p:attrName>
                                        </p:attrNameLst>
                                      </p:cBhvr>
                                      <p:to>
                                        <p:strVal val="visible"/>
                                      </p:to>
                                    </p:set>
                                    <p:animEffect transition="in" filter="wipe(left)">
                                      <p:cBhvr>
                                        <p:cTn id="37" dur="500"/>
                                        <p:tgtEl>
                                          <p:spTgt spid="820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202"/>
                                        </p:tgtEl>
                                        <p:attrNameLst>
                                          <p:attrName>style.visibility</p:attrName>
                                        </p:attrNameLst>
                                      </p:cBhvr>
                                      <p:to>
                                        <p:strVal val="visible"/>
                                      </p:to>
                                    </p:set>
                                    <p:animEffect transition="in" filter="wipe(left)">
                                      <p:cBhvr>
                                        <p:cTn id="42" dur="500"/>
                                        <p:tgtEl>
                                          <p:spTgt spid="820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203"/>
                                        </p:tgtEl>
                                        <p:attrNameLst>
                                          <p:attrName>style.visibility</p:attrName>
                                        </p:attrNameLst>
                                      </p:cBhvr>
                                      <p:to>
                                        <p:strVal val="visible"/>
                                      </p:to>
                                    </p:set>
                                    <p:animEffect transition="in" filter="wipe(left)">
                                      <p:cBhvr>
                                        <p:cTn id="47" dur="500"/>
                                        <p:tgtEl>
                                          <p:spTgt spid="820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204"/>
                                        </p:tgtEl>
                                        <p:attrNameLst>
                                          <p:attrName>style.visibility</p:attrName>
                                        </p:attrNameLst>
                                      </p:cBhvr>
                                      <p:to>
                                        <p:strVal val="visible"/>
                                      </p:to>
                                    </p:set>
                                    <p:animEffect transition="in" filter="wipe(left)">
                                      <p:cBhvr>
                                        <p:cTn id="52" dur="500"/>
                                        <p:tgtEl>
                                          <p:spTgt spid="820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205"/>
                                        </p:tgtEl>
                                        <p:attrNameLst>
                                          <p:attrName>style.visibility</p:attrName>
                                        </p:attrNameLst>
                                      </p:cBhvr>
                                      <p:to>
                                        <p:strVal val="visible"/>
                                      </p:to>
                                    </p:set>
                                    <p:animEffect transition="in" filter="wipe(left)">
                                      <p:cBhvr>
                                        <p:cTn id="57" dur="500"/>
                                        <p:tgtEl>
                                          <p:spTgt spid="820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8206"/>
                                        </p:tgtEl>
                                        <p:attrNameLst>
                                          <p:attrName>style.visibility</p:attrName>
                                        </p:attrNameLst>
                                      </p:cBhvr>
                                      <p:to>
                                        <p:strVal val="visible"/>
                                      </p:to>
                                    </p:set>
                                    <p:animEffect transition="in" filter="wipe(left)">
                                      <p:cBhvr>
                                        <p:cTn id="62" dur="500"/>
                                        <p:tgtEl>
                                          <p:spTgt spid="820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8207"/>
                                        </p:tgtEl>
                                        <p:attrNameLst>
                                          <p:attrName>style.visibility</p:attrName>
                                        </p:attrNameLst>
                                      </p:cBhvr>
                                      <p:to>
                                        <p:strVal val="visible"/>
                                      </p:to>
                                    </p:set>
                                    <p:animEffect transition="in" filter="wipe(left)">
                                      <p:cBhvr>
                                        <p:cTn id="67" dur="500"/>
                                        <p:tgtEl>
                                          <p:spTgt spid="820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8208"/>
                                        </p:tgtEl>
                                        <p:attrNameLst>
                                          <p:attrName>style.visibility</p:attrName>
                                        </p:attrNameLst>
                                      </p:cBhvr>
                                      <p:to>
                                        <p:strVal val="visible"/>
                                      </p:to>
                                    </p:set>
                                    <p:animEffect transition="in" filter="wipe(left)">
                                      <p:cBhvr>
                                        <p:cTn id="72" dur="500"/>
                                        <p:tgtEl>
                                          <p:spTgt spid="8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27430"/>
            <a:ext cx="10330815" cy="5320030"/>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微分中值定理</a:t>
            </a:r>
          </a:p>
        </p:txBody>
      </p:sp>
      <p:graphicFrame>
        <p:nvGraphicFramePr>
          <p:cNvPr id="9218" name="对象 9217"/>
          <p:cNvGraphicFramePr>
            <a:graphicFrameLocks noChangeAspect="1"/>
          </p:cNvGraphicFramePr>
          <p:nvPr/>
        </p:nvGraphicFramePr>
        <p:xfrm>
          <a:off x="2448560" y="1440180"/>
          <a:ext cx="1400175" cy="404813"/>
        </p:xfrm>
        <a:graphic>
          <a:graphicData uri="http://schemas.openxmlformats.org/presentationml/2006/ole">
            <mc:AlternateContent xmlns:mc="http://schemas.openxmlformats.org/markup-compatibility/2006">
              <mc:Choice xmlns:v="urn:schemas-microsoft-com:vml" Requires="v">
                <p:oleObj spid="_x0000_s21577" r:id="rId3" imgW="1485265" imgH="431800" progId="Equation.3">
                  <p:embed/>
                </p:oleObj>
              </mc:Choice>
              <mc:Fallback>
                <p:oleObj r:id="rId3" imgW="1485265" imgH="431800" progId="Equation.3">
                  <p:embed/>
                  <p:pic>
                    <p:nvPicPr>
                      <p:cNvPr id="0" name="图片 3106"/>
                      <p:cNvPicPr/>
                      <p:nvPr/>
                    </p:nvPicPr>
                    <p:blipFill>
                      <a:blip r:embed="rId4"/>
                      <a:stretch>
                        <a:fillRect/>
                      </a:stretch>
                    </p:blipFill>
                    <p:spPr>
                      <a:xfrm>
                        <a:off x="2448560" y="1440180"/>
                        <a:ext cx="1400175" cy="404813"/>
                      </a:xfrm>
                      <a:prstGeom prst="rect">
                        <a:avLst/>
                      </a:prstGeom>
                      <a:noFill/>
                      <a:ln w="38100">
                        <a:noFill/>
                        <a:miter/>
                      </a:ln>
                    </p:spPr>
                  </p:pic>
                </p:oleObj>
              </mc:Fallback>
            </mc:AlternateContent>
          </a:graphicData>
        </a:graphic>
      </p:graphicFrame>
      <p:graphicFrame>
        <p:nvGraphicFramePr>
          <p:cNvPr id="9219" name="对象 9218"/>
          <p:cNvGraphicFramePr>
            <a:graphicFrameLocks noChangeAspect="1"/>
          </p:cNvGraphicFramePr>
          <p:nvPr/>
        </p:nvGraphicFramePr>
        <p:xfrm>
          <a:off x="4136073" y="1271905"/>
          <a:ext cx="3722687" cy="788988"/>
        </p:xfrm>
        <a:graphic>
          <a:graphicData uri="http://schemas.openxmlformats.org/presentationml/2006/ole">
            <mc:AlternateContent xmlns:mc="http://schemas.openxmlformats.org/markup-compatibility/2006">
              <mc:Choice xmlns:v="urn:schemas-microsoft-com:vml" Requires="v">
                <p:oleObj spid="_x0000_s21578" r:id="rId5" imgW="3949700" imgH="838200" progId="Equation.3">
                  <p:embed/>
                </p:oleObj>
              </mc:Choice>
              <mc:Fallback>
                <p:oleObj r:id="rId5" imgW="3949700" imgH="838200" progId="Equation.3">
                  <p:embed/>
                  <p:pic>
                    <p:nvPicPr>
                      <p:cNvPr id="0" name="图片 3123"/>
                      <p:cNvPicPr/>
                      <p:nvPr/>
                    </p:nvPicPr>
                    <p:blipFill>
                      <a:blip r:embed="rId6"/>
                      <a:stretch>
                        <a:fillRect/>
                      </a:stretch>
                    </p:blipFill>
                    <p:spPr>
                      <a:xfrm>
                        <a:off x="4136073" y="1271905"/>
                        <a:ext cx="3722687" cy="788988"/>
                      </a:xfrm>
                      <a:prstGeom prst="rect">
                        <a:avLst/>
                      </a:prstGeom>
                      <a:noFill/>
                      <a:ln w="38100">
                        <a:noFill/>
                        <a:miter/>
                      </a:ln>
                    </p:spPr>
                  </p:pic>
                </p:oleObj>
              </mc:Fallback>
            </mc:AlternateContent>
          </a:graphicData>
        </a:graphic>
      </p:graphicFrame>
      <p:graphicFrame>
        <p:nvGraphicFramePr>
          <p:cNvPr id="9220" name="对象 9219"/>
          <p:cNvGraphicFramePr>
            <a:graphicFrameLocks noChangeAspect="1"/>
          </p:cNvGraphicFramePr>
          <p:nvPr/>
        </p:nvGraphicFramePr>
        <p:xfrm>
          <a:off x="2448560" y="2530793"/>
          <a:ext cx="1400175" cy="404812"/>
        </p:xfrm>
        <a:graphic>
          <a:graphicData uri="http://schemas.openxmlformats.org/presentationml/2006/ole">
            <mc:AlternateContent xmlns:mc="http://schemas.openxmlformats.org/markup-compatibility/2006">
              <mc:Choice xmlns:v="urn:schemas-microsoft-com:vml" Requires="v">
                <p:oleObj spid="_x0000_s21579" r:id="rId7" imgW="1485265" imgH="431800" progId="Equation.3">
                  <p:embed/>
                </p:oleObj>
              </mc:Choice>
              <mc:Fallback>
                <p:oleObj r:id="rId7" imgW="1485265" imgH="431800" progId="Equation.3">
                  <p:embed/>
                  <p:pic>
                    <p:nvPicPr>
                      <p:cNvPr id="0" name="图片 3113"/>
                      <p:cNvPicPr/>
                      <p:nvPr/>
                    </p:nvPicPr>
                    <p:blipFill>
                      <a:blip r:embed="rId8"/>
                      <a:stretch>
                        <a:fillRect/>
                      </a:stretch>
                    </p:blipFill>
                    <p:spPr>
                      <a:xfrm>
                        <a:off x="2448560" y="2530793"/>
                        <a:ext cx="1400175" cy="404812"/>
                      </a:xfrm>
                      <a:prstGeom prst="rect">
                        <a:avLst/>
                      </a:prstGeom>
                      <a:noFill/>
                      <a:ln w="38100">
                        <a:noFill/>
                        <a:miter/>
                      </a:ln>
                    </p:spPr>
                  </p:pic>
                </p:oleObj>
              </mc:Fallback>
            </mc:AlternateContent>
          </a:graphicData>
        </a:graphic>
      </p:graphicFrame>
      <p:graphicFrame>
        <p:nvGraphicFramePr>
          <p:cNvPr id="9221" name="对象 9220"/>
          <p:cNvGraphicFramePr>
            <a:graphicFrameLocks noChangeAspect="1"/>
          </p:cNvGraphicFramePr>
          <p:nvPr/>
        </p:nvGraphicFramePr>
        <p:xfrm>
          <a:off x="4048760" y="2302193"/>
          <a:ext cx="3722688" cy="788987"/>
        </p:xfrm>
        <a:graphic>
          <a:graphicData uri="http://schemas.openxmlformats.org/presentationml/2006/ole">
            <mc:AlternateContent xmlns:mc="http://schemas.openxmlformats.org/markup-compatibility/2006">
              <mc:Choice xmlns:v="urn:schemas-microsoft-com:vml" Requires="v">
                <p:oleObj spid="_x0000_s21580" r:id="rId9" imgW="3949700" imgH="838200" progId="Equation.3">
                  <p:embed/>
                </p:oleObj>
              </mc:Choice>
              <mc:Fallback>
                <p:oleObj r:id="rId9" imgW="3949700" imgH="838200" progId="Equation.3">
                  <p:embed/>
                  <p:pic>
                    <p:nvPicPr>
                      <p:cNvPr id="0" name="图片 3116"/>
                      <p:cNvPicPr/>
                      <p:nvPr/>
                    </p:nvPicPr>
                    <p:blipFill>
                      <a:blip r:embed="rId10"/>
                      <a:stretch>
                        <a:fillRect/>
                      </a:stretch>
                    </p:blipFill>
                    <p:spPr>
                      <a:xfrm>
                        <a:off x="4048760" y="2302193"/>
                        <a:ext cx="3722688" cy="788987"/>
                      </a:xfrm>
                      <a:prstGeom prst="rect">
                        <a:avLst/>
                      </a:prstGeom>
                      <a:noFill/>
                      <a:ln w="38100">
                        <a:noFill/>
                        <a:miter/>
                      </a:ln>
                    </p:spPr>
                  </p:pic>
                </p:oleObj>
              </mc:Fallback>
            </mc:AlternateContent>
          </a:graphicData>
        </a:graphic>
      </p:graphicFrame>
      <p:graphicFrame>
        <p:nvGraphicFramePr>
          <p:cNvPr id="9222" name="对象 9221"/>
          <p:cNvGraphicFramePr>
            <a:graphicFrameLocks noChangeAspect="1"/>
          </p:cNvGraphicFramePr>
          <p:nvPr/>
        </p:nvGraphicFramePr>
        <p:xfrm>
          <a:off x="2453323" y="3292793"/>
          <a:ext cx="5100637" cy="788987"/>
        </p:xfrm>
        <a:graphic>
          <a:graphicData uri="http://schemas.openxmlformats.org/presentationml/2006/ole">
            <mc:AlternateContent xmlns:mc="http://schemas.openxmlformats.org/markup-compatibility/2006">
              <mc:Choice xmlns:v="urn:schemas-microsoft-com:vml" Requires="v">
                <p:oleObj spid="_x0000_s21581" r:id="rId11" imgW="5410200" imgH="838200" progId="Equation.3">
                  <p:embed/>
                </p:oleObj>
              </mc:Choice>
              <mc:Fallback>
                <p:oleObj r:id="rId11" imgW="5410200" imgH="838200" progId="Equation.3">
                  <p:embed/>
                  <p:pic>
                    <p:nvPicPr>
                      <p:cNvPr id="0" name="图片 3122"/>
                      <p:cNvPicPr/>
                      <p:nvPr/>
                    </p:nvPicPr>
                    <p:blipFill>
                      <a:blip r:embed="rId12"/>
                      <a:stretch>
                        <a:fillRect/>
                      </a:stretch>
                    </p:blipFill>
                    <p:spPr>
                      <a:xfrm>
                        <a:off x="2453323" y="3292793"/>
                        <a:ext cx="5100637" cy="788987"/>
                      </a:xfrm>
                      <a:prstGeom prst="rect">
                        <a:avLst/>
                      </a:prstGeom>
                      <a:noFill/>
                      <a:ln w="38100">
                        <a:noFill/>
                        <a:miter/>
                      </a:ln>
                    </p:spPr>
                  </p:pic>
                </p:oleObj>
              </mc:Fallback>
            </mc:AlternateContent>
          </a:graphicData>
        </a:graphic>
      </p:graphicFrame>
      <p:graphicFrame>
        <p:nvGraphicFramePr>
          <p:cNvPr id="9223" name="对象 9222"/>
          <p:cNvGraphicFramePr>
            <a:graphicFrameLocks noChangeAspect="1"/>
          </p:cNvGraphicFramePr>
          <p:nvPr/>
        </p:nvGraphicFramePr>
        <p:xfrm>
          <a:off x="2404110" y="4359593"/>
          <a:ext cx="4921250" cy="788987"/>
        </p:xfrm>
        <a:graphic>
          <a:graphicData uri="http://schemas.openxmlformats.org/presentationml/2006/ole">
            <mc:AlternateContent xmlns:mc="http://schemas.openxmlformats.org/markup-compatibility/2006">
              <mc:Choice xmlns:v="urn:schemas-microsoft-com:vml" Requires="v">
                <p:oleObj spid="_x0000_s21582" r:id="rId13" imgW="5219700" imgH="838200" progId="Equation.3">
                  <p:embed/>
                </p:oleObj>
              </mc:Choice>
              <mc:Fallback>
                <p:oleObj r:id="rId13" imgW="5219700" imgH="838200" progId="Equation.3">
                  <p:embed/>
                  <p:pic>
                    <p:nvPicPr>
                      <p:cNvPr id="0" name="图片 3112"/>
                      <p:cNvPicPr/>
                      <p:nvPr/>
                    </p:nvPicPr>
                    <p:blipFill>
                      <a:blip r:embed="rId14"/>
                      <a:stretch>
                        <a:fillRect/>
                      </a:stretch>
                    </p:blipFill>
                    <p:spPr>
                      <a:xfrm>
                        <a:off x="2404110" y="4359593"/>
                        <a:ext cx="4921250" cy="788987"/>
                      </a:xfrm>
                      <a:prstGeom prst="rect">
                        <a:avLst/>
                      </a:prstGeom>
                      <a:noFill/>
                      <a:ln w="38100">
                        <a:noFill/>
                        <a:miter/>
                      </a:ln>
                    </p:spPr>
                  </p:pic>
                </p:oleObj>
              </mc:Fallback>
            </mc:AlternateContent>
          </a:graphicData>
        </a:graphic>
      </p:graphicFrame>
      <p:graphicFrame>
        <p:nvGraphicFramePr>
          <p:cNvPr id="9224" name="对象 9223"/>
          <p:cNvGraphicFramePr>
            <a:graphicFrameLocks noChangeAspect="1"/>
          </p:cNvGraphicFramePr>
          <p:nvPr/>
        </p:nvGraphicFramePr>
        <p:xfrm>
          <a:off x="7714298" y="4564380"/>
          <a:ext cx="1820862" cy="404813"/>
        </p:xfrm>
        <a:graphic>
          <a:graphicData uri="http://schemas.openxmlformats.org/presentationml/2006/ole">
            <mc:AlternateContent xmlns:mc="http://schemas.openxmlformats.org/markup-compatibility/2006">
              <mc:Choice xmlns:v="urn:schemas-microsoft-com:vml" Requires="v">
                <p:oleObj spid="_x0000_s21583" r:id="rId15" imgW="1929765" imgH="431800" progId="Equation.3">
                  <p:embed/>
                </p:oleObj>
              </mc:Choice>
              <mc:Fallback>
                <p:oleObj r:id="rId15" imgW="1929765" imgH="431800" progId="Equation.3">
                  <p:embed/>
                  <p:pic>
                    <p:nvPicPr>
                      <p:cNvPr id="0" name="图片 3107"/>
                      <p:cNvPicPr/>
                      <p:nvPr/>
                    </p:nvPicPr>
                    <p:blipFill>
                      <a:blip r:embed="rId16"/>
                      <a:stretch>
                        <a:fillRect/>
                      </a:stretch>
                    </p:blipFill>
                    <p:spPr>
                      <a:xfrm>
                        <a:off x="7714298" y="4564380"/>
                        <a:ext cx="1820862" cy="404813"/>
                      </a:xfrm>
                      <a:prstGeom prst="rect">
                        <a:avLst/>
                      </a:prstGeom>
                      <a:noFill/>
                      <a:ln w="38100">
                        <a:noFill/>
                        <a:miter/>
                      </a:ln>
                    </p:spPr>
                  </p:pic>
                </p:oleObj>
              </mc:Fallback>
            </mc:AlternateContent>
          </a:graphicData>
        </a:graphic>
      </p:graphicFrame>
      <p:graphicFrame>
        <p:nvGraphicFramePr>
          <p:cNvPr id="9225" name="对象 9224"/>
          <p:cNvGraphicFramePr>
            <a:graphicFrameLocks noChangeAspect="1"/>
          </p:cNvGraphicFramePr>
          <p:nvPr/>
        </p:nvGraphicFramePr>
        <p:xfrm>
          <a:off x="2446973" y="5488305"/>
          <a:ext cx="2287587" cy="395288"/>
        </p:xfrm>
        <a:graphic>
          <a:graphicData uri="http://schemas.openxmlformats.org/presentationml/2006/ole">
            <mc:AlternateContent xmlns:mc="http://schemas.openxmlformats.org/markup-compatibility/2006">
              <mc:Choice xmlns:v="urn:schemas-microsoft-com:vml" Requires="v">
                <p:oleObj spid="_x0000_s21584" r:id="rId17" imgW="2425700" imgH="419100" progId="Equation.3">
                  <p:embed/>
                </p:oleObj>
              </mc:Choice>
              <mc:Fallback>
                <p:oleObj r:id="rId17" imgW="2425700" imgH="419100" progId="Equation.3">
                  <p:embed/>
                  <p:pic>
                    <p:nvPicPr>
                      <p:cNvPr id="0" name="图片 3114"/>
                      <p:cNvPicPr/>
                      <p:nvPr/>
                    </p:nvPicPr>
                    <p:blipFill>
                      <a:blip r:embed="rId18"/>
                      <a:stretch>
                        <a:fillRect/>
                      </a:stretch>
                    </p:blipFill>
                    <p:spPr>
                      <a:xfrm>
                        <a:off x="2446973" y="5488305"/>
                        <a:ext cx="2287587" cy="395288"/>
                      </a:xfrm>
                      <a:prstGeom prst="rect">
                        <a:avLst/>
                      </a:prstGeom>
                      <a:noFill/>
                      <a:ln w="38100">
                        <a:noFill/>
                        <a:miter/>
                      </a:ln>
                    </p:spPr>
                  </p:pic>
                </p:oleObj>
              </mc:Fallback>
            </mc:AlternateContent>
          </a:graphicData>
        </a:graphic>
      </p:graphicFrame>
      <p:graphicFrame>
        <p:nvGraphicFramePr>
          <p:cNvPr id="9226" name="对象 9225"/>
          <p:cNvGraphicFramePr>
            <a:graphicFrameLocks noChangeAspect="1"/>
          </p:cNvGraphicFramePr>
          <p:nvPr/>
        </p:nvGraphicFramePr>
        <p:xfrm>
          <a:off x="5291773" y="5502593"/>
          <a:ext cx="2384425" cy="404812"/>
        </p:xfrm>
        <a:graphic>
          <a:graphicData uri="http://schemas.openxmlformats.org/presentationml/2006/ole">
            <mc:AlternateContent xmlns:mc="http://schemas.openxmlformats.org/markup-compatibility/2006">
              <mc:Choice xmlns:v="urn:schemas-microsoft-com:vml" Requires="v">
                <p:oleObj spid="_x0000_s21585" r:id="rId19" imgW="2526030" imgH="431800" progId="Equation.3">
                  <p:embed/>
                </p:oleObj>
              </mc:Choice>
              <mc:Fallback>
                <p:oleObj r:id="rId19" imgW="2526030" imgH="431800" progId="Equation.3">
                  <p:embed/>
                  <p:pic>
                    <p:nvPicPr>
                      <p:cNvPr id="0" name="图片 3121"/>
                      <p:cNvPicPr/>
                      <p:nvPr/>
                    </p:nvPicPr>
                    <p:blipFill>
                      <a:blip r:embed="rId20"/>
                      <a:stretch>
                        <a:fillRect/>
                      </a:stretch>
                    </p:blipFill>
                    <p:spPr>
                      <a:xfrm>
                        <a:off x="5291773" y="5502593"/>
                        <a:ext cx="2384425" cy="404812"/>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wipe(left)">
                                      <p:cBhvr>
                                        <p:cTn id="7" dur="5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wipe(left)">
                                      <p:cBhvr>
                                        <p:cTn id="12" dur="500"/>
                                        <p:tgtEl>
                                          <p:spTgt spid="92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21"/>
                                        </p:tgtEl>
                                        <p:attrNameLst>
                                          <p:attrName>style.visibility</p:attrName>
                                        </p:attrNameLst>
                                      </p:cBhvr>
                                      <p:to>
                                        <p:strVal val="visible"/>
                                      </p:to>
                                    </p:set>
                                    <p:animEffect transition="in" filter="wipe(left)">
                                      <p:cBhvr>
                                        <p:cTn id="17" dur="500"/>
                                        <p:tgtEl>
                                          <p:spTgt spid="92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222"/>
                                        </p:tgtEl>
                                        <p:attrNameLst>
                                          <p:attrName>style.visibility</p:attrName>
                                        </p:attrNameLst>
                                      </p:cBhvr>
                                      <p:to>
                                        <p:strVal val="visible"/>
                                      </p:to>
                                    </p:set>
                                    <p:animEffect transition="in" filter="wipe(left)">
                                      <p:cBhvr>
                                        <p:cTn id="22" dur="500"/>
                                        <p:tgtEl>
                                          <p:spTgt spid="92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223"/>
                                        </p:tgtEl>
                                        <p:attrNameLst>
                                          <p:attrName>style.visibility</p:attrName>
                                        </p:attrNameLst>
                                      </p:cBhvr>
                                      <p:to>
                                        <p:strVal val="visible"/>
                                      </p:to>
                                    </p:set>
                                    <p:animEffect transition="in" filter="wipe(left)">
                                      <p:cBhvr>
                                        <p:cTn id="27" dur="500"/>
                                        <p:tgtEl>
                                          <p:spTgt spid="92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224"/>
                                        </p:tgtEl>
                                        <p:attrNameLst>
                                          <p:attrName>style.visibility</p:attrName>
                                        </p:attrNameLst>
                                      </p:cBhvr>
                                      <p:to>
                                        <p:strVal val="visible"/>
                                      </p:to>
                                    </p:set>
                                    <p:animEffect transition="in" filter="wipe(left)">
                                      <p:cBhvr>
                                        <p:cTn id="32" dur="500"/>
                                        <p:tgtEl>
                                          <p:spTgt spid="92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225"/>
                                        </p:tgtEl>
                                        <p:attrNameLst>
                                          <p:attrName>style.visibility</p:attrName>
                                        </p:attrNameLst>
                                      </p:cBhvr>
                                      <p:to>
                                        <p:strVal val="visible"/>
                                      </p:to>
                                    </p:set>
                                    <p:animEffect transition="in" filter="wipe(left)">
                                      <p:cBhvr>
                                        <p:cTn id="37" dur="500"/>
                                        <p:tgtEl>
                                          <p:spTgt spid="92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226"/>
                                        </p:tgtEl>
                                        <p:attrNameLst>
                                          <p:attrName>style.visibility</p:attrName>
                                        </p:attrNameLst>
                                      </p:cBhvr>
                                      <p:to>
                                        <p:strVal val="visible"/>
                                      </p:to>
                                    </p:set>
                                    <p:animEffect transition="in" filter="wipe(left)">
                                      <p:cBhvr>
                                        <p:cTn id="42" dur="500"/>
                                        <p:tgtEl>
                                          <p:spTgt spid="9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94740"/>
            <a:ext cx="10330815" cy="513651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微分中值定理</a:t>
            </a:r>
          </a:p>
        </p:txBody>
      </p:sp>
      <p:sp>
        <p:nvSpPr>
          <p:cNvPr id="10242" name="文本框 10241"/>
          <p:cNvSpPr txBox="1"/>
          <p:nvPr/>
        </p:nvSpPr>
        <p:spPr>
          <a:xfrm>
            <a:off x="1899920" y="1085215"/>
            <a:ext cx="7696200" cy="946150"/>
          </a:xfrm>
          <a:prstGeom prst="rect">
            <a:avLst/>
          </a:prstGeom>
          <a:noFill/>
          <a:ln w="9525">
            <a:noFill/>
          </a:ln>
        </p:spPr>
        <p:txBody>
          <a:bodyPr>
            <a:spAutoFit/>
          </a:bodyPr>
          <a:lstStyle/>
          <a:p>
            <a:pPr algn="l">
              <a:spcBef>
                <a:spcPct val="50000"/>
              </a:spcBef>
            </a:pPr>
            <a:r>
              <a:rPr lang="zh-CN" altLang="en-US" sz="2800" b="1">
                <a:solidFill>
                  <a:schemeClr val="accent2"/>
                </a:solidFill>
                <a:ea typeface="黑体" panose="02010609060101010101" charset="-122"/>
              </a:rPr>
              <a:t>注意</a:t>
            </a:r>
            <a:r>
              <a:rPr lang="en-US" altLang="zh-CN" sz="2800" b="1"/>
              <a:t>:</a:t>
            </a:r>
            <a:r>
              <a:rPr lang="zh-CN" altLang="en-US" sz="2800" b="1"/>
              <a:t>若罗尔定理的三个条件中有一个不满足</a:t>
            </a:r>
            <a:r>
              <a:rPr lang="en-US" altLang="zh-CN" sz="2800" b="1"/>
              <a:t>,</a:t>
            </a:r>
            <a:r>
              <a:rPr lang="zh-CN" altLang="en-US" sz="2800" b="1"/>
              <a:t>其结论可能不成立</a:t>
            </a:r>
            <a:r>
              <a:rPr lang="en-US" altLang="zh-CN" sz="2800" b="1"/>
              <a:t>.</a:t>
            </a:r>
          </a:p>
        </p:txBody>
      </p:sp>
      <p:sp>
        <p:nvSpPr>
          <p:cNvPr id="10243" name="文本框 10242"/>
          <p:cNvSpPr txBox="1"/>
          <p:nvPr/>
        </p:nvSpPr>
        <p:spPr>
          <a:xfrm>
            <a:off x="1899920" y="2259965"/>
            <a:ext cx="1600200" cy="519113"/>
          </a:xfrm>
          <a:prstGeom prst="rect">
            <a:avLst/>
          </a:prstGeom>
          <a:noFill/>
          <a:ln w="9525">
            <a:noFill/>
          </a:ln>
        </p:spPr>
        <p:txBody>
          <a:bodyPr>
            <a:spAutoFit/>
          </a:bodyPr>
          <a:lstStyle/>
          <a:p>
            <a:pPr algn="l">
              <a:spcBef>
                <a:spcPct val="50000"/>
              </a:spcBef>
            </a:pPr>
            <a:r>
              <a:rPr lang="zh-CN" altLang="en-US" sz="2800" b="1"/>
              <a:t>例如</a:t>
            </a:r>
            <a:r>
              <a:rPr lang="en-US" altLang="zh-CN" sz="2800" b="1"/>
              <a:t>,</a:t>
            </a:r>
          </a:p>
        </p:txBody>
      </p:sp>
      <p:graphicFrame>
        <p:nvGraphicFramePr>
          <p:cNvPr id="10244" name="对象 10243"/>
          <p:cNvGraphicFramePr>
            <a:graphicFrameLocks noChangeAspect="1"/>
          </p:cNvGraphicFramePr>
          <p:nvPr/>
        </p:nvGraphicFramePr>
        <p:xfrm>
          <a:off x="3042920" y="2336165"/>
          <a:ext cx="2590800" cy="442913"/>
        </p:xfrm>
        <a:graphic>
          <a:graphicData uri="http://schemas.openxmlformats.org/presentationml/2006/ole">
            <mc:AlternateContent xmlns:mc="http://schemas.openxmlformats.org/markup-compatibility/2006">
              <mc:Choice xmlns:v="urn:schemas-microsoft-com:vml" Requires="v">
                <p:oleObj spid="_x0000_s22569" r:id="rId3" imgW="2589530" imgH="444500" progId="Equation.3">
                  <p:embed/>
                </p:oleObj>
              </mc:Choice>
              <mc:Fallback>
                <p:oleObj r:id="rId3" imgW="2589530" imgH="444500" progId="Equation.3">
                  <p:embed/>
                  <p:pic>
                    <p:nvPicPr>
                      <p:cNvPr id="0" name="图片 3109"/>
                      <p:cNvPicPr/>
                      <p:nvPr/>
                    </p:nvPicPr>
                    <p:blipFill>
                      <a:blip r:embed="rId4"/>
                      <a:stretch>
                        <a:fillRect/>
                      </a:stretch>
                    </p:blipFill>
                    <p:spPr>
                      <a:xfrm>
                        <a:off x="3042920" y="2336165"/>
                        <a:ext cx="2590800" cy="442913"/>
                      </a:xfrm>
                      <a:prstGeom prst="rect">
                        <a:avLst/>
                      </a:prstGeom>
                      <a:noFill/>
                      <a:ln w="38100">
                        <a:noFill/>
                        <a:miter/>
                      </a:ln>
                    </p:spPr>
                  </p:pic>
                </p:oleObj>
              </mc:Fallback>
            </mc:AlternateContent>
          </a:graphicData>
        </a:graphic>
      </p:graphicFrame>
      <p:graphicFrame>
        <p:nvGraphicFramePr>
          <p:cNvPr id="10245" name="对象 10244"/>
          <p:cNvGraphicFramePr>
            <a:graphicFrameLocks noChangeAspect="1"/>
          </p:cNvGraphicFramePr>
          <p:nvPr/>
        </p:nvGraphicFramePr>
        <p:xfrm>
          <a:off x="2444433" y="3021965"/>
          <a:ext cx="6745287" cy="952500"/>
        </p:xfrm>
        <a:graphic>
          <a:graphicData uri="http://schemas.openxmlformats.org/presentationml/2006/ole">
            <mc:AlternateContent xmlns:mc="http://schemas.openxmlformats.org/markup-compatibility/2006">
              <mc:Choice xmlns:v="urn:schemas-microsoft-com:vml" Requires="v">
                <p:oleObj spid="_x0000_s22570" r:id="rId5" imgW="6740525" imgH="951865" progId="Equation.3">
                  <p:embed/>
                </p:oleObj>
              </mc:Choice>
              <mc:Fallback>
                <p:oleObj r:id="rId5" imgW="6740525" imgH="951865" progId="Equation.3">
                  <p:embed/>
                  <p:pic>
                    <p:nvPicPr>
                      <p:cNvPr id="0" name="图片 3117"/>
                      <p:cNvPicPr/>
                      <p:nvPr/>
                    </p:nvPicPr>
                    <p:blipFill>
                      <a:blip r:embed="rId6"/>
                      <a:stretch>
                        <a:fillRect/>
                      </a:stretch>
                    </p:blipFill>
                    <p:spPr>
                      <a:xfrm>
                        <a:off x="2444433" y="3021965"/>
                        <a:ext cx="6745287" cy="952500"/>
                      </a:xfrm>
                      <a:prstGeom prst="rect">
                        <a:avLst/>
                      </a:prstGeom>
                      <a:noFill/>
                      <a:ln w="38100">
                        <a:noFill/>
                        <a:miter/>
                      </a:ln>
                    </p:spPr>
                  </p:pic>
                </p:oleObj>
              </mc:Fallback>
            </mc:AlternateContent>
          </a:graphicData>
        </a:graphic>
      </p:graphicFrame>
      <p:graphicFrame>
        <p:nvGraphicFramePr>
          <p:cNvPr id="10246" name="对象 10245"/>
          <p:cNvGraphicFramePr>
            <a:graphicFrameLocks noChangeAspect="1"/>
          </p:cNvGraphicFramePr>
          <p:nvPr/>
        </p:nvGraphicFramePr>
        <p:xfrm>
          <a:off x="2585720" y="3576003"/>
          <a:ext cx="6667500" cy="973137"/>
        </p:xfrm>
        <a:graphic>
          <a:graphicData uri="http://schemas.openxmlformats.org/presentationml/2006/ole">
            <mc:AlternateContent xmlns:mc="http://schemas.openxmlformats.org/markup-compatibility/2006">
              <mc:Choice xmlns:v="urn:schemas-microsoft-com:vml" Requires="v">
                <p:oleObj spid="_x0000_s22571" r:id="rId7" imgW="6667500" imgH="977900" progId="Equation.3">
                  <p:embed/>
                </p:oleObj>
              </mc:Choice>
              <mc:Fallback>
                <p:oleObj r:id="rId7" imgW="6667500" imgH="977900" progId="Equation.3">
                  <p:embed/>
                  <p:pic>
                    <p:nvPicPr>
                      <p:cNvPr id="0" name="图片 3110"/>
                      <p:cNvPicPr/>
                      <p:nvPr/>
                    </p:nvPicPr>
                    <p:blipFill>
                      <a:blip r:embed="rId8"/>
                      <a:stretch>
                        <a:fillRect/>
                      </a:stretch>
                    </p:blipFill>
                    <p:spPr>
                      <a:xfrm>
                        <a:off x="2585720" y="3576003"/>
                        <a:ext cx="6667500" cy="973137"/>
                      </a:xfrm>
                      <a:prstGeom prst="rect">
                        <a:avLst/>
                      </a:prstGeom>
                      <a:noFill/>
                      <a:ln w="38100">
                        <a:noFill/>
                        <a:miter/>
                      </a:ln>
                    </p:spPr>
                  </p:pic>
                </p:oleObj>
              </mc:Fallback>
            </mc:AlternateContent>
          </a:graphicData>
        </a:graphic>
      </p:graphicFrame>
      <p:graphicFrame>
        <p:nvGraphicFramePr>
          <p:cNvPr id="10247" name="对象 10246"/>
          <p:cNvGraphicFramePr>
            <a:graphicFrameLocks noChangeAspect="1"/>
          </p:cNvGraphicFramePr>
          <p:nvPr/>
        </p:nvGraphicFramePr>
        <p:xfrm>
          <a:off x="3500120" y="4545965"/>
          <a:ext cx="2997200" cy="974725"/>
        </p:xfrm>
        <a:graphic>
          <a:graphicData uri="http://schemas.openxmlformats.org/presentationml/2006/ole">
            <mc:AlternateContent xmlns:mc="http://schemas.openxmlformats.org/markup-compatibility/2006">
              <mc:Choice xmlns:v="urn:schemas-microsoft-com:vml" Requires="v">
                <p:oleObj spid="_x0000_s22572" r:id="rId9" imgW="2997200" imgH="977900" progId="Equation.3">
                  <p:embed/>
                </p:oleObj>
              </mc:Choice>
              <mc:Fallback>
                <p:oleObj r:id="rId9" imgW="2997200" imgH="977900" progId="Equation.3">
                  <p:embed/>
                  <p:pic>
                    <p:nvPicPr>
                      <p:cNvPr id="0" name="图片 3111"/>
                      <p:cNvPicPr/>
                      <p:nvPr/>
                    </p:nvPicPr>
                    <p:blipFill>
                      <a:blip r:embed="rId10"/>
                      <a:stretch>
                        <a:fillRect/>
                      </a:stretch>
                    </p:blipFill>
                    <p:spPr>
                      <a:xfrm>
                        <a:off x="3500120" y="4545965"/>
                        <a:ext cx="2997200" cy="974725"/>
                      </a:xfrm>
                      <a:prstGeom prst="rect">
                        <a:avLst/>
                      </a:prstGeom>
                      <a:noFill/>
                      <a:ln w="38100">
                        <a:noFill/>
                        <a:miter/>
                      </a:ln>
                    </p:spPr>
                  </p:pic>
                </p:oleObj>
              </mc:Fallback>
            </mc:AlternateContent>
          </a:graphicData>
        </a:graphic>
      </p:graphicFrame>
      <p:graphicFrame>
        <p:nvGraphicFramePr>
          <p:cNvPr id="10248" name="对象 10247"/>
          <p:cNvGraphicFramePr>
            <a:graphicFrameLocks noChangeAspect="1"/>
          </p:cNvGraphicFramePr>
          <p:nvPr/>
        </p:nvGraphicFramePr>
        <p:xfrm>
          <a:off x="3576320" y="5830253"/>
          <a:ext cx="2273300" cy="392112"/>
        </p:xfrm>
        <a:graphic>
          <a:graphicData uri="http://schemas.openxmlformats.org/presentationml/2006/ole">
            <mc:AlternateContent xmlns:mc="http://schemas.openxmlformats.org/markup-compatibility/2006">
              <mc:Choice xmlns:v="urn:schemas-microsoft-com:vml" Requires="v">
                <p:oleObj spid="_x0000_s22573" r:id="rId11" imgW="2272030" imgH="393700" progId="Equation.3">
                  <p:embed/>
                </p:oleObj>
              </mc:Choice>
              <mc:Fallback>
                <p:oleObj r:id="rId11" imgW="2272030" imgH="393700" progId="Equation.3">
                  <p:embed/>
                  <p:pic>
                    <p:nvPicPr>
                      <p:cNvPr id="0" name="图片 3124"/>
                      <p:cNvPicPr/>
                      <p:nvPr/>
                    </p:nvPicPr>
                    <p:blipFill>
                      <a:blip r:embed="rId12"/>
                      <a:stretch>
                        <a:fillRect/>
                      </a:stretch>
                    </p:blipFill>
                    <p:spPr>
                      <a:xfrm>
                        <a:off x="3576320" y="5830253"/>
                        <a:ext cx="2273300" cy="392112"/>
                      </a:xfrm>
                      <a:prstGeom prst="rect">
                        <a:avLst/>
                      </a:prstGeom>
                      <a:noFill/>
                      <a:ln w="38100">
                        <a:noFill/>
                        <a:miter/>
                      </a:ln>
                    </p:spPr>
                  </p:pic>
                </p:oleObj>
              </mc:Fallback>
            </mc:AlternateContent>
          </a:graphicData>
        </a:graphic>
      </p:graphicFrame>
      <p:sp>
        <p:nvSpPr>
          <p:cNvPr id="10249" name="文本框 10248"/>
          <p:cNvSpPr txBox="1"/>
          <p:nvPr/>
        </p:nvSpPr>
        <p:spPr>
          <a:xfrm>
            <a:off x="1899920" y="4712653"/>
            <a:ext cx="1600200" cy="519112"/>
          </a:xfrm>
          <a:prstGeom prst="rect">
            <a:avLst/>
          </a:prstGeom>
          <a:noFill/>
          <a:ln w="9525">
            <a:noFill/>
          </a:ln>
        </p:spPr>
        <p:txBody>
          <a:bodyPr>
            <a:spAutoFit/>
          </a:bodyPr>
          <a:lstStyle/>
          <a:p>
            <a:pPr algn="l">
              <a:spcBef>
                <a:spcPct val="50000"/>
              </a:spcBef>
            </a:pPr>
            <a:r>
              <a:rPr lang="zh-CN" altLang="en-US" sz="2800" b="1"/>
              <a:t>又例如</a:t>
            </a:r>
            <a:r>
              <a:rPr lang="en-US" altLang="zh-CN" sz="2800" b="1"/>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left)">
                                      <p:cBhvr>
                                        <p:cTn id="7" dur="500"/>
                                        <p:tgtEl>
                                          <p:spTgt spid="102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44"/>
                                        </p:tgtEl>
                                        <p:attrNameLst>
                                          <p:attrName>style.visibility</p:attrName>
                                        </p:attrNameLst>
                                      </p:cBhvr>
                                      <p:to>
                                        <p:strVal val="visible"/>
                                      </p:to>
                                    </p:set>
                                    <p:animEffect transition="in" filter="wipe(left)">
                                      <p:cBhvr>
                                        <p:cTn id="12" dur="500"/>
                                        <p:tgtEl>
                                          <p:spTgt spid="102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245"/>
                                        </p:tgtEl>
                                        <p:attrNameLst>
                                          <p:attrName>style.visibility</p:attrName>
                                        </p:attrNameLst>
                                      </p:cBhvr>
                                      <p:to>
                                        <p:strVal val="visible"/>
                                      </p:to>
                                    </p:set>
                                    <p:animEffect transition="in" filter="wipe(left)">
                                      <p:cBhvr>
                                        <p:cTn id="17" dur="500"/>
                                        <p:tgtEl>
                                          <p:spTgt spid="102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246"/>
                                        </p:tgtEl>
                                        <p:attrNameLst>
                                          <p:attrName>style.visibility</p:attrName>
                                        </p:attrNameLst>
                                      </p:cBhvr>
                                      <p:to>
                                        <p:strVal val="visible"/>
                                      </p:to>
                                    </p:set>
                                    <p:animEffect transition="in" filter="wipe(left)">
                                      <p:cBhvr>
                                        <p:cTn id="22" dur="500"/>
                                        <p:tgtEl>
                                          <p:spTgt spid="102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49"/>
                                        </p:tgtEl>
                                        <p:attrNameLst>
                                          <p:attrName>style.visibility</p:attrName>
                                        </p:attrNameLst>
                                      </p:cBhvr>
                                      <p:to>
                                        <p:strVal val="visible"/>
                                      </p:to>
                                    </p:set>
                                    <p:animEffect transition="in" filter="wipe(left)">
                                      <p:cBhvr>
                                        <p:cTn id="27" dur="500"/>
                                        <p:tgtEl>
                                          <p:spTgt spid="1024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247"/>
                                        </p:tgtEl>
                                        <p:attrNameLst>
                                          <p:attrName>style.visibility</p:attrName>
                                        </p:attrNameLst>
                                      </p:cBhvr>
                                      <p:to>
                                        <p:strVal val="visible"/>
                                      </p:to>
                                    </p:set>
                                    <p:animEffect transition="in" filter="wipe(left)">
                                      <p:cBhvr>
                                        <p:cTn id="32" dur="500"/>
                                        <p:tgtEl>
                                          <p:spTgt spid="102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248"/>
                                        </p:tgtEl>
                                        <p:attrNameLst>
                                          <p:attrName>style.visibility</p:attrName>
                                        </p:attrNameLst>
                                      </p:cBhvr>
                                      <p:to>
                                        <p:strVal val="visible"/>
                                      </p:to>
                                    </p:set>
                                    <p:animEffect transition="in" filter="wipe(left)">
                                      <p:cBhvr>
                                        <p:cTn id="37" dur="5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nimBg="1"/>
      <p:bldP spid="1024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65530"/>
            <a:ext cx="10330815" cy="527240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微分中值定理</a:t>
            </a:r>
          </a:p>
        </p:txBody>
      </p:sp>
      <p:sp>
        <p:nvSpPr>
          <p:cNvPr id="12290" name="标题 12289"/>
          <p:cNvSpPr>
            <a:spLocks noGrp="1"/>
          </p:cNvSpPr>
          <p:nvPr/>
        </p:nvSpPr>
        <p:spPr>
          <a:xfrm>
            <a:off x="2047875" y="850900"/>
            <a:ext cx="7848600" cy="1143000"/>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a:lstStyle>
          <a:p>
            <a:pPr algn="l"/>
            <a:r>
              <a:rPr lang="zh-CN" altLang="en-US" sz="4000"/>
              <a:t>二、拉格朗日</a:t>
            </a:r>
            <a:r>
              <a:rPr lang="en-US" altLang="zh-CN" sz="4000"/>
              <a:t>(Lagrange)</a:t>
            </a:r>
            <a:r>
              <a:rPr lang="zh-CN" altLang="en-US" sz="4000"/>
              <a:t>中值定理</a:t>
            </a:r>
            <a:endParaRPr lang="zh-CN" altLang="en-US" sz="4000" b="0"/>
          </a:p>
        </p:txBody>
      </p:sp>
      <p:graphicFrame>
        <p:nvGraphicFramePr>
          <p:cNvPr id="12291" name="对象 12290"/>
          <p:cNvGraphicFramePr>
            <a:graphicFrameLocks noChangeAspect="1"/>
          </p:cNvGraphicFramePr>
          <p:nvPr>
            <p:extLst>
              <p:ext uri="{D42A27DB-BD31-4B8C-83A1-F6EECF244321}">
                <p14:modId xmlns:p14="http://schemas.microsoft.com/office/powerpoint/2010/main" val="2045015529"/>
              </p:ext>
            </p:extLst>
          </p:nvPr>
        </p:nvGraphicFramePr>
        <p:xfrm>
          <a:off x="2133600" y="1865313"/>
          <a:ext cx="10058400" cy="2962275"/>
        </p:xfrm>
        <a:graphic>
          <a:graphicData uri="http://schemas.openxmlformats.org/presentationml/2006/ole">
            <mc:AlternateContent xmlns:mc="http://schemas.openxmlformats.org/markup-compatibility/2006">
              <mc:Choice xmlns:v="urn:schemas-microsoft-com:vml" Requires="v">
                <p:oleObj spid="_x0000_s23597" name="Document" r:id="rId3" imgW="10072814" imgH="2976061" progId="Word.Document.8">
                  <p:embed/>
                </p:oleObj>
              </mc:Choice>
              <mc:Fallback>
                <p:oleObj name="Document" r:id="rId3" imgW="10072814" imgH="2976061" progId="Word.Document.8">
                  <p:embed/>
                  <p:pic>
                    <p:nvPicPr>
                      <p:cNvPr id="0" name="图片 3135"/>
                      <p:cNvPicPr/>
                      <p:nvPr/>
                    </p:nvPicPr>
                    <p:blipFill>
                      <a:blip r:embed="rId4"/>
                      <a:stretch>
                        <a:fillRect/>
                      </a:stretch>
                    </p:blipFill>
                    <p:spPr>
                      <a:xfrm>
                        <a:off x="2133600" y="1865313"/>
                        <a:ext cx="10058400" cy="2962275"/>
                      </a:xfrm>
                      <a:prstGeom prst="rect">
                        <a:avLst/>
                      </a:prstGeom>
                      <a:noFill/>
                      <a:ln w="38100">
                        <a:noFill/>
                        <a:miter/>
                      </a:ln>
                    </p:spPr>
                  </p:pic>
                </p:oleObj>
              </mc:Fallback>
            </mc:AlternateContent>
          </a:graphicData>
        </a:graphic>
      </p:graphicFrame>
      <p:graphicFrame>
        <p:nvGraphicFramePr>
          <p:cNvPr id="12297" name="对象 12296"/>
          <p:cNvGraphicFramePr>
            <a:graphicFrameLocks noChangeAspect="1"/>
          </p:cNvGraphicFramePr>
          <p:nvPr/>
        </p:nvGraphicFramePr>
        <p:xfrm>
          <a:off x="2162175" y="4827588"/>
          <a:ext cx="7558088" cy="442912"/>
        </p:xfrm>
        <a:graphic>
          <a:graphicData uri="http://schemas.openxmlformats.org/presentationml/2006/ole">
            <mc:AlternateContent xmlns:mc="http://schemas.openxmlformats.org/markup-compatibility/2006">
              <mc:Choice xmlns:v="urn:schemas-microsoft-com:vml" Requires="v">
                <p:oleObj spid="_x0000_s23598" r:id="rId5" imgW="7553325" imgH="444500" progId="Equation.3">
                  <p:embed/>
                </p:oleObj>
              </mc:Choice>
              <mc:Fallback>
                <p:oleObj r:id="rId5" imgW="7553325" imgH="444500" progId="Equation.3">
                  <p:embed/>
                  <p:pic>
                    <p:nvPicPr>
                      <p:cNvPr id="0" name="图片 3130"/>
                      <p:cNvPicPr/>
                      <p:nvPr/>
                    </p:nvPicPr>
                    <p:blipFill>
                      <a:blip r:embed="rId6"/>
                      <a:stretch>
                        <a:fillRect/>
                      </a:stretch>
                    </p:blipFill>
                    <p:spPr>
                      <a:xfrm>
                        <a:off x="2162175" y="4827588"/>
                        <a:ext cx="7558088" cy="442912"/>
                      </a:xfrm>
                      <a:prstGeom prst="rect">
                        <a:avLst/>
                      </a:prstGeom>
                      <a:noFill/>
                      <a:ln w="38100">
                        <a:noFill/>
                        <a:miter/>
                      </a:ln>
                    </p:spPr>
                  </p:pic>
                </p:oleObj>
              </mc:Fallback>
            </mc:AlternateContent>
          </a:graphicData>
        </a:graphic>
      </p:graphicFrame>
      <p:graphicFrame>
        <p:nvGraphicFramePr>
          <p:cNvPr id="12298" name="对象 12297"/>
          <p:cNvGraphicFramePr>
            <a:graphicFrameLocks noChangeAspect="1"/>
          </p:cNvGraphicFramePr>
          <p:nvPr/>
        </p:nvGraphicFramePr>
        <p:xfrm>
          <a:off x="3000375" y="5499100"/>
          <a:ext cx="5270500" cy="838200"/>
        </p:xfrm>
        <a:graphic>
          <a:graphicData uri="http://schemas.openxmlformats.org/presentationml/2006/ole">
            <mc:AlternateContent xmlns:mc="http://schemas.openxmlformats.org/markup-compatibility/2006">
              <mc:Choice xmlns:v="urn:schemas-microsoft-com:vml" Requires="v">
                <p:oleObj spid="_x0000_s23599" r:id="rId7" imgW="5270500" imgH="838200" progId="Equation.3">
                  <p:embed/>
                </p:oleObj>
              </mc:Choice>
              <mc:Fallback>
                <p:oleObj r:id="rId7" imgW="5270500" imgH="838200" progId="Equation.3">
                  <p:embed/>
                  <p:pic>
                    <p:nvPicPr>
                      <p:cNvPr id="0" name="图片 3134"/>
                      <p:cNvPicPr/>
                      <p:nvPr/>
                    </p:nvPicPr>
                    <p:blipFill>
                      <a:blip r:embed="rId8"/>
                      <a:stretch>
                        <a:fillRect/>
                      </a:stretch>
                    </p:blipFill>
                    <p:spPr>
                      <a:xfrm>
                        <a:off x="3000375" y="5499100"/>
                        <a:ext cx="5270500" cy="8382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wipe(left)">
                                      <p:cBhvr>
                                        <p:cTn id="7" dur="500"/>
                                        <p:tgtEl>
                                          <p:spTgt spid="122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7"/>
                                        </p:tgtEl>
                                        <p:attrNameLst>
                                          <p:attrName>style.visibility</p:attrName>
                                        </p:attrNameLst>
                                      </p:cBhvr>
                                      <p:to>
                                        <p:strVal val="visible"/>
                                      </p:to>
                                    </p:set>
                                    <p:animEffect transition="in" filter="wipe(left)">
                                      <p:cBhvr>
                                        <p:cTn id="12" dur="500"/>
                                        <p:tgtEl>
                                          <p:spTgt spid="122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98"/>
                                        </p:tgtEl>
                                        <p:attrNameLst>
                                          <p:attrName>style.visibility</p:attrName>
                                        </p:attrNameLst>
                                      </p:cBhvr>
                                      <p:to>
                                        <p:strVal val="visible"/>
                                      </p:to>
                                    </p:set>
                                    <p:animEffect transition="in" filter="wipe(left)">
                                      <p:cBhvr>
                                        <p:cTn id="17" dur="500"/>
                                        <p:tgtEl>
                                          <p:spTgt spid="12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46480"/>
            <a:ext cx="10330815" cy="5300980"/>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微分中值定理</a:t>
            </a:r>
          </a:p>
        </p:txBody>
      </p:sp>
      <p:sp>
        <p:nvSpPr>
          <p:cNvPr id="13314" name="直接连接符 13313"/>
          <p:cNvSpPr/>
          <p:nvPr/>
        </p:nvSpPr>
        <p:spPr>
          <a:xfrm flipV="1">
            <a:off x="6884353" y="2005330"/>
            <a:ext cx="2514600" cy="838200"/>
          </a:xfrm>
          <a:prstGeom prst="line">
            <a:avLst/>
          </a:prstGeom>
          <a:ln w="9525" cap="flat" cmpd="sng">
            <a:solidFill>
              <a:schemeClr val="tx1"/>
            </a:solidFill>
            <a:prstDash val="solid"/>
            <a:headEnd type="none" w="med" len="med"/>
            <a:tailEnd type="none" w="med" len="med"/>
          </a:ln>
        </p:spPr>
      </p:sp>
      <p:grpSp>
        <p:nvGrpSpPr>
          <p:cNvPr id="13315" name="组合 13314"/>
          <p:cNvGrpSpPr/>
          <p:nvPr/>
        </p:nvGrpSpPr>
        <p:grpSpPr>
          <a:xfrm>
            <a:off x="6751003" y="2862580"/>
            <a:ext cx="228600" cy="696913"/>
            <a:chOff x="0" y="0"/>
            <a:chExt cx="144" cy="439"/>
          </a:xfrm>
        </p:grpSpPr>
        <p:sp>
          <p:nvSpPr>
            <p:cNvPr id="13316" name="直接连接符 13315"/>
            <p:cNvSpPr/>
            <p:nvPr/>
          </p:nvSpPr>
          <p:spPr>
            <a:xfrm>
              <a:off x="84" y="0"/>
              <a:ext cx="0" cy="240"/>
            </a:xfrm>
            <a:prstGeom prst="line">
              <a:avLst/>
            </a:prstGeom>
            <a:ln w="25400" cap="flat" cmpd="sng">
              <a:solidFill>
                <a:schemeClr val="tx1"/>
              </a:solidFill>
              <a:prstDash val="solid"/>
              <a:headEnd type="none" w="med" len="med"/>
              <a:tailEnd type="none" w="med" len="med"/>
            </a:ln>
          </p:spPr>
        </p:sp>
        <p:graphicFrame>
          <p:nvGraphicFramePr>
            <p:cNvPr id="13317" name="对象 13316"/>
            <p:cNvGraphicFramePr>
              <a:graphicFrameLocks noChangeAspect="1"/>
            </p:cNvGraphicFramePr>
            <p:nvPr/>
          </p:nvGraphicFramePr>
          <p:xfrm>
            <a:off x="0" y="288"/>
            <a:ext cx="144" cy="151"/>
          </p:xfrm>
          <a:graphic>
            <a:graphicData uri="http://schemas.openxmlformats.org/presentationml/2006/ole">
              <mc:AlternateContent xmlns:mc="http://schemas.openxmlformats.org/markup-compatibility/2006">
                <mc:Choice xmlns:v="urn:schemas-microsoft-com:vml" Requires="v">
                  <p:oleObj spid="_x0000_s24757" r:id="rId4" imgW="228600" imgH="241300" progId="Equation.3">
                    <p:embed/>
                  </p:oleObj>
                </mc:Choice>
                <mc:Fallback>
                  <p:oleObj r:id="rId4" imgW="228600" imgH="241300" progId="Equation.3">
                    <p:embed/>
                    <p:pic>
                      <p:nvPicPr>
                        <p:cNvPr id="0" name="图片 3148"/>
                        <p:cNvPicPr/>
                        <p:nvPr/>
                      </p:nvPicPr>
                      <p:blipFill>
                        <a:blip r:embed="rId5"/>
                        <a:stretch>
                          <a:fillRect/>
                        </a:stretch>
                      </p:blipFill>
                      <p:spPr>
                        <a:xfrm>
                          <a:off x="0" y="288"/>
                          <a:ext cx="144" cy="151"/>
                        </a:xfrm>
                        <a:prstGeom prst="rect">
                          <a:avLst/>
                        </a:prstGeom>
                        <a:noFill/>
                        <a:ln w="38100">
                          <a:noFill/>
                          <a:miter/>
                        </a:ln>
                      </p:spPr>
                    </p:pic>
                  </p:oleObj>
                </mc:Fallback>
              </mc:AlternateContent>
            </a:graphicData>
          </a:graphic>
        </p:graphicFrame>
      </p:grpSp>
      <p:grpSp>
        <p:nvGrpSpPr>
          <p:cNvPr id="13318" name="组合 13317"/>
          <p:cNvGrpSpPr/>
          <p:nvPr/>
        </p:nvGrpSpPr>
        <p:grpSpPr>
          <a:xfrm>
            <a:off x="9222740" y="2024380"/>
            <a:ext cx="214313" cy="1573213"/>
            <a:chOff x="0" y="0"/>
            <a:chExt cx="135" cy="991"/>
          </a:xfrm>
        </p:grpSpPr>
        <p:sp>
          <p:nvSpPr>
            <p:cNvPr id="13319" name="直接连接符 13318"/>
            <p:cNvSpPr/>
            <p:nvPr/>
          </p:nvSpPr>
          <p:spPr>
            <a:xfrm>
              <a:off x="87" y="0"/>
              <a:ext cx="0" cy="768"/>
            </a:xfrm>
            <a:prstGeom prst="line">
              <a:avLst/>
            </a:prstGeom>
            <a:ln w="25400" cap="flat" cmpd="sng">
              <a:solidFill>
                <a:schemeClr val="tx1"/>
              </a:solidFill>
              <a:prstDash val="solid"/>
              <a:headEnd type="none" w="med" len="med"/>
              <a:tailEnd type="none" w="med" len="med"/>
            </a:ln>
          </p:spPr>
        </p:sp>
        <p:graphicFrame>
          <p:nvGraphicFramePr>
            <p:cNvPr id="13320" name="对象 13319"/>
            <p:cNvGraphicFramePr>
              <a:graphicFrameLocks noChangeAspect="1"/>
            </p:cNvGraphicFramePr>
            <p:nvPr/>
          </p:nvGraphicFramePr>
          <p:xfrm>
            <a:off x="0" y="792"/>
            <a:ext cx="135" cy="199"/>
          </p:xfrm>
          <a:graphic>
            <a:graphicData uri="http://schemas.openxmlformats.org/presentationml/2006/ole">
              <mc:AlternateContent xmlns:mc="http://schemas.openxmlformats.org/markup-compatibility/2006">
                <mc:Choice xmlns:v="urn:schemas-microsoft-com:vml" Requires="v">
                  <p:oleObj spid="_x0000_s24758" r:id="rId6" imgW="215900" imgH="317500" progId="Equation.3">
                    <p:embed/>
                  </p:oleObj>
                </mc:Choice>
                <mc:Fallback>
                  <p:oleObj r:id="rId6" imgW="215900" imgH="317500" progId="Equation.3">
                    <p:embed/>
                    <p:pic>
                      <p:nvPicPr>
                        <p:cNvPr id="0" name="图片 3150"/>
                        <p:cNvPicPr/>
                        <p:nvPr/>
                      </p:nvPicPr>
                      <p:blipFill>
                        <a:blip r:embed="rId7"/>
                        <a:stretch>
                          <a:fillRect/>
                        </a:stretch>
                      </p:blipFill>
                      <p:spPr>
                        <a:xfrm>
                          <a:off x="0" y="792"/>
                          <a:ext cx="135" cy="199"/>
                        </a:xfrm>
                        <a:prstGeom prst="rect">
                          <a:avLst/>
                        </a:prstGeom>
                        <a:noFill/>
                        <a:ln w="38100">
                          <a:noFill/>
                          <a:miter/>
                        </a:ln>
                      </p:spPr>
                    </p:pic>
                  </p:oleObj>
                </mc:Fallback>
              </mc:AlternateContent>
            </a:graphicData>
          </a:graphic>
        </p:graphicFrame>
      </p:grpSp>
      <p:grpSp>
        <p:nvGrpSpPr>
          <p:cNvPr id="13321" name="组合 13320"/>
          <p:cNvGrpSpPr/>
          <p:nvPr/>
        </p:nvGrpSpPr>
        <p:grpSpPr>
          <a:xfrm>
            <a:off x="7360603" y="2024380"/>
            <a:ext cx="269875" cy="1600200"/>
            <a:chOff x="0" y="0"/>
            <a:chExt cx="170" cy="1008"/>
          </a:xfrm>
        </p:grpSpPr>
        <p:sp>
          <p:nvSpPr>
            <p:cNvPr id="13322" name="直接连接符 13321"/>
            <p:cNvSpPr/>
            <p:nvPr/>
          </p:nvSpPr>
          <p:spPr>
            <a:xfrm>
              <a:off x="72" y="0"/>
              <a:ext cx="0" cy="768"/>
            </a:xfrm>
            <a:prstGeom prst="line">
              <a:avLst/>
            </a:prstGeom>
            <a:ln w="25400" cap="flat" cmpd="sng">
              <a:solidFill>
                <a:srgbClr val="006600"/>
              </a:solidFill>
              <a:prstDash val="sysDot"/>
              <a:headEnd type="none" w="med" len="med"/>
              <a:tailEnd type="none" w="med" len="med"/>
            </a:ln>
          </p:spPr>
        </p:sp>
        <p:graphicFrame>
          <p:nvGraphicFramePr>
            <p:cNvPr id="13323" name="对象 13322"/>
            <p:cNvGraphicFramePr>
              <a:graphicFrameLocks noChangeAspect="1"/>
            </p:cNvGraphicFramePr>
            <p:nvPr/>
          </p:nvGraphicFramePr>
          <p:xfrm>
            <a:off x="0" y="792"/>
            <a:ext cx="170" cy="216"/>
          </p:xfrm>
          <a:graphic>
            <a:graphicData uri="http://schemas.openxmlformats.org/presentationml/2006/ole">
              <mc:AlternateContent xmlns:mc="http://schemas.openxmlformats.org/markup-compatibility/2006">
                <mc:Choice xmlns:v="urn:schemas-microsoft-com:vml" Requires="v">
                  <p:oleObj spid="_x0000_s24759" r:id="rId8" imgW="330200" imgH="419100" progId="Equation.3">
                    <p:embed/>
                  </p:oleObj>
                </mc:Choice>
                <mc:Fallback>
                  <p:oleObj r:id="rId8" imgW="330200" imgH="419100" progId="Equation.3">
                    <p:embed/>
                    <p:pic>
                      <p:nvPicPr>
                        <p:cNvPr id="0" name="图片 3147"/>
                        <p:cNvPicPr/>
                        <p:nvPr/>
                      </p:nvPicPr>
                      <p:blipFill>
                        <a:blip r:embed="rId9"/>
                        <a:stretch>
                          <a:fillRect/>
                        </a:stretch>
                      </p:blipFill>
                      <p:spPr>
                        <a:xfrm>
                          <a:off x="0" y="792"/>
                          <a:ext cx="170" cy="216"/>
                        </a:xfrm>
                        <a:prstGeom prst="rect">
                          <a:avLst/>
                        </a:prstGeom>
                        <a:noFill/>
                        <a:ln w="38100">
                          <a:noFill/>
                          <a:miter/>
                        </a:ln>
                      </p:spPr>
                    </p:pic>
                  </p:oleObj>
                </mc:Fallback>
              </mc:AlternateContent>
            </a:graphicData>
          </a:graphic>
        </p:graphicFrame>
      </p:grpSp>
      <p:grpSp>
        <p:nvGrpSpPr>
          <p:cNvPr id="13324" name="组合 13323"/>
          <p:cNvGrpSpPr/>
          <p:nvPr/>
        </p:nvGrpSpPr>
        <p:grpSpPr>
          <a:xfrm>
            <a:off x="8910003" y="2557780"/>
            <a:ext cx="279400" cy="1066800"/>
            <a:chOff x="0" y="0"/>
            <a:chExt cx="176" cy="672"/>
          </a:xfrm>
        </p:grpSpPr>
        <p:sp>
          <p:nvSpPr>
            <p:cNvPr id="13325" name="直接连接符 13324"/>
            <p:cNvSpPr/>
            <p:nvPr/>
          </p:nvSpPr>
          <p:spPr>
            <a:xfrm>
              <a:off x="80" y="0"/>
              <a:ext cx="0" cy="432"/>
            </a:xfrm>
            <a:prstGeom prst="line">
              <a:avLst/>
            </a:prstGeom>
            <a:ln w="25400" cap="flat" cmpd="sng">
              <a:solidFill>
                <a:srgbClr val="006600"/>
              </a:solidFill>
              <a:prstDash val="sysDot"/>
              <a:headEnd type="none" w="med" len="med"/>
              <a:tailEnd type="none" w="med" len="med"/>
            </a:ln>
          </p:spPr>
        </p:sp>
        <p:graphicFrame>
          <p:nvGraphicFramePr>
            <p:cNvPr id="13326" name="对象 13325"/>
            <p:cNvGraphicFramePr>
              <a:graphicFrameLocks noChangeAspect="1"/>
            </p:cNvGraphicFramePr>
            <p:nvPr/>
          </p:nvGraphicFramePr>
          <p:xfrm>
            <a:off x="0" y="456"/>
            <a:ext cx="176" cy="216"/>
          </p:xfrm>
          <a:graphic>
            <a:graphicData uri="http://schemas.openxmlformats.org/presentationml/2006/ole">
              <mc:AlternateContent xmlns:mc="http://schemas.openxmlformats.org/markup-compatibility/2006">
                <mc:Choice xmlns:v="urn:schemas-microsoft-com:vml" Requires="v">
                  <p:oleObj spid="_x0000_s24760" r:id="rId10" imgW="342900" imgH="419100" progId="Equation.3">
                    <p:embed/>
                  </p:oleObj>
                </mc:Choice>
                <mc:Fallback>
                  <p:oleObj r:id="rId10" imgW="342900" imgH="419100" progId="Equation.3">
                    <p:embed/>
                    <p:pic>
                      <p:nvPicPr>
                        <p:cNvPr id="0" name="图片 3154"/>
                        <p:cNvPicPr/>
                        <p:nvPr/>
                      </p:nvPicPr>
                      <p:blipFill>
                        <a:blip r:embed="rId11"/>
                        <a:stretch>
                          <a:fillRect/>
                        </a:stretch>
                      </p:blipFill>
                      <p:spPr>
                        <a:xfrm>
                          <a:off x="0" y="456"/>
                          <a:ext cx="176" cy="216"/>
                        </a:xfrm>
                        <a:prstGeom prst="rect">
                          <a:avLst/>
                        </a:prstGeom>
                        <a:noFill/>
                        <a:ln w="38100">
                          <a:noFill/>
                          <a:miter/>
                        </a:ln>
                      </p:spPr>
                    </p:pic>
                  </p:oleObj>
                </mc:Fallback>
              </mc:AlternateContent>
            </a:graphicData>
          </a:graphic>
        </p:graphicFrame>
      </p:grpSp>
      <p:sp>
        <p:nvSpPr>
          <p:cNvPr id="13327" name="直接连接符 13326"/>
          <p:cNvSpPr/>
          <p:nvPr/>
        </p:nvSpPr>
        <p:spPr>
          <a:xfrm flipV="1">
            <a:off x="6903403" y="1795780"/>
            <a:ext cx="1219200" cy="457200"/>
          </a:xfrm>
          <a:prstGeom prst="line">
            <a:avLst/>
          </a:prstGeom>
          <a:ln w="25400" cap="flat" cmpd="sng">
            <a:solidFill>
              <a:srgbClr val="FF0000"/>
            </a:solidFill>
            <a:prstDash val="solid"/>
            <a:headEnd type="none" w="med" len="med"/>
            <a:tailEnd type="none" w="med" len="med"/>
          </a:ln>
        </p:spPr>
      </p:sp>
      <p:sp>
        <p:nvSpPr>
          <p:cNvPr id="13328" name="直接连接符 13327"/>
          <p:cNvSpPr/>
          <p:nvPr/>
        </p:nvSpPr>
        <p:spPr>
          <a:xfrm flipV="1">
            <a:off x="8656003" y="2443480"/>
            <a:ext cx="685800" cy="228600"/>
          </a:xfrm>
          <a:prstGeom prst="line">
            <a:avLst/>
          </a:prstGeom>
          <a:ln w="25400" cap="flat" cmpd="sng">
            <a:solidFill>
              <a:srgbClr val="FF0000"/>
            </a:solidFill>
            <a:prstDash val="solid"/>
            <a:headEnd type="none" w="med" len="med"/>
            <a:tailEnd type="none" w="med" len="med"/>
          </a:ln>
        </p:spPr>
      </p:sp>
      <p:grpSp>
        <p:nvGrpSpPr>
          <p:cNvPr id="13329" name="组合 13328"/>
          <p:cNvGrpSpPr/>
          <p:nvPr/>
        </p:nvGrpSpPr>
        <p:grpSpPr>
          <a:xfrm>
            <a:off x="7793990" y="2100580"/>
            <a:ext cx="252413" cy="1447800"/>
            <a:chOff x="0" y="0"/>
            <a:chExt cx="159" cy="912"/>
          </a:xfrm>
        </p:grpSpPr>
        <p:sp>
          <p:nvSpPr>
            <p:cNvPr id="13330" name="直接连接符 13329"/>
            <p:cNvSpPr/>
            <p:nvPr/>
          </p:nvSpPr>
          <p:spPr>
            <a:xfrm flipV="1">
              <a:off x="63" y="0"/>
              <a:ext cx="0" cy="720"/>
            </a:xfrm>
            <a:prstGeom prst="line">
              <a:avLst/>
            </a:prstGeom>
            <a:ln w="25400" cap="flat" cmpd="sng">
              <a:solidFill>
                <a:srgbClr val="FF0000"/>
              </a:solidFill>
              <a:prstDash val="solid"/>
              <a:headEnd type="none" w="med" len="med"/>
              <a:tailEnd type="none" w="med" len="med"/>
            </a:ln>
          </p:spPr>
        </p:sp>
        <p:graphicFrame>
          <p:nvGraphicFramePr>
            <p:cNvPr id="13331" name="对象 13330"/>
            <p:cNvGraphicFramePr>
              <a:graphicFrameLocks noChangeAspect="1"/>
            </p:cNvGraphicFramePr>
            <p:nvPr/>
          </p:nvGraphicFramePr>
          <p:xfrm>
            <a:off x="0" y="761"/>
            <a:ext cx="159" cy="151"/>
          </p:xfrm>
          <a:graphic>
            <a:graphicData uri="http://schemas.openxmlformats.org/presentationml/2006/ole">
              <mc:AlternateContent xmlns:mc="http://schemas.openxmlformats.org/markup-compatibility/2006">
                <mc:Choice xmlns:v="urn:schemas-microsoft-com:vml" Requires="v">
                  <p:oleObj spid="_x0000_s24761" r:id="rId12" imgW="254000" imgH="241300" progId="Equation.3">
                    <p:embed/>
                  </p:oleObj>
                </mc:Choice>
                <mc:Fallback>
                  <p:oleObj r:id="rId12" imgW="254000" imgH="241300" progId="Equation.3">
                    <p:embed/>
                    <p:pic>
                      <p:nvPicPr>
                        <p:cNvPr id="0" name="图片 3155"/>
                        <p:cNvPicPr/>
                        <p:nvPr/>
                      </p:nvPicPr>
                      <p:blipFill>
                        <a:blip r:embed="rId13"/>
                        <a:stretch>
                          <a:fillRect/>
                        </a:stretch>
                      </p:blipFill>
                      <p:spPr>
                        <a:xfrm>
                          <a:off x="0" y="761"/>
                          <a:ext cx="159" cy="151"/>
                        </a:xfrm>
                        <a:prstGeom prst="rect">
                          <a:avLst/>
                        </a:prstGeom>
                        <a:noFill/>
                        <a:ln w="38100">
                          <a:noFill/>
                          <a:miter/>
                        </a:ln>
                      </p:spPr>
                    </p:pic>
                  </p:oleObj>
                </mc:Fallback>
              </mc:AlternateContent>
            </a:graphicData>
          </a:graphic>
        </p:graphicFrame>
      </p:grpSp>
      <p:grpSp>
        <p:nvGrpSpPr>
          <p:cNvPr id="13332" name="组合 13331"/>
          <p:cNvGrpSpPr/>
          <p:nvPr/>
        </p:nvGrpSpPr>
        <p:grpSpPr>
          <a:xfrm>
            <a:off x="6239828" y="1186180"/>
            <a:ext cx="4138612" cy="2514600"/>
            <a:chOff x="0" y="0"/>
            <a:chExt cx="2607" cy="1584"/>
          </a:xfrm>
        </p:grpSpPr>
        <p:sp>
          <p:nvSpPr>
            <p:cNvPr id="13333" name="未知"/>
            <p:cNvSpPr/>
            <p:nvPr/>
          </p:nvSpPr>
          <p:spPr>
            <a:xfrm rot="20553140">
              <a:off x="322" y="528"/>
              <a:ext cx="1008" cy="374"/>
            </a:xfrm>
            <a:custGeom>
              <a:avLst/>
              <a:gdLst/>
              <a:ahLst/>
              <a:cxnLst/>
              <a:rect l="0" t="0" r="0" b="0"/>
              <a:pathLst>
                <a:path w="2520" h="936">
                  <a:moveTo>
                    <a:pt x="0" y="936"/>
                  </a:moveTo>
                  <a:cubicBezTo>
                    <a:pt x="420" y="468"/>
                    <a:pt x="840" y="0"/>
                    <a:pt x="1260" y="0"/>
                  </a:cubicBezTo>
                  <a:cubicBezTo>
                    <a:pt x="1680" y="0"/>
                    <a:pt x="2100" y="468"/>
                    <a:pt x="2520" y="936"/>
                  </a:cubicBezTo>
                </a:path>
              </a:pathLst>
            </a:custGeom>
            <a:noFill/>
            <a:ln w="31750" cap="flat" cmpd="sng">
              <a:solidFill>
                <a:schemeClr val="accent2"/>
              </a:solidFill>
              <a:prstDash val="solid"/>
              <a:headEnd type="none" w="med" len="med"/>
              <a:tailEnd type="none" w="med" len="med"/>
            </a:ln>
          </p:spPr>
          <p:txBody>
            <a:bodyPr/>
            <a:lstStyle/>
            <a:p>
              <a:endParaRPr lang="zh-CN" altLang="en-US"/>
            </a:p>
          </p:txBody>
        </p:sp>
        <p:sp>
          <p:nvSpPr>
            <p:cNvPr id="13334" name="未知"/>
            <p:cNvSpPr/>
            <p:nvPr/>
          </p:nvSpPr>
          <p:spPr>
            <a:xfrm>
              <a:off x="1345" y="528"/>
              <a:ext cx="648" cy="343"/>
            </a:xfrm>
            <a:custGeom>
              <a:avLst/>
              <a:gdLst/>
              <a:ahLst/>
              <a:cxnLst/>
              <a:rect l="0" t="0" r="0" b="0"/>
              <a:pathLst>
                <a:path w="1620" h="858">
                  <a:moveTo>
                    <a:pt x="0" y="468"/>
                  </a:moveTo>
                  <a:cubicBezTo>
                    <a:pt x="405" y="663"/>
                    <a:pt x="810" y="858"/>
                    <a:pt x="1080" y="780"/>
                  </a:cubicBezTo>
                  <a:cubicBezTo>
                    <a:pt x="1350" y="702"/>
                    <a:pt x="1530" y="130"/>
                    <a:pt x="1620" y="0"/>
                  </a:cubicBezTo>
                </a:path>
              </a:pathLst>
            </a:custGeom>
            <a:noFill/>
            <a:ln w="31750" cap="flat" cmpd="sng">
              <a:solidFill>
                <a:schemeClr val="accent2"/>
              </a:solidFill>
              <a:prstDash val="solid"/>
              <a:headEnd type="none" w="med" len="med"/>
              <a:tailEnd type="none" w="med" len="med"/>
            </a:ln>
          </p:spPr>
          <p:txBody>
            <a:bodyPr/>
            <a:lstStyle/>
            <a:p>
              <a:endParaRPr lang="zh-CN" altLang="en-US"/>
            </a:p>
          </p:txBody>
        </p:sp>
        <p:grpSp>
          <p:nvGrpSpPr>
            <p:cNvPr id="13335" name="组合 13334"/>
            <p:cNvGrpSpPr/>
            <p:nvPr/>
          </p:nvGrpSpPr>
          <p:grpSpPr>
            <a:xfrm>
              <a:off x="0" y="0"/>
              <a:ext cx="2607" cy="1584"/>
              <a:chOff x="0" y="0"/>
              <a:chExt cx="2607" cy="1584"/>
            </a:xfrm>
          </p:grpSpPr>
          <p:sp>
            <p:nvSpPr>
              <p:cNvPr id="13336" name="直接连接符 13335"/>
              <p:cNvSpPr/>
              <p:nvPr/>
            </p:nvSpPr>
            <p:spPr>
              <a:xfrm>
                <a:off x="0" y="1296"/>
                <a:ext cx="2592" cy="0"/>
              </a:xfrm>
              <a:prstGeom prst="line">
                <a:avLst/>
              </a:prstGeom>
              <a:ln w="9525" cap="flat" cmpd="sng">
                <a:solidFill>
                  <a:schemeClr val="tx1"/>
                </a:solidFill>
                <a:prstDash val="solid"/>
                <a:headEnd type="none" w="med" len="med"/>
                <a:tailEnd type="triangle" w="med" len="med"/>
              </a:ln>
            </p:spPr>
          </p:sp>
          <p:sp>
            <p:nvSpPr>
              <p:cNvPr id="13337" name="直接连接符 13336"/>
              <p:cNvSpPr/>
              <p:nvPr/>
            </p:nvSpPr>
            <p:spPr>
              <a:xfrm flipV="1">
                <a:off x="240" y="0"/>
                <a:ext cx="0" cy="1584"/>
              </a:xfrm>
              <a:prstGeom prst="line">
                <a:avLst/>
              </a:prstGeom>
              <a:ln w="9525" cap="flat" cmpd="sng">
                <a:solidFill>
                  <a:schemeClr val="tx1"/>
                </a:solidFill>
                <a:prstDash val="solid"/>
                <a:headEnd type="none" w="med" len="med"/>
                <a:tailEnd type="triangle" w="med" len="med"/>
              </a:ln>
            </p:spPr>
          </p:sp>
          <p:graphicFrame>
            <p:nvGraphicFramePr>
              <p:cNvPr id="13338" name="对象 13337"/>
              <p:cNvGraphicFramePr>
                <a:graphicFrameLocks noChangeAspect="1"/>
              </p:cNvGraphicFramePr>
              <p:nvPr/>
            </p:nvGraphicFramePr>
            <p:xfrm>
              <a:off x="2448" y="1337"/>
              <a:ext cx="159" cy="151"/>
            </p:xfrm>
            <a:graphic>
              <a:graphicData uri="http://schemas.openxmlformats.org/presentationml/2006/ole">
                <mc:AlternateContent xmlns:mc="http://schemas.openxmlformats.org/markup-compatibility/2006">
                  <mc:Choice xmlns:v="urn:schemas-microsoft-com:vml" Requires="v">
                    <p:oleObj spid="_x0000_s24762" r:id="rId14" imgW="254000" imgH="241300" progId="Equation.3">
                      <p:embed/>
                    </p:oleObj>
                  </mc:Choice>
                  <mc:Fallback>
                    <p:oleObj r:id="rId14" imgW="254000" imgH="241300" progId="Equation.3">
                      <p:embed/>
                      <p:pic>
                        <p:nvPicPr>
                          <p:cNvPr id="0" name="图片 3149"/>
                          <p:cNvPicPr/>
                          <p:nvPr/>
                        </p:nvPicPr>
                        <p:blipFill>
                          <a:blip r:embed="rId13"/>
                          <a:stretch>
                            <a:fillRect/>
                          </a:stretch>
                        </p:blipFill>
                        <p:spPr>
                          <a:xfrm>
                            <a:off x="2448" y="1337"/>
                            <a:ext cx="159" cy="151"/>
                          </a:xfrm>
                          <a:prstGeom prst="rect">
                            <a:avLst/>
                          </a:prstGeom>
                          <a:noFill/>
                          <a:ln w="38100">
                            <a:noFill/>
                            <a:miter/>
                          </a:ln>
                        </p:spPr>
                      </p:pic>
                    </p:oleObj>
                  </mc:Fallback>
                </mc:AlternateContent>
              </a:graphicData>
            </a:graphic>
          </p:graphicFrame>
          <p:graphicFrame>
            <p:nvGraphicFramePr>
              <p:cNvPr id="13339" name="对象 13338"/>
              <p:cNvGraphicFramePr>
                <a:graphicFrameLocks noChangeAspect="1"/>
              </p:cNvGraphicFramePr>
              <p:nvPr/>
            </p:nvGraphicFramePr>
            <p:xfrm>
              <a:off x="57" y="1344"/>
              <a:ext cx="135" cy="151"/>
            </p:xfrm>
            <a:graphic>
              <a:graphicData uri="http://schemas.openxmlformats.org/presentationml/2006/ole">
                <mc:AlternateContent xmlns:mc="http://schemas.openxmlformats.org/markup-compatibility/2006">
                  <mc:Choice xmlns:v="urn:schemas-microsoft-com:vml" Requires="v">
                    <p:oleObj spid="_x0000_s24763" r:id="rId15" imgW="215900" imgH="241300" progId="Equation.3">
                      <p:embed/>
                    </p:oleObj>
                  </mc:Choice>
                  <mc:Fallback>
                    <p:oleObj r:id="rId15" imgW="215900" imgH="241300" progId="Equation.3">
                      <p:embed/>
                      <p:pic>
                        <p:nvPicPr>
                          <p:cNvPr id="0" name="图片 3156"/>
                          <p:cNvPicPr/>
                          <p:nvPr/>
                        </p:nvPicPr>
                        <p:blipFill>
                          <a:blip r:embed="rId16"/>
                          <a:stretch>
                            <a:fillRect/>
                          </a:stretch>
                        </p:blipFill>
                        <p:spPr>
                          <a:xfrm>
                            <a:off x="57" y="1344"/>
                            <a:ext cx="135" cy="151"/>
                          </a:xfrm>
                          <a:prstGeom prst="rect">
                            <a:avLst/>
                          </a:prstGeom>
                          <a:noFill/>
                          <a:ln w="38100">
                            <a:noFill/>
                            <a:miter/>
                          </a:ln>
                        </p:spPr>
                      </p:pic>
                    </p:oleObj>
                  </mc:Fallback>
                </mc:AlternateContent>
              </a:graphicData>
            </a:graphic>
          </p:graphicFrame>
          <p:graphicFrame>
            <p:nvGraphicFramePr>
              <p:cNvPr id="13340" name="对象 13339"/>
              <p:cNvGraphicFramePr>
                <a:graphicFrameLocks noChangeAspect="1"/>
              </p:cNvGraphicFramePr>
              <p:nvPr/>
            </p:nvGraphicFramePr>
            <p:xfrm>
              <a:off x="48" y="0"/>
              <a:ext cx="159" cy="199"/>
            </p:xfrm>
            <a:graphic>
              <a:graphicData uri="http://schemas.openxmlformats.org/presentationml/2006/ole">
                <mc:AlternateContent xmlns:mc="http://schemas.openxmlformats.org/markup-compatibility/2006">
                  <mc:Choice xmlns:v="urn:schemas-microsoft-com:vml" Requires="v">
                    <p:oleObj spid="_x0000_s24764" r:id="rId17" imgW="254000" imgH="317500" progId="Equation.3">
                      <p:embed/>
                    </p:oleObj>
                  </mc:Choice>
                  <mc:Fallback>
                    <p:oleObj r:id="rId17" imgW="254000" imgH="317500" progId="Equation.3">
                      <p:embed/>
                      <p:pic>
                        <p:nvPicPr>
                          <p:cNvPr id="0" name="图片 3151"/>
                          <p:cNvPicPr/>
                          <p:nvPr/>
                        </p:nvPicPr>
                        <p:blipFill>
                          <a:blip r:embed="rId18"/>
                          <a:stretch>
                            <a:fillRect/>
                          </a:stretch>
                        </p:blipFill>
                        <p:spPr>
                          <a:xfrm>
                            <a:off x="48" y="0"/>
                            <a:ext cx="159" cy="199"/>
                          </a:xfrm>
                          <a:prstGeom prst="rect">
                            <a:avLst/>
                          </a:prstGeom>
                          <a:noFill/>
                          <a:ln w="38100">
                            <a:noFill/>
                            <a:miter/>
                          </a:ln>
                        </p:spPr>
                      </p:pic>
                    </p:oleObj>
                  </mc:Fallback>
                </mc:AlternateContent>
              </a:graphicData>
            </a:graphic>
          </p:graphicFrame>
        </p:grpSp>
        <p:graphicFrame>
          <p:nvGraphicFramePr>
            <p:cNvPr id="13341" name="对象 13340"/>
            <p:cNvGraphicFramePr>
              <a:graphicFrameLocks noChangeAspect="1"/>
            </p:cNvGraphicFramePr>
            <p:nvPr/>
          </p:nvGraphicFramePr>
          <p:xfrm>
            <a:off x="1359" y="252"/>
            <a:ext cx="624" cy="180"/>
          </p:xfrm>
          <a:graphic>
            <a:graphicData uri="http://schemas.openxmlformats.org/presentationml/2006/ole">
              <mc:AlternateContent xmlns:mc="http://schemas.openxmlformats.org/markup-compatibility/2006">
                <mc:Choice xmlns:v="urn:schemas-microsoft-com:vml" Requires="v">
                  <p:oleObj spid="_x0000_s24765" r:id="rId19" imgW="1358900" imgH="393700" progId="Equation.3">
                    <p:embed/>
                  </p:oleObj>
                </mc:Choice>
                <mc:Fallback>
                  <p:oleObj r:id="rId19" imgW="1358900" imgH="393700" progId="Equation.3">
                    <p:embed/>
                    <p:pic>
                      <p:nvPicPr>
                        <p:cNvPr id="0" name="图片 3157"/>
                        <p:cNvPicPr/>
                        <p:nvPr/>
                      </p:nvPicPr>
                      <p:blipFill>
                        <a:blip r:embed="rId20"/>
                        <a:stretch>
                          <a:fillRect/>
                        </a:stretch>
                      </p:blipFill>
                      <p:spPr>
                        <a:xfrm>
                          <a:off x="1359" y="252"/>
                          <a:ext cx="624" cy="180"/>
                        </a:xfrm>
                        <a:prstGeom prst="rect">
                          <a:avLst/>
                        </a:prstGeom>
                        <a:noFill/>
                        <a:ln w="38100">
                          <a:noFill/>
                          <a:miter/>
                        </a:ln>
                      </p:spPr>
                    </p:pic>
                  </p:oleObj>
                </mc:Fallback>
              </mc:AlternateContent>
            </a:graphicData>
          </a:graphic>
        </p:graphicFrame>
        <p:graphicFrame>
          <p:nvGraphicFramePr>
            <p:cNvPr id="13342" name="对象 13341"/>
            <p:cNvGraphicFramePr>
              <a:graphicFrameLocks noChangeAspect="1"/>
            </p:cNvGraphicFramePr>
            <p:nvPr/>
          </p:nvGraphicFramePr>
          <p:xfrm>
            <a:off x="240" y="960"/>
            <a:ext cx="138" cy="144"/>
          </p:xfrm>
          <a:graphic>
            <a:graphicData uri="http://schemas.openxmlformats.org/presentationml/2006/ole">
              <mc:AlternateContent xmlns:mc="http://schemas.openxmlformats.org/markup-compatibility/2006">
                <mc:Choice xmlns:v="urn:schemas-microsoft-com:vml" Requires="v">
                  <p:oleObj spid="_x0000_s24766" r:id="rId21" imgW="292100" imgH="304800" progId="Equation.3">
                    <p:embed/>
                  </p:oleObj>
                </mc:Choice>
                <mc:Fallback>
                  <p:oleObj r:id="rId21" imgW="292100" imgH="304800" progId="Equation.3">
                    <p:embed/>
                    <p:pic>
                      <p:nvPicPr>
                        <p:cNvPr id="0" name="图片 3143"/>
                        <p:cNvPicPr/>
                        <p:nvPr/>
                      </p:nvPicPr>
                      <p:blipFill>
                        <a:blip r:embed="rId22"/>
                        <a:stretch>
                          <a:fillRect/>
                        </a:stretch>
                      </p:blipFill>
                      <p:spPr>
                        <a:xfrm>
                          <a:off x="240" y="960"/>
                          <a:ext cx="138" cy="144"/>
                        </a:xfrm>
                        <a:prstGeom prst="rect">
                          <a:avLst/>
                        </a:prstGeom>
                        <a:noFill/>
                        <a:ln w="38100">
                          <a:noFill/>
                          <a:miter/>
                        </a:ln>
                      </p:spPr>
                    </p:pic>
                  </p:oleObj>
                </mc:Fallback>
              </mc:AlternateContent>
            </a:graphicData>
          </a:graphic>
        </p:graphicFrame>
        <p:graphicFrame>
          <p:nvGraphicFramePr>
            <p:cNvPr id="13343" name="对象 13342"/>
            <p:cNvGraphicFramePr>
              <a:graphicFrameLocks noChangeAspect="1"/>
            </p:cNvGraphicFramePr>
            <p:nvPr/>
          </p:nvGraphicFramePr>
          <p:xfrm>
            <a:off x="2064" y="435"/>
            <a:ext cx="138" cy="138"/>
          </p:xfrm>
          <a:graphic>
            <a:graphicData uri="http://schemas.openxmlformats.org/presentationml/2006/ole">
              <mc:AlternateContent xmlns:mc="http://schemas.openxmlformats.org/markup-compatibility/2006">
                <mc:Choice xmlns:v="urn:schemas-microsoft-com:vml" Requires="v">
                  <p:oleObj spid="_x0000_s24767" r:id="rId23" imgW="292100" imgH="292100" progId="Equation.3">
                    <p:embed/>
                  </p:oleObj>
                </mc:Choice>
                <mc:Fallback>
                  <p:oleObj r:id="rId23" imgW="292100" imgH="292100" progId="Equation.3">
                    <p:embed/>
                    <p:pic>
                      <p:nvPicPr>
                        <p:cNvPr id="0" name="图片 3152"/>
                        <p:cNvPicPr/>
                        <p:nvPr/>
                      </p:nvPicPr>
                      <p:blipFill>
                        <a:blip r:embed="rId24"/>
                        <a:stretch>
                          <a:fillRect/>
                        </a:stretch>
                      </p:blipFill>
                      <p:spPr>
                        <a:xfrm>
                          <a:off x="2064" y="435"/>
                          <a:ext cx="138" cy="138"/>
                        </a:xfrm>
                        <a:prstGeom prst="rect">
                          <a:avLst/>
                        </a:prstGeom>
                        <a:noFill/>
                        <a:ln w="38100">
                          <a:noFill/>
                          <a:miter/>
                        </a:ln>
                      </p:spPr>
                    </p:pic>
                  </p:oleObj>
                </mc:Fallback>
              </mc:AlternateContent>
            </a:graphicData>
          </a:graphic>
        </p:graphicFrame>
      </p:grpSp>
      <p:graphicFrame>
        <p:nvGraphicFramePr>
          <p:cNvPr id="13344" name="对象 13343"/>
          <p:cNvGraphicFramePr>
            <a:graphicFrameLocks noChangeAspect="1"/>
          </p:cNvGraphicFramePr>
          <p:nvPr/>
        </p:nvGraphicFramePr>
        <p:xfrm>
          <a:off x="7360603" y="1710055"/>
          <a:ext cx="219075" cy="238125"/>
        </p:xfrm>
        <a:graphic>
          <a:graphicData uri="http://schemas.openxmlformats.org/presentationml/2006/ole">
            <mc:AlternateContent xmlns:mc="http://schemas.openxmlformats.org/markup-compatibility/2006">
              <mc:Choice xmlns:v="urn:schemas-microsoft-com:vml" Requires="v">
                <p:oleObj spid="_x0000_s24768" r:id="rId25" imgW="292100" imgH="317500" progId="Equation.3">
                  <p:embed/>
                </p:oleObj>
              </mc:Choice>
              <mc:Fallback>
                <p:oleObj r:id="rId25" imgW="292100" imgH="317500" progId="Equation.3">
                  <p:embed/>
                  <p:pic>
                    <p:nvPicPr>
                      <p:cNvPr id="0" name="图片 3153"/>
                      <p:cNvPicPr/>
                      <p:nvPr/>
                    </p:nvPicPr>
                    <p:blipFill>
                      <a:blip r:embed="rId26"/>
                      <a:stretch>
                        <a:fillRect/>
                      </a:stretch>
                    </p:blipFill>
                    <p:spPr>
                      <a:xfrm>
                        <a:off x="7360603" y="1710055"/>
                        <a:ext cx="219075" cy="238125"/>
                      </a:xfrm>
                      <a:prstGeom prst="rect">
                        <a:avLst/>
                      </a:prstGeom>
                      <a:noFill/>
                      <a:ln w="38100">
                        <a:noFill/>
                        <a:miter/>
                      </a:ln>
                    </p:spPr>
                  </p:pic>
                </p:oleObj>
              </mc:Fallback>
            </mc:AlternateContent>
          </a:graphicData>
        </a:graphic>
      </p:graphicFrame>
      <p:graphicFrame>
        <p:nvGraphicFramePr>
          <p:cNvPr id="13345" name="对象 13344"/>
          <p:cNvGraphicFramePr>
            <a:graphicFrameLocks noChangeAspect="1"/>
          </p:cNvGraphicFramePr>
          <p:nvPr/>
        </p:nvGraphicFramePr>
        <p:xfrm>
          <a:off x="9037003" y="2557780"/>
          <a:ext cx="238125" cy="219075"/>
        </p:xfrm>
        <a:graphic>
          <a:graphicData uri="http://schemas.openxmlformats.org/presentationml/2006/ole">
            <mc:AlternateContent xmlns:mc="http://schemas.openxmlformats.org/markup-compatibility/2006">
              <mc:Choice xmlns:v="urn:schemas-microsoft-com:vml" Requires="v">
                <p:oleObj spid="_x0000_s24769" r:id="rId27" imgW="317500" imgH="292100" progId="Equation.3">
                  <p:embed/>
                </p:oleObj>
              </mc:Choice>
              <mc:Fallback>
                <p:oleObj r:id="rId27" imgW="317500" imgH="292100" progId="Equation.3">
                  <p:embed/>
                  <p:pic>
                    <p:nvPicPr>
                      <p:cNvPr id="0" name="图片 3144"/>
                      <p:cNvPicPr/>
                      <p:nvPr/>
                    </p:nvPicPr>
                    <p:blipFill>
                      <a:blip r:embed="rId28"/>
                      <a:stretch>
                        <a:fillRect/>
                      </a:stretch>
                    </p:blipFill>
                    <p:spPr>
                      <a:xfrm>
                        <a:off x="9037003" y="2557780"/>
                        <a:ext cx="238125" cy="219075"/>
                      </a:xfrm>
                      <a:prstGeom prst="rect">
                        <a:avLst/>
                      </a:prstGeom>
                      <a:noFill/>
                      <a:ln w="38100">
                        <a:noFill/>
                        <a:miter/>
                      </a:ln>
                    </p:spPr>
                  </p:pic>
                </p:oleObj>
              </mc:Fallback>
            </mc:AlternateContent>
          </a:graphicData>
        </a:graphic>
      </p:graphicFrame>
      <p:graphicFrame>
        <p:nvGraphicFramePr>
          <p:cNvPr id="13346" name="对象 13345"/>
          <p:cNvGraphicFramePr>
            <a:graphicFrameLocks noChangeAspect="1"/>
          </p:cNvGraphicFramePr>
          <p:nvPr/>
        </p:nvGraphicFramePr>
        <p:xfrm>
          <a:off x="7941628" y="2567305"/>
          <a:ext cx="277812" cy="219075"/>
        </p:xfrm>
        <a:graphic>
          <a:graphicData uri="http://schemas.openxmlformats.org/presentationml/2006/ole">
            <mc:AlternateContent xmlns:mc="http://schemas.openxmlformats.org/markup-compatibility/2006">
              <mc:Choice xmlns:v="urn:schemas-microsoft-com:vml" Requires="v">
                <p:oleObj spid="_x0000_s24770" r:id="rId29" imgW="368300" imgH="292100" progId="Equation.3">
                  <p:embed/>
                </p:oleObj>
              </mc:Choice>
              <mc:Fallback>
                <p:oleObj r:id="rId29" imgW="368300" imgH="292100" progId="Equation.3">
                  <p:embed/>
                  <p:pic>
                    <p:nvPicPr>
                      <p:cNvPr id="0" name="图片 3145"/>
                      <p:cNvPicPr/>
                      <p:nvPr/>
                    </p:nvPicPr>
                    <p:blipFill>
                      <a:blip r:embed="rId30"/>
                      <a:stretch>
                        <a:fillRect/>
                      </a:stretch>
                    </p:blipFill>
                    <p:spPr>
                      <a:xfrm>
                        <a:off x="7941628" y="2567305"/>
                        <a:ext cx="277812" cy="219075"/>
                      </a:xfrm>
                      <a:prstGeom prst="rect">
                        <a:avLst/>
                      </a:prstGeom>
                      <a:noFill/>
                      <a:ln w="38100">
                        <a:noFill/>
                        <a:miter/>
                      </a:ln>
                    </p:spPr>
                  </p:pic>
                </p:oleObj>
              </mc:Fallback>
            </mc:AlternateContent>
          </a:graphicData>
        </a:graphic>
      </p:graphicFrame>
      <p:graphicFrame>
        <p:nvGraphicFramePr>
          <p:cNvPr id="13347" name="对象 13346"/>
          <p:cNvGraphicFramePr>
            <a:graphicFrameLocks noChangeAspect="1"/>
          </p:cNvGraphicFramePr>
          <p:nvPr/>
        </p:nvGraphicFramePr>
        <p:xfrm>
          <a:off x="7957503" y="1871980"/>
          <a:ext cx="304800" cy="219075"/>
        </p:xfrm>
        <a:graphic>
          <a:graphicData uri="http://schemas.openxmlformats.org/presentationml/2006/ole">
            <mc:AlternateContent xmlns:mc="http://schemas.openxmlformats.org/markup-compatibility/2006">
              <mc:Choice xmlns:v="urn:schemas-microsoft-com:vml" Requires="v">
                <p:oleObj spid="_x0000_s24771" r:id="rId31" imgW="406400" imgH="292100" progId="Equation.3">
                  <p:embed/>
                </p:oleObj>
              </mc:Choice>
              <mc:Fallback>
                <p:oleObj r:id="rId31" imgW="406400" imgH="292100" progId="Equation.3">
                  <p:embed/>
                  <p:pic>
                    <p:nvPicPr>
                      <p:cNvPr id="0" name="图片 3146"/>
                      <p:cNvPicPr/>
                      <p:nvPr/>
                    </p:nvPicPr>
                    <p:blipFill>
                      <a:blip r:embed="rId32"/>
                      <a:stretch>
                        <a:fillRect/>
                      </a:stretch>
                    </p:blipFill>
                    <p:spPr>
                      <a:xfrm>
                        <a:off x="7957503" y="1871980"/>
                        <a:ext cx="304800" cy="219075"/>
                      </a:xfrm>
                      <a:prstGeom prst="rect">
                        <a:avLst/>
                      </a:prstGeom>
                      <a:noFill/>
                      <a:ln w="38100">
                        <a:noFill/>
                        <a:miter/>
                      </a:ln>
                    </p:spPr>
                  </p:pic>
                </p:oleObj>
              </mc:Fallback>
            </mc:AlternateContent>
          </a:graphicData>
        </a:graphic>
      </p:graphicFrame>
      <p:sp>
        <p:nvSpPr>
          <p:cNvPr id="13348" name="文本框 13347"/>
          <p:cNvSpPr txBox="1"/>
          <p:nvPr/>
        </p:nvSpPr>
        <p:spPr>
          <a:xfrm>
            <a:off x="2736215" y="1352868"/>
            <a:ext cx="2743200" cy="519112"/>
          </a:xfrm>
          <a:prstGeom prst="rect">
            <a:avLst/>
          </a:prstGeom>
          <a:noFill/>
          <a:ln w="9525">
            <a:noFill/>
          </a:ln>
        </p:spPr>
        <p:txBody>
          <a:bodyPr>
            <a:spAutoFit/>
          </a:bodyPr>
          <a:lstStyle/>
          <a:p>
            <a:pPr algn="l">
              <a:spcBef>
                <a:spcPct val="50000"/>
              </a:spcBef>
            </a:pPr>
            <a:r>
              <a:rPr lang="zh-CN" altLang="en-US" sz="2800" b="1"/>
              <a:t>几何解释</a:t>
            </a:r>
            <a:r>
              <a:rPr lang="en-US" altLang="zh-CN" sz="2800" b="1"/>
              <a:t>:</a:t>
            </a:r>
          </a:p>
        </p:txBody>
      </p:sp>
      <p:graphicFrame>
        <p:nvGraphicFramePr>
          <p:cNvPr id="13349" name="对象 13348"/>
          <p:cNvGraphicFramePr>
            <a:graphicFrameLocks noChangeAspect="1"/>
          </p:cNvGraphicFramePr>
          <p:nvPr/>
        </p:nvGraphicFramePr>
        <p:xfrm>
          <a:off x="2814003" y="2160905"/>
          <a:ext cx="3144837" cy="1325563"/>
        </p:xfrm>
        <a:graphic>
          <a:graphicData uri="http://schemas.openxmlformats.org/presentationml/2006/ole">
            <mc:AlternateContent xmlns:mc="http://schemas.openxmlformats.org/markup-compatibility/2006">
              <mc:Choice xmlns:v="urn:schemas-microsoft-com:vml" Requires="v">
                <p:oleObj spid="_x0000_s24772" r:id="rId33" imgW="3581400" imgH="1511300" progId="Equation.3">
                  <p:embed/>
                </p:oleObj>
              </mc:Choice>
              <mc:Fallback>
                <p:oleObj r:id="rId33" imgW="3581400" imgH="1511300" progId="Equation.3">
                  <p:embed/>
                  <p:pic>
                    <p:nvPicPr>
                      <p:cNvPr id="0" name="图片 3164"/>
                      <p:cNvPicPr/>
                      <p:nvPr/>
                    </p:nvPicPr>
                    <p:blipFill>
                      <a:blip r:embed="rId34"/>
                      <a:stretch>
                        <a:fillRect/>
                      </a:stretch>
                    </p:blipFill>
                    <p:spPr>
                      <a:xfrm>
                        <a:off x="2814003" y="2160905"/>
                        <a:ext cx="3144837" cy="1325563"/>
                      </a:xfrm>
                      <a:prstGeom prst="rect">
                        <a:avLst/>
                      </a:prstGeom>
                      <a:noFill/>
                      <a:ln w="38100">
                        <a:noFill/>
                        <a:miter/>
                      </a:ln>
                    </p:spPr>
                  </p:pic>
                </p:oleObj>
              </mc:Fallback>
            </mc:AlternateContent>
          </a:graphicData>
        </a:graphic>
      </p:graphicFrame>
      <p:grpSp>
        <p:nvGrpSpPr>
          <p:cNvPr id="13350" name="组合 13349"/>
          <p:cNvGrpSpPr/>
          <p:nvPr/>
        </p:nvGrpSpPr>
        <p:grpSpPr>
          <a:xfrm>
            <a:off x="6851015" y="2786380"/>
            <a:ext cx="2462213" cy="773113"/>
            <a:chOff x="0" y="0"/>
            <a:chExt cx="1551" cy="487"/>
          </a:xfrm>
        </p:grpSpPr>
        <p:sp>
          <p:nvSpPr>
            <p:cNvPr id="13351" name="未知"/>
            <p:cNvSpPr/>
            <p:nvPr/>
          </p:nvSpPr>
          <p:spPr>
            <a:xfrm rot="21426024">
              <a:off x="0" y="0"/>
              <a:ext cx="927" cy="278"/>
            </a:xfrm>
            <a:custGeom>
              <a:avLst/>
              <a:gdLst/>
              <a:ahLst/>
              <a:cxnLst/>
              <a:rect l="0" t="0" r="0" b="0"/>
              <a:pathLst>
                <a:path w="2520" h="936">
                  <a:moveTo>
                    <a:pt x="0" y="936"/>
                  </a:moveTo>
                  <a:cubicBezTo>
                    <a:pt x="420" y="468"/>
                    <a:pt x="840" y="0"/>
                    <a:pt x="1260" y="0"/>
                  </a:cubicBezTo>
                  <a:cubicBezTo>
                    <a:pt x="1680" y="0"/>
                    <a:pt x="2100" y="468"/>
                    <a:pt x="2520" y="936"/>
                  </a:cubicBezTo>
                </a:path>
              </a:pathLst>
            </a:custGeom>
            <a:noFill/>
            <a:ln w="31750" cap="flat" cmpd="sng">
              <a:solidFill>
                <a:schemeClr val="accent2"/>
              </a:solidFill>
              <a:prstDash val="sysDot"/>
              <a:headEnd type="none" w="med" len="med"/>
              <a:tailEnd type="none" w="med" len="med"/>
            </a:ln>
          </p:spPr>
          <p:txBody>
            <a:bodyPr/>
            <a:lstStyle/>
            <a:p>
              <a:endParaRPr lang="zh-CN" altLang="en-US"/>
            </a:p>
          </p:txBody>
        </p:sp>
        <p:sp>
          <p:nvSpPr>
            <p:cNvPr id="13352" name="未知"/>
            <p:cNvSpPr/>
            <p:nvPr/>
          </p:nvSpPr>
          <p:spPr>
            <a:xfrm rot="1008325">
              <a:off x="879" y="144"/>
              <a:ext cx="672" cy="343"/>
            </a:xfrm>
            <a:custGeom>
              <a:avLst/>
              <a:gdLst/>
              <a:ahLst/>
              <a:cxnLst/>
              <a:rect l="0" t="0" r="0" b="0"/>
              <a:pathLst>
                <a:path w="1620" h="858">
                  <a:moveTo>
                    <a:pt x="0" y="468"/>
                  </a:moveTo>
                  <a:cubicBezTo>
                    <a:pt x="405" y="663"/>
                    <a:pt x="810" y="858"/>
                    <a:pt x="1080" y="780"/>
                  </a:cubicBezTo>
                  <a:cubicBezTo>
                    <a:pt x="1350" y="702"/>
                    <a:pt x="1530" y="130"/>
                    <a:pt x="1620" y="0"/>
                  </a:cubicBezTo>
                </a:path>
              </a:pathLst>
            </a:custGeom>
            <a:noFill/>
            <a:ln w="31750" cap="flat" cmpd="sng">
              <a:solidFill>
                <a:schemeClr val="accent2"/>
              </a:solidFill>
              <a:prstDash val="sysDot"/>
              <a:headEnd type="none" w="med" len="med"/>
              <a:tailEnd type="none" w="med" len="med"/>
            </a:ln>
          </p:spPr>
          <p:txBody>
            <a:bodyPr/>
            <a:lstStyle/>
            <a:p>
              <a:endParaRPr lang="zh-CN" altLang="en-US"/>
            </a:p>
          </p:txBody>
        </p:sp>
      </p:grpSp>
      <p:sp>
        <p:nvSpPr>
          <p:cNvPr id="13353" name="文本框 13352"/>
          <p:cNvSpPr txBox="1"/>
          <p:nvPr/>
        </p:nvSpPr>
        <p:spPr>
          <a:xfrm>
            <a:off x="2660015" y="3791268"/>
            <a:ext cx="914400" cy="519112"/>
          </a:xfrm>
          <a:prstGeom prst="rect">
            <a:avLst/>
          </a:prstGeom>
          <a:noFill/>
          <a:ln w="9525">
            <a:noFill/>
          </a:ln>
        </p:spPr>
        <p:txBody>
          <a:bodyPr>
            <a:spAutoFit/>
          </a:bodyPr>
          <a:lstStyle/>
          <a:p>
            <a:pPr algn="l">
              <a:spcBef>
                <a:spcPct val="50000"/>
              </a:spcBef>
            </a:pPr>
            <a:r>
              <a:rPr lang="zh-CN" altLang="en-US" sz="2800" b="1">
                <a:ea typeface="黑体" panose="02010609060101010101" charset="-122"/>
              </a:rPr>
              <a:t>证</a:t>
            </a:r>
            <a:endParaRPr lang="zh-CN" altLang="en-US" sz="2800" b="1"/>
          </a:p>
        </p:txBody>
      </p:sp>
      <p:sp>
        <p:nvSpPr>
          <p:cNvPr id="13354" name="文本框 13353"/>
          <p:cNvSpPr txBox="1"/>
          <p:nvPr/>
        </p:nvSpPr>
        <p:spPr>
          <a:xfrm>
            <a:off x="3269615" y="3853180"/>
            <a:ext cx="1447800" cy="457200"/>
          </a:xfrm>
          <a:prstGeom prst="rect">
            <a:avLst/>
          </a:prstGeom>
          <a:noFill/>
          <a:ln w="9525">
            <a:noFill/>
          </a:ln>
        </p:spPr>
        <p:txBody>
          <a:bodyPr>
            <a:spAutoFit/>
          </a:bodyPr>
          <a:lstStyle/>
          <a:p>
            <a:pPr algn="l">
              <a:spcBef>
                <a:spcPct val="50000"/>
              </a:spcBef>
            </a:pPr>
            <a:r>
              <a:rPr lang="zh-CN" altLang="en-US" b="1"/>
              <a:t>分析</a:t>
            </a:r>
            <a:r>
              <a:rPr lang="en-US" altLang="zh-CN" b="1"/>
              <a:t>:</a:t>
            </a:r>
            <a:endParaRPr lang="en-US" altLang="zh-CN" sz="2800" b="1"/>
          </a:p>
        </p:txBody>
      </p:sp>
      <p:graphicFrame>
        <p:nvGraphicFramePr>
          <p:cNvPr id="13355" name="对象 13354"/>
          <p:cNvGraphicFramePr>
            <a:graphicFrameLocks noChangeAspect="1"/>
          </p:cNvGraphicFramePr>
          <p:nvPr/>
        </p:nvGraphicFramePr>
        <p:xfrm>
          <a:off x="4247515" y="3884930"/>
          <a:ext cx="5360988" cy="425450"/>
        </p:xfrm>
        <a:graphic>
          <a:graphicData uri="http://schemas.openxmlformats.org/presentationml/2006/ole">
            <mc:AlternateContent xmlns:mc="http://schemas.openxmlformats.org/markup-compatibility/2006">
              <mc:Choice xmlns:v="urn:schemas-microsoft-com:vml" Requires="v">
                <p:oleObj spid="_x0000_s24773" r:id="rId35" imgW="5585460" imgH="444500" progId="Equation.3">
                  <p:embed/>
                </p:oleObj>
              </mc:Choice>
              <mc:Fallback>
                <p:oleObj r:id="rId35" imgW="5585460" imgH="444500" progId="Equation.3">
                  <p:embed/>
                  <p:pic>
                    <p:nvPicPr>
                      <p:cNvPr id="0" name="图片 3165"/>
                      <p:cNvPicPr/>
                      <p:nvPr/>
                    </p:nvPicPr>
                    <p:blipFill>
                      <a:blip r:embed="rId36"/>
                      <a:stretch>
                        <a:fillRect/>
                      </a:stretch>
                    </p:blipFill>
                    <p:spPr>
                      <a:xfrm>
                        <a:off x="4247515" y="3884930"/>
                        <a:ext cx="5360988" cy="425450"/>
                      </a:xfrm>
                      <a:prstGeom prst="rect">
                        <a:avLst/>
                      </a:prstGeom>
                      <a:noFill/>
                      <a:ln w="38100">
                        <a:noFill/>
                        <a:miter/>
                      </a:ln>
                    </p:spPr>
                  </p:pic>
                </p:oleObj>
              </mc:Fallback>
            </mc:AlternateContent>
          </a:graphicData>
        </a:graphic>
      </p:graphicFrame>
      <p:sp>
        <p:nvSpPr>
          <p:cNvPr id="13356" name="文本框 13355"/>
          <p:cNvSpPr txBox="1"/>
          <p:nvPr/>
        </p:nvSpPr>
        <p:spPr>
          <a:xfrm>
            <a:off x="2736215" y="4538980"/>
            <a:ext cx="2192338" cy="519113"/>
          </a:xfrm>
          <a:prstGeom prst="rect">
            <a:avLst/>
          </a:prstGeom>
          <a:noFill/>
          <a:ln w="9525">
            <a:noFill/>
          </a:ln>
        </p:spPr>
        <p:txBody>
          <a:bodyPr>
            <a:spAutoFit/>
          </a:bodyPr>
          <a:lstStyle/>
          <a:p>
            <a:pPr algn="l">
              <a:spcBef>
                <a:spcPct val="50000"/>
              </a:spcBef>
            </a:pPr>
            <a:r>
              <a:rPr lang="zh-CN" altLang="en-US" sz="2800" b="1"/>
              <a:t>弦</a:t>
            </a:r>
            <a:r>
              <a:rPr lang="en-US" altLang="zh-CN" sz="2800" b="1" i="1"/>
              <a:t>AB</a:t>
            </a:r>
            <a:r>
              <a:rPr lang="zh-CN" altLang="en-US" sz="2800" b="1"/>
              <a:t>方程为</a:t>
            </a:r>
          </a:p>
        </p:txBody>
      </p:sp>
      <p:graphicFrame>
        <p:nvGraphicFramePr>
          <p:cNvPr id="13357" name="对象 13356"/>
          <p:cNvGraphicFramePr>
            <a:graphicFrameLocks noChangeAspect="1"/>
          </p:cNvGraphicFramePr>
          <p:nvPr/>
        </p:nvGraphicFramePr>
        <p:xfrm>
          <a:off x="4882515" y="4462780"/>
          <a:ext cx="4371975" cy="803275"/>
        </p:xfrm>
        <a:graphic>
          <a:graphicData uri="http://schemas.openxmlformats.org/presentationml/2006/ole">
            <mc:AlternateContent xmlns:mc="http://schemas.openxmlformats.org/markup-compatibility/2006">
              <mc:Choice xmlns:v="urn:schemas-microsoft-com:vml" Requires="v">
                <p:oleObj spid="_x0000_s24774" r:id="rId37" imgW="4559300" imgH="838200" progId="Equation.3">
                  <p:embed/>
                </p:oleObj>
              </mc:Choice>
              <mc:Fallback>
                <p:oleObj r:id="rId37" imgW="4559300" imgH="838200" progId="Equation.3">
                  <p:embed/>
                  <p:pic>
                    <p:nvPicPr>
                      <p:cNvPr id="0" name="图片 3167"/>
                      <p:cNvPicPr/>
                      <p:nvPr/>
                    </p:nvPicPr>
                    <p:blipFill>
                      <a:blip r:embed="rId38"/>
                      <a:stretch>
                        <a:fillRect/>
                      </a:stretch>
                    </p:blipFill>
                    <p:spPr>
                      <a:xfrm>
                        <a:off x="4882515" y="4462780"/>
                        <a:ext cx="4371975" cy="803275"/>
                      </a:xfrm>
                      <a:prstGeom prst="rect">
                        <a:avLst/>
                      </a:prstGeom>
                      <a:noFill/>
                      <a:ln w="38100">
                        <a:noFill/>
                        <a:miter/>
                      </a:ln>
                    </p:spPr>
                  </p:pic>
                </p:oleObj>
              </mc:Fallback>
            </mc:AlternateContent>
          </a:graphicData>
        </a:graphic>
      </p:graphicFrame>
      <p:graphicFrame>
        <p:nvGraphicFramePr>
          <p:cNvPr id="13358" name="对象 13357"/>
          <p:cNvGraphicFramePr>
            <a:graphicFrameLocks noChangeAspect="1"/>
          </p:cNvGraphicFramePr>
          <p:nvPr/>
        </p:nvGraphicFramePr>
        <p:xfrm>
          <a:off x="2883853" y="5377180"/>
          <a:ext cx="3227387" cy="412750"/>
        </p:xfrm>
        <a:graphic>
          <a:graphicData uri="http://schemas.openxmlformats.org/presentationml/2006/ole">
            <mc:AlternateContent xmlns:mc="http://schemas.openxmlformats.org/markup-compatibility/2006">
              <mc:Choice xmlns:v="urn:schemas-microsoft-com:vml" Requires="v">
                <p:oleObj spid="_x0000_s24775" r:id="rId39" imgW="3364230" imgH="431800" progId="Equation.3">
                  <p:embed/>
                </p:oleObj>
              </mc:Choice>
              <mc:Fallback>
                <p:oleObj r:id="rId39" imgW="3364230" imgH="431800" progId="Equation.3">
                  <p:embed/>
                  <p:pic>
                    <p:nvPicPr>
                      <p:cNvPr id="0" name="图片 3158"/>
                      <p:cNvPicPr/>
                      <p:nvPr/>
                    </p:nvPicPr>
                    <p:blipFill>
                      <a:blip r:embed="rId40"/>
                      <a:stretch>
                        <a:fillRect/>
                      </a:stretch>
                    </p:blipFill>
                    <p:spPr>
                      <a:xfrm>
                        <a:off x="2883853" y="5377180"/>
                        <a:ext cx="3227387" cy="412750"/>
                      </a:xfrm>
                      <a:prstGeom prst="rect">
                        <a:avLst/>
                      </a:prstGeom>
                      <a:noFill/>
                      <a:ln w="38100">
                        <a:noFill/>
                        <a:miter/>
                      </a:ln>
                    </p:spPr>
                  </p:pic>
                </p:oleObj>
              </mc:Fallback>
            </mc:AlternateContent>
          </a:graphicData>
        </a:graphic>
      </p:graphicFrame>
      <p:graphicFrame>
        <p:nvGraphicFramePr>
          <p:cNvPr id="13359" name="对象 13358"/>
          <p:cNvGraphicFramePr>
            <a:graphicFrameLocks noChangeAspect="1"/>
          </p:cNvGraphicFramePr>
          <p:nvPr/>
        </p:nvGraphicFramePr>
        <p:xfrm>
          <a:off x="2793365" y="6043930"/>
          <a:ext cx="5078413" cy="388938"/>
        </p:xfrm>
        <a:graphic>
          <a:graphicData uri="http://schemas.openxmlformats.org/presentationml/2006/ole">
            <mc:AlternateContent xmlns:mc="http://schemas.openxmlformats.org/markup-compatibility/2006">
              <mc:Choice xmlns:v="urn:schemas-microsoft-com:vml" Requires="v">
                <p:oleObj spid="_x0000_s24776" r:id="rId41" imgW="5291455" imgH="405765" progId="Equation.3">
                  <p:embed/>
                </p:oleObj>
              </mc:Choice>
              <mc:Fallback>
                <p:oleObj r:id="rId41" imgW="5291455" imgH="405765" progId="Equation.3">
                  <p:embed/>
                  <p:pic>
                    <p:nvPicPr>
                      <p:cNvPr id="0" name="图片 3162"/>
                      <p:cNvPicPr/>
                      <p:nvPr/>
                    </p:nvPicPr>
                    <p:blipFill>
                      <a:blip r:embed="rId42"/>
                      <a:stretch>
                        <a:fillRect/>
                      </a:stretch>
                    </p:blipFill>
                    <p:spPr>
                      <a:xfrm>
                        <a:off x="2793365" y="6043930"/>
                        <a:ext cx="5078413" cy="388938"/>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32"/>
                                        </p:tgtEl>
                                        <p:attrNameLst>
                                          <p:attrName>style.visibility</p:attrName>
                                        </p:attrNameLst>
                                      </p:cBhvr>
                                      <p:to>
                                        <p:strVal val="visible"/>
                                      </p:to>
                                    </p:set>
                                    <p:animEffect transition="in" filter="wipe(left)">
                                      <p:cBhvr>
                                        <p:cTn id="7" dur="500"/>
                                        <p:tgtEl>
                                          <p:spTgt spid="133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wipe(up)">
                                      <p:cBhvr>
                                        <p:cTn id="12" dur="500"/>
                                        <p:tgtEl>
                                          <p:spTgt spid="133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318"/>
                                        </p:tgtEl>
                                        <p:attrNameLst>
                                          <p:attrName>style.visibility</p:attrName>
                                        </p:attrNameLst>
                                      </p:cBhvr>
                                      <p:to>
                                        <p:strVal val="visible"/>
                                      </p:to>
                                    </p:set>
                                    <p:animEffect transition="in" filter="wipe(up)">
                                      <p:cBhvr>
                                        <p:cTn id="17" dur="500"/>
                                        <p:tgtEl>
                                          <p:spTgt spid="13318"/>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3314"/>
                                        </p:tgtEl>
                                        <p:attrNameLst>
                                          <p:attrName>style.visibility</p:attrName>
                                        </p:attrNameLst>
                                      </p:cBhvr>
                                      <p:to>
                                        <p:strVal val="visible"/>
                                      </p:to>
                                    </p:set>
                                    <p:animEffect transition="in" filter="wipe(left)">
                                      <p:cBhvr>
                                        <p:cTn id="21" dur="500"/>
                                        <p:tgtEl>
                                          <p:spTgt spid="133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344"/>
                                        </p:tgtEl>
                                        <p:attrNameLst>
                                          <p:attrName>style.visibility</p:attrName>
                                        </p:attrNameLst>
                                      </p:cBhvr>
                                      <p:to>
                                        <p:strVal val="visible"/>
                                      </p:to>
                                    </p:set>
                                    <p:animEffect transition="in" filter="wipe(left)">
                                      <p:cBhvr>
                                        <p:cTn id="26" dur="500"/>
                                        <p:tgtEl>
                                          <p:spTgt spid="1334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3327"/>
                                        </p:tgtEl>
                                        <p:attrNameLst>
                                          <p:attrName>style.visibility</p:attrName>
                                        </p:attrNameLst>
                                      </p:cBhvr>
                                      <p:to>
                                        <p:strVal val="visible"/>
                                      </p:to>
                                    </p:set>
                                    <p:animEffect transition="in" filter="wipe(left)">
                                      <p:cBhvr>
                                        <p:cTn id="31" dur="500"/>
                                        <p:tgtEl>
                                          <p:spTgt spid="13327"/>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13321"/>
                                        </p:tgtEl>
                                        <p:attrNameLst>
                                          <p:attrName>style.visibility</p:attrName>
                                        </p:attrNameLst>
                                      </p:cBhvr>
                                      <p:to>
                                        <p:strVal val="visible"/>
                                      </p:to>
                                    </p:set>
                                    <p:animEffect transition="in" filter="wipe(up)">
                                      <p:cBhvr>
                                        <p:cTn id="35" dur="500"/>
                                        <p:tgtEl>
                                          <p:spTgt spid="13321"/>
                                        </p:tgtEl>
                                      </p:cBhvr>
                                    </p:animEffec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13328"/>
                                        </p:tgtEl>
                                        <p:attrNameLst>
                                          <p:attrName>style.visibility</p:attrName>
                                        </p:attrNameLst>
                                      </p:cBhvr>
                                      <p:to>
                                        <p:strVal val="visible"/>
                                      </p:to>
                                    </p:set>
                                    <p:animEffect transition="in" filter="wipe(left)">
                                      <p:cBhvr>
                                        <p:cTn id="39" dur="500"/>
                                        <p:tgtEl>
                                          <p:spTgt spid="13328"/>
                                        </p:tgtEl>
                                      </p:cBhvr>
                                    </p:animEffect>
                                  </p:childTnLst>
                                </p:cTn>
                              </p:par>
                            </p:childTnLst>
                          </p:cTn>
                        </p:par>
                        <p:par>
                          <p:cTn id="40" fill="hold">
                            <p:stCondLst>
                              <p:cond delay="1500"/>
                            </p:stCondLst>
                            <p:childTnLst>
                              <p:par>
                                <p:cTn id="41" presetID="22" presetClass="entr" presetSubtype="8" fill="hold" nodeType="afterEffect">
                                  <p:stCondLst>
                                    <p:cond delay="0"/>
                                  </p:stCondLst>
                                  <p:childTnLst>
                                    <p:set>
                                      <p:cBhvr>
                                        <p:cTn id="42" dur="1" fill="hold">
                                          <p:stCondLst>
                                            <p:cond delay="0"/>
                                          </p:stCondLst>
                                        </p:cTn>
                                        <p:tgtEl>
                                          <p:spTgt spid="13345"/>
                                        </p:tgtEl>
                                        <p:attrNameLst>
                                          <p:attrName>style.visibility</p:attrName>
                                        </p:attrNameLst>
                                      </p:cBhvr>
                                      <p:to>
                                        <p:strVal val="visible"/>
                                      </p:to>
                                    </p:set>
                                    <p:animEffect transition="in" filter="wipe(left)">
                                      <p:cBhvr>
                                        <p:cTn id="43" dur="500"/>
                                        <p:tgtEl>
                                          <p:spTgt spid="13345"/>
                                        </p:tgtEl>
                                      </p:cBhvr>
                                    </p:animEffect>
                                  </p:childTnLst>
                                </p:cTn>
                              </p:par>
                            </p:childTnLst>
                          </p:cTn>
                        </p:par>
                        <p:par>
                          <p:cTn id="44" fill="hold">
                            <p:stCondLst>
                              <p:cond delay="2000"/>
                            </p:stCondLst>
                            <p:childTnLst>
                              <p:par>
                                <p:cTn id="45" presetID="22" presetClass="entr" presetSubtype="1" fill="hold" nodeType="afterEffect">
                                  <p:stCondLst>
                                    <p:cond delay="0"/>
                                  </p:stCondLst>
                                  <p:childTnLst>
                                    <p:set>
                                      <p:cBhvr>
                                        <p:cTn id="46" dur="1" fill="hold">
                                          <p:stCondLst>
                                            <p:cond delay="0"/>
                                          </p:stCondLst>
                                        </p:cTn>
                                        <p:tgtEl>
                                          <p:spTgt spid="13324"/>
                                        </p:tgtEl>
                                        <p:attrNameLst>
                                          <p:attrName>style.visibility</p:attrName>
                                        </p:attrNameLst>
                                      </p:cBhvr>
                                      <p:to>
                                        <p:strVal val="visible"/>
                                      </p:to>
                                    </p:set>
                                    <p:animEffect transition="in" filter="wipe(up)">
                                      <p:cBhvr>
                                        <p:cTn id="47" dur="500"/>
                                        <p:tgtEl>
                                          <p:spTgt spid="1332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3349"/>
                                        </p:tgtEl>
                                        <p:attrNameLst>
                                          <p:attrName>style.visibility</p:attrName>
                                        </p:attrNameLst>
                                      </p:cBhvr>
                                      <p:to>
                                        <p:strVal val="visible"/>
                                      </p:to>
                                    </p:set>
                                    <p:animEffect transition="in" filter="wipe(left)">
                                      <p:cBhvr>
                                        <p:cTn id="52" dur="500"/>
                                        <p:tgtEl>
                                          <p:spTgt spid="133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353"/>
                                        </p:tgtEl>
                                        <p:attrNameLst>
                                          <p:attrName>style.visibility</p:attrName>
                                        </p:attrNameLst>
                                      </p:cBhvr>
                                      <p:to>
                                        <p:strVal val="visible"/>
                                      </p:to>
                                    </p:set>
                                    <p:animEffect transition="in" filter="wipe(left)">
                                      <p:cBhvr>
                                        <p:cTn id="57" dur="500"/>
                                        <p:tgtEl>
                                          <p:spTgt spid="1335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354"/>
                                        </p:tgtEl>
                                        <p:attrNameLst>
                                          <p:attrName>style.visibility</p:attrName>
                                        </p:attrNameLst>
                                      </p:cBhvr>
                                      <p:to>
                                        <p:strVal val="visible"/>
                                      </p:to>
                                    </p:set>
                                    <p:animEffect transition="in" filter="wipe(left)">
                                      <p:cBhvr>
                                        <p:cTn id="62" dur="500"/>
                                        <p:tgtEl>
                                          <p:spTgt spid="1335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3355"/>
                                        </p:tgtEl>
                                        <p:attrNameLst>
                                          <p:attrName>style.visibility</p:attrName>
                                        </p:attrNameLst>
                                      </p:cBhvr>
                                      <p:to>
                                        <p:strVal val="visible"/>
                                      </p:to>
                                    </p:set>
                                    <p:animEffect transition="in" filter="wipe(left)">
                                      <p:cBhvr>
                                        <p:cTn id="67" dur="500"/>
                                        <p:tgtEl>
                                          <p:spTgt spid="1335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3356"/>
                                        </p:tgtEl>
                                        <p:attrNameLst>
                                          <p:attrName>style.visibility</p:attrName>
                                        </p:attrNameLst>
                                      </p:cBhvr>
                                      <p:to>
                                        <p:strVal val="visible"/>
                                      </p:to>
                                    </p:set>
                                    <p:animEffect transition="in" filter="wipe(left)">
                                      <p:cBhvr>
                                        <p:cTn id="72" dur="500"/>
                                        <p:tgtEl>
                                          <p:spTgt spid="13356"/>
                                        </p:tgtEl>
                                      </p:cBhvr>
                                    </p:animEffec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13357"/>
                                        </p:tgtEl>
                                        <p:attrNameLst>
                                          <p:attrName>style.visibility</p:attrName>
                                        </p:attrNameLst>
                                      </p:cBhvr>
                                      <p:to>
                                        <p:strVal val="visible"/>
                                      </p:to>
                                    </p:set>
                                    <p:animEffect transition="in" filter="wipe(left)">
                                      <p:cBhvr>
                                        <p:cTn id="76" dur="500"/>
                                        <p:tgtEl>
                                          <p:spTgt spid="1335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13329"/>
                                        </p:tgtEl>
                                        <p:attrNameLst>
                                          <p:attrName>style.visibility</p:attrName>
                                        </p:attrNameLst>
                                      </p:cBhvr>
                                      <p:to>
                                        <p:strVal val="visible"/>
                                      </p:to>
                                    </p:set>
                                    <p:animEffect transition="in" filter="wipe(down)">
                                      <p:cBhvr>
                                        <p:cTn id="81" dur="500"/>
                                        <p:tgtEl>
                                          <p:spTgt spid="13329"/>
                                        </p:tgtEl>
                                      </p:cBhvr>
                                    </p:animEffect>
                                  </p:childTnLst>
                                </p:cTn>
                              </p:par>
                            </p:childTnLst>
                          </p:cTn>
                        </p:par>
                        <p:par>
                          <p:cTn id="82" fill="hold">
                            <p:stCondLst>
                              <p:cond delay="500"/>
                            </p:stCondLst>
                            <p:childTnLst>
                              <p:par>
                                <p:cTn id="83" presetID="22" presetClass="entr" presetSubtype="8" fill="hold" nodeType="afterEffect">
                                  <p:stCondLst>
                                    <p:cond delay="0"/>
                                  </p:stCondLst>
                                  <p:childTnLst>
                                    <p:set>
                                      <p:cBhvr>
                                        <p:cTn id="84" dur="1" fill="hold">
                                          <p:stCondLst>
                                            <p:cond delay="0"/>
                                          </p:stCondLst>
                                        </p:cTn>
                                        <p:tgtEl>
                                          <p:spTgt spid="13346"/>
                                        </p:tgtEl>
                                        <p:attrNameLst>
                                          <p:attrName>style.visibility</p:attrName>
                                        </p:attrNameLst>
                                      </p:cBhvr>
                                      <p:to>
                                        <p:strVal val="visible"/>
                                      </p:to>
                                    </p:set>
                                    <p:animEffect transition="in" filter="wipe(left)">
                                      <p:cBhvr>
                                        <p:cTn id="85" dur="500"/>
                                        <p:tgtEl>
                                          <p:spTgt spid="13346"/>
                                        </p:tgtEl>
                                      </p:cBhvr>
                                    </p:animEffect>
                                  </p:childTnLst>
                                </p:cTn>
                              </p:par>
                            </p:childTnLst>
                          </p:cTn>
                        </p:par>
                        <p:par>
                          <p:cTn id="86" fill="hold">
                            <p:stCondLst>
                              <p:cond delay="1000"/>
                            </p:stCondLst>
                            <p:childTnLst>
                              <p:par>
                                <p:cTn id="87" presetID="22" presetClass="entr" presetSubtype="8" fill="hold" nodeType="afterEffect">
                                  <p:stCondLst>
                                    <p:cond delay="0"/>
                                  </p:stCondLst>
                                  <p:childTnLst>
                                    <p:set>
                                      <p:cBhvr>
                                        <p:cTn id="88" dur="1" fill="hold">
                                          <p:stCondLst>
                                            <p:cond delay="0"/>
                                          </p:stCondLst>
                                        </p:cTn>
                                        <p:tgtEl>
                                          <p:spTgt spid="13347"/>
                                        </p:tgtEl>
                                        <p:attrNameLst>
                                          <p:attrName>style.visibility</p:attrName>
                                        </p:attrNameLst>
                                      </p:cBhvr>
                                      <p:to>
                                        <p:strVal val="visible"/>
                                      </p:to>
                                    </p:set>
                                    <p:animEffect transition="in" filter="wipe(left)">
                                      <p:cBhvr>
                                        <p:cTn id="89" dur="500"/>
                                        <p:tgtEl>
                                          <p:spTgt spid="13347"/>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13358"/>
                                        </p:tgtEl>
                                        <p:attrNameLst>
                                          <p:attrName>style.visibility</p:attrName>
                                        </p:attrNameLst>
                                      </p:cBhvr>
                                      <p:to>
                                        <p:strVal val="visible"/>
                                      </p:to>
                                    </p:set>
                                    <p:animEffect transition="in" filter="wipe(left)">
                                      <p:cBhvr>
                                        <p:cTn id="94" dur="500"/>
                                        <p:tgtEl>
                                          <p:spTgt spid="1335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13350"/>
                                        </p:tgtEl>
                                        <p:attrNameLst>
                                          <p:attrName>style.visibility</p:attrName>
                                        </p:attrNameLst>
                                      </p:cBhvr>
                                      <p:to>
                                        <p:strVal val="visible"/>
                                      </p:to>
                                    </p:set>
                                    <p:animEffect transition="in" filter="wipe(left)">
                                      <p:cBhvr>
                                        <p:cTn id="99" dur="500"/>
                                        <p:tgtEl>
                                          <p:spTgt spid="1335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13359"/>
                                        </p:tgtEl>
                                        <p:attrNameLst>
                                          <p:attrName>style.visibility</p:attrName>
                                        </p:attrNameLst>
                                      </p:cBhvr>
                                      <p:to>
                                        <p:strVal val="visible"/>
                                      </p:to>
                                    </p:set>
                                    <p:animEffect transition="in" filter="wipe(left)">
                                      <p:cBhvr>
                                        <p:cTn id="104" dur="500"/>
                                        <p:tgtEl>
                                          <p:spTgt spid="13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53" grpId="0" animBg="1"/>
      <p:bldP spid="13354" grpId="0" animBg="1"/>
      <p:bldP spid="1335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56640"/>
            <a:ext cx="10330815" cy="5261610"/>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微分中值定理</a:t>
            </a:r>
          </a:p>
        </p:txBody>
      </p:sp>
      <p:sp>
        <p:nvSpPr>
          <p:cNvPr id="14338" name="文本框 14337"/>
          <p:cNvSpPr txBox="1"/>
          <p:nvPr/>
        </p:nvSpPr>
        <p:spPr>
          <a:xfrm>
            <a:off x="2391410" y="1016318"/>
            <a:ext cx="2667000" cy="519112"/>
          </a:xfrm>
          <a:prstGeom prst="rect">
            <a:avLst/>
          </a:prstGeom>
          <a:noFill/>
          <a:ln w="9525">
            <a:noFill/>
          </a:ln>
        </p:spPr>
        <p:txBody>
          <a:bodyPr>
            <a:spAutoFit/>
          </a:bodyPr>
          <a:lstStyle/>
          <a:p>
            <a:pPr algn="l">
              <a:spcBef>
                <a:spcPct val="50000"/>
              </a:spcBef>
            </a:pPr>
            <a:r>
              <a:rPr lang="zh-CN" altLang="en-US" sz="2800" b="1"/>
              <a:t>作辅助函数</a:t>
            </a:r>
          </a:p>
        </p:txBody>
      </p:sp>
      <p:graphicFrame>
        <p:nvGraphicFramePr>
          <p:cNvPr id="14339" name="对象 14338"/>
          <p:cNvGraphicFramePr>
            <a:graphicFrameLocks noChangeAspect="1"/>
          </p:cNvGraphicFramePr>
          <p:nvPr/>
        </p:nvGraphicFramePr>
        <p:xfrm>
          <a:off x="2805748" y="1570355"/>
          <a:ext cx="5986462" cy="782638"/>
        </p:xfrm>
        <a:graphic>
          <a:graphicData uri="http://schemas.openxmlformats.org/presentationml/2006/ole">
            <mc:AlternateContent xmlns:mc="http://schemas.openxmlformats.org/markup-compatibility/2006">
              <mc:Choice xmlns:v="urn:schemas-microsoft-com:vml" Requires="v">
                <p:oleObj spid="_x0000_s25641" r:id="rId3" imgW="6400800" imgH="838200" progId="Equation.3">
                  <p:embed/>
                </p:oleObj>
              </mc:Choice>
              <mc:Fallback>
                <p:oleObj r:id="rId3" imgW="6400800" imgH="838200" progId="Equation.3">
                  <p:embed/>
                  <p:pic>
                    <p:nvPicPr>
                      <p:cNvPr id="0" name="图片 3166"/>
                      <p:cNvPicPr/>
                      <p:nvPr/>
                    </p:nvPicPr>
                    <p:blipFill>
                      <a:blip r:embed="rId4"/>
                      <a:stretch>
                        <a:fillRect/>
                      </a:stretch>
                    </p:blipFill>
                    <p:spPr>
                      <a:xfrm>
                        <a:off x="2805748" y="1570355"/>
                        <a:ext cx="5986462" cy="782638"/>
                      </a:xfrm>
                      <a:prstGeom prst="rect">
                        <a:avLst/>
                      </a:prstGeom>
                      <a:noFill/>
                      <a:ln w="38100">
                        <a:noFill/>
                        <a:miter/>
                      </a:ln>
                    </p:spPr>
                  </p:pic>
                </p:oleObj>
              </mc:Fallback>
            </mc:AlternateContent>
          </a:graphicData>
        </a:graphic>
      </p:graphicFrame>
      <p:graphicFrame>
        <p:nvGraphicFramePr>
          <p:cNvPr id="14340" name="对象 14339"/>
          <p:cNvGraphicFramePr>
            <a:graphicFrameLocks noChangeAspect="1"/>
          </p:cNvGraphicFramePr>
          <p:nvPr/>
        </p:nvGraphicFramePr>
        <p:xfrm>
          <a:off x="2794635" y="2551430"/>
          <a:ext cx="3863975" cy="406400"/>
        </p:xfrm>
        <a:graphic>
          <a:graphicData uri="http://schemas.openxmlformats.org/presentationml/2006/ole">
            <mc:AlternateContent xmlns:mc="http://schemas.openxmlformats.org/markup-compatibility/2006">
              <mc:Choice xmlns:v="urn:schemas-microsoft-com:vml" Requires="v">
                <p:oleObj spid="_x0000_s25642" r:id="rId5" imgW="4189095" imgH="444500" progId="Equation.3">
                  <p:embed/>
                </p:oleObj>
              </mc:Choice>
              <mc:Fallback>
                <p:oleObj r:id="rId5" imgW="4189095" imgH="444500" progId="Equation.3">
                  <p:embed/>
                  <p:pic>
                    <p:nvPicPr>
                      <p:cNvPr id="0" name="图片 3159"/>
                      <p:cNvPicPr/>
                      <p:nvPr/>
                    </p:nvPicPr>
                    <p:blipFill>
                      <a:blip r:embed="rId6"/>
                      <a:stretch>
                        <a:fillRect/>
                      </a:stretch>
                    </p:blipFill>
                    <p:spPr>
                      <a:xfrm>
                        <a:off x="2794635" y="2551430"/>
                        <a:ext cx="3863975" cy="406400"/>
                      </a:xfrm>
                      <a:prstGeom prst="rect">
                        <a:avLst/>
                      </a:prstGeom>
                      <a:noFill/>
                      <a:ln w="38100">
                        <a:noFill/>
                        <a:miter/>
                      </a:ln>
                    </p:spPr>
                  </p:pic>
                </p:oleObj>
              </mc:Fallback>
            </mc:AlternateContent>
          </a:graphicData>
        </a:graphic>
      </p:graphicFrame>
      <p:graphicFrame>
        <p:nvGraphicFramePr>
          <p:cNvPr id="14341" name="对象 14340"/>
          <p:cNvGraphicFramePr>
            <a:graphicFrameLocks noChangeAspect="1"/>
          </p:cNvGraphicFramePr>
          <p:nvPr/>
        </p:nvGraphicFramePr>
        <p:xfrm>
          <a:off x="2467610" y="3226118"/>
          <a:ext cx="6129338" cy="404812"/>
        </p:xfrm>
        <a:graphic>
          <a:graphicData uri="http://schemas.openxmlformats.org/presentationml/2006/ole">
            <mc:AlternateContent xmlns:mc="http://schemas.openxmlformats.org/markup-compatibility/2006">
              <mc:Choice xmlns:v="urn:schemas-microsoft-com:vml" Requires="v">
                <p:oleObj spid="_x0000_s25643" r:id="rId7" imgW="6499860" imgH="431800" progId="Equation.3">
                  <p:embed/>
                </p:oleObj>
              </mc:Choice>
              <mc:Fallback>
                <p:oleObj r:id="rId7" imgW="6499860" imgH="431800" progId="Equation.3">
                  <p:embed/>
                  <p:pic>
                    <p:nvPicPr>
                      <p:cNvPr id="0" name="图片 3160"/>
                      <p:cNvPicPr/>
                      <p:nvPr/>
                    </p:nvPicPr>
                    <p:blipFill>
                      <a:blip r:embed="rId8"/>
                      <a:stretch>
                        <a:fillRect/>
                      </a:stretch>
                    </p:blipFill>
                    <p:spPr>
                      <a:xfrm>
                        <a:off x="2467610" y="3226118"/>
                        <a:ext cx="6129338" cy="404812"/>
                      </a:xfrm>
                      <a:prstGeom prst="rect">
                        <a:avLst/>
                      </a:prstGeom>
                      <a:noFill/>
                      <a:ln w="38100">
                        <a:noFill/>
                        <a:miter/>
                      </a:ln>
                    </p:spPr>
                  </p:pic>
                </p:oleObj>
              </mc:Fallback>
            </mc:AlternateContent>
          </a:graphicData>
        </a:graphic>
      </p:graphicFrame>
      <p:graphicFrame>
        <p:nvGraphicFramePr>
          <p:cNvPr id="14342" name="对象 14341"/>
          <p:cNvGraphicFramePr>
            <a:graphicFrameLocks noChangeAspect="1"/>
          </p:cNvGraphicFramePr>
          <p:nvPr/>
        </p:nvGraphicFramePr>
        <p:xfrm>
          <a:off x="2467610" y="3856355"/>
          <a:ext cx="3752850" cy="817563"/>
        </p:xfrm>
        <a:graphic>
          <a:graphicData uri="http://schemas.openxmlformats.org/presentationml/2006/ole">
            <mc:AlternateContent xmlns:mc="http://schemas.openxmlformats.org/markup-compatibility/2006">
              <mc:Choice xmlns:v="urn:schemas-microsoft-com:vml" Requires="v">
                <p:oleObj spid="_x0000_s25644" r:id="rId9" imgW="3848100" imgH="838200" progId="Equation.3">
                  <p:embed/>
                </p:oleObj>
              </mc:Choice>
              <mc:Fallback>
                <p:oleObj r:id="rId9" imgW="3848100" imgH="838200" progId="Equation.3">
                  <p:embed/>
                  <p:pic>
                    <p:nvPicPr>
                      <p:cNvPr id="0" name="图片 3161"/>
                      <p:cNvPicPr/>
                      <p:nvPr/>
                    </p:nvPicPr>
                    <p:blipFill>
                      <a:blip r:embed="rId10"/>
                      <a:stretch>
                        <a:fillRect/>
                      </a:stretch>
                    </p:blipFill>
                    <p:spPr>
                      <a:xfrm>
                        <a:off x="2467610" y="3856355"/>
                        <a:ext cx="3752850" cy="817563"/>
                      </a:xfrm>
                      <a:prstGeom prst="rect">
                        <a:avLst/>
                      </a:prstGeom>
                      <a:noFill/>
                      <a:ln w="38100">
                        <a:noFill/>
                        <a:miter/>
                      </a:ln>
                    </p:spPr>
                  </p:pic>
                </p:oleObj>
              </mc:Fallback>
            </mc:AlternateContent>
          </a:graphicData>
        </a:graphic>
      </p:graphicFrame>
      <p:graphicFrame>
        <p:nvGraphicFramePr>
          <p:cNvPr id="14343" name="对象 14342"/>
          <p:cNvGraphicFramePr>
            <a:graphicFrameLocks noChangeAspect="1"/>
          </p:cNvGraphicFramePr>
          <p:nvPr/>
        </p:nvGraphicFramePr>
        <p:xfrm>
          <a:off x="2467610" y="4885055"/>
          <a:ext cx="4284663" cy="419100"/>
        </p:xfrm>
        <a:graphic>
          <a:graphicData uri="http://schemas.openxmlformats.org/presentationml/2006/ole">
            <mc:AlternateContent xmlns:mc="http://schemas.openxmlformats.org/markup-compatibility/2006">
              <mc:Choice xmlns:v="urn:schemas-microsoft-com:vml" Requires="v">
                <p:oleObj spid="_x0000_s25645" r:id="rId11" imgW="4392295" imgH="431800" progId="Equation.3">
                  <p:embed/>
                </p:oleObj>
              </mc:Choice>
              <mc:Fallback>
                <p:oleObj r:id="rId11" imgW="4392295" imgH="431800" progId="Equation.3">
                  <p:embed/>
                  <p:pic>
                    <p:nvPicPr>
                      <p:cNvPr id="0" name="图片 3163"/>
                      <p:cNvPicPr/>
                      <p:nvPr/>
                    </p:nvPicPr>
                    <p:blipFill>
                      <a:blip r:embed="rId12"/>
                      <a:stretch>
                        <a:fillRect/>
                      </a:stretch>
                    </p:blipFill>
                    <p:spPr>
                      <a:xfrm>
                        <a:off x="2467610" y="4885055"/>
                        <a:ext cx="4284663" cy="419100"/>
                      </a:xfrm>
                      <a:prstGeom prst="rect">
                        <a:avLst/>
                      </a:prstGeom>
                      <a:noFill/>
                      <a:ln w="38100">
                        <a:noFill/>
                        <a:miter/>
                      </a:ln>
                    </p:spPr>
                  </p:pic>
                </p:oleObj>
              </mc:Fallback>
            </mc:AlternateContent>
          </a:graphicData>
        </a:graphic>
      </p:graphicFrame>
      <p:sp>
        <p:nvSpPr>
          <p:cNvPr id="14344" name="矩形标注 14343"/>
          <p:cNvSpPr/>
          <p:nvPr/>
        </p:nvSpPr>
        <p:spPr>
          <a:xfrm>
            <a:off x="7344410" y="4542155"/>
            <a:ext cx="2667000" cy="533400"/>
          </a:xfrm>
          <a:prstGeom prst="wedgeRectCallout">
            <a:avLst>
              <a:gd name="adj1" fmla="val -75713"/>
              <a:gd name="adj2" fmla="val 57144"/>
            </a:avLst>
          </a:prstGeom>
          <a:noFill/>
          <a:ln w="12700" cap="flat" cmpd="sng">
            <a:solidFill>
              <a:schemeClr val="accent2"/>
            </a:solidFill>
            <a:prstDash val="solid"/>
            <a:miter/>
            <a:headEnd type="none" w="med" len="med"/>
            <a:tailEnd type="none" w="med" len="med"/>
          </a:ln>
        </p:spPr>
        <p:txBody>
          <a:bodyPr wrap="none" anchor="ctr"/>
          <a:lstStyle/>
          <a:p>
            <a:r>
              <a:rPr lang="zh-CN" altLang="en-US" b="1">
                <a:solidFill>
                  <a:srgbClr val="FF0000"/>
                </a:solidFill>
              </a:rPr>
              <a:t>拉格朗日中值公式</a:t>
            </a:r>
            <a:endParaRPr lang="zh-CN" altLang="en-US"/>
          </a:p>
        </p:txBody>
      </p:sp>
      <p:sp>
        <p:nvSpPr>
          <p:cNvPr id="14345" name="文本框 14344"/>
          <p:cNvSpPr txBox="1"/>
          <p:nvPr/>
        </p:nvSpPr>
        <p:spPr>
          <a:xfrm>
            <a:off x="2239010" y="5501005"/>
            <a:ext cx="8001000" cy="946150"/>
          </a:xfrm>
          <a:prstGeom prst="rect">
            <a:avLst/>
          </a:prstGeom>
          <a:noFill/>
          <a:ln w="9525">
            <a:noFill/>
          </a:ln>
        </p:spPr>
        <p:txBody>
          <a:bodyPr>
            <a:spAutoFit/>
          </a:bodyPr>
          <a:lstStyle/>
          <a:p>
            <a:pPr algn="l">
              <a:spcBef>
                <a:spcPct val="50000"/>
              </a:spcBef>
            </a:pPr>
            <a:r>
              <a:rPr lang="zh-CN" altLang="en-US" sz="2800" b="1">
                <a:solidFill>
                  <a:schemeClr val="accent2"/>
                </a:solidFill>
                <a:latin typeface="黑体" panose="02010609060101010101" charset="-122"/>
                <a:ea typeface="黑体" panose="02010609060101010101" charset="-122"/>
              </a:rPr>
              <a:t>注意</a:t>
            </a:r>
            <a:r>
              <a:rPr lang="en-US" altLang="zh-CN" sz="2800" b="1">
                <a:solidFill>
                  <a:schemeClr val="accent2"/>
                </a:solidFill>
                <a:latin typeface="黑体" panose="02010609060101010101" charset="-122"/>
                <a:ea typeface="黑体" panose="02010609060101010101" charset="-122"/>
              </a:rPr>
              <a:t>:</a:t>
            </a:r>
            <a:r>
              <a:rPr lang="zh-CN" altLang="en-US" sz="2800" b="1">
                <a:solidFill>
                  <a:schemeClr val="accent2"/>
                </a:solidFill>
              </a:rPr>
              <a:t>拉氏公式精确地表达了函数在一个区间上的增量与函数在这区间内某点处的导数之间的关系</a:t>
            </a:r>
            <a:r>
              <a:rPr lang="en-US" altLang="zh-CN" sz="2800" b="1">
                <a:solidFill>
                  <a:schemeClr val="accent2"/>
                </a:solidFill>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wipe(left)">
                                      <p:cBhvr>
                                        <p:cTn id="7" dur="500"/>
                                        <p:tgtEl>
                                          <p:spTgt spid="143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wipe(left)">
                                      <p:cBhvr>
                                        <p:cTn id="12" dur="500"/>
                                        <p:tgtEl>
                                          <p:spTgt spid="143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341"/>
                                        </p:tgtEl>
                                        <p:attrNameLst>
                                          <p:attrName>style.visibility</p:attrName>
                                        </p:attrNameLst>
                                      </p:cBhvr>
                                      <p:to>
                                        <p:strVal val="visible"/>
                                      </p:to>
                                    </p:set>
                                    <p:animEffect transition="in" filter="wipe(left)">
                                      <p:cBhvr>
                                        <p:cTn id="17" dur="500"/>
                                        <p:tgtEl>
                                          <p:spTgt spid="143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42"/>
                                        </p:tgtEl>
                                        <p:attrNameLst>
                                          <p:attrName>style.visibility</p:attrName>
                                        </p:attrNameLst>
                                      </p:cBhvr>
                                      <p:to>
                                        <p:strVal val="visible"/>
                                      </p:to>
                                    </p:set>
                                    <p:animEffect transition="in" filter="wipe(left)">
                                      <p:cBhvr>
                                        <p:cTn id="22" dur="500"/>
                                        <p:tgtEl>
                                          <p:spTgt spid="1434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343"/>
                                        </p:tgtEl>
                                        <p:attrNameLst>
                                          <p:attrName>style.visibility</p:attrName>
                                        </p:attrNameLst>
                                      </p:cBhvr>
                                      <p:to>
                                        <p:strVal val="visible"/>
                                      </p:to>
                                    </p:set>
                                    <p:animEffect transition="in" filter="wipe(left)">
                                      <p:cBhvr>
                                        <p:cTn id="27" dur="500"/>
                                        <p:tgtEl>
                                          <p:spTgt spid="14343"/>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4344"/>
                                        </p:tgtEl>
                                        <p:attrNameLst>
                                          <p:attrName>style.visibility</p:attrName>
                                        </p:attrNameLst>
                                      </p:cBhvr>
                                      <p:to>
                                        <p:strVal val="visible"/>
                                      </p:to>
                                    </p:set>
                                    <p:animEffect transition="in" filter="wipe(left)">
                                      <p:cBhvr>
                                        <p:cTn id="31" dur="500"/>
                                        <p:tgtEl>
                                          <p:spTgt spid="1434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iterate type="lt">
                                    <p:tmPct val="100000"/>
                                  </p:iterate>
                                  <p:childTnLst>
                                    <p:set>
                                      <p:cBhvr>
                                        <p:cTn id="35" dur="1" fill="hold">
                                          <p:stCondLst>
                                            <p:cond delay="0"/>
                                          </p:stCondLst>
                                        </p:cTn>
                                        <p:tgtEl>
                                          <p:spTgt spid="14345"/>
                                        </p:tgtEl>
                                        <p:attrNameLst>
                                          <p:attrName>style.visibility</p:attrName>
                                        </p:attrNameLst>
                                      </p:cBhvr>
                                      <p:to>
                                        <p:strVal val="visible"/>
                                      </p:to>
                                    </p:set>
                                    <p:animEffect transition="in" filter="wipe(left)">
                                      <p:cBhvr>
                                        <p:cTn id="36" dur="80"/>
                                        <p:tgtEl>
                                          <p:spTgt spid="14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bldLvl="0" animBg="1"/>
      <p:bldP spid="1434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136650"/>
            <a:ext cx="10330815" cy="5320030"/>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微分中值定理</a:t>
            </a:r>
          </a:p>
        </p:txBody>
      </p:sp>
      <p:graphicFrame>
        <p:nvGraphicFramePr>
          <p:cNvPr id="15362" name="对象 15361"/>
          <p:cNvGraphicFramePr>
            <a:graphicFrameLocks noChangeAspect="1"/>
          </p:cNvGraphicFramePr>
          <p:nvPr/>
        </p:nvGraphicFramePr>
        <p:xfrm>
          <a:off x="2788920" y="1136650"/>
          <a:ext cx="6057900" cy="430213"/>
        </p:xfrm>
        <a:graphic>
          <a:graphicData uri="http://schemas.openxmlformats.org/presentationml/2006/ole">
            <mc:AlternateContent xmlns:mc="http://schemas.openxmlformats.org/markup-compatibility/2006">
              <mc:Choice xmlns:v="urn:schemas-microsoft-com:vml" Requires="v">
                <p:oleObj spid="_x0000_s26673" r:id="rId3" imgW="6055360" imgH="431800" progId="Equation.3">
                  <p:embed/>
                </p:oleObj>
              </mc:Choice>
              <mc:Fallback>
                <p:oleObj r:id="rId3" imgW="6055360" imgH="431800" progId="Equation.3">
                  <p:embed/>
                  <p:pic>
                    <p:nvPicPr>
                      <p:cNvPr id="0" name="图片 3219"/>
                      <p:cNvPicPr/>
                      <p:nvPr/>
                    </p:nvPicPr>
                    <p:blipFill>
                      <a:blip r:embed="rId4"/>
                      <a:stretch>
                        <a:fillRect/>
                      </a:stretch>
                    </p:blipFill>
                    <p:spPr>
                      <a:xfrm>
                        <a:off x="2788920" y="1136650"/>
                        <a:ext cx="6057900" cy="430213"/>
                      </a:xfrm>
                      <a:prstGeom prst="rect">
                        <a:avLst/>
                      </a:prstGeom>
                      <a:noFill/>
                      <a:ln w="38100">
                        <a:noFill/>
                        <a:miter/>
                      </a:ln>
                    </p:spPr>
                  </p:pic>
                </p:oleObj>
              </mc:Fallback>
            </mc:AlternateContent>
          </a:graphicData>
        </a:graphic>
      </p:graphicFrame>
      <p:graphicFrame>
        <p:nvGraphicFramePr>
          <p:cNvPr id="15363" name="对象 15362"/>
          <p:cNvGraphicFramePr>
            <a:graphicFrameLocks noChangeAspect="1"/>
          </p:cNvGraphicFramePr>
          <p:nvPr/>
        </p:nvGraphicFramePr>
        <p:xfrm>
          <a:off x="1962468" y="2292668"/>
          <a:ext cx="7710487" cy="430212"/>
        </p:xfrm>
        <a:graphic>
          <a:graphicData uri="http://schemas.openxmlformats.org/presentationml/2006/ole">
            <mc:AlternateContent xmlns:mc="http://schemas.openxmlformats.org/markup-compatibility/2006">
              <mc:Choice xmlns:v="urn:schemas-microsoft-com:vml" Requires="v">
                <p:oleObj spid="_x0000_s26674" r:id="rId5" imgW="7705725" imgH="431800" progId="Equation.3">
                  <p:embed/>
                </p:oleObj>
              </mc:Choice>
              <mc:Fallback>
                <p:oleObj r:id="rId5" imgW="7705725" imgH="431800" progId="Equation.3">
                  <p:embed/>
                  <p:pic>
                    <p:nvPicPr>
                      <p:cNvPr id="0" name="图片 3220"/>
                      <p:cNvPicPr/>
                      <p:nvPr/>
                    </p:nvPicPr>
                    <p:blipFill>
                      <a:blip r:embed="rId6"/>
                      <a:stretch>
                        <a:fillRect/>
                      </a:stretch>
                    </p:blipFill>
                    <p:spPr>
                      <a:xfrm>
                        <a:off x="1962468" y="2292668"/>
                        <a:ext cx="7710487" cy="430212"/>
                      </a:xfrm>
                      <a:prstGeom prst="rect">
                        <a:avLst/>
                      </a:prstGeom>
                      <a:noFill/>
                      <a:ln w="38100">
                        <a:noFill/>
                        <a:miter/>
                      </a:ln>
                    </p:spPr>
                  </p:pic>
                </p:oleObj>
              </mc:Fallback>
            </mc:AlternateContent>
          </a:graphicData>
        </a:graphic>
      </p:graphicFrame>
      <p:graphicFrame>
        <p:nvGraphicFramePr>
          <p:cNvPr id="15364" name="对象 15363"/>
          <p:cNvGraphicFramePr>
            <a:graphicFrameLocks noChangeAspect="1"/>
          </p:cNvGraphicFramePr>
          <p:nvPr/>
        </p:nvGraphicFramePr>
        <p:xfrm>
          <a:off x="2281555" y="1656080"/>
          <a:ext cx="3797300" cy="457200"/>
        </p:xfrm>
        <a:graphic>
          <a:graphicData uri="http://schemas.openxmlformats.org/presentationml/2006/ole">
            <mc:AlternateContent xmlns:mc="http://schemas.openxmlformats.org/markup-compatibility/2006">
              <mc:Choice xmlns:v="urn:schemas-microsoft-com:vml" Requires="v">
                <p:oleObj spid="_x0000_s26675" r:id="rId7" imgW="3797300" imgH="457200" progId="Equation.3">
                  <p:embed/>
                </p:oleObj>
              </mc:Choice>
              <mc:Fallback>
                <p:oleObj r:id="rId7" imgW="3797300" imgH="457200" progId="Equation.3">
                  <p:embed/>
                  <p:pic>
                    <p:nvPicPr>
                      <p:cNvPr id="0" name="图片 3221"/>
                      <p:cNvPicPr/>
                      <p:nvPr/>
                    </p:nvPicPr>
                    <p:blipFill>
                      <a:blip r:embed="rId8"/>
                      <a:stretch>
                        <a:fillRect/>
                      </a:stretch>
                    </p:blipFill>
                    <p:spPr>
                      <a:xfrm>
                        <a:off x="2281555" y="1656080"/>
                        <a:ext cx="3797300" cy="457200"/>
                      </a:xfrm>
                      <a:prstGeom prst="rect">
                        <a:avLst/>
                      </a:prstGeom>
                      <a:noFill/>
                      <a:ln w="38100">
                        <a:noFill/>
                        <a:miter/>
                      </a:ln>
                    </p:spPr>
                  </p:pic>
                </p:oleObj>
              </mc:Fallback>
            </mc:AlternateContent>
          </a:graphicData>
        </a:graphic>
      </p:graphicFrame>
      <p:graphicFrame>
        <p:nvGraphicFramePr>
          <p:cNvPr id="15365" name="对象 15364"/>
          <p:cNvGraphicFramePr>
            <a:graphicFrameLocks noChangeAspect="1"/>
          </p:cNvGraphicFramePr>
          <p:nvPr/>
        </p:nvGraphicFramePr>
        <p:xfrm>
          <a:off x="2052955" y="2875280"/>
          <a:ext cx="6719888" cy="442913"/>
        </p:xfrm>
        <a:graphic>
          <a:graphicData uri="http://schemas.openxmlformats.org/presentationml/2006/ole">
            <mc:AlternateContent xmlns:mc="http://schemas.openxmlformats.org/markup-compatibility/2006">
              <mc:Choice xmlns:v="urn:schemas-microsoft-com:vml" Requires="v">
                <p:oleObj spid="_x0000_s26676" r:id="rId9" imgW="6715125" imgH="444500" progId="Equation.3">
                  <p:embed/>
                </p:oleObj>
              </mc:Choice>
              <mc:Fallback>
                <p:oleObj r:id="rId9" imgW="6715125" imgH="444500" progId="Equation.3">
                  <p:embed/>
                  <p:pic>
                    <p:nvPicPr>
                      <p:cNvPr id="0" name="图片 3223"/>
                      <p:cNvPicPr/>
                      <p:nvPr/>
                    </p:nvPicPr>
                    <p:blipFill>
                      <a:blip r:embed="rId10"/>
                      <a:stretch>
                        <a:fillRect/>
                      </a:stretch>
                    </p:blipFill>
                    <p:spPr>
                      <a:xfrm>
                        <a:off x="2052955" y="2875280"/>
                        <a:ext cx="6719888" cy="442913"/>
                      </a:xfrm>
                      <a:prstGeom prst="rect">
                        <a:avLst/>
                      </a:prstGeom>
                      <a:noFill/>
                      <a:ln w="38100">
                        <a:noFill/>
                        <a:miter/>
                      </a:ln>
                    </p:spPr>
                  </p:pic>
                </p:oleObj>
              </mc:Fallback>
            </mc:AlternateContent>
          </a:graphicData>
        </a:graphic>
      </p:graphicFrame>
      <p:grpSp>
        <p:nvGrpSpPr>
          <p:cNvPr id="15366" name="组合 15365"/>
          <p:cNvGrpSpPr/>
          <p:nvPr/>
        </p:nvGrpSpPr>
        <p:grpSpPr>
          <a:xfrm>
            <a:off x="6243955" y="3408680"/>
            <a:ext cx="3581400" cy="533400"/>
            <a:chOff x="0" y="0"/>
            <a:chExt cx="2256" cy="336"/>
          </a:xfrm>
        </p:grpSpPr>
        <p:sp>
          <p:nvSpPr>
            <p:cNvPr id="15367" name="矩形标注 15366"/>
            <p:cNvSpPr/>
            <p:nvPr/>
          </p:nvSpPr>
          <p:spPr>
            <a:xfrm>
              <a:off x="0" y="0"/>
              <a:ext cx="2256" cy="336"/>
            </a:xfrm>
            <a:prstGeom prst="wedgeRectCallout">
              <a:avLst>
                <a:gd name="adj1" fmla="val -65958"/>
                <a:gd name="adj2" fmla="val -55653"/>
              </a:avLst>
            </a:prstGeom>
            <a:noFill/>
            <a:ln w="12700" cap="flat" cmpd="sng">
              <a:solidFill>
                <a:schemeClr val="accent2"/>
              </a:solidFill>
              <a:prstDash val="solid"/>
              <a:miter/>
              <a:headEnd type="none" w="med" len="med"/>
              <a:tailEnd type="none" w="med" len="med"/>
            </a:ln>
          </p:spPr>
          <p:txBody>
            <a:bodyPr wrap="none" anchor="ctr"/>
            <a:lstStyle/>
            <a:p>
              <a:endParaRPr/>
            </a:p>
          </p:txBody>
        </p:sp>
        <p:graphicFrame>
          <p:nvGraphicFramePr>
            <p:cNvPr id="15368" name="对象 15367"/>
            <p:cNvGraphicFramePr>
              <a:graphicFrameLocks noChangeAspect="1"/>
            </p:cNvGraphicFramePr>
            <p:nvPr/>
          </p:nvGraphicFramePr>
          <p:xfrm>
            <a:off x="88" y="48"/>
            <a:ext cx="2120" cy="279"/>
          </p:xfrm>
          <a:graphic>
            <a:graphicData uri="http://schemas.openxmlformats.org/presentationml/2006/ole">
              <mc:AlternateContent xmlns:mc="http://schemas.openxmlformats.org/markup-compatibility/2006">
                <mc:Choice xmlns:v="urn:schemas-microsoft-com:vml" Requires="v">
                  <p:oleObj spid="_x0000_s26677" r:id="rId11" imgW="3364230" imgH="444500" progId="Equation.3">
                    <p:embed/>
                  </p:oleObj>
                </mc:Choice>
                <mc:Fallback>
                  <p:oleObj r:id="rId11" imgW="3364230" imgH="444500" progId="Equation.3">
                    <p:embed/>
                    <p:pic>
                      <p:nvPicPr>
                        <p:cNvPr id="0" name="图片 3222"/>
                        <p:cNvPicPr/>
                        <p:nvPr/>
                      </p:nvPicPr>
                      <p:blipFill>
                        <a:blip r:embed="rId12"/>
                        <a:stretch>
                          <a:fillRect/>
                        </a:stretch>
                      </p:blipFill>
                      <p:spPr>
                        <a:xfrm>
                          <a:off x="88" y="48"/>
                          <a:ext cx="2120" cy="279"/>
                        </a:xfrm>
                        <a:prstGeom prst="rect">
                          <a:avLst/>
                        </a:prstGeom>
                        <a:noFill/>
                        <a:ln w="38100">
                          <a:noFill/>
                          <a:miter/>
                        </a:ln>
                      </p:spPr>
                    </p:pic>
                  </p:oleObj>
                </mc:Fallback>
              </mc:AlternateContent>
            </a:graphicData>
          </a:graphic>
        </p:graphicFrame>
      </p:grpSp>
      <p:sp>
        <p:nvSpPr>
          <p:cNvPr id="15369" name="直接连接符 15368"/>
          <p:cNvSpPr/>
          <p:nvPr/>
        </p:nvSpPr>
        <p:spPr>
          <a:xfrm>
            <a:off x="3500755" y="3332480"/>
            <a:ext cx="5181600" cy="0"/>
          </a:xfrm>
          <a:prstGeom prst="line">
            <a:avLst/>
          </a:prstGeom>
          <a:ln w="19050" cap="flat" cmpd="sng">
            <a:solidFill>
              <a:srgbClr val="FF0000"/>
            </a:solidFill>
            <a:prstDash val="solid"/>
            <a:headEnd type="none" w="med" len="med"/>
            <a:tailEnd type="none" w="med" len="med"/>
          </a:ln>
        </p:spPr>
      </p:sp>
      <p:sp>
        <p:nvSpPr>
          <p:cNvPr id="15370" name="文本框 15369"/>
          <p:cNvSpPr txBox="1"/>
          <p:nvPr/>
        </p:nvSpPr>
        <p:spPr>
          <a:xfrm>
            <a:off x="1900555" y="4718368"/>
            <a:ext cx="7543800" cy="519112"/>
          </a:xfrm>
          <a:prstGeom prst="rect">
            <a:avLst/>
          </a:prstGeom>
          <a:noFill/>
          <a:ln w="9525">
            <a:noFill/>
          </a:ln>
        </p:spPr>
        <p:txBody>
          <a:bodyPr>
            <a:spAutoFit/>
          </a:bodyPr>
          <a:lstStyle/>
          <a:p>
            <a:pPr algn="l">
              <a:spcBef>
                <a:spcPct val="50000"/>
              </a:spcBef>
            </a:pPr>
            <a:r>
              <a:rPr lang="zh-CN" altLang="en-US" sz="2800" b="1"/>
              <a:t>拉格朗日中值定理又称</a:t>
            </a:r>
            <a:r>
              <a:rPr lang="zh-CN" altLang="en-US" sz="2800" b="1">
                <a:solidFill>
                  <a:schemeClr val="accent2"/>
                </a:solidFill>
                <a:ea typeface="黑体" panose="02010609060101010101" charset="-122"/>
              </a:rPr>
              <a:t>有限增量定理</a:t>
            </a:r>
            <a:r>
              <a:rPr lang="en-US" altLang="zh-CN" sz="2800" b="1">
                <a:solidFill>
                  <a:schemeClr val="accent2"/>
                </a:solidFill>
              </a:rPr>
              <a:t>.</a:t>
            </a:r>
            <a:endParaRPr lang="en-US" altLang="zh-CN" sz="2800" b="1"/>
          </a:p>
        </p:txBody>
      </p:sp>
      <p:sp>
        <p:nvSpPr>
          <p:cNvPr id="15371" name="文本框 15370"/>
          <p:cNvSpPr txBox="1"/>
          <p:nvPr/>
        </p:nvSpPr>
        <p:spPr>
          <a:xfrm>
            <a:off x="1900555" y="3956368"/>
            <a:ext cx="7543800" cy="519112"/>
          </a:xfrm>
          <a:prstGeom prst="rect">
            <a:avLst/>
          </a:prstGeom>
          <a:noFill/>
          <a:ln w="9525">
            <a:noFill/>
          </a:ln>
        </p:spPr>
        <p:txBody>
          <a:bodyPr>
            <a:spAutoFit/>
          </a:bodyPr>
          <a:lstStyle/>
          <a:p>
            <a:pPr algn="l">
              <a:spcBef>
                <a:spcPct val="50000"/>
              </a:spcBef>
            </a:pPr>
            <a:r>
              <a:rPr lang="zh-CN" altLang="en-US" sz="2800" b="1"/>
              <a:t>拉格朗日中值公式又称</a:t>
            </a:r>
            <a:r>
              <a:rPr lang="zh-CN" altLang="en-US" sz="2800" b="1">
                <a:solidFill>
                  <a:schemeClr val="accent2"/>
                </a:solidFill>
                <a:ea typeface="黑体" panose="02010609060101010101" charset="-122"/>
              </a:rPr>
              <a:t>有限增量公式</a:t>
            </a:r>
            <a:r>
              <a:rPr lang="en-US" altLang="zh-CN" sz="2800" b="1"/>
              <a:t>.</a:t>
            </a:r>
          </a:p>
        </p:txBody>
      </p:sp>
      <p:sp>
        <p:nvSpPr>
          <p:cNvPr id="15372" name="矩形标注 15371"/>
          <p:cNvSpPr/>
          <p:nvPr/>
        </p:nvSpPr>
        <p:spPr>
          <a:xfrm>
            <a:off x="7844155" y="4170680"/>
            <a:ext cx="2209800" cy="533400"/>
          </a:xfrm>
          <a:prstGeom prst="wedgeRectCallout">
            <a:avLst>
              <a:gd name="adj1" fmla="val -57829"/>
              <a:gd name="adj2" fmla="val 83630"/>
            </a:avLst>
          </a:prstGeom>
          <a:noFill/>
          <a:ln w="12700" cap="flat" cmpd="sng">
            <a:solidFill>
              <a:schemeClr val="accent2"/>
            </a:solidFill>
            <a:prstDash val="solid"/>
            <a:miter/>
            <a:headEnd type="none" w="med" len="med"/>
            <a:tailEnd type="none" w="med" len="med"/>
          </a:ln>
        </p:spPr>
        <p:txBody>
          <a:bodyPr wrap="none" anchor="ctr"/>
          <a:lstStyle/>
          <a:p>
            <a:r>
              <a:rPr lang="zh-CN" altLang="en-US" sz="2800" b="1">
                <a:solidFill>
                  <a:srgbClr val="FF0000"/>
                </a:solidFill>
              </a:rPr>
              <a:t>微分中值定理</a:t>
            </a:r>
          </a:p>
        </p:txBody>
      </p:sp>
      <p:sp>
        <p:nvSpPr>
          <p:cNvPr id="15373" name="文本框 15372"/>
          <p:cNvSpPr txBox="1"/>
          <p:nvPr/>
        </p:nvSpPr>
        <p:spPr>
          <a:xfrm>
            <a:off x="1976755" y="5402580"/>
            <a:ext cx="1600200" cy="519113"/>
          </a:xfrm>
          <a:prstGeom prst="rect">
            <a:avLst/>
          </a:prstGeom>
          <a:noFill/>
          <a:ln w="9525">
            <a:noFill/>
          </a:ln>
        </p:spPr>
        <p:txBody>
          <a:bodyPr>
            <a:spAutoFit/>
          </a:bodyPr>
          <a:lstStyle/>
          <a:p>
            <a:pPr algn="l">
              <a:spcBef>
                <a:spcPct val="50000"/>
              </a:spcBef>
            </a:pPr>
            <a:r>
              <a:rPr lang="zh-CN" altLang="en-US" sz="2800" b="1">
                <a:ea typeface="黑体" panose="02010609060101010101" charset="-122"/>
              </a:rPr>
              <a:t>推论</a:t>
            </a:r>
          </a:p>
        </p:txBody>
      </p:sp>
      <p:graphicFrame>
        <p:nvGraphicFramePr>
          <p:cNvPr id="15374" name="对象 15373"/>
          <p:cNvGraphicFramePr>
            <a:graphicFrameLocks noChangeAspect="1"/>
          </p:cNvGraphicFramePr>
          <p:nvPr>
            <p:extLst>
              <p:ext uri="{D42A27DB-BD31-4B8C-83A1-F6EECF244321}">
                <p14:modId xmlns:p14="http://schemas.microsoft.com/office/powerpoint/2010/main" val="118358365"/>
              </p:ext>
            </p:extLst>
          </p:nvPr>
        </p:nvGraphicFramePr>
        <p:xfrm>
          <a:off x="2367158" y="5480368"/>
          <a:ext cx="6766993" cy="820298"/>
        </p:xfrm>
        <a:graphic>
          <a:graphicData uri="http://schemas.openxmlformats.org/presentationml/2006/ole">
            <mc:AlternateContent xmlns:mc="http://schemas.openxmlformats.org/markup-compatibility/2006">
              <mc:Choice xmlns:v="urn:schemas-microsoft-com:vml" Requires="v">
                <p:oleObj spid="_x0000_s26678" name="公式" r:id="rId13" imgW="3568680" imgH="431640" progId="Equation.3">
                  <p:embed/>
                </p:oleObj>
              </mc:Choice>
              <mc:Fallback>
                <p:oleObj name="公式" r:id="rId13" imgW="3568680" imgH="431640" progId="Equation.3">
                  <p:embed/>
                  <p:pic>
                    <p:nvPicPr>
                      <p:cNvPr id="0" name="图片 3241"/>
                      <p:cNvPicPr/>
                      <p:nvPr/>
                    </p:nvPicPr>
                    <p:blipFill>
                      <a:blip r:embed="rId14"/>
                      <a:stretch>
                        <a:fillRect/>
                      </a:stretch>
                    </p:blipFill>
                    <p:spPr>
                      <a:xfrm>
                        <a:off x="2367158" y="5480368"/>
                        <a:ext cx="6766993" cy="820298"/>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wipe(left)">
                                      <p:cBhvr>
                                        <p:cTn id="7" dur="500"/>
                                        <p:tgtEl>
                                          <p:spTgt spid="153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wipe(left)">
                                      <p:cBhvr>
                                        <p:cTn id="12" dur="500"/>
                                        <p:tgtEl>
                                          <p:spTgt spid="153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365"/>
                                        </p:tgtEl>
                                        <p:attrNameLst>
                                          <p:attrName>style.visibility</p:attrName>
                                        </p:attrNameLst>
                                      </p:cBhvr>
                                      <p:to>
                                        <p:strVal val="visible"/>
                                      </p:to>
                                    </p:set>
                                    <p:animEffect transition="in" filter="wipe(left)">
                                      <p:cBhvr>
                                        <p:cTn id="17" dur="500"/>
                                        <p:tgtEl>
                                          <p:spTgt spid="15365"/>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5369"/>
                                        </p:tgtEl>
                                        <p:attrNameLst>
                                          <p:attrName>style.visibility</p:attrName>
                                        </p:attrNameLst>
                                      </p:cBhvr>
                                      <p:to>
                                        <p:strVal val="visible"/>
                                      </p:to>
                                    </p:set>
                                    <p:animEffect transition="in" filter="wipe(left)">
                                      <p:cBhvr>
                                        <p:cTn id="21" dur="500"/>
                                        <p:tgtEl>
                                          <p:spTgt spid="15369"/>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5366"/>
                                        </p:tgtEl>
                                        <p:attrNameLst>
                                          <p:attrName>style.visibility</p:attrName>
                                        </p:attrNameLst>
                                      </p:cBhvr>
                                      <p:to>
                                        <p:strVal val="visible"/>
                                      </p:to>
                                    </p:set>
                                    <p:animEffect transition="in" filter="wipe(left)">
                                      <p:cBhvr>
                                        <p:cTn id="25" dur="500"/>
                                        <p:tgtEl>
                                          <p:spTgt spid="1536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iterate type="lt">
                                    <p:tmPct val="100000"/>
                                  </p:iterate>
                                  <p:childTnLst>
                                    <p:set>
                                      <p:cBhvr>
                                        <p:cTn id="29" dur="1" fill="hold">
                                          <p:stCondLst>
                                            <p:cond delay="0"/>
                                          </p:stCondLst>
                                        </p:cTn>
                                        <p:tgtEl>
                                          <p:spTgt spid="15371"/>
                                        </p:tgtEl>
                                        <p:attrNameLst>
                                          <p:attrName>style.visibility</p:attrName>
                                        </p:attrNameLst>
                                      </p:cBhvr>
                                      <p:to>
                                        <p:strVal val="visible"/>
                                      </p:to>
                                    </p:set>
                                    <p:animEffect transition="in" filter="wipe(left)">
                                      <p:cBhvr>
                                        <p:cTn id="30" dur="80"/>
                                        <p:tgtEl>
                                          <p:spTgt spid="1537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iterate type="lt">
                                    <p:tmPct val="100000"/>
                                  </p:iterate>
                                  <p:childTnLst>
                                    <p:set>
                                      <p:cBhvr>
                                        <p:cTn id="34" dur="1" fill="hold">
                                          <p:stCondLst>
                                            <p:cond delay="0"/>
                                          </p:stCondLst>
                                        </p:cTn>
                                        <p:tgtEl>
                                          <p:spTgt spid="15370"/>
                                        </p:tgtEl>
                                        <p:attrNameLst>
                                          <p:attrName>style.visibility</p:attrName>
                                        </p:attrNameLst>
                                      </p:cBhvr>
                                      <p:to>
                                        <p:strVal val="visible"/>
                                      </p:to>
                                    </p:set>
                                    <p:animEffect transition="in" filter="wipe(left)">
                                      <p:cBhvr>
                                        <p:cTn id="35" dur="80"/>
                                        <p:tgtEl>
                                          <p:spTgt spid="15370"/>
                                        </p:tgtEl>
                                      </p:cBhvr>
                                    </p:animEffect>
                                  </p:childTnLst>
                                </p:cTn>
                              </p:par>
                            </p:childTnLst>
                          </p:cTn>
                        </p:par>
                        <p:par>
                          <p:cTn id="36" fill="hold">
                            <p:stCondLst>
                              <p:cond delay="1360"/>
                            </p:stCondLst>
                            <p:childTnLst>
                              <p:par>
                                <p:cTn id="37" presetID="22" presetClass="entr" presetSubtype="8" fill="hold" grpId="0" nodeType="afterEffect">
                                  <p:stCondLst>
                                    <p:cond delay="0"/>
                                  </p:stCondLst>
                                  <p:childTnLst>
                                    <p:set>
                                      <p:cBhvr>
                                        <p:cTn id="38" dur="1" fill="hold">
                                          <p:stCondLst>
                                            <p:cond delay="0"/>
                                          </p:stCondLst>
                                        </p:cTn>
                                        <p:tgtEl>
                                          <p:spTgt spid="15372"/>
                                        </p:tgtEl>
                                        <p:attrNameLst>
                                          <p:attrName>style.visibility</p:attrName>
                                        </p:attrNameLst>
                                      </p:cBhvr>
                                      <p:to>
                                        <p:strVal val="visible"/>
                                      </p:to>
                                    </p:set>
                                    <p:animEffect transition="in" filter="wipe(left)">
                                      <p:cBhvr>
                                        <p:cTn id="39" dur="500"/>
                                        <p:tgtEl>
                                          <p:spTgt spid="1537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5373"/>
                                        </p:tgtEl>
                                        <p:attrNameLst>
                                          <p:attrName>style.visibility</p:attrName>
                                        </p:attrNameLst>
                                      </p:cBhvr>
                                      <p:to>
                                        <p:strVal val="visible"/>
                                      </p:to>
                                    </p:set>
                                    <p:animEffect transition="in" filter="wipe(left)">
                                      <p:cBhvr>
                                        <p:cTn id="44" dur="500"/>
                                        <p:tgtEl>
                                          <p:spTgt spid="15373"/>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15374"/>
                                        </p:tgtEl>
                                        <p:attrNameLst>
                                          <p:attrName>style.visibility</p:attrName>
                                        </p:attrNameLst>
                                      </p:cBhvr>
                                      <p:to>
                                        <p:strVal val="visible"/>
                                      </p:to>
                                    </p:set>
                                    <p:animEffect transition="in" filter="wipe(left)">
                                      <p:cBhvr>
                                        <p:cTn id="48" dur="500"/>
                                        <p:tgtEl>
                                          <p:spTgt spid="15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0" grpId="0" animBg="1"/>
      <p:bldP spid="15371" grpId="0" animBg="1"/>
      <p:bldP spid="15372" grpId="0" bldLvl="0" animBg="1"/>
      <p:bldP spid="1537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82040"/>
            <a:ext cx="10330815" cy="531939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微分中值定理</a:t>
            </a:r>
          </a:p>
        </p:txBody>
      </p:sp>
      <p:sp>
        <p:nvSpPr>
          <p:cNvPr id="16385" name="文本框 16385"/>
          <p:cNvSpPr txBox="1"/>
          <p:nvPr/>
        </p:nvSpPr>
        <p:spPr>
          <a:xfrm>
            <a:off x="2412048" y="1210628"/>
            <a:ext cx="1066800" cy="519112"/>
          </a:xfrm>
          <a:prstGeom prst="rect">
            <a:avLst/>
          </a:prstGeom>
          <a:noFill/>
          <a:ln w="9525">
            <a:noFill/>
          </a:ln>
        </p:spPr>
        <p:txBody>
          <a:bodyPr anchor="t">
            <a:spAutoFit/>
          </a:bodyPr>
          <a:lstStyle/>
          <a:p>
            <a:pPr>
              <a:spcBef>
                <a:spcPct val="50000"/>
              </a:spcBef>
            </a:pPr>
            <a:r>
              <a:rPr lang="zh-CN" altLang="en-US" sz="2800" b="1" dirty="0">
                <a:latin typeface="黑体" panose="02010609060101010101" charset="-122"/>
                <a:ea typeface="黑体" panose="02010609060101010101" charset="-122"/>
              </a:rPr>
              <a:t>例2</a:t>
            </a:r>
            <a:endParaRPr lang="zh-CN" altLang="en-US" sz="2800" b="1" dirty="0">
              <a:latin typeface="Times New Roman" panose="02020603050405020304" pitchFamily="18" charset="0"/>
              <a:ea typeface="宋体" panose="02010600030101010101" pitchFamily="2" charset="-122"/>
            </a:endParaRPr>
          </a:p>
        </p:txBody>
      </p:sp>
      <p:graphicFrame>
        <p:nvGraphicFramePr>
          <p:cNvPr id="16386" name="对象 16386"/>
          <p:cNvGraphicFramePr>
            <a:graphicFrameLocks noChangeAspect="1"/>
          </p:cNvGraphicFramePr>
          <p:nvPr/>
        </p:nvGraphicFramePr>
        <p:xfrm>
          <a:off x="3415348" y="1082040"/>
          <a:ext cx="5995987" cy="838200"/>
        </p:xfrm>
        <a:graphic>
          <a:graphicData uri="http://schemas.openxmlformats.org/presentationml/2006/ole">
            <mc:AlternateContent xmlns:mc="http://schemas.openxmlformats.org/markup-compatibility/2006">
              <mc:Choice xmlns:v="urn:schemas-microsoft-com:vml" Requires="v">
                <p:oleObj spid="_x0000_s27729" r:id="rId3" imgW="5994400" imgH="838200" progId="Equation.3">
                  <p:embed/>
                </p:oleObj>
              </mc:Choice>
              <mc:Fallback>
                <p:oleObj r:id="rId3" imgW="5994400" imgH="838200" progId="Equation.3">
                  <p:embed/>
                  <p:pic>
                    <p:nvPicPr>
                      <p:cNvPr id="0" name="图片 3207"/>
                      <p:cNvPicPr/>
                      <p:nvPr/>
                    </p:nvPicPr>
                    <p:blipFill>
                      <a:blip r:embed="rId4"/>
                      <a:stretch>
                        <a:fillRect/>
                      </a:stretch>
                    </p:blipFill>
                    <p:spPr>
                      <a:xfrm>
                        <a:off x="3415348" y="1082040"/>
                        <a:ext cx="5995987" cy="838200"/>
                      </a:xfrm>
                      <a:prstGeom prst="rect">
                        <a:avLst/>
                      </a:prstGeom>
                      <a:noFill/>
                      <a:ln w="38100">
                        <a:noFill/>
                        <a:miter/>
                      </a:ln>
                    </p:spPr>
                  </p:pic>
                </p:oleObj>
              </mc:Fallback>
            </mc:AlternateContent>
          </a:graphicData>
        </a:graphic>
      </p:graphicFrame>
      <p:sp>
        <p:nvSpPr>
          <p:cNvPr id="16388" name="文本框 16387"/>
          <p:cNvSpPr txBox="1"/>
          <p:nvPr/>
        </p:nvSpPr>
        <p:spPr>
          <a:xfrm>
            <a:off x="2424748" y="1996440"/>
            <a:ext cx="9144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证</a:t>
            </a:r>
            <a:endParaRPr lang="zh-CN" altLang="en-US" sz="2800" b="1">
              <a:latin typeface="Times New Roman" panose="02020603050405020304" pitchFamily="18" charset="0"/>
              <a:ea typeface="宋体" panose="02010600030101010101" pitchFamily="2" charset="-122"/>
            </a:endParaRPr>
          </a:p>
        </p:txBody>
      </p:sp>
      <p:graphicFrame>
        <p:nvGraphicFramePr>
          <p:cNvPr id="16389" name="对象 16388"/>
          <p:cNvGraphicFramePr>
            <a:graphicFrameLocks noChangeAspect="1"/>
          </p:cNvGraphicFramePr>
          <p:nvPr/>
        </p:nvGraphicFramePr>
        <p:xfrm>
          <a:off x="3186748" y="2117090"/>
          <a:ext cx="5867400" cy="412750"/>
        </p:xfrm>
        <a:graphic>
          <a:graphicData uri="http://schemas.openxmlformats.org/presentationml/2006/ole">
            <mc:AlternateContent xmlns:mc="http://schemas.openxmlformats.org/markup-compatibility/2006">
              <mc:Choice xmlns:v="urn:schemas-microsoft-com:vml" Requires="v">
                <p:oleObj spid="_x0000_s27730" r:id="rId5" imgW="6118860" imgH="431800" progId="Equation.3">
                  <p:embed/>
                </p:oleObj>
              </mc:Choice>
              <mc:Fallback>
                <p:oleObj r:id="rId5" imgW="6118860" imgH="431800" progId="Equation.3">
                  <p:embed/>
                  <p:pic>
                    <p:nvPicPr>
                      <p:cNvPr id="0" name="图片 3206"/>
                      <p:cNvPicPr/>
                      <p:nvPr/>
                    </p:nvPicPr>
                    <p:blipFill>
                      <a:blip r:embed="rId6"/>
                      <a:stretch>
                        <a:fillRect/>
                      </a:stretch>
                    </p:blipFill>
                    <p:spPr>
                      <a:xfrm>
                        <a:off x="3186748" y="2117090"/>
                        <a:ext cx="5867400" cy="412750"/>
                      </a:xfrm>
                      <a:prstGeom prst="rect">
                        <a:avLst/>
                      </a:prstGeom>
                      <a:noFill/>
                      <a:ln w="38100">
                        <a:noFill/>
                        <a:miter/>
                      </a:ln>
                    </p:spPr>
                  </p:pic>
                </p:oleObj>
              </mc:Fallback>
            </mc:AlternateContent>
          </a:graphicData>
        </a:graphic>
      </p:graphicFrame>
      <p:graphicFrame>
        <p:nvGraphicFramePr>
          <p:cNvPr id="16390" name="对象 16389"/>
          <p:cNvGraphicFramePr>
            <a:graphicFrameLocks noChangeAspect="1"/>
          </p:cNvGraphicFramePr>
          <p:nvPr/>
        </p:nvGraphicFramePr>
        <p:xfrm>
          <a:off x="2500948" y="2682240"/>
          <a:ext cx="4478337" cy="852488"/>
        </p:xfrm>
        <a:graphic>
          <a:graphicData uri="http://schemas.openxmlformats.org/presentationml/2006/ole">
            <mc:AlternateContent xmlns:mc="http://schemas.openxmlformats.org/markup-compatibility/2006">
              <mc:Choice xmlns:v="urn:schemas-microsoft-com:vml" Requires="v">
                <p:oleObj spid="_x0000_s27731" r:id="rId7" imgW="4673600" imgH="889000" progId="Equation.3">
                  <p:embed/>
                </p:oleObj>
              </mc:Choice>
              <mc:Fallback>
                <p:oleObj r:id="rId7" imgW="4673600" imgH="889000" progId="Equation.3">
                  <p:embed/>
                  <p:pic>
                    <p:nvPicPr>
                      <p:cNvPr id="0" name="图片 3211"/>
                      <p:cNvPicPr/>
                      <p:nvPr/>
                    </p:nvPicPr>
                    <p:blipFill>
                      <a:blip r:embed="rId8"/>
                      <a:stretch>
                        <a:fillRect/>
                      </a:stretch>
                    </p:blipFill>
                    <p:spPr>
                      <a:xfrm>
                        <a:off x="2500948" y="2682240"/>
                        <a:ext cx="4478337" cy="852488"/>
                      </a:xfrm>
                      <a:prstGeom prst="rect">
                        <a:avLst/>
                      </a:prstGeom>
                      <a:noFill/>
                      <a:ln w="38100">
                        <a:noFill/>
                        <a:miter/>
                      </a:ln>
                    </p:spPr>
                  </p:pic>
                </p:oleObj>
              </mc:Fallback>
            </mc:AlternateContent>
          </a:graphicData>
        </a:graphic>
      </p:graphicFrame>
      <p:graphicFrame>
        <p:nvGraphicFramePr>
          <p:cNvPr id="16391" name="对象 16390"/>
          <p:cNvGraphicFramePr>
            <a:graphicFrameLocks noChangeAspect="1"/>
          </p:cNvGraphicFramePr>
          <p:nvPr/>
        </p:nvGraphicFramePr>
        <p:xfrm>
          <a:off x="7072948" y="2948940"/>
          <a:ext cx="547687" cy="303213"/>
        </p:xfrm>
        <a:graphic>
          <a:graphicData uri="http://schemas.openxmlformats.org/presentationml/2006/ole">
            <mc:AlternateContent xmlns:mc="http://schemas.openxmlformats.org/markup-compatibility/2006">
              <mc:Choice xmlns:v="urn:schemas-microsoft-com:vml" Requires="v">
                <p:oleObj spid="_x0000_s27732" r:id="rId9" imgW="571500" imgH="317500" progId="Equation.3">
                  <p:embed/>
                </p:oleObj>
              </mc:Choice>
              <mc:Fallback>
                <p:oleObj r:id="rId9" imgW="571500" imgH="317500" progId="Equation.3">
                  <p:embed/>
                  <p:pic>
                    <p:nvPicPr>
                      <p:cNvPr id="0" name="图片 3212"/>
                      <p:cNvPicPr/>
                      <p:nvPr/>
                    </p:nvPicPr>
                    <p:blipFill>
                      <a:blip r:embed="rId10"/>
                      <a:stretch>
                        <a:fillRect/>
                      </a:stretch>
                    </p:blipFill>
                    <p:spPr>
                      <a:xfrm>
                        <a:off x="7072948" y="2948940"/>
                        <a:ext cx="547687" cy="303213"/>
                      </a:xfrm>
                      <a:prstGeom prst="rect">
                        <a:avLst/>
                      </a:prstGeom>
                      <a:noFill/>
                      <a:ln w="38100">
                        <a:noFill/>
                        <a:miter/>
                      </a:ln>
                    </p:spPr>
                  </p:pic>
                </p:oleObj>
              </mc:Fallback>
            </mc:AlternateContent>
          </a:graphicData>
        </a:graphic>
      </p:graphicFrame>
      <p:graphicFrame>
        <p:nvGraphicFramePr>
          <p:cNvPr id="16392" name="对象 16391"/>
          <p:cNvGraphicFramePr>
            <a:graphicFrameLocks noChangeAspect="1"/>
          </p:cNvGraphicFramePr>
          <p:nvPr/>
        </p:nvGraphicFramePr>
        <p:xfrm>
          <a:off x="2462848" y="3791903"/>
          <a:ext cx="3543300" cy="376237"/>
        </p:xfrm>
        <a:graphic>
          <a:graphicData uri="http://schemas.openxmlformats.org/presentationml/2006/ole">
            <mc:AlternateContent xmlns:mc="http://schemas.openxmlformats.org/markup-compatibility/2006">
              <mc:Choice xmlns:v="urn:schemas-microsoft-com:vml" Requires="v">
                <p:oleObj spid="_x0000_s27733" r:id="rId11" imgW="3693795" imgH="393700" progId="Equation.3">
                  <p:embed/>
                </p:oleObj>
              </mc:Choice>
              <mc:Fallback>
                <p:oleObj r:id="rId11" imgW="3693795" imgH="393700" progId="Equation.3">
                  <p:embed/>
                  <p:pic>
                    <p:nvPicPr>
                      <p:cNvPr id="0" name="图片 3213"/>
                      <p:cNvPicPr/>
                      <p:nvPr/>
                    </p:nvPicPr>
                    <p:blipFill>
                      <a:blip r:embed="rId12"/>
                      <a:stretch>
                        <a:fillRect/>
                      </a:stretch>
                    </p:blipFill>
                    <p:spPr>
                      <a:xfrm>
                        <a:off x="2462848" y="3791903"/>
                        <a:ext cx="3543300" cy="376237"/>
                      </a:xfrm>
                      <a:prstGeom prst="rect">
                        <a:avLst/>
                      </a:prstGeom>
                      <a:noFill/>
                      <a:ln w="38100">
                        <a:noFill/>
                        <a:miter/>
                      </a:ln>
                    </p:spPr>
                  </p:pic>
                </p:oleObj>
              </mc:Fallback>
            </mc:AlternateContent>
          </a:graphicData>
        </a:graphic>
      </p:graphicFrame>
      <p:graphicFrame>
        <p:nvGraphicFramePr>
          <p:cNvPr id="16393" name="对象 16392"/>
          <p:cNvGraphicFramePr>
            <a:graphicFrameLocks noChangeAspect="1"/>
          </p:cNvGraphicFramePr>
          <p:nvPr/>
        </p:nvGraphicFramePr>
        <p:xfrm>
          <a:off x="2500948" y="4504690"/>
          <a:ext cx="4271962" cy="387350"/>
        </p:xfrm>
        <a:graphic>
          <a:graphicData uri="http://schemas.openxmlformats.org/presentationml/2006/ole">
            <mc:AlternateContent xmlns:mc="http://schemas.openxmlformats.org/markup-compatibility/2006">
              <mc:Choice xmlns:v="urn:schemas-microsoft-com:vml" Requires="v">
                <p:oleObj spid="_x0000_s27734" r:id="rId13" imgW="4453890" imgH="405765" progId="Equation.3">
                  <p:embed/>
                </p:oleObj>
              </mc:Choice>
              <mc:Fallback>
                <p:oleObj r:id="rId13" imgW="4453890" imgH="405765" progId="Equation.3">
                  <p:embed/>
                  <p:pic>
                    <p:nvPicPr>
                      <p:cNvPr id="0" name="图片 3214"/>
                      <p:cNvPicPr/>
                      <p:nvPr/>
                    </p:nvPicPr>
                    <p:blipFill>
                      <a:blip r:embed="rId14"/>
                      <a:stretch>
                        <a:fillRect/>
                      </a:stretch>
                    </p:blipFill>
                    <p:spPr>
                      <a:xfrm>
                        <a:off x="2500948" y="4504690"/>
                        <a:ext cx="4271962" cy="387350"/>
                      </a:xfrm>
                      <a:prstGeom prst="rect">
                        <a:avLst/>
                      </a:prstGeom>
                      <a:noFill/>
                      <a:ln w="38100">
                        <a:noFill/>
                        <a:miter/>
                      </a:ln>
                    </p:spPr>
                  </p:pic>
                </p:oleObj>
              </mc:Fallback>
            </mc:AlternateContent>
          </a:graphicData>
        </a:graphic>
      </p:graphicFrame>
      <p:graphicFrame>
        <p:nvGraphicFramePr>
          <p:cNvPr id="16394" name="对象 16393"/>
          <p:cNvGraphicFramePr>
            <a:graphicFrameLocks noChangeAspect="1"/>
          </p:cNvGraphicFramePr>
          <p:nvPr/>
        </p:nvGraphicFramePr>
        <p:xfrm>
          <a:off x="6844348" y="4279265"/>
          <a:ext cx="1022350" cy="803275"/>
        </p:xfrm>
        <a:graphic>
          <a:graphicData uri="http://schemas.openxmlformats.org/presentationml/2006/ole">
            <mc:AlternateContent xmlns:mc="http://schemas.openxmlformats.org/markup-compatibility/2006">
              <mc:Choice xmlns:v="urn:schemas-microsoft-com:vml" Requires="v">
                <p:oleObj spid="_x0000_s27735" r:id="rId15" imgW="1067435" imgH="838835" progId="Equation.3">
                  <p:embed/>
                </p:oleObj>
              </mc:Choice>
              <mc:Fallback>
                <p:oleObj r:id="rId15" imgW="1067435" imgH="838835" progId="Equation.3">
                  <p:embed/>
                  <p:pic>
                    <p:nvPicPr>
                      <p:cNvPr id="0" name="图片 3216"/>
                      <p:cNvPicPr/>
                      <p:nvPr/>
                    </p:nvPicPr>
                    <p:blipFill>
                      <a:blip r:embed="rId16"/>
                      <a:stretch>
                        <a:fillRect/>
                      </a:stretch>
                    </p:blipFill>
                    <p:spPr>
                      <a:xfrm>
                        <a:off x="6844348" y="4279265"/>
                        <a:ext cx="1022350" cy="803275"/>
                      </a:xfrm>
                      <a:prstGeom prst="rect">
                        <a:avLst/>
                      </a:prstGeom>
                      <a:noFill/>
                      <a:ln w="38100">
                        <a:noFill/>
                        <a:miter/>
                      </a:ln>
                    </p:spPr>
                  </p:pic>
                </p:oleObj>
              </mc:Fallback>
            </mc:AlternateContent>
          </a:graphicData>
        </a:graphic>
      </p:graphicFrame>
      <p:graphicFrame>
        <p:nvGraphicFramePr>
          <p:cNvPr id="16395" name="对象 16394"/>
          <p:cNvGraphicFramePr>
            <a:graphicFrameLocks noChangeAspect="1"/>
          </p:cNvGraphicFramePr>
          <p:nvPr/>
        </p:nvGraphicFramePr>
        <p:xfrm>
          <a:off x="7911148" y="4298315"/>
          <a:ext cx="657225" cy="803275"/>
        </p:xfrm>
        <a:graphic>
          <a:graphicData uri="http://schemas.openxmlformats.org/presentationml/2006/ole">
            <mc:AlternateContent xmlns:mc="http://schemas.openxmlformats.org/markup-compatibility/2006">
              <mc:Choice xmlns:v="urn:schemas-microsoft-com:vml" Requires="v">
                <p:oleObj spid="_x0000_s27736" r:id="rId17" imgW="685800" imgH="838835" progId="Equation.3">
                  <p:embed/>
                </p:oleObj>
              </mc:Choice>
              <mc:Fallback>
                <p:oleObj r:id="rId17" imgW="685800" imgH="838835" progId="Equation.3">
                  <p:embed/>
                  <p:pic>
                    <p:nvPicPr>
                      <p:cNvPr id="0" name="图片 3217"/>
                      <p:cNvPicPr/>
                      <p:nvPr/>
                    </p:nvPicPr>
                    <p:blipFill>
                      <a:blip r:embed="rId18"/>
                      <a:stretch>
                        <a:fillRect/>
                      </a:stretch>
                    </p:blipFill>
                    <p:spPr>
                      <a:xfrm>
                        <a:off x="7911148" y="4298315"/>
                        <a:ext cx="657225" cy="803275"/>
                      </a:xfrm>
                      <a:prstGeom prst="rect">
                        <a:avLst/>
                      </a:prstGeom>
                      <a:noFill/>
                      <a:ln w="38100">
                        <a:noFill/>
                        <a:miter/>
                      </a:ln>
                    </p:spPr>
                  </p:pic>
                </p:oleObj>
              </mc:Fallback>
            </mc:AlternateContent>
          </a:graphicData>
        </a:graphic>
      </p:graphicFrame>
      <p:graphicFrame>
        <p:nvGraphicFramePr>
          <p:cNvPr id="16396" name="对象 16395"/>
          <p:cNvGraphicFramePr>
            <a:graphicFrameLocks noChangeAspect="1"/>
          </p:cNvGraphicFramePr>
          <p:nvPr/>
        </p:nvGraphicFramePr>
        <p:xfrm>
          <a:off x="3262948" y="5101590"/>
          <a:ext cx="1338262" cy="803275"/>
        </p:xfrm>
        <a:graphic>
          <a:graphicData uri="http://schemas.openxmlformats.org/presentationml/2006/ole">
            <mc:AlternateContent xmlns:mc="http://schemas.openxmlformats.org/markup-compatibility/2006">
              <mc:Choice xmlns:v="urn:schemas-microsoft-com:vml" Requires="v">
                <p:oleObj spid="_x0000_s27737" r:id="rId19" imgW="1397635" imgH="838835" progId="Equation.3">
                  <p:embed/>
                </p:oleObj>
              </mc:Choice>
              <mc:Fallback>
                <p:oleObj r:id="rId19" imgW="1397635" imgH="838835" progId="Equation.3">
                  <p:embed/>
                  <p:pic>
                    <p:nvPicPr>
                      <p:cNvPr id="0" name="图片 3225"/>
                      <p:cNvPicPr/>
                      <p:nvPr/>
                    </p:nvPicPr>
                    <p:blipFill>
                      <a:blip r:embed="rId20"/>
                      <a:stretch>
                        <a:fillRect/>
                      </a:stretch>
                    </p:blipFill>
                    <p:spPr>
                      <a:xfrm>
                        <a:off x="3262948" y="5101590"/>
                        <a:ext cx="1338262" cy="803275"/>
                      </a:xfrm>
                      <a:prstGeom prst="rect">
                        <a:avLst/>
                      </a:prstGeom>
                      <a:noFill/>
                      <a:ln w="38100">
                        <a:noFill/>
                        <a:miter/>
                      </a:ln>
                    </p:spPr>
                  </p:pic>
                </p:oleObj>
              </mc:Fallback>
            </mc:AlternateContent>
          </a:graphicData>
        </a:graphic>
      </p:graphicFrame>
      <p:graphicFrame>
        <p:nvGraphicFramePr>
          <p:cNvPr id="16397" name="对象 16396"/>
          <p:cNvGraphicFramePr>
            <a:graphicFrameLocks noChangeAspect="1"/>
          </p:cNvGraphicFramePr>
          <p:nvPr/>
        </p:nvGraphicFramePr>
        <p:xfrm>
          <a:off x="2500948" y="5598160"/>
          <a:ext cx="3662362" cy="803275"/>
        </p:xfrm>
        <a:graphic>
          <a:graphicData uri="http://schemas.openxmlformats.org/presentationml/2006/ole">
            <mc:AlternateContent xmlns:mc="http://schemas.openxmlformats.org/markup-compatibility/2006">
              <mc:Choice xmlns:v="urn:schemas-microsoft-com:vml" Requires="v">
                <p:oleObj spid="_x0000_s27738" r:id="rId21" imgW="3822700" imgH="838200" progId="Equation.3">
                  <p:embed/>
                </p:oleObj>
              </mc:Choice>
              <mc:Fallback>
                <p:oleObj r:id="rId21" imgW="3822700" imgH="838200" progId="Equation.3">
                  <p:embed/>
                  <p:pic>
                    <p:nvPicPr>
                      <p:cNvPr id="0" name="图片 3222"/>
                      <p:cNvPicPr/>
                      <p:nvPr/>
                    </p:nvPicPr>
                    <p:blipFill>
                      <a:blip r:embed="rId22"/>
                      <a:stretch>
                        <a:fillRect/>
                      </a:stretch>
                    </p:blipFill>
                    <p:spPr>
                      <a:xfrm>
                        <a:off x="2500948" y="5598160"/>
                        <a:ext cx="3662362" cy="80327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wipe(left)">
                                      <p:cBhvr>
                                        <p:cTn id="7" dur="500"/>
                                        <p:tgtEl>
                                          <p:spTgt spid="163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wipe(left)">
                                      <p:cBhvr>
                                        <p:cTn id="12" dur="500"/>
                                        <p:tgtEl>
                                          <p:spTgt spid="163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wipe(left)">
                                      <p:cBhvr>
                                        <p:cTn id="17" dur="500"/>
                                        <p:tgtEl>
                                          <p:spTgt spid="163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391"/>
                                        </p:tgtEl>
                                        <p:attrNameLst>
                                          <p:attrName>style.visibility</p:attrName>
                                        </p:attrNameLst>
                                      </p:cBhvr>
                                      <p:to>
                                        <p:strVal val="visible"/>
                                      </p:to>
                                    </p:set>
                                    <p:animEffect transition="in" filter="wipe(left)">
                                      <p:cBhvr>
                                        <p:cTn id="22" dur="500"/>
                                        <p:tgtEl>
                                          <p:spTgt spid="163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392"/>
                                        </p:tgtEl>
                                        <p:attrNameLst>
                                          <p:attrName>style.visibility</p:attrName>
                                        </p:attrNameLst>
                                      </p:cBhvr>
                                      <p:to>
                                        <p:strVal val="visible"/>
                                      </p:to>
                                    </p:set>
                                    <p:animEffect transition="in" filter="wipe(left)">
                                      <p:cBhvr>
                                        <p:cTn id="27" dur="500"/>
                                        <p:tgtEl>
                                          <p:spTgt spid="1639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wipe(left)">
                                      <p:cBhvr>
                                        <p:cTn id="32" dur="500"/>
                                        <p:tgtEl>
                                          <p:spTgt spid="163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394"/>
                                        </p:tgtEl>
                                        <p:attrNameLst>
                                          <p:attrName>style.visibility</p:attrName>
                                        </p:attrNameLst>
                                      </p:cBhvr>
                                      <p:to>
                                        <p:strVal val="visible"/>
                                      </p:to>
                                    </p:set>
                                    <p:animEffect transition="in" filter="wipe(left)">
                                      <p:cBhvr>
                                        <p:cTn id="37" dur="500"/>
                                        <p:tgtEl>
                                          <p:spTgt spid="1639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395"/>
                                        </p:tgtEl>
                                        <p:attrNameLst>
                                          <p:attrName>style.visibility</p:attrName>
                                        </p:attrNameLst>
                                      </p:cBhvr>
                                      <p:to>
                                        <p:strVal val="visible"/>
                                      </p:to>
                                    </p:set>
                                    <p:animEffect transition="in" filter="wipe(left)">
                                      <p:cBhvr>
                                        <p:cTn id="42" dur="500"/>
                                        <p:tgtEl>
                                          <p:spTgt spid="1639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6396"/>
                                        </p:tgtEl>
                                        <p:attrNameLst>
                                          <p:attrName>style.visibility</p:attrName>
                                        </p:attrNameLst>
                                      </p:cBhvr>
                                      <p:to>
                                        <p:strVal val="visible"/>
                                      </p:to>
                                    </p:set>
                                    <p:animEffect transition="in" filter="wipe(left)">
                                      <p:cBhvr>
                                        <p:cTn id="47" dur="500"/>
                                        <p:tgtEl>
                                          <p:spTgt spid="1639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6397"/>
                                        </p:tgtEl>
                                        <p:attrNameLst>
                                          <p:attrName>style.visibility</p:attrName>
                                        </p:attrNameLst>
                                      </p:cBhvr>
                                      <p:to>
                                        <p:strVal val="visible"/>
                                      </p:to>
                                    </p:set>
                                    <p:animEffect transition="in" filter="wipe(left)">
                                      <p:cBhvr>
                                        <p:cTn id="52" dur="500"/>
                                        <p:tgtEl>
                                          <p:spTgt spid="16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36955"/>
            <a:ext cx="10330815" cy="526224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微分中值定理</a:t>
            </a:r>
          </a:p>
        </p:txBody>
      </p:sp>
      <p:sp>
        <p:nvSpPr>
          <p:cNvPr id="17409" name="文本框 17409"/>
          <p:cNvSpPr txBox="1"/>
          <p:nvPr/>
        </p:nvSpPr>
        <p:spPr>
          <a:xfrm>
            <a:off x="2486025" y="1115378"/>
            <a:ext cx="1066800" cy="519112"/>
          </a:xfrm>
          <a:prstGeom prst="rect">
            <a:avLst/>
          </a:prstGeom>
          <a:noFill/>
          <a:ln w="9525">
            <a:noFill/>
          </a:ln>
        </p:spPr>
        <p:txBody>
          <a:bodyPr anchor="t">
            <a:spAutoFit/>
          </a:bodyPr>
          <a:lstStyle/>
          <a:p>
            <a:pPr>
              <a:spcBef>
                <a:spcPct val="50000"/>
              </a:spcBef>
            </a:pPr>
            <a:r>
              <a:rPr lang="zh-CN" altLang="en-US" sz="2800" b="1" dirty="0">
                <a:latin typeface="黑体" panose="02010609060101010101" charset="-122"/>
                <a:ea typeface="黑体" panose="02010609060101010101" charset="-122"/>
              </a:rPr>
              <a:t>例3</a:t>
            </a:r>
            <a:endParaRPr lang="zh-CN" altLang="en-US" sz="2800" b="1" dirty="0">
              <a:latin typeface="Times New Roman" panose="02020603050405020304" pitchFamily="18" charset="0"/>
              <a:ea typeface="宋体" panose="02010600030101010101" pitchFamily="2" charset="-122"/>
            </a:endParaRPr>
          </a:p>
        </p:txBody>
      </p:sp>
      <p:graphicFrame>
        <p:nvGraphicFramePr>
          <p:cNvPr id="17410" name="对象 17410"/>
          <p:cNvGraphicFramePr>
            <a:graphicFrameLocks noChangeAspect="1"/>
          </p:cNvGraphicFramePr>
          <p:nvPr/>
        </p:nvGraphicFramePr>
        <p:xfrm>
          <a:off x="3413125" y="986790"/>
          <a:ext cx="5334000" cy="838200"/>
        </p:xfrm>
        <a:graphic>
          <a:graphicData uri="http://schemas.openxmlformats.org/presentationml/2006/ole">
            <mc:AlternateContent xmlns:mc="http://schemas.openxmlformats.org/markup-compatibility/2006">
              <mc:Choice xmlns:v="urn:schemas-microsoft-com:vml" Requires="v">
                <p:oleObj spid="_x0000_s28761" r:id="rId3" imgW="5334000" imgH="838200" progId="Equation.3">
                  <p:embed/>
                </p:oleObj>
              </mc:Choice>
              <mc:Fallback>
                <p:oleObj r:id="rId3" imgW="5334000" imgH="838200" progId="Equation.3">
                  <p:embed/>
                  <p:pic>
                    <p:nvPicPr>
                      <p:cNvPr id="0" name="图片 3229"/>
                      <p:cNvPicPr/>
                      <p:nvPr/>
                    </p:nvPicPr>
                    <p:blipFill>
                      <a:blip r:embed="rId4"/>
                      <a:stretch>
                        <a:fillRect/>
                      </a:stretch>
                    </p:blipFill>
                    <p:spPr>
                      <a:xfrm>
                        <a:off x="3413125" y="986790"/>
                        <a:ext cx="5334000" cy="838200"/>
                      </a:xfrm>
                      <a:prstGeom prst="rect">
                        <a:avLst/>
                      </a:prstGeom>
                      <a:noFill/>
                      <a:ln w="38100">
                        <a:noFill/>
                        <a:miter/>
                      </a:ln>
                    </p:spPr>
                  </p:pic>
                </p:oleObj>
              </mc:Fallback>
            </mc:AlternateContent>
          </a:graphicData>
        </a:graphic>
      </p:graphicFrame>
      <p:sp>
        <p:nvSpPr>
          <p:cNvPr id="17412" name="文本框 17411"/>
          <p:cNvSpPr txBox="1"/>
          <p:nvPr/>
        </p:nvSpPr>
        <p:spPr>
          <a:xfrm>
            <a:off x="2498725" y="1901190"/>
            <a:ext cx="9144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证</a:t>
            </a:r>
            <a:endParaRPr lang="zh-CN" altLang="en-US" sz="2800" b="1">
              <a:latin typeface="Times New Roman" panose="02020603050405020304" pitchFamily="18" charset="0"/>
              <a:ea typeface="宋体" panose="02010600030101010101" pitchFamily="2" charset="-122"/>
            </a:endParaRPr>
          </a:p>
        </p:txBody>
      </p:sp>
      <p:graphicFrame>
        <p:nvGraphicFramePr>
          <p:cNvPr id="17413" name="对象 17412"/>
          <p:cNvGraphicFramePr>
            <a:graphicFrameLocks noChangeAspect="1"/>
          </p:cNvGraphicFramePr>
          <p:nvPr/>
        </p:nvGraphicFramePr>
        <p:xfrm>
          <a:off x="3184525" y="2001203"/>
          <a:ext cx="2743200" cy="406400"/>
        </p:xfrm>
        <a:graphic>
          <a:graphicData uri="http://schemas.openxmlformats.org/presentationml/2006/ole">
            <mc:AlternateContent xmlns:mc="http://schemas.openxmlformats.org/markup-compatibility/2006">
              <mc:Choice xmlns:v="urn:schemas-microsoft-com:vml" Requires="v">
                <p:oleObj spid="_x0000_s28762" r:id="rId5" imgW="2907030" imgH="431800" progId="Equation.3">
                  <p:embed/>
                </p:oleObj>
              </mc:Choice>
              <mc:Fallback>
                <p:oleObj r:id="rId5" imgW="2907030" imgH="431800" progId="Equation.3">
                  <p:embed/>
                  <p:pic>
                    <p:nvPicPr>
                      <p:cNvPr id="0" name="图片 3223"/>
                      <p:cNvPicPr/>
                      <p:nvPr/>
                    </p:nvPicPr>
                    <p:blipFill>
                      <a:blip r:embed="rId6"/>
                      <a:stretch>
                        <a:fillRect/>
                      </a:stretch>
                    </p:blipFill>
                    <p:spPr>
                      <a:xfrm>
                        <a:off x="3184525" y="2001203"/>
                        <a:ext cx="2743200" cy="406400"/>
                      </a:xfrm>
                      <a:prstGeom prst="rect">
                        <a:avLst/>
                      </a:prstGeom>
                      <a:noFill/>
                      <a:ln w="38100">
                        <a:noFill/>
                        <a:miter/>
                      </a:ln>
                    </p:spPr>
                  </p:pic>
                </p:oleObj>
              </mc:Fallback>
            </mc:AlternateContent>
          </a:graphicData>
        </a:graphic>
      </p:graphicFrame>
      <p:graphicFrame>
        <p:nvGraphicFramePr>
          <p:cNvPr id="17414" name="对象 17413"/>
          <p:cNvGraphicFramePr>
            <a:graphicFrameLocks noChangeAspect="1"/>
          </p:cNvGraphicFramePr>
          <p:nvPr/>
        </p:nvGraphicFramePr>
        <p:xfrm>
          <a:off x="2759075" y="2688590"/>
          <a:ext cx="5641975" cy="417513"/>
        </p:xfrm>
        <a:graphic>
          <a:graphicData uri="http://schemas.openxmlformats.org/presentationml/2006/ole">
            <mc:AlternateContent xmlns:mc="http://schemas.openxmlformats.org/markup-compatibility/2006">
              <mc:Choice xmlns:v="urn:schemas-microsoft-com:vml" Requires="v">
                <p:oleObj spid="_x0000_s28763" r:id="rId7" imgW="5979160" imgH="444500" progId="Equation.3">
                  <p:embed/>
                </p:oleObj>
              </mc:Choice>
              <mc:Fallback>
                <p:oleObj r:id="rId7" imgW="5979160" imgH="444500" progId="Equation.3">
                  <p:embed/>
                  <p:pic>
                    <p:nvPicPr>
                      <p:cNvPr id="0" name="图片 3220"/>
                      <p:cNvPicPr/>
                      <p:nvPr/>
                    </p:nvPicPr>
                    <p:blipFill>
                      <a:blip r:embed="rId8"/>
                      <a:stretch>
                        <a:fillRect/>
                      </a:stretch>
                    </p:blipFill>
                    <p:spPr>
                      <a:xfrm>
                        <a:off x="2759075" y="2688590"/>
                        <a:ext cx="5641975" cy="417513"/>
                      </a:xfrm>
                      <a:prstGeom prst="rect">
                        <a:avLst/>
                      </a:prstGeom>
                      <a:noFill/>
                      <a:ln w="38100">
                        <a:noFill/>
                        <a:miter/>
                      </a:ln>
                    </p:spPr>
                  </p:pic>
                </p:oleObj>
              </mc:Fallback>
            </mc:AlternateContent>
          </a:graphicData>
        </a:graphic>
      </p:graphicFrame>
      <p:graphicFrame>
        <p:nvGraphicFramePr>
          <p:cNvPr id="17415" name="对象 17414"/>
          <p:cNvGraphicFramePr>
            <a:graphicFrameLocks noChangeAspect="1"/>
          </p:cNvGraphicFramePr>
          <p:nvPr/>
        </p:nvGraphicFramePr>
        <p:xfrm>
          <a:off x="2586038" y="3371215"/>
          <a:ext cx="5595937" cy="382588"/>
        </p:xfrm>
        <a:graphic>
          <a:graphicData uri="http://schemas.openxmlformats.org/presentationml/2006/ole">
            <mc:AlternateContent xmlns:mc="http://schemas.openxmlformats.org/markup-compatibility/2006">
              <mc:Choice xmlns:v="urn:schemas-microsoft-com:vml" Requires="v">
                <p:oleObj spid="_x0000_s28764" r:id="rId9" imgW="5925820" imgH="405765" progId="Equation.3">
                  <p:embed/>
                </p:oleObj>
              </mc:Choice>
              <mc:Fallback>
                <p:oleObj r:id="rId9" imgW="5925820" imgH="405765" progId="Equation.3">
                  <p:embed/>
                  <p:pic>
                    <p:nvPicPr>
                      <p:cNvPr id="0" name="图片 3221"/>
                      <p:cNvPicPr/>
                      <p:nvPr/>
                    </p:nvPicPr>
                    <p:blipFill>
                      <a:blip r:embed="rId10"/>
                      <a:stretch>
                        <a:fillRect/>
                      </a:stretch>
                    </p:blipFill>
                    <p:spPr>
                      <a:xfrm>
                        <a:off x="2586038" y="3371215"/>
                        <a:ext cx="5595937" cy="382588"/>
                      </a:xfrm>
                      <a:prstGeom prst="rect">
                        <a:avLst/>
                      </a:prstGeom>
                      <a:noFill/>
                      <a:ln w="38100">
                        <a:noFill/>
                        <a:miter/>
                      </a:ln>
                    </p:spPr>
                  </p:pic>
                </p:oleObj>
              </mc:Fallback>
            </mc:AlternateContent>
          </a:graphicData>
        </a:graphic>
      </p:graphicFrame>
      <p:graphicFrame>
        <p:nvGraphicFramePr>
          <p:cNvPr id="17416" name="对象 17415"/>
          <p:cNvGraphicFramePr>
            <a:graphicFrameLocks noChangeAspect="1"/>
          </p:cNvGraphicFramePr>
          <p:nvPr/>
        </p:nvGraphicFramePr>
        <p:xfrm>
          <a:off x="2574925" y="3853815"/>
          <a:ext cx="3533775" cy="790575"/>
        </p:xfrm>
        <a:graphic>
          <a:graphicData uri="http://schemas.openxmlformats.org/presentationml/2006/ole">
            <mc:AlternateContent xmlns:mc="http://schemas.openxmlformats.org/markup-compatibility/2006">
              <mc:Choice xmlns:v="urn:schemas-microsoft-com:vml" Requires="v">
                <p:oleObj spid="_x0000_s28765" r:id="rId11" imgW="3746500" imgH="838200" progId="Equation.3">
                  <p:embed/>
                </p:oleObj>
              </mc:Choice>
              <mc:Fallback>
                <p:oleObj r:id="rId11" imgW="3746500" imgH="838200" progId="Equation.3">
                  <p:embed/>
                  <p:pic>
                    <p:nvPicPr>
                      <p:cNvPr id="0" name="图片 3224"/>
                      <p:cNvPicPr/>
                      <p:nvPr/>
                    </p:nvPicPr>
                    <p:blipFill>
                      <a:blip r:embed="rId12"/>
                      <a:stretch>
                        <a:fillRect/>
                      </a:stretch>
                    </p:blipFill>
                    <p:spPr>
                      <a:xfrm>
                        <a:off x="2574925" y="3853815"/>
                        <a:ext cx="3533775" cy="790575"/>
                      </a:xfrm>
                      <a:prstGeom prst="rect">
                        <a:avLst/>
                      </a:prstGeom>
                      <a:noFill/>
                      <a:ln w="38100">
                        <a:noFill/>
                        <a:miter/>
                      </a:ln>
                    </p:spPr>
                  </p:pic>
                </p:oleObj>
              </mc:Fallback>
            </mc:AlternateContent>
          </a:graphicData>
        </a:graphic>
      </p:graphicFrame>
      <p:sp>
        <p:nvSpPr>
          <p:cNvPr id="17417" name="文本框 17416"/>
          <p:cNvSpPr txBox="1"/>
          <p:nvPr/>
        </p:nvSpPr>
        <p:spPr>
          <a:xfrm>
            <a:off x="6156325" y="4034790"/>
            <a:ext cx="1939925" cy="457200"/>
          </a:xfrm>
          <a:prstGeom prst="rect">
            <a:avLst/>
          </a:prstGeom>
          <a:noFill/>
          <a:ln w="9525">
            <a:noFill/>
          </a:ln>
        </p:spPr>
        <p:txBody>
          <a:bodyPr anchor="t">
            <a:spAutoFit/>
          </a:bodyPr>
          <a:lstStyle/>
          <a:p>
            <a:pPr>
              <a:spcBef>
                <a:spcPct val="50000"/>
              </a:spcBef>
            </a:pPr>
            <a:r>
              <a:rPr lang="zh-CN" altLang="en-US" b="1">
                <a:latin typeface="Times New Roman" panose="02020603050405020304" pitchFamily="18" charset="0"/>
                <a:ea typeface="宋体" panose="02010600030101010101" pitchFamily="2" charset="-122"/>
              </a:rPr>
              <a:t>由上式得</a:t>
            </a:r>
          </a:p>
        </p:txBody>
      </p:sp>
      <p:graphicFrame>
        <p:nvGraphicFramePr>
          <p:cNvPr id="17418" name="对象 17417"/>
          <p:cNvGraphicFramePr>
            <a:graphicFrameLocks noChangeAspect="1"/>
          </p:cNvGraphicFramePr>
          <p:nvPr/>
        </p:nvGraphicFramePr>
        <p:xfrm>
          <a:off x="7731125" y="3901440"/>
          <a:ext cx="2324100" cy="850900"/>
        </p:xfrm>
        <a:graphic>
          <a:graphicData uri="http://schemas.openxmlformats.org/presentationml/2006/ole">
            <mc:AlternateContent xmlns:mc="http://schemas.openxmlformats.org/markup-compatibility/2006">
              <mc:Choice xmlns:v="urn:schemas-microsoft-com:vml" Requires="v">
                <p:oleObj spid="_x0000_s28766" r:id="rId13" imgW="2462530" imgH="901065" progId="Equation.3">
                  <p:embed/>
                </p:oleObj>
              </mc:Choice>
              <mc:Fallback>
                <p:oleObj r:id="rId13" imgW="2462530" imgH="901065" progId="Equation.3">
                  <p:embed/>
                  <p:pic>
                    <p:nvPicPr>
                      <p:cNvPr id="0" name="图片 3226"/>
                      <p:cNvPicPr/>
                      <p:nvPr/>
                    </p:nvPicPr>
                    <p:blipFill>
                      <a:blip r:embed="rId14"/>
                      <a:stretch>
                        <a:fillRect/>
                      </a:stretch>
                    </p:blipFill>
                    <p:spPr>
                      <a:xfrm>
                        <a:off x="7731125" y="3901440"/>
                        <a:ext cx="2324100" cy="850900"/>
                      </a:xfrm>
                      <a:prstGeom prst="rect">
                        <a:avLst/>
                      </a:prstGeom>
                      <a:noFill/>
                      <a:ln w="38100">
                        <a:noFill/>
                        <a:miter/>
                      </a:ln>
                    </p:spPr>
                  </p:pic>
                </p:oleObj>
              </mc:Fallback>
            </mc:AlternateContent>
          </a:graphicData>
        </a:graphic>
      </p:graphicFrame>
      <p:graphicFrame>
        <p:nvGraphicFramePr>
          <p:cNvPr id="17419" name="对象 17418"/>
          <p:cNvGraphicFramePr>
            <a:graphicFrameLocks noChangeAspect="1"/>
          </p:cNvGraphicFramePr>
          <p:nvPr/>
        </p:nvGraphicFramePr>
        <p:xfrm>
          <a:off x="2574925" y="4968240"/>
          <a:ext cx="1916113" cy="381000"/>
        </p:xfrm>
        <a:graphic>
          <a:graphicData uri="http://schemas.openxmlformats.org/presentationml/2006/ole">
            <mc:AlternateContent xmlns:mc="http://schemas.openxmlformats.org/markup-compatibility/2006">
              <mc:Choice xmlns:v="urn:schemas-microsoft-com:vml" Requires="v">
                <p:oleObj spid="_x0000_s28767" r:id="rId15" imgW="2030095" imgH="405765" progId="Equation.3">
                  <p:embed/>
                </p:oleObj>
              </mc:Choice>
              <mc:Fallback>
                <p:oleObj r:id="rId15" imgW="2030095" imgH="405765" progId="Equation.3">
                  <p:embed/>
                  <p:pic>
                    <p:nvPicPr>
                      <p:cNvPr id="0" name="图片 3230"/>
                      <p:cNvPicPr/>
                      <p:nvPr/>
                    </p:nvPicPr>
                    <p:blipFill>
                      <a:blip r:embed="rId16"/>
                      <a:stretch>
                        <a:fillRect/>
                      </a:stretch>
                    </p:blipFill>
                    <p:spPr>
                      <a:xfrm>
                        <a:off x="2574925" y="4968240"/>
                        <a:ext cx="1916113" cy="381000"/>
                      </a:xfrm>
                      <a:prstGeom prst="rect">
                        <a:avLst/>
                      </a:prstGeom>
                      <a:noFill/>
                      <a:ln w="38100">
                        <a:noFill/>
                        <a:miter/>
                      </a:ln>
                    </p:spPr>
                  </p:pic>
                </p:oleObj>
              </mc:Fallback>
            </mc:AlternateContent>
          </a:graphicData>
        </a:graphic>
      </p:graphicFrame>
      <p:graphicFrame>
        <p:nvGraphicFramePr>
          <p:cNvPr id="17420" name="对象 17419"/>
          <p:cNvGraphicFramePr>
            <a:graphicFrameLocks noChangeAspect="1"/>
          </p:cNvGraphicFramePr>
          <p:nvPr/>
        </p:nvGraphicFramePr>
        <p:xfrm>
          <a:off x="5040313" y="5028565"/>
          <a:ext cx="2133600" cy="358775"/>
        </p:xfrm>
        <a:graphic>
          <a:graphicData uri="http://schemas.openxmlformats.org/presentationml/2006/ole">
            <mc:AlternateContent xmlns:mc="http://schemas.openxmlformats.org/markup-compatibility/2006">
              <mc:Choice xmlns:v="urn:schemas-microsoft-com:vml" Requires="v">
                <p:oleObj spid="_x0000_s28768" r:id="rId17" imgW="2259330" imgH="381000" progId="Equation.3">
                  <p:embed/>
                </p:oleObj>
              </mc:Choice>
              <mc:Fallback>
                <p:oleObj r:id="rId17" imgW="2259330" imgH="381000" progId="Equation.3">
                  <p:embed/>
                  <p:pic>
                    <p:nvPicPr>
                      <p:cNvPr id="0" name="图片 3219"/>
                      <p:cNvPicPr/>
                      <p:nvPr/>
                    </p:nvPicPr>
                    <p:blipFill>
                      <a:blip r:embed="rId18"/>
                      <a:stretch>
                        <a:fillRect/>
                      </a:stretch>
                    </p:blipFill>
                    <p:spPr>
                      <a:xfrm>
                        <a:off x="5040313" y="5028565"/>
                        <a:ext cx="2133600" cy="358775"/>
                      </a:xfrm>
                      <a:prstGeom prst="rect">
                        <a:avLst/>
                      </a:prstGeom>
                      <a:noFill/>
                      <a:ln w="38100">
                        <a:noFill/>
                        <a:miter/>
                      </a:ln>
                    </p:spPr>
                  </p:pic>
                </p:oleObj>
              </mc:Fallback>
            </mc:AlternateContent>
          </a:graphicData>
        </a:graphic>
      </p:graphicFrame>
      <p:graphicFrame>
        <p:nvGraphicFramePr>
          <p:cNvPr id="17421" name="对象 17420"/>
          <p:cNvGraphicFramePr>
            <a:graphicFrameLocks noChangeAspect="1"/>
          </p:cNvGraphicFramePr>
          <p:nvPr/>
        </p:nvGraphicFramePr>
        <p:xfrm>
          <a:off x="7694613" y="4784090"/>
          <a:ext cx="2347912" cy="850900"/>
        </p:xfrm>
        <a:graphic>
          <a:graphicData uri="http://schemas.openxmlformats.org/presentationml/2006/ole">
            <mc:AlternateContent xmlns:mc="http://schemas.openxmlformats.org/markup-compatibility/2006">
              <mc:Choice xmlns:v="urn:schemas-microsoft-com:vml" Requires="v">
                <p:oleObj spid="_x0000_s28769" r:id="rId19" imgW="2487930" imgH="901065" progId="Equation.3">
                  <p:embed/>
                </p:oleObj>
              </mc:Choice>
              <mc:Fallback>
                <p:oleObj r:id="rId19" imgW="2487930" imgH="901065" progId="Equation.3">
                  <p:embed/>
                  <p:pic>
                    <p:nvPicPr>
                      <p:cNvPr id="0" name="图片 3227"/>
                      <p:cNvPicPr/>
                      <p:nvPr/>
                    </p:nvPicPr>
                    <p:blipFill>
                      <a:blip r:embed="rId20"/>
                      <a:stretch>
                        <a:fillRect/>
                      </a:stretch>
                    </p:blipFill>
                    <p:spPr>
                      <a:xfrm>
                        <a:off x="7694613" y="4784090"/>
                        <a:ext cx="2347912" cy="850900"/>
                      </a:xfrm>
                      <a:prstGeom prst="rect">
                        <a:avLst/>
                      </a:prstGeom>
                      <a:noFill/>
                      <a:ln w="38100">
                        <a:noFill/>
                        <a:miter/>
                      </a:ln>
                    </p:spPr>
                  </p:pic>
                </p:oleObj>
              </mc:Fallback>
            </mc:AlternateContent>
          </a:graphicData>
        </a:graphic>
      </p:graphicFrame>
      <p:graphicFrame>
        <p:nvGraphicFramePr>
          <p:cNvPr id="17422" name="对象 17421"/>
          <p:cNvGraphicFramePr>
            <a:graphicFrameLocks noChangeAspect="1"/>
          </p:cNvGraphicFramePr>
          <p:nvPr/>
        </p:nvGraphicFramePr>
        <p:xfrm>
          <a:off x="3184525" y="5455920"/>
          <a:ext cx="1986280" cy="713740"/>
        </p:xfrm>
        <a:graphic>
          <a:graphicData uri="http://schemas.openxmlformats.org/presentationml/2006/ole">
            <mc:AlternateContent xmlns:mc="http://schemas.openxmlformats.org/markup-compatibility/2006">
              <mc:Choice xmlns:v="urn:schemas-microsoft-com:vml" Requires="v">
                <p:oleObj spid="_x0000_s28770" r:id="rId21" imgW="1168400" imgH="419100" progId="Equation.3">
                  <p:embed/>
                </p:oleObj>
              </mc:Choice>
              <mc:Fallback>
                <p:oleObj r:id="rId21" imgW="1168400" imgH="419100" progId="Equation.3">
                  <p:embed/>
                  <p:pic>
                    <p:nvPicPr>
                      <p:cNvPr id="0" name="图片 3228"/>
                      <p:cNvPicPr/>
                      <p:nvPr/>
                    </p:nvPicPr>
                    <p:blipFill>
                      <a:blip r:embed="rId22"/>
                      <a:stretch>
                        <a:fillRect/>
                      </a:stretch>
                    </p:blipFill>
                    <p:spPr>
                      <a:xfrm>
                        <a:off x="3184525" y="5455920"/>
                        <a:ext cx="1986280" cy="713740"/>
                      </a:xfrm>
                      <a:prstGeom prst="rect">
                        <a:avLst/>
                      </a:prstGeom>
                      <a:noFill/>
                      <a:ln w="38100">
                        <a:noFill/>
                        <a:miter/>
                      </a:ln>
                    </p:spPr>
                  </p:pic>
                </p:oleObj>
              </mc:Fallback>
            </mc:AlternateContent>
          </a:graphicData>
        </a:graphic>
      </p:graphicFrame>
      <p:graphicFrame>
        <p:nvGraphicFramePr>
          <p:cNvPr id="17423" name="对象 17422"/>
          <p:cNvGraphicFramePr>
            <a:graphicFrameLocks noChangeAspect="1"/>
          </p:cNvGraphicFramePr>
          <p:nvPr/>
        </p:nvGraphicFramePr>
        <p:xfrm>
          <a:off x="5711825" y="5508625"/>
          <a:ext cx="3222625" cy="790575"/>
        </p:xfrm>
        <a:graphic>
          <a:graphicData uri="http://schemas.openxmlformats.org/presentationml/2006/ole">
            <mc:AlternateContent xmlns:mc="http://schemas.openxmlformats.org/markup-compatibility/2006">
              <mc:Choice xmlns:v="urn:schemas-microsoft-com:vml" Requires="v">
                <p:oleObj spid="_x0000_s28771" r:id="rId23" imgW="3416300" imgH="838200" progId="Equation.3">
                  <p:embed/>
                </p:oleObj>
              </mc:Choice>
              <mc:Fallback>
                <p:oleObj r:id="rId23" imgW="3416300" imgH="838200" progId="Equation.3">
                  <p:embed/>
                  <p:pic>
                    <p:nvPicPr>
                      <p:cNvPr id="0" name="图片 3231"/>
                      <p:cNvPicPr/>
                      <p:nvPr/>
                    </p:nvPicPr>
                    <p:blipFill>
                      <a:blip r:embed="rId24"/>
                      <a:stretch>
                        <a:fillRect/>
                      </a:stretch>
                    </p:blipFill>
                    <p:spPr>
                      <a:xfrm>
                        <a:off x="5711825" y="5508625"/>
                        <a:ext cx="3222625" cy="790575"/>
                      </a:xfrm>
                      <a:prstGeom prst="rect">
                        <a:avLst/>
                      </a:prstGeom>
                      <a:noFill/>
                      <a:ln w="38100">
                        <a:noFill/>
                        <a:miter/>
                      </a:ln>
                    </p:spPr>
                  </p:pic>
                </p:oleObj>
              </mc:Fallback>
            </mc:AlternateContent>
          </a:graphicData>
        </a:graphic>
      </p:graphicFrame>
      <p:sp>
        <p:nvSpPr>
          <p:cNvPr id="17424" name="右箭头 17423"/>
          <p:cNvSpPr/>
          <p:nvPr/>
        </p:nvSpPr>
        <p:spPr>
          <a:xfrm>
            <a:off x="4556125" y="5101590"/>
            <a:ext cx="381000" cy="152400"/>
          </a:xfrm>
          <a:prstGeom prst="rightArrow">
            <a:avLst>
              <a:gd name="adj1" fmla="val 50000"/>
              <a:gd name="adj2" fmla="val 62500"/>
            </a:avLst>
          </a:prstGeom>
          <a:solidFill>
            <a:srgbClr val="00CCFF"/>
          </a:solidFill>
          <a:ln w="12700" cap="flat" cmpd="sng">
            <a:solidFill>
              <a:schemeClr val="accent2"/>
            </a:solidFill>
            <a:prstDash val="solid"/>
            <a:miter/>
            <a:headEnd type="none" w="med" len="med"/>
            <a:tailEnd type="none" w="med" len="med"/>
          </a:ln>
        </p:spPr>
        <p:txBody>
          <a:bodyPr anchor="t"/>
          <a:lstStyle/>
          <a:p>
            <a:pPr algn="ctr"/>
            <a:endParaRPr lang="zh-CN" altLang="en-US">
              <a:latin typeface="Times New Roman" panose="02020603050405020304" pitchFamily="18" charset="0"/>
              <a:ea typeface="宋体" panose="02010600030101010101" pitchFamily="2" charset="-122"/>
            </a:endParaRPr>
          </a:p>
        </p:txBody>
      </p:sp>
      <p:sp>
        <p:nvSpPr>
          <p:cNvPr id="17425" name="右箭头 17424"/>
          <p:cNvSpPr/>
          <p:nvPr/>
        </p:nvSpPr>
        <p:spPr>
          <a:xfrm>
            <a:off x="7223125" y="5139690"/>
            <a:ext cx="381000" cy="152400"/>
          </a:xfrm>
          <a:prstGeom prst="rightArrow">
            <a:avLst>
              <a:gd name="adj1" fmla="val 50000"/>
              <a:gd name="adj2" fmla="val 62500"/>
            </a:avLst>
          </a:prstGeom>
          <a:solidFill>
            <a:srgbClr val="00CCFF"/>
          </a:solidFill>
          <a:ln w="12700" cap="flat" cmpd="sng">
            <a:solidFill>
              <a:schemeClr val="accent2"/>
            </a:solidFill>
            <a:prstDash val="solid"/>
            <a:miter/>
            <a:headEnd type="none" w="med" len="med"/>
            <a:tailEnd type="none" w="med" len="med"/>
          </a:ln>
        </p:spPr>
        <p:txBody>
          <a:bodyPr anchor="t"/>
          <a:lstStyle/>
          <a:p>
            <a:pPr algn="ctr"/>
            <a:endParaRPr lang="zh-CN" altLang="en-US">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wipe(left)">
                                      <p:cBhvr>
                                        <p:cTn id="7" dur="500"/>
                                        <p:tgtEl>
                                          <p:spTgt spid="174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413"/>
                                        </p:tgtEl>
                                        <p:attrNameLst>
                                          <p:attrName>style.visibility</p:attrName>
                                        </p:attrNameLst>
                                      </p:cBhvr>
                                      <p:to>
                                        <p:strVal val="visible"/>
                                      </p:to>
                                    </p:set>
                                    <p:animEffect transition="in" filter="wipe(left)">
                                      <p:cBhvr>
                                        <p:cTn id="12" dur="500"/>
                                        <p:tgtEl>
                                          <p:spTgt spid="174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414"/>
                                        </p:tgtEl>
                                        <p:attrNameLst>
                                          <p:attrName>style.visibility</p:attrName>
                                        </p:attrNameLst>
                                      </p:cBhvr>
                                      <p:to>
                                        <p:strVal val="visible"/>
                                      </p:to>
                                    </p:set>
                                    <p:animEffect transition="in" filter="wipe(left)">
                                      <p:cBhvr>
                                        <p:cTn id="17" dur="500"/>
                                        <p:tgtEl>
                                          <p:spTgt spid="174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415"/>
                                        </p:tgtEl>
                                        <p:attrNameLst>
                                          <p:attrName>style.visibility</p:attrName>
                                        </p:attrNameLst>
                                      </p:cBhvr>
                                      <p:to>
                                        <p:strVal val="visible"/>
                                      </p:to>
                                    </p:set>
                                    <p:animEffect transition="in" filter="wipe(left)">
                                      <p:cBhvr>
                                        <p:cTn id="22" dur="500"/>
                                        <p:tgtEl>
                                          <p:spTgt spid="174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416"/>
                                        </p:tgtEl>
                                        <p:attrNameLst>
                                          <p:attrName>style.visibility</p:attrName>
                                        </p:attrNameLst>
                                      </p:cBhvr>
                                      <p:to>
                                        <p:strVal val="visible"/>
                                      </p:to>
                                    </p:set>
                                    <p:animEffect transition="in" filter="wipe(left)">
                                      <p:cBhvr>
                                        <p:cTn id="27" dur="500"/>
                                        <p:tgtEl>
                                          <p:spTgt spid="174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417"/>
                                        </p:tgtEl>
                                        <p:attrNameLst>
                                          <p:attrName>style.visibility</p:attrName>
                                        </p:attrNameLst>
                                      </p:cBhvr>
                                      <p:to>
                                        <p:strVal val="visible"/>
                                      </p:to>
                                    </p:set>
                                    <p:animEffect transition="in" filter="wipe(left)">
                                      <p:cBhvr>
                                        <p:cTn id="32" dur="500"/>
                                        <p:tgtEl>
                                          <p:spTgt spid="17417"/>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7418"/>
                                        </p:tgtEl>
                                        <p:attrNameLst>
                                          <p:attrName>style.visibility</p:attrName>
                                        </p:attrNameLst>
                                      </p:cBhvr>
                                      <p:to>
                                        <p:strVal val="visible"/>
                                      </p:to>
                                    </p:set>
                                    <p:animEffect transition="in" filter="wipe(left)">
                                      <p:cBhvr>
                                        <p:cTn id="36" dur="500"/>
                                        <p:tgtEl>
                                          <p:spTgt spid="1741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7419"/>
                                        </p:tgtEl>
                                        <p:attrNameLst>
                                          <p:attrName>style.visibility</p:attrName>
                                        </p:attrNameLst>
                                      </p:cBhvr>
                                      <p:to>
                                        <p:strVal val="visible"/>
                                      </p:to>
                                    </p:set>
                                    <p:animEffect transition="in" filter="wipe(left)">
                                      <p:cBhvr>
                                        <p:cTn id="41" dur="500"/>
                                        <p:tgtEl>
                                          <p:spTgt spid="1741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7424"/>
                                        </p:tgtEl>
                                        <p:attrNameLst>
                                          <p:attrName>style.visibility</p:attrName>
                                        </p:attrNameLst>
                                      </p:cBhvr>
                                      <p:to>
                                        <p:strVal val="visible"/>
                                      </p:to>
                                    </p:set>
                                    <p:animEffect transition="in" filter="wipe(left)">
                                      <p:cBhvr>
                                        <p:cTn id="46" dur="500"/>
                                        <p:tgtEl>
                                          <p:spTgt spid="17424"/>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17420"/>
                                        </p:tgtEl>
                                        <p:attrNameLst>
                                          <p:attrName>style.visibility</p:attrName>
                                        </p:attrNameLst>
                                      </p:cBhvr>
                                      <p:to>
                                        <p:strVal val="visible"/>
                                      </p:to>
                                    </p:set>
                                    <p:animEffect transition="in" filter="wipe(left)">
                                      <p:cBhvr>
                                        <p:cTn id="50" dur="500"/>
                                        <p:tgtEl>
                                          <p:spTgt spid="1742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7425"/>
                                        </p:tgtEl>
                                        <p:attrNameLst>
                                          <p:attrName>style.visibility</p:attrName>
                                        </p:attrNameLst>
                                      </p:cBhvr>
                                      <p:to>
                                        <p:strVal val="visible"/>
                                      </p:to>
                                    </p:set>
                                    <p:animEffect transition="in" filter="wipe(left)">
                                      <p:cBhvr>
                                        <p:cTn id="55" dur="500"/>
                                        <p:tgtEl>
                                          <p:spTgt spid="17425"/>
                                        </p:tgtEl>
                                      </p:cBhvr>
                                    </p:animEffec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17421"/>
                                        </p:tgtEl>
                                        <p:attrNameLst>
                                          <p:attrName>style.visibility</p:attrName>
                                        </p:attrNameLst>
                                      </p:cBhvr>
                                      <p:to>
                                        <p:strVal val="visible"/>
                                      </p:to>
                                    </p:set>
                                    <p:animEffect transition="in" filter="wipe(left)">
                                      <p:cBhvr>
                                        <p:cTn id="59" dur="500"/>
                                        <p:tgtEl>
                                          <p:spTgt spid="1742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7422"/>
                                        </p:tgtEl>
                                        <p:attrNameLst>
                                          <p:attrName>style.visibility</p:attrName>
                                        </p:attrNameLst>
                                      </p:cBhvr>
                                      <p:to>
                                        <p:strVal val="visible"/>
                                      </p:to>
                                    </p:set>
                                    <p:animEffect transition="in" filter="wipe(left)">
                                      <p:cBhvr>
                                        <p:cTn id="64" dur="500"/>
                                        <p:tgtEl>
                                          <p:spTgt spid="1742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7423"/>
                                        </p:tgtEl>
                                        <p:attrNameLst>
                                          <p:attrName>style.visibility</p:attrName>
                                        </p:attrNameLst>
                                      </p:cBhvr>
                                      <p:to>
                                        <p:strVal val="visible"/>
                                      </p:to>
                                    </p:set>
                                    <p:animEffect transition="in" filter="wipe(left)">
                                      <p:cBhvr>
                                        <p:cTn id="69" dur="500"/>
                                        <p:tgtEl>
                                          <p:spTgt spid="17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p:bldP spid="174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36955"/>
            <a:ext cx="10330815" cy="527113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微分中值定理</a:t>
            </a:r>
          </a:p>
        </p:txBody>
      </p:sp>
      <p:sp>
        <p:nvSpPr>
          <p:cNvPr id="18433" name="标题 18433"/>
          <p:cNvSpPr>
            <a:spLocks noGrp="1"/>
          </p:cNvSpPr>
          <p:nvPr/>
        </p:nvSpPr>
        <p:spPr>
          <a:xfrm>
            <a:off x="2428240" y="1069340"/>
            <a:ext cx="7543800" cy="1143000"/>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a:lstStyle>
          <a:p>
            <a:pPr algn="l"/>
            <a:r>
              <a:rPr lang="zh-CN" altLang="en-US" sz="4000"/>
              <a:t>三、柯西</a:t>
            </a:r>
            <a:r>
              <a:rPr lang="en-US" altLang="zh-CN" sz="4000"/>
              <a:t>(Cauchy)</a:t>
            </a:r>
            <a:r>
              <a:rPr lang="zh-CN" altLang="en-US" sz="4000"/>
              <a:t>中值定理</a:t>
            </a:r>
            <a:endParaRPr lang="zh-CN" altLang="en-US" sz="4800" b="0"/>
          </a:p>
        </p:txBody>
      </p:sp>
      <p:graphicFrame>
        <p:nvGraphicFramePr>
          <p:cNvPr id="18435" name="对象 18434"/>
          <p:cNvGraphicFramePr>
            <a:graphicFrameLocks noChangeAspect="1"/>
          </p:cNvGraphicFramePr>
          <p:nvPr>
            <p:extLst>
              <p:ext uri="{D42A27DB-BD31-4B8C-83A1-F6EECF244321}">
                <p14:modId xmlns:p14="http://schemas.microsoft.com/office/powerpoint/2010/main" val="3105408777"/>
              </p:ext>
            </p:extLst>
          </p:nvPr>
        </p:nvGraphicFramePr>
        <p:xfrm>
          <a:off x="2401888" y="2050406"/>
          <a:ext cx="9399587" cy="3998913"/>
        </p:xfrm>
        <a:graphic>
          <a:graphicData uri="http://schemas.openxmlformats.org/presentationml/2006/ole">
            <mc:AlternateContent xmlns:mc="http://schemas.openxmlformats.org/markup-compatibility/2006">
              <mc:Choice xmlns:v="urn:schemas-microsoft-com:vml" Requires="v">
                <p:oleObj spid="_x0000_s29706" name="Document" r:id="rId4" imgW="9413960" imgH="4022639" progId="Word.Document.8">
                  <p:embed/>
                </p:oleObj>
              </mc:Choice>
              <mc:Fallback>
                <p:oleObj name="Document" r:id="rId4" imgW="9413960" imgH="4022639" progId="Word.Document.8">
                  <p:embed/>
                  <p:pic>
                    <p:nvPicPr>
                      <p:cNvPr id="0" name="图片 3202"/>
                      <p:cNvPicPr/>
                      <p:nvPr/>
                    </p:nvPicPr>
                    <p:blipFill>
                      <a:blip r:embed="rId5"/>
                      <a:stretch>
                        <a:fillRect/>
                      </a:stretch>
                    </p:blipFill>
                    <p:spPr>
                      <a:xfrm>
                        <a:off x="2401888" y="2050406"/>
                        <a:ext cx="9399587" cy="3998913"/>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wipe(left)">
                                      <p:cBhvr>
                                        <p:cTn id="7" dur="5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85215"/>
            <a:ext cx="10330815" cy="527240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微分的概念</a:t>
            </a:r>
          </a:p>
        </p:txBody>
      </p:sp>
      <p:sp>
        <p:nvSpPr>
          <p:cNvPr id="201732" name="文本框 201731"/>
          <p:cNvSpPr txBox="1"/>
          <p:nvPr/>
        </p:nvSpPr>
        <p:spPr>
          <a:xfrm>
            <a:off x="3974783" y="1866583"/>
            <a:ext cx="6229350" cy="517525"/>
          </a:xfrm>
          <a:prstGeom prst="rect">
            <a:avLst/>
          </a:prstGeom>
          <a:noFill/>
          <a:ln w="9525">
            <a:noFill/>
          </a:ln>
        </p:spPr>
        <p:txBody>
          <a:bodyPr>
            <a:spAutoFit/>
          </a:bodyPr>
          <a:lstStyle/>
          <a:p>
            <a:pPr>
              <a:spcBef>
                <a:spcPct val="50000"/>
              </a:spcBef>
              <a:buClrTx/>
            </a:pPr>
            <a:r>
              <a:rPr lang="zh-CN" altLang="en-US" sz="2800" b="1" dirty="0">
                <a:latin typeface="黑体" panose="02010609060101010101" charset="-122"/>
                <a:ea typeface="黑体" panose="02010609060101010101" charset="-122"/>
              </a:rPr>
              <a:t>正方形</a:t>
            </a:r>
            <a:r>
              <a:rPr lang="zh-CN" altLang="en-US" sz="2800" b="1">
                <a:latin typeface="黑体" panose="02010609060101010101" charset="-122"/>
                <a:ea typeface="黑体" panose="02010609060101010101" charset="-122"/>
              </a:rPr>
              <a:t>金属薄片受热后面积的改变量</a:t>
            </a:r>
            <a:r>
              <a:rPr lang="en-US" altLang="zh-CN" sz="2800" b="1">
                <a:latin typeface="黑体" panose="02010609060101010101" charset="-122"/>
                <a:ea typeface="黑体" panose="02010609060101010101" charset="-122"/>
              </a:rPr>
              <a:t>.</a:t>
            </a:r>
          </a:p>
        </p:txBody>
      </p:sp>
      <p:sp>
        <p:nvSpPr>
          <p:cNvPr id="201733" name="矩形 201732"/>
          <p:cNvSpPr/>
          <p:nvPr/>
        </p:nvSpPr>
        <p:spPr>
          <a:xfrm>
            <a:off x="8005445" y="3128645"/>
            <a:ext cx="2057400" cy="2057400"/>
          </a:xfrm>
          <a:prstGeom prst="rect">
            <a:avLst/>
          </a:prstGeom>
          <a:pattFill prst="dkUpDiag">
            <a:fgClr>
              <a:srgbClr val="00CC00"/>
            </a:fgClr>
            <a:bgClr>
              <a:srgbClr val="FFFFFF"/>
            </a:bgClr>
          </a:pattFill>
          <a:ln w="9525" cap="flat" cmpd="sng">
            <a:solidFill>
              <a:schemeClr val="tx1"/>
            </a:solidFill>
            <a:prstDash val="solid"/>
            <a:miter/>
            <a:headEnd type="none" w="med" len="med"/>
            <a:tailEnd type="none" w="med" len="med"/>
          </a:ln>
        </p:spPr>
        <p:txBody>
          <a:bodyPr/>
          <a:lstStyle/>
          <a:p>
            <a:endParaRPr lang="zh-CN" altLang="en-US"/>
          </a:p>
        </p:txBody>
      </p:sp>
      <p:sp>
        <p:nvSpPr>
          <p:cNvPr id="201734" name="矩形 201733"/>
          <p:cNvSpPr/>
          <p:nvPr/>
        </p:nvSpPr>
        <p:spPr>
          <a:xfrm>
            <a:off x="9605645" y="3134995"/>
            <a:ext cx="457200" cy="419100"/>
          </a:xfrm>
          <a:prstGeom prst="rect">
            <a:avLst/>
          </a:prstGeom>
          <a:pattFill prst="ltUpDiag">
            <a:fgClr>
              <a:srgbClr val="FF0000"/>
            </a:fgClr>
            <a:bgClr>
              <a:srgbClr val="FFFFFF"/>
            </a:bgClr>
          </a:pattFill>
          <a:ln w="28575" cap="flat" cmpd="sng">
            <a:solidFill>
              <a:schemeClr val="tx1"/>
            </a:solidFill>
            <a:prstDash val="solid"/>
            <a:miter/>
            <a:headEnd type="none" w="med" len="med"/>
            <a:tailEnd type="none" w="med" len="med"/>
          </a:ln>
        </p:spPr>
        <p:txBody>
          <a:bodyPr/>
          <a:lstStyle/>
          <a:p>
            <a:endParaRPr lang="zh-CN" altLang="en-US"/>
          </a:p>
        </p:txBody>
      </p:sp>
      <p:sp>
        <p:nvSpPr>
          <p:cNvPr id="201735" name="矩形 201734"/>
          <p:cNvSpPr/>
          <p:nvPr/>
        </p:nvSpPr>
        <p:spPr>
          <a:xfrm>
            <a:off x="8014970" y="3554095"/>
            <a:ext cx="1590675" cy="1617663"/>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a:p>
        </p:txBody>
      </p:sp>
      <p:graphicFrame>
        <p:nvGraphicFramePr>
          <p:cNvPr id="201736" name="对象 201735"/>
          <p:cNvGraphicFramePr>
            <a:graphicFrameLocks noChangeAspect="1"/>
          </p:cNvGraphicFramePr>
          <p:nvPr/>
        </p:nvGraphicFramePr>
        <p:xfrm>
          <a:off x="8386445" y="4209733"/>
          <a:ext cx="838200" cy="336550"/>
        </p:xfrm>
        <a:graphic>
          <a:graphicData uri="http://schemas.openxmlformats.org/presentationml/2006/ole">
            <mc:AlternateContent xmlns:mc="http://schemas.openxmlformats.org/markup-compatibility/2006">
              <mc:Choice xmlns:v="urn:schemas-microsoft-com:vml" Requires="v">
                <p:oleObj spid="_x0000_s3328" r:id="rId4" imgW="1193800" imgH="482600" progId="Equation.3">
                  <p:embed/>
                </p:oleObj>
              </mc:Choice>
              <mc:Fallback>
                <p:oleObj r:id="rId4" imgW="1193800" imgH="482600" progId="Equation.3">
                  <p:embed/>
                  <p:pic>
                    <p:nvPicPr>
                      <p:cNvPr id="0" name="图片 3186"/>
                      <p:cNvPicPr/>
                      <p:nvPr/>
                    </p:nvPicPr>
                    <p:blipFill>
                      <a:blip r:embed="rId5"/>
                      <a:stretch>
                        <a:fillRect/>
                      </a:stretch>
                    </p:blipFill>
                    <p:spPr>
                      <a:xfrm>
                        <a:off x="8386445" y="4209733"/>
                        <a:ext cx="838200" cy="336550"/>
                      </a:xfrm>
                      <a:prstGeom prst="rect">
                        <a:avLst/>
                      </a:prstGeom>
                      <a:noFill/>
                      <a:ln w="38100">
                        <a:noFill/>
                        <a:miter/>
                      </a:ln>
                    </p:spPr>
                  </p:pic>
                </p:oleObj>
              </mc:Fallback>
            </mc:AlternateContent>
          </a:graphicData>
        </a:graphic>
      </p:graphicFrame>
      <p:grpSp>
        <p:nvGrpSpPr>
          <p:cNvPr id="201737" name="组合 201736"/>
          <p:cNvGrpSpPr/>
          <p:nvPr/>
        </p:nvGrpSpPr>
        <p:grpSpPr>
          <a:xfrm>
            <a:off x="8005445" y="2715895"/>
            <a:ext cx="1619250" cy="398463"/>
            <a:chOff x="0" y="0"/>
            <a:chExt cx="1020" cy="251"/>
          </a:xfrm>
        </p:grpSpPr>
        <p:grpSp>
          <p:nvGrpSpPr>
            <p:cNvPr id="201738" name="组合 201737"/>
            <p:cNvGrpSpPr/>
            <p:nvPr/>
          </p:nvGrpSpPr>
          <p:grpSpPr>
            <a:xfrm>
              <a:off x="0" y="59"/>
              <a:ext cx="1020" cy="192"/>
              <a:chOff x="0" y="0"/>
              <a:chExt cx="1020" cy="192"/>
            </a:xfrm>
          </p:grpSpPr>
          <p:sp>
            <p:nvSpPr>
              <p:cNvPr id="201739" name="直接连接符 201738"/>
              <p:cNvSpPr/>
              <p:nvPr/>
            </p:nvSpPr>
            <p:spPr>
              <a:xfrm flipV="1">
                <a:off x="1014" y="0"/>
                <a:ext cx="0" cy="192"/>
              </a:xfrm>
              <a:prstGeom prst="line">
                <a:avLst/>
              </a:prstGeom>
              <a:ln w="12700" cap="flat" cmpd="sng">
                <a:solidFill>
                  <a:schemeClr val="accent2"/>
                </a:solidFill>
                <a:prstDash val="solid"/>
                <a:headEnd type="none" w="med" len="med"/>
                <a:tailEnd type="none" w="med" len="med"/>
              </a:ln>
            </p:spPr>
          </p:sp>
          <p:sp>
            <p:nvSpPr>
              <p:cNvPr id="201740" name="直接连接符 201739"/>
              <p:cNvSpPr/>
              <p:nvPr/>
            </p:nvSpPr>
            <p:spPr>
              <a:xfrm flipV="1">
                <a:off x="6" y="0"/>
                <a:ext cx="0" cy="192"/>
              </a:xfrm>
              <a:prstGeom prst="line">
                <a:avLst/>
              </a:prstGeom>
              <a:ln w="12700" cap="flat" cmpd="sng">
                <a:solidFill>
                  <a:schemeClr val="accent2"/>
                </a:solidFill>
                <a:prstDash val="solid"/>
                <a:headEnd type="none" w="med" len="med"/>
                <a:tailEnd type="none" w="med" len="med"/>
              </a:ln>
            </p:spPr>
          </p:sp>
          <p:cxnSp>
            <p:nvCxnSpPr>
              <p:cNvPr id="201741" name="直接箭头连接符 201740"/>
              <p:cNvCxnSpPr/>
              <p:nvPr/>
            </p:nvCxnSpPr>
            <p:spPr>
              <a:xfrm>
                <a:off x="0" y="96"/>
                <a:ext cx="1020" cy="0"/>
              </a:xfrm>
              <a:prstGeom prst="straightConnector1">
                <a:avLst/>
              </a:prstGeom>
              <a:ln w="12700" cap="flat" cmpd="sng">
                <a:solidFill>
                  <a:srgbClr val="FF00FF"/>
                </a:solidFill>
                <a:prstDash val="solid"/>
                <a:headEnd type="triangle" w="sm" len="lg"/>
                <a:tailEnd type="triangle" w="sm" len="lg"/>
              </a:ln>
            </p:spPr>
          </p:cxnSp>
        </p:grpSp>
        <p:graphicFrame>
          <p:nvGraphicFramePr>
            <p:cNvPr id="201742" name="对象 201741"/>
            <p:cNvGraphicFramePr>
              <a:graphicFrameLocks noChangeAspect="1"/>
            </p:cNvGraphicFramePr>
            <p:nvPr/>
          </p:nvGraphicFramePr>
          <p:xfrm>
            <a:off x="497" y="0"/>
            <a:ext cx="133" cy="155"/>
          </p:xfrm>
          <a:graphic>
            <a:graphicData uri="http://schemas.openxmlformats.org/presentationml/2006/ole">
              <mc:AlternateContent xmlns:mc="http://schemas.openxmlformats.org/markup-compatibility/2006">
                <mc:Choice xmlns:v="urn:schemas-microsoft-com:vml" Requires="v">
                  <p:oleObj spid="_x0000_s3329" r:id="rId6" imgW="368300" imgH="431800" progId="Equation.3">
                    <p:embed/>
                  </p:oleObj>
                </mc:Choice>
                <mc:Fallback>
                  <p:oleObj r:id="rId6" imgW="368300" imgH="431800" progId="Equation.3">
                    <p:embed/>
                    <p:pic>
                      <p:nvPicPr>
                        <p:cNvPr id="0" name="图片 3075"/>
                        <p:cNvPicPr/>
                        <p:nvPr/>
                      </p:nvPicPr>
                      <p:blipFill>
                        <a:blip r:embed="rId7"/>
                        <a:stretch>
                          <a:fillRect/>
                        </a:stretch>
                      </p:blipFill>
                      <p:spPr>
                        <a:xfrm>
                          <a:off x="497" y="0"/>
                          <a:ext cx="133" cy="155"/>
                        </a:xfrm>
                        <a:prstGeom prst="rect">
                          <a:avLst/>
                        </a:prstGeom>
                        <a:noFill/>
                        <a:ln w="38100">
                          <a:noFill/>
                          <a:miter/>
                        </a:ln>
                      </p:spPr>
                    </p:pic>
                  </p:oleObj>
                </mc:Fallback>
              </mc:AlternateContent>
            </a:graphicData>
          </a:graphic>
        </p:graphicFrame>
      </p:grpSp>
      <p:grpSp>
        <p:nvGrpSpPr>
          <p:cNvPr id="201743" name="组合 201742"/>
          <p:cNvGrpSpPr/>
          <p:nvPr/>
        </p:nvGrpSpPr>
        <p:grpSpPr>
          <a:xfrm>
            <a:off x="10072370" y="3562033"/>
            <a:ext cx="438150" cy="1619250"/>
            <a:chOff x="0" y="0"/>
            <a:chExt cx="277" cy="1020"/>
          </a:xfrm>
        </p:grpSpPr>
        <p:grpSp>
          <p:nvGrpSpPr>
            <p:cNvPr id="201744" name="组合 201743"/>
            <p:cNvGrpSpPr/>
            <p:nvPr/>
          </p:nvGrpSpPr>
          <p:grpSpPr>
            <a:xfrm>
              <a:off x="0" y="0"/>
              <a:ext cx="192" cy="1020"/>
              <a:chOff x="0" y="0"/>
              <a:chExt cx="192" cy="1020"/>
            </a:xfrm>
          </p:grpSpPr>
          <p:cxnSp>
            <p:nvCxnSpPr>
              <p:cNvPr id="201745" name="直接箭头连接符 201744"/>
              <p:cNvCxnSpPr/>
              <p:nvPr/>
            </p:nvCxnSpPr>
            <p:spPr>
              <a:xfrm>
                <a:off x="96" y="0"/>
                <a:ext cx="0" cy="1020"/>
              </a:xfrm>
              <a:prstGeom prst="straightConnector1">
                <a:avLst/>
              </a:prstGeom>
              <a:ln w="12700" cap="flat" cmpd="sng">
                <a:solidFill>
                  <a:srgbClr val="FF00FF"/>
                </a:solidFill>
                <a:prstDash val="solid"/>
                <a:headEnd type="triangle" w="sm" len="lg"/>
                <a:tailEnd type="triangle" w="sm" len="lg"/>
              </a:ln>
            </p:spPr>
          </p:cxnSp>
          <p:sp>
            <p:nvSpPr>
              <p:cNvPr id="201746" name="直接连接符 201745"/>
              <p:cNvSpPr/>
              <p:nvPr/>
            </p:nvSpPr>
            <p:spPr>
              <a:xfrm>
                <a:off x="0" y="6"/>
                <a:ext cx="192" cy="0"/>
              </a:xfrm>
              <a:prstGeom prst="line">
                <a:avLst/>
              </a:prstGeom>
              <a:ln w="12700" cap="flat" cmpd="sng">
                <a:solidFill>
                  <a:schemeClr val="accent2"/>
                </a:solidFill>
                <a:prstDash val="solid"/>
                <a:headEnd type="none" w="med" len="med"/>
                <a:tailEnd type="none" w="med" len="med"/>
              </a:ln>
            </p:spPr>
          </p:sp>
          <p:sp>
            <p:nvSpPr>
              <p:cNvPr id="201747" name="直接连接符 201746"/>
              <p:cNvSpPr/>
              <p:nvPr/>
            </p:nvSpPr>
            <p:spPr>
              <a:xfrm>
                <a:off x="0" y="1014"/>
                <a:ext cx="192" cy="0"/>
              </a:xfrm>
              <a:prstGeom prst="line">
                <a:avLst/>
              </a:prstGeom>
              <a:ln w="12700" cap="flat" cmpd="sng">
                <a:solidFill>
                  <a:schemeClr val="accent2"/>
                </a:solidFill>
                <a:prstDash val="solid"/>
                <a:headEnd type="none" w="med" len="med"/>
                <a:tailEnd type="none" w="med" len="med"/>
              </a:ln>
            </p:spPr>
          </p:sp>
        </p:grpSp>
        <p:graphicFrame>
          <p:nvGraphicFramePr>
            <p:cNvPr id="201748" name="对象 201747"/>
            <p:cNvGraphicFramePr>
              <a:graphicFrameLocks noChangeAspect="1"/>
            </p:cNvGraphicFramePr>
            <p:nvPr/>
          </p:nvGraphicFramePr>
          <p:xfrm>
            <a:off x="144" y="390"/>
            <a:ext cx="133" cy="155"/>
          </p:xfrm>
          <a:graphic>
            <a:graphicData uri="http://schemas.openxmlformats.org/presentationml/2006/ole">
              <mc:AlternateContent xmlns:mc="http://schemas.openxmlformats.org/markup-compatibility/2006">
                <mc:Choice xmlns:v="urn:schemas-microsoft-com:vml" Requires="v">
                  <p:oleObj spid="_x0000_s3330" r:id="rId8" imgW="368300" imgH="431800" progId="Equation.3">
                    <p:embed/>
                  </p:oleObj>
                </mc:Choice>
                <mc:Fallback>
                  <p:oleObj r:id="rId8" imgW="368300" imgH="431800" progId="Equation.3">
                    <p:embed/>
                    <p:pic>
                      <p:nvPicPr>
                        <p:cNvPr id="0" name="图片 3104"/>
                        <p:cNvPicPr/>
                        <p:nvPr/>
                      </p:nvPicPr>
                      <p:blipFill>
                        <a:blip r:embed="rId7"/>
                        <a:stretch>
                          <a:fillRect/>
                        </a:stretch>
                      </p:blipFill>
                      <p:spPr>
                        <a:xfrm>
                          <a:off x="144" y="390"/>
                          <a:ext cx="133" cy="155"/>
                        </a:xfrm>
                        <a:prstGeom prst="rect">
                          <a:avLst/>
                        </a:prstGeom>
                        <a:noFill/>
                        <a:ln w="38100">
                          <a:noFill/>
                          <a:miter/>
                        </a:ln>
                      </p:spPr>
                    </p:pic>
                  </p:oleObj>
                </mc:Fallback>
              </mc:AlternateContent>
            </a:graphicData>
          </a:graphic>
        </p:graphicFrame>
      </p:grpSp>
      <p:graphicFrame>
        <p:nvGraphicFramePr>
          <p:cNvPr id="201749" name="对象 201748"/>
          <p:cNvGraphicFramePr>
            <a:graphicFrameLocks noChangeAspect="1"/>
          </p:cNvGraphicFramePr>
          <p:nvPr/>
        </p:nvGraphicFramePr>
        <p:xfrm>
          <a:off x="3290570" y="2474595"/>
          <a:ext cx="3683000" cy="457200"/>
        </p:xfrm>
        <a:graphic>
          <a:graphicData uri="http://schemas.openxmlformats.org/presentationml/2006/ole">
            <mc:AlternateContent xmlns:mc="http://schemas.openxmlformats.org/markup-compatibility/2006">
              <mc:Choice xmlns:v="urn:schemas-microsoft-com:vml" Requires="v">
                <p:oleObj spid="_x0000_s3331" r:id="rId9" imgW="3683000" imgH="457200" progId="Equation.3">
                  <p:embed/>
                </p:oleObj>
              </mc:Choice>
              <mc:Fallback>
                <p:oleObj r:id="rId9" imgW="3683000" imgH="457200" progId="Equation.3">
                  <p:embed/>
                  <p:pic>
                    <p:nvPicPr>
                      <p:cNvPr id="0" name="图片 3110"/>
                      <p:cNvPicPr/>
                      <p:nvPr/>
                    </p:nvPicPr>
                    <p:blipFill>
                      <a:blip r:embed="rId10"/>
                      <a:stretch>
                        <a:fillRect/>
                      </a:stretch>
                    </p:blipFill>
                    <p:spPr>
                      <a:xfrm>
                        <a:off x="3290570" y="2474595"/>
                        <a:ext cx="3683000" cy="457200"/>
                      </a:xfrm>
                      <a:prstGeom prst="rect">
                        <a:avLst/>
                      </a:prstGeom>
                      <a:noFill/>
                      <a:ln w="38100">
                        <a:noFill/>
                        <a:miter/>
                      </a:ln>
                    </p:spPr>
                  </p:pic>
                </p:oleObj>
              </mc:Fallback>
            </mc:AlternateContent>
          </a:graphicData>
        </a:graphic>
      </p:graphicFrame>
      <p:graphicFrame>
        <p:nvGraphicFramePr>
          <p:cNvPr id="201750" name="对象 201749"/>
          <p:cNvGraphicFramePr>
            <a:graphicFrameLocks noChangeAspect="1"/>
          </p:cNvGraphicFramePr>
          <p:nvPr/>
        </p:nvGraphicFramePr>
        <p:xfrm>
          <a:off x="3544570" y="3079433"/>
          <a:ext cx="3435350" cy="506412"/>
        </p:xfrm>
        <a:graphic>
          <a:graphicData uri="http://schemas.openxmlformats.org/presentationml/2006/ole">
            <mc:AlternateContent xmlns:mc="http://schemas.openxmlformats.org/markup-compatibility/2006">
              <mc:Choice xmlns:v="urn:schemas-microsoft-com:vml" Requires="v">
                <p:oleObj spid="_x0000_s3332" r:id="rId11" imgW="3605530" imgH="533400" progId="Equation.3">
                  <p:embed/>
                </p:oleObj>
              </mc:Choice>
              <mc:Fallback>
                <p:oleObj r:id="rId11" imgW="3605530" imgH="533400" progId="Equation.3">
                  <p:embed/>
                  <p:pic>
                    <p:nvPicPr>
                      <p:cNvPr id="0" name="图片 3105"/>
                      <p:cNvPicPr/>
                      <p:nvPr/>
                    </p:nvPicPr>
                    <p:blipFill>
                      <a:blip r:embed="rId12"/>
                      <a:stretch>
                        <a:fillRect/>
                      </a:stretch>
                    </p:blipFill>
                    <p:spPr>
                      <a:xfrm>
                        <a:off x="3544570" y="3079433"/>
                        <a:ext cx="3435350" cy="506412"/>
                      </a:xfrm>
                      <a:prstGeom prst="rect">
                        <a:avLst/>
                      </a:prstGeom>
                      <a:noFill/>
                      <a:ln w="38100">
                        <a:noFill/>
                        <a:miter/>
                      </a:ln>
                    </p:spPr>
                  </p:pic>
                </p:oleObj>
              </mc:Fallback>
            </mc:AlternateContent>
          </a:graphicData>
        </a:graphic>
      </p:graphicFrame>
      <p:graphicFrame>
        <p:nvGraphicFramePr>
          <p:cNvPr id="201751" name="对象 201750"/>
          <p:cNvGraphicFramePr>
            <a:graphicFrameLocks noChangeAspect="1"/>
          </p:cNvGraphicFramePr>
          <p:nvPr/>
        </p:nvGraphicFramePr>
        <p:xfrm>
          <a:off x="3506470" y="3693795"/>
          <a:ext cx="3378200" cy="481013"/>
        </p:xfrm>
        <a:graphic>
          <a:graphicData uri="http://schemas.openxmlformats.org/presentationml/2006/ole">
            <mc:AlternateContent xmlns:mc="http://schemas.openxmlformats.org/markup-compatibility/2006">
              <mc:Choice xmlns:v="urn:schemas-microsoft-com:vml" Requires="v">
                <p:oleObj spid="_x0000_s3333" r:id="rId13" imgW="3376930" imgH="482600" progId="Equation.3">
                  <p:embed/>
                </p:oleObj>
              </mc:Choice>
              <mc:Fallback>
                <p:oleObj r:id="rId13" imgW="3376930" imgH="482600" progId="Equation.3">
                  <p:embed/>
                  <p:pic>
                    <p:nvPicPr>
                      <p:cNvPr id="0" name="图片 3107"/>
                      <p:cNvPicPr/>
                      <p:nvPr/>
                    </p:nvPicPr>
                    <p:blipFill>
                      <a:blip r:embed="rId14"/>
                      <a:stretch>
                        <a:fillRect/>
                      </a:stretch>
                    </p:blipFill>
                    <p:spPr>
                      <a:xfrm>
                        <a:off x="3506470" y="3693795"/>
                        <a:ext cx="3378200" cy="481013"/>
                      </a:xfrm>
                      <a:prstGeom prst="rect">
                        <a:avLst/>
                      </a:prstGeom>
                      <a:noFill/>
                      <a:ln w="38100">
                        <a:noFill/>
                        <a:miter/>
                      </a:ln>
                    </p:spPr>
                  </p:pic>
                </p:oleObj>
              </mc:Fallback>
            </mc:AlternateContent>
          </a:graphicData>
        </a:graphic>
      </p:graphicFrame>
      <p:graphicFrame>
        <p:nvGraphicFramePr>
          <p:cNvPr id="201752" name="对象 201751"/>
          <p:cNvGraphicFramePr>
            <a:graphicFrameLocks noChangeAspect="1"/>
          </p:cNvGraphicFramePr>
          <p:nvPr/>
        </p:nvGraphicFramePr>
        <p:xfrm>
          <a:off x="4293870" y="4355783"/>
          <a:ext cx="2755900" cy="481012"/>
        </p:xfrm>
        <a:graphic>
          <a:graphicData uri="http://schemas.openxmlformats.org/presentationml/2006/ole">
            <mc:AlternateContent xmlns:mc="http://schemas.openxmlformats.org/markup-compatibility/2006">
              <mc:Choice xmlns:v="urn:schemas-microsoft-com:vml" Requires="v">
                <p:oleObj spid="_x0000_s3334" r:id="rId15" imgW="2754630" imgH="482600" progId="Equation.3">
                  <p:embed/>
                </p:oleObj>
              </mc:Choice>
              <mc:Fallback>
                <p:oleObj r:id="rId15" imgW="2754630" imgH="482600" progId="Equation.3">
                  <p:embed/>
                  <p:pic>
                    <p:nvPicPr>
                      <p:cNvPr id="0" name="图片 3109"/>
                      <p:cNvPicPr/>
                      <p:nvPr/>
                    </p:nvPicPr>
                    <p:blipFill>
                      <a:blip r:embed="rId16"/>
                      <a:stretch>
                        <a:fillRect/>
                      </a:stretch>
                    </p:blipFill>
                    <p:spPr>
                      <a:xfrm>
                        <a:off x="4293870" y="4355783"/>
                        <a:ext cx="2755900" cy="481012"/>
                      </a:xfrm>
                      <a:prstGeom prst="rect">
                        <a:avLst/>
                      </a:prstGeom>
                      <a:noFill/>
                      <a:ln w="38100">
                        <a:noFill/>
                        <a:miter/>
                      </a:ln>
                    </p:spPr>
                  </p:pic>
                </p:oleObj>
              </mc:Fallback>
            </mc:AlternateContent>
          </a:graphicData>
        </a:graphic>
      </p:graphicFrame>
      <p:grpSp>
        <p:nvGrpSpPr>
          <p:cNvPr id="201753" name="组合 201752"/>
          <p:cNvGrpSpPr/>
          <p:nvPr/>
        </p:nvGrpSpPr>
        <p:grpSpPr>
          <a:xfrm>
            <a:off x="4592320" y="4817745"/>
            <a:ext cx="1143000" cy="304800"/>
            <a:chOff x="0" y="0"/>
            <a:chExt cx="720" cy="192"/>
          </a:xfrm>
        </p:grpSpPr>
        <p:sp>
          <p:nvSpPr>
            <p:cNvPr id="201754" name="直接连接符 201753"/>
            <p:cNvSpPr/>
            <p:nvPr/>
          </p:nvSpPr>
          <p:spPr>
            <a:xfrm>
              <a:off x="0" y="0"/>
              <a:ext cx="720" cy="0"/>
            </a:xfrm>
            <a:prstGeom prst="line">
              <a:avLst/>
            </a:prstGeom>
            <a:ln w="19050" cap="flat" cmpd="sng">
              <a:solidFill>
                <a:srgbClr val="FF0000"/>
              </a:solidFill>
              <a:prstDash val="solid"/>
              <a:headEnd type="none" w="med" len="med"/>
              <a:tailEnd type="none" w="med" len="med"/>
            </a:ln>
          </p:spPr>
        </p:sp>
        <p:graphicFrame>
          <p:nvGraphicFramePr>
            <p:cNvPr id="201755" name="对象 201754"/>
            <p:cNvGraphicFramePr>
              <a:graphicFrameLocks noChangeAspect="1"/>
            </p:cNvGraphicFramePr>
            <p:nvPr/>
          </p:nvGraphicFramePr>
          <p:xfrm>
            <a:off x="240" y="12"/>
            <a:ext cx="192" cy="180"/>
          </p:xfrm>
          <a:graphic>
            <a:graphicData uri="http://schemas.openxmlformats.org/presentationml/2006/ole">
              <mc:AlternateContent xmlns:mc="http://schemas.openxmlformats.org/markup-compatibility/2006">
                <mc:Choice xmlns:v="urn:schemas-microsoft-com:vml" Requires="v">
                  <p:oleObj spid="_x0000_s3335" r:id="rId17" imgW="419100" imgH="393700" progId="Equation.3">
                    <p:embed/>
                  </p:oleObj>
                </mc:Choice>
                <mc:Fallback>
                  <p:oleObj r:id="rId17" imgW="419100" imgH="393700" progId="Equation.3">
                    <p:embed/>
                    <p:pic>
                      <p:nvPicPr>
                        <p:cNvPr id="0" name="图片 3112"/>
                        <p:cNvPicPr/>
                        <p:nvPr/>
                      </p:nvPicPr>
                      <p:blipFill>
                        <a:blip r:embed="rId18"/>
                        <a:stretch>
                          <a:fillRect/>
                        </a:stretch>
                      </p:blipFill>
                      <p:spPr>
                        <a:xfrm>
                          <a:off x="240" y="12"/>
                          <a:ext cx="192" cy="180"/>
                        </a:xfrm>
                        <a:prstGeom prst="rect">
                          <a:avLst/>
                        </a:prstGeom>
                        <a:noFill/>
                        <a:ln w="38100">
                          <a:noFill/>
                          <a:miter/>
                        </a:ln>
                      </p:spPr>
                    </p:pic>
                  </p:oleObj>
                </mc:Fallback>
              </mc:AlternateContent>
            </a:graphicData>
          </a:graphic>
        </p:graphicFrame>
      </p:grpSp>
      <p:grpSp>
        <p:nvGrpSpPr>
          <p:cNvPr id="201756" name="组合 201755"/>
          <p:cNvGrpSpPr/>
          <p:nvPr/>
        </p:nvGrpSpPr>
        <p:grpSpPr>
          <a:xfrm>
            <a:off x="6135370" y="4817745"/>
            <a:ext cx="685800" cy="304800"/>
            <a:chOff x="0" y="0"/>
            <a:chExt cx="432" cy="192"/>
          </a:xfrm>
        </p:grpSpPr>
        <p:sp>
          <p:nvSpPr>
            <p:cNvPr id="201757" name="直接连接符 201756"/>
            <p:cNvSpPr/>
            <p:nvPr/>
          </p:nvSpPr>
          <p:spPr>
            <a:xfrm>
              <a:off x="0" y="0"/>
              <a:ext cx="432" cy="0"/>
            </a:xfrm>
            <a:prstGeom prst="line">
              <a:avLst/>
            </a:prstGeom>
            <a:ln w="19050" cap="flat" cmpd="sng">
              <a:solidFill>
                <a:srgbClr val="FF0000"/>
              </a:solidFill>
              <a:prstDash val="solid"/>
              <a:headEnd type="none" w="med" len="med"/>
              <a:tailEnd type="none" w="med" len="med"/>
            </a:ln>
          </p:spPr>
        </p:sp>
        <p:graphicFrame>
          <p:nvGraphicFramePr>
            <p:cNvPr id="201758" name="对象 201757"/>
            <p:cNvGraphicFramePr>
              <a:graphicFrameLocks noChangeAspect="1"/>
            </p:cNvGraphicFramePr>
            <p:nvPr/>
          </p:nvGraphicFramePr>
          <p:xfrm>
            <a:off x="99" y="12"/>
            <a:ext cx="210" cy="180"/>
          </p:xfrm>
          <a:graphic>
            <a:graphicData uri="http://schemas.openxmlformats.org/presentationml/2006/ole">
              <mc:AlternateContent xmlns:mc="http://schemas.openxmlformats.org/markup-compatibility/2006">
                <mc:Choice xmlns:v="urn:schemas-microsoft-com:vml" Requires="v">
                  <p:oleObj spid="_x0000_s3336" r:id="rId19" imgW="457200" imgH="393700" progId="Equation.3">
                    <p:embed/>
                  </p:oleObj>
                </mc:Choice>
                <mc:Fallback>
                  <p:oleObj r:id="rId19" imgW="457200" imgH="393700" progId="Equation.3">
                    <p:embed/>
                    <p:pic>
                      <p:nvPicPr>
                        <p:cNvPr id="0" name="图片 3111"/>
                        <p:cNvPicPr/>
                        <p:nvPr/>
                      </p:nvPicPr>
                      <p:blipFill>
                        <a:blip r:embed="rId20"/>
                        <a:stretch>
                          <a:fillRect/>
                        </a:stretch>
                      </p:blipFill>
                      <p:spPr>
                        <a:xfrm>
                          <a:off x="99" y="12"/>
                          <a:ext cx="210" cy="180"/>
                        </a:xfrm>
                        <a:prstGeom prst="rect">
                          <a:avLst/>
                        </a:prstGeom>
                        <a:noFill/>
                        <a:ln w="38100">
                          <a:noFill/>
                          <a:miter/>
                        </a:ln>
                      </p:spPr>
                    </p:pic>
                  </p:oleObj>
                </mc:Fallback>
              </mc:AlternateContent>
            </a:graphicData>
          </a:graphic>
        </p:graphicFrame>
      </p:grpSp>
      <p:graphicFrame>
        <p:nvGraphicFramePr>
          <p:cNvPr id="201759" name="对象 201758"/>
          <p:cNvGraphicFramePr>
            <a:graphicFrameLocks noChangeAspect="1"/>
          </p:cNvGraphicFramePr>
          <p:nvPr/>
        </p:nvGraphicFramePr>
        <p:xfrm>
          <a:off x="3693795" y="5309870"/>
          <a:ext cx="5054600" cy="376238"/>
        </p:xfrm>
        <a:graphic>
          <a:graphicData uri="http://schemas.openxmlformats.org/presentationml/2006/ole">
            <mc:AlternateContent xmlns:mc="http://schemas.openxmlformats.org/markup-compatibility/2006">
              <mc:Choice xmlns:v="urn:schemas-microsoft-com:vml" Requires="v">
                <p:oleObj spid="_x0000_s3337" r:id="rId21" imgW="5431155" imgH="405765" progId="Equation.3">
                  <p:embed/>
                </p:oleObj>
              </mc:Choice>
              <mc:Fallback>
                <p:oleObj r:id="rId21" imgW="5431155" imgH="405765" progId="Equation.3">
                  <p:embed/>
                  <p:pic>
                    <p:nvPicPr>
                      <p:cNvPr id="0" name="图片 3113"/>
                      <p:cNvPicPr/>
                      <p:nvPr/>
                    </p:nvPicPr>
                    <p:blipFill>
                      <a:blip r:embed="rId22"/>
                      <a:stretch>
                        <a:fillRect/>
                      </a:stretch>
                    </p:blipFill>
                    <p:spPr>
                      <a:xfrm>
                        <a:off x="3693795" y="5309870"/>
                        <a:ext cx="5054600" cy="376238"/>
                      </a:xfrm>
                      <a:prstGeom prst="rect">
                        <a:avLst/>
                      </a:prstGeom>
                      <a:noFill/>
                      <a:ln w="38100">
                        <a:noFill/>
                        <a:miter/>
                      </a:ln>
                    </p:spPr>
                  </p:pic>
                </p:oleObj>
              </mc:Fallback>
            </mc:AlternateContent>
          </a:graphicData>
        </a:graphic>
      </p:graphicFrame>
      <p:graphicFrame>
        <p:nvGraphicFramePr>
          <p:cNvPr id="201760" name="对象 201759"/>
          <p:cNvGraphicFramePr>
            <a:graphicFrameLocks noChangeAspect="1"/>
          </p:cNvGraphicFramePr>
          <p:nvPr/>
        </p:nvGraphicFramePr>
        <p:xfrm>
          <a:off x="3687445" y="5825808"/>
          <a:ext cx="5384800" cy="412750"/>
        </p:xfrm>
        <a:graphic>
          <a:graphicData uri="http://schemas.openxmlformats.org/presentationml/2006/ole">
            <mc:AlternateContent xmlns:mc="http://schemas.openxmlformats.org/markup-compatibility/2006">
              <mc:Choice xmlns:v="urn:schemas-microsoft-com:vml" Requires="v">
                <p:oleObj spid="_x0000_s3338" r:id="rId23" imgW="5788660" imgH="444500" progId="Equation.3">
                  <p:embed/>
                </p:oleObj>
              </mc:Choice>
              <mc:Fallback>
                <p:oleObj r:id="rId23" imgW="5788660" imgH="444500" progId="Equation.3">
                  <p:embed/>
                  <p:pic>
                    <p:nvPicPr>
                      <p:cNvPr id="0" name="图片 3114"/>
                      <p:cNvPicPr/>
                      <p:nvPr/>
                    </p:nvPicPr>
                    <p:blipFill>
                      <a:blip r:embed="rId24"/>
                      <a:stretch>
                        <a:fillRect/>
                      </a:stretch>
                    </p:blipFill>
                    <p:spPr>
                      <a:xfrm>
                        <a:off x="3687445" y="5825808"/>
                        <a:ext cx="5384800" cy="412750"/>
                      </a:xfrm>
                      <a:prstGeom prst="rect">
                        <a:avLst/>
                      </a:prstGeom>
                      <a:noFill/>
                      <a:ln w="38100">
                        <a:noFill/>
                        <a:miter/>
                      </a:ln>
                    </p:spPr>
                  </p:pic>
                </p:oleObj>
              </mc:Fallback>
            </mc:AlternateContent>
          </a:graphicData>
        </a:graphic>
      </p:graphicFrame>
      <p:graphicFrame>
        <p:nvGraphicFramePr>
          <p:cNvPr id="201761" name="对象 201760"/>
          <p:cNvGraphicFramePr>
            <a:graphicFrameLocks noChangeAspect="1"/>
          </p:cNvGraphicFramePr>
          <p:nvPr/>
        </p:nvGraphicFramePr>
        <p:xfrm>
          <a:off x="3084195" y="5295583"/>
          <a:ext cx="533400" cy="365125"/>
        </p:xfrm>
        <a:graphic>
          <a:graphicData uri="http://schemas.openxmlformats.org/presentationml/2006/ole">
            <mc:AlternateContent xmlns:mc="http://schemas.openxmlformats.org/markup-compatibility/2006">
              <mc:Choice xmlns:v="urn:schemas-microsoft-com:vml" Requires="v">
                <p:oleObj spid="_x0000_s3339" r:id="rId25" imgW="571500" imgH="393700" progId="Equation.3">
                  <p:embed/>
                </p:oleObj>
              </mc:Choice>
              <mc:Fallback>
                <p:oleObj r:id="rId25" imgW="571500" imgH="393700" progId="Equation.3">
                  <p:embed/>
                  <p:pic>
                    <p:nvPicPr>
                      <p:cNvPr id="0" name="图片 3101"/>
                      <p:cNvPicPr/>
                      <p:nvPr/>
                    </p:nvPicPr>
                    <p:blipFill>
                      <a:blip r:embed="rId26"/>
                      <a:stretch>
                        <a:fillRect/>
                      </a:stretch>
                    </p:blipFill>
                    <p:spPr>
                      <a:xfrm>
                        <a:off x="3084195" y="5295583"/>
                        <a:ext cx="533400" cy="365125"/>
                      </a:xfrm>
                      <a:prstGeom prst="rect">
                        <a:avLst/>
                      </a:prstGeom>
                      <a:noFill/>
                      <a:ln w="38100">
                        <a:noFill/>
                        <a:miter/>
                      </a:ln>
                    </p:spPr>
                  </p:pic>
                </p:oleObj>
              </mc:Fallback>
            </mc:AlternateContent>
          </a:graphicData>
        </a:graphic>
      </p:graphicFrame>
      <p:graphicFrame>
        <p:nvGraphicFramePr>
          <p:cNvPr id="201762" name="对象 201761"/>
          <p:cNvGraphicFramePr>
            <a:graphicFrameLocks noChangeAspect="1"/>
          </p:cNvGraphicFramePr>
          <p:nvPr/>
        </p:nvGraphicFramePr>
        <p:xfrm>
          <a:off x="3065145" y="5828983"/>
          <a:ext cx="568325" cy="365125"/>
        </p:xfrm>
        <a:graphic>
          <a:graphicData uri="http://schemas.openxmlformats.org/presentationml/2006/ole">
            <mc:AlternateContent xmlns:mc="http://schemas.openxmlformats.org/markup-compatibility/2006">
              <mc:Choice xmlns:v="urn:schemas-microsoft-com:vml" Requires="v">
                <p:oleObj spid="_x0000_s3340" r:id="rId27" imgW="609600" imgH="393700" progId="Equation.3">
                  <p:embed/>
                </p:oleObj>
              </mc:Choice>
              <mc:Fallback>
                <p:oleObj r:id="rId27" imgW="609600" imgH="393700" progId="Equation.3">
                  <p:embed/>
                  <p:pic>
                    <p:nvPicPr>
                      <p:cNvPr id="0" name="图片 3102"/>
                      <p:cNvPicPr/>
                      <p:nvPr/>
                    </p:nvPicPr>
                    <p:blipFill>
                      <a:blip r:embed="rId28"/>
                      <a:stretch>
                        <a:fillRect/>
                      </a:stretch>
                    </p:blipFill>
                    <p:spPr>
                      <a:xfrm>
                        <a:off x="3065145" y="5828983"/>
                        <a:ext cx="568325" cy="365125"/>
                      </a:xfrm>
                      <a:prstGeom prst="rect">
                        <a:avLst/>
                      </a:prstGeom>
                      <a:noFill/>
                      <a:ln w="38100">
                        <a:noFill/>
                        <a:miter/>
                      </a:ln>
                    </p:spPr>
                  </p:pic>
                </p:oleObj>
              </mc:Fallback>
            </mc:AlternateContent>
          </a:graphicData>
        </a:graphic>
      </p:graphicFrame>
      <p:grpSp>
        <p:nvGrpSpPr>
          <p:cNvPr id="201763" name="组合 201762"/>
          <p:cNvGrpSpPr/>
          <p:nvPr/>
        </p:nvGrpSpPr>
        <p:grpSpPr>
          <a:xfrm>
            <a:off x="9624695" y="2784158"/>
            <a:ext cx="438150" cy="312737"/>
            <a:chOff x="0" y="0"/>
            <a:chExt cx="288" cy="228"/>
          </a:xfrm>
        </p:grpSpPr>
        <p:grpSp>
          <p:nvGrpSpPr>
            <p:cNvPr id="201764" name="组合 201763"/>
            <p:cNvGrpSpPr/>
            <p:nvPr/>
          </p:nvGrpSpPr>
          <p:grpSpPr>
            <a:xfrm>
              <a:off x="0" y="36"/>
              <a:ext cx="288" cy="192"/>
              <a:chOff x="0" y="0"/>
              <a:chExt cx="288" cy="192"/>
            </a:xfrm>
          </p:grpSpPr>
          <p:sp>
            <p:nvSpPr>
              <p:cNvPr id="201765" name="直接连接符 201764"/>
              <p:cNvSpPr/>
              <p:nvPr/>
            </p:nvSpPr>
            <p:spPr>
              <a:xfrm flipV="1">
                <a:off x="282" y="0"/>
                <a:ext cx="0" cy="192"/>
              </a:xfrm>
              <a:prstGeom prst="line">
                <a:avLst/>
              </a:prstGeom>
              <a:ln w="12700" cap="flat" cmpd="sng">
                <a:solidFill>
                  <a:schemeClr val="accent2"/>
                </a:solidFill>
                <a:prstDash val="solid"/>
                <a:headEnd type="none" w="med" len="med"/>
                <a:tailEnd type="none" w="med" len="med"/>
              </a:ln>
            </p:spPr>
          </p:sp>
          <p:cxnSp>
            <p:nvCxnSpPr>
              <p:cNvPr id="201766" name="直接箭头连接符 201765"/>
              <p:cNvCxnSpPr/>
              <p:nvPr/>
            </p:nvCxnSpPr>
            <p:spPr>
              <a:xfrm>
                <a:off x="0" y="96"/>
                <a:ext cx="288" cy="0"/>
              </a:xfrm>
              <a:prstGeom prst="straightConnector1">
                <a:avLst/>
              </a:prstGeom>
              <a:ln w="12700" cap="flat" cmpd="sng">
                <a:solidFill>
                  <a:srgbClr val="008000"/>
                </a:solidFill>
                <a:prstDash val="solid"/>
                <a:headEnd type="triangle" w="sm" len="med"/>
                <a:tailEnd type="triangle" w="sm" len="med"/>
              </a:ln>
            </p:spPr>
          </p:cxnSp>
        </p:grpSp>
        <p:graphicFrame>
          <p:nvGraphicFramePr>
            <p:cNvPr id="201767" name="对象 201766"/>
            <p:cNvGraphicFramePr>
              <a:graphicFrameLocks noChangeAspect="1"/>
            </p:cNvGraphicFramePr>
            <p:nvPr/>
          </p:nvGraphicFramePr>
          <p:xfrm>
            <a:off x="54" y="0"/>
            <a:ext cx="165" cy="109"/>
          </p:xfrm>
          <a:graphic>
            <a:graphicData uri="http://schemas.openxmlformats.org/presentationml/2006/ole">
              <mc:AlternateContent xmlns:mc="http://schemas.openxmlformats.org/markup-compatibility/2006">
                <mc:Choice xmlns:v="urn:schemas-microsoft-com:vml" Requires="v">
                  <p:oleObj spid="_x0000_s3341" r:id="rId29" imgW="457200" imgH="304800" progId="Equation.3">
                    <p:embed/>
                  </p:oleObj>
                </mc:Choice>
                <mc:Fallback>
                  <p:oleObj r:id="rId29" imgW="457200" imgH="304800" progId="Equation.3">
                    <p:embed/>
                    <p:pic>
                      <p:nvPicPr>
                        <p:cNvPr id="0" name="图片 3103"/>
                        <p:cNvPicPr/>
                        <p:nvPr/>
                      </p:nvPicPr>
                      <p:blipFill>
                        <a:blip r:embed="rId30"/>
                        <a:stretch>
                          <a:fillRect/>
                        </a:stretch>
                      </p:blipFill>
                      <p:spPr>
                        <a:xfrm>
                          <a:off x="54" y="0"/>
                          <a:ext cx="165" cy="109"/>
                        </a:xfrm>
                        <a:prstGeom prst="rect">
                          <a:avLst/>
                        </a:prstGeom>
                        <a:noFill/>
                        <a:ln w="38100">
                          <a:noFill/>
                          <a:miter/>
                        </a:ln>
                      </p:spPr>
                    </p:pic>
                  </p:oleObj>
                </mc:Fallback>
              </mc:AlternateContent>
            </a:graphicData>
          </a:graphic>
        </p:graphicFrame>
      </p:grpSp>
      <p:grpSp>
        <p:nvGrpSpPr>
          <p:cNvPr id="201768" name="组合 201767"/>
          <p:cNvGrpSpPr/>
          <p:nvPr/>
        </p:nvGrpSpPr>
        <p:grpSpPr>
          <a:xfrm>
            <a:off x="10072370" y="3146108"/>
            <a:ext cx="444500" cy="457200"/>
            <a:chOff x="0" y="0"/>
            <a:chExt cx="281" cy="288"/>
          </a:xfrm>
        </p:grpSpPr>
        <p:grpSp>
          <p:nvGrpSpPr>
            <p:cNvPr id="201769" name="组合 201768"/>
            <p:cNvGrpSpPr/>
            <p:nvPr/>
          </p:nvGrpSpPr>
          <p:grpSpPr>
            <a:xfrm>
              <a:off x="0" y="0"/>
              <a:ext cx="192" cy="288"/>
              <a:chOff x="0" y="0"/>
              <a:chExt cx="192" cy="288"/>
            </a:xfrm>
          </p:grpSpPr>
          <p:sp>
            <p:nvSpPr>
              <p:cNvPr id="201770" name="直接连接符 201769"/>
              <p:cNvSpPr/>
              <p:nvPr/>
            </p:nvSpPr>
            <p:spPr>
              <a:xfrm>
                <a:off x="0" y="0"/>
                <a:ext cx="192" cy="0"/>
              </a:xfrm>
              <a:prstGeom prst="line">
                <a:avLst/>
              </a:prstGeom>
              <a:ln w="12700" cap="flat" cmpd="sng">
                <a:solidFill>
                  <a:schemeClr val="accent2"/>
                </a:solidFill>
                <a:prstDash val="solid"/>
                <a:headEnd type="none" w="med" len="med"/>
                <a:tailEnd type="none" w="med" len="med"/>
              </a:ln>
            </p:spPr>
          </p:sp>
          <p:cxnSp>
            <p:nvCxnSpPr>
              <p:cNvPr id="201771" name="直接箭头连接符 201770"/>
              <p:cNvCxnSpPr/>
              <p:nvPr/>
            </p:nvCxnSpPr>
            <p:spPr>
              <a:xfrm>
                <a:off x="96" y="0"/>
                <a:ext cx="0" cy="288"/>
              </a:xfrm>
              <a:prstGeom prst="straightConnector1">
                <a:avLst/>
              </a:prstGeom>
              <a:ln w="12700" cap="flat" cmpd="sng">
                <a:solidFill>
                  <a:srgbClr val="008000"/>
                </a:solidFill>
                <a:prstDash val="solid"/>
                <a:headEnd type="triangle" w="sm" len="med"/>
                <a:tailEnd type="triangle" w="sm" len="med"/>
              </a:ln>
            </p:spPr>
          </p:cxnSp>
        </p:grpSp>
        <p:graphicFrame>
          <p:nvGraphicFramePr>
            <p:cNvPr id="201772" name="对象 201771"/>
            <p:cNvGraphicFramePr>
              <a:graphicFrameLocks noChangeAspect="1"/>
            </p:cNvGraphicFramePr>
            <p:nvPr/>
          </p:nvGraphicFramePr>
          <p:xfrm>
            <a:off x="116" y="95"/>
            <a:ext cx="165" cy="109"/>
          </p:xfrm>
          <a:graphic>
            <a:graphicData uri="http://schemas.openxmlformats.org/presentationml/2006/ole">
              <mc:AlternateContent xmlns:mc="http://schemas.openxmlformats.org/markup-compatibility/2006">
                <mc:Choice xmlns:v="urn:schemas-microsoft-com:vml" Requires="v">
                  <p:oleObj spid="_x0000_s3342" r:id="rId31" imgW="457200" imgH="304800" progId="Equation.3">
                    <p:embed/>
                  </p:oleObj>
                </mc:Choice>
                <mc:Fallback>
                  <p:oleObj r:id="rId31" imgW="457200" imgH="304800" progId="Equation.3">
                    <p:embed/>
                    <p:pic>
                      <p:nvPicPr>
                        <p:cNvPr id="0" name="图片 3106"/>
                        <p:cNvPicPr/>
                        <p:nvPr/>
                      </p:nvPicPr>
                      <p:blipFill>
                        <a:blip r:embed="rId30"/>
                        <a:stretch>
                          <a:fillRect/>
                        </a:stretch>
                      </p:blipFill>
                      <p:spPr>
                        <a:xfrm>
                          <a:off x="116" y="95"/>
                          <a:ext cx="165" cy="109"/>
                        </a:xfrm>
                        <a:prstGeom prst="rect">
                          <a:avLst/>
                        </a:prstGeom>
                        <a:noFill/>
                        <a:ln w="38100">
                          <a:noFill/>
                          <a:miter/>
                        </a:ln>
                      </p:spPr>
                    </p:pic>
                  </p:oleObj>
                </mc:Fallback>
              </mc:AlternateContent>
            </a:graphicData>
          </a:graphic>
        </p:graphicFrame>
      </p:grpSp>
      <p:grpSp>
        <p:nvGrpSpPr>
          <p:cNvPr id="201773" name="组合 201772"/>
          <p:cNvGrpSpPr/>
          <p:nvPr/>
        </p:nvGrpSpPr>
        <p:grpSpPr>
          <a:xfrm>
            <a:off x="9758045" y="2565083"/>
            <a:ext cx="1066800" cy="836612"/>
            <a:chOff x="0" y="0"/>
            <a:chExt cx="672" cy="527"/>
          </a:xfrm>
        </p:grpSpPr>
        <p:graphicFrame>
          <p:nvGraphicFramePr>
            <p:cNvPr id="201774" name="对象 201773"/>
            <p:cNvGraphicFramePr>
              <a:graphicFrameLocks noChangeAspect="1"/>
            </p:cNvGraphicFramePr>
            <p:nvPr/>
          </p:nvGraphicFramePr>
          <p:xfrm>
            <a:off x="288" y="0"/>
            <a:ext cx="384" cy="218"/>
          </p:xfrm>
          <a:graphic>
            <a:graphicData uri="http://schemas.openxmlformats.org/presentationml/2006/ole">
              <mc:AlternateContent xmlns:mc="http://schemas.openxmlformats.org/markup-compatibility/2006">
                <mc:Choice xmlns:v="urn:schemas-microsoft-com:vml" Requires="v">
                  <p:oleObj spid="_x0000_s3343" r:id="rId32" imgW="826135" imgH="469900" progId="Equation.3">
                    <p:embed/>
                  </p:oleObj>
                </mc:Choice>
                <mc:Fallback>
                  <p:oleObj r:id="rId32" imgW="826135" imgH="469900" progId="Equation.3">
                    <p:embed/>
                    <p:pic>
                      <p:nvPicPr>
                        <p:cNvPr id="0" name="图片 3115"/>
                        <p:cNvPicPr/>
                        <p:nvPr/>
                      </p:nvPicPr>
                      <p:blipFill>
                        <a:blip r:embed="rId33"/>
                        <a:stretch>
                          <a:fillRect/>
                        </a:stretch>
                      </p:blipFill>
                      <p:spPr>
                        <a:xfrm>
                          <a:off x="288" y="0"/>
                          <a:ext cx="384" cy="218"/>
                        </a:xfrm>
                        <a:prstGeom prst="rect">
                          <a:avLst/>
                        </a:prstGeom>
                        <a:noFill/>
                        <a:ln w="38100">
                          <a:noFill/>
                          <a:miter/>
                        </a:ln>
                      </p:spPr>
                    </p:pic>
                  </p:oleObj>
                </mc:Fallback>
              </mc:AlternateContent>
            </a:graphicData>
          </a:graphic>
        </p:graphicFrame>
        <p:sp>
          <p:nvSpPr>
            <p:cNvPr id="201775" name="直接连接符 201774"/>
            <p:cNvSpPr/>
            <p:nvPr/>
          </p:nvSpPr>
          <p:spPr>
            <a:xfrm flipH="1">
              <a:off x="0" y="191"/>
              <a:ext cx="384" cy="336"/>
            </a:xfrm>
            <a:prstGeom prst="line">
              <a:avLst/>
            </a:prstGeom>
            <a:ln w="28575" cap="flat" cmpd="sng">
              <a:solidFill>
                <a:schemeClr val="accent2"/>
              </a:solidFill>
              <a:prstDash val="solid"/>
              <a:headEnd type="none" w="med" len="med"/>
              <a:tailEnd type="triangle" w="med" len="med"/>
            </a:ln>
          </p:spPr>
        </p:sp>
      </p:grpSp>
      <p:grpSp>
        <p:nvGrpSpPr>
          <p:cNvPr id="201776" name="组合 201775"/>
          <p:cNvGrpSpPr/>
          <p:nvPr/>
        </p:nvGrpSpPr>
        <p:grpSpPr>
          <a:xfrm>
            <a:off x="8310245" y="3096895"/>
            <a:ext cx="1295400" cy="457200"/>
            <a:chOff x="0" y="0"/>
            <a:chExt cx="816" cy="288"/>
          </a:xfrm>
        </p:grpSpPr>
        <p:graphicFrame>
          <p:nvGraphicFramePr>
            <p:cNvPr id="201777" name="对象 201776"/>
            <p:cNvGraphicFramePr>
              <a:graphicFrameLocks noChangeAspect="1"/>
            </p:cNvGraphicFramePr>
            <p:nvPr/>
          </p:nvGraphicFramePr>
          <p:xfrm>
            <a:off x="0" y="66"/>
            <a:ext cx="438" cy="202"/>
          </p:xfrm>
          <a:graphic>
            <a:graphicData uri="http://schemas.openxmlformats.org/presentationml/2006/ole">
              <mc:AlternateContent xmlns:mc="http://schemas.openxmlformats.org/markup-compatibility/2006">
                <mc:Choice xmlns:v="urn:schemas-microsoft-com:vml" Requires="v">
                  <p:oleObj spid="_x0000_s3344" r:id="rId34" imgW="939800" imgH="431800" progId="Equation.3">
                    <p:embed/>
                  </p:oleObj>
                </mc:Choice>
                <mc:Fallback>
                  <p:oleObj r:id="rId34" imgW="939800" imgH="431800" progId="Equation.3">
                    <p:embed/>
                    <p:pic>
                      <p:nvPicPr>
                        <p:cNvPr id="0" name="图片 3108"/>
                        <p:cNvPicPr/>
                        <p:nvPr/>
                      </p:nvPicPr>
                      <p:blipFill>
                        <a:blip r:embed="rId35"/>
                        <a:stretch>
                          <a:fillRect/>
                        </a:stretch>
                      </p:blipFill>
                      <p:spPr>
                        <a:xfrm>
                          <a:off x="0" y="66"/>
                          <a:ext cx="438" cy="202"/>
                        </a:xfrm>
                        <a:prstGeom prst="rect">
                          <a:avLst/>
                        </a:prstGeom>
                        <a:noFill/>
                        <a:ln w="38100">
                          <a:noFill/>
                          <a:miter/>
                        </a:ln>
                      </p:spPr>
                    </p:pic>
                  </p:oleObj>
                </mc:Fallback>
              </mc:AlternateContent>
            </a:graphicData>
          </a:graphic>
        </p:graphicFrame>
        <p:sp>
          <p:nvSpPr>
            <p:cNvPr id="201778" name="直接连接符 201777"/>
            <p:cNvSpPr/>
            <p:nvPr/>
          </p:nvSpPr>
          <p:spPr>
            <a:xfrm>
              <a:off x="816" y="0"/>
              <a:ext cx="0" cy="288"/>
            </a:xfrm>
            <a:prstGeom prst="line">
              <a:avLst/>
            </a:prstGeom>
            <a:ln w="9525" cap="flat" cmpd="sng">
              <a:solidFill>
                <a:schemeClr val="tx1"/>
              </a:solidFill>
              <a:prstDash val="solid"/>
              <a:headEnd type="none" w="med" len="med"/>
              <a:tailEnd type="none" w="med" len="med"/>
            </a:ln>
          </p:spPr>
        </p:sp>
      </p:grpSp>
      <p:grpSp>
        <p:nvGrpSpPr>
          <p:cNvPr id="201779" name="组合 201778"/>
          <p:cNvGrpSpPr/>
          <p:nvPr/>
        </p:nvGrpSpPr>
        <p:grpSpPr>
          <a:xfrm>
            <a:off x="9529445" y="3554095"/>
            <a:ext cx="685800" cy="1073150"/>
            <a:chOff x="0" y="0"/>
            <a:chExt cx="432" cy="676"/>
          </a:xfrm>
        </p:grpSpPr>
        <p:graphicFrame>
          <p:nvGraphicFramePr>
            <p:cNvPr id="201780" name="对象 201779"/>
            <p:cNvGraphicFramePr>
              <a:graphicFrameLocks noChangeAspect="1"/>
            </p:cNvGraphicFramePr>
            <p:nvPr/>
          </p:nvGraphicFramePr>
          <p:xfrm>
            <a:off x="0" y="478"/>
            <a:ext cx="432" cy="198"/>
          </p:xfrm>
          <a:graphic>
            <a:graphicData uri="http://schemas.openxmlformats.org/presentationml/2006/ole">
              <mc:AlternateContent xmlns:mc="http://schemas.openxmlformats.org/markup-compatibility/2006">
                <mc:Choice xmlns:v="urn:schemas-microsoft-com:vml" Requires="v">
                  <p:oleObj spid="_x0000_s3345" r:id="rId36" imgW="939800" imgH="431800" progId="Equation.3">
                    <p:embed/>
                  </p:oleObj>
                </mc:Choice>
                <mc:Fallback>
                  <p:oleObj r:id="rId36" imgW="939800" imgH="431800" progId="Equation.3">
                    <p:embed/>
                    <p:pic>
                      <p:nvPicPr>
                        <p:cNvPr id="0" name="图片 3100"/>
                        <p:cNvPicPr/>
                        <p:nvPr/>
                      </p:nvPicPr>
                      <p:blipFill>
                        <a:blip r:embed="rId35"/>
                        <a:stretch>
                          <a:fillRect/>
                        </a:stretch>
                      </p:blipFill>
                      <p:spPr>
                        <a:xfrm>
                          <a:off x="0" y="478"/>
                          <a:ext cx="432" cy="198"/>
                        </a:xfrm>
                        <a:prstGeom prst="rect">
                          <a:avLst/>
                        </a:prstGeom>
                        <a:noFill/>
                        <a:ln w="38100">
                          <a:noFill/>
                          <a:miter/>
                        </a:ln>
                      </p:spPr>
                    </p:pic>
                  </p:oleObj>
                </mc:Fallback>
              </mc:AlternateContent>
            </a:graphicData>
          </a:graphic>
        </p:graphicFrame>
        <p:sp>
          <p:nvSpPr>
            <p:cNvPr id="201781" name="直接连接符 201780"/>
            <p:cNvSpPr/>
            <p:nvPr/>
          </p:nvSpPr>
          <p:spPr>
            <a:xfrm>
              <a:off x="48" y="0"/>
              <a:ext cx="288" cy="0"/>
            </a:xfrm>
            <a:prstGeom prst="line">
              <a:avLst/>
            </a:prstGeom>
            <a:ln w="9525" cap="flat" cmpd="sng">
              <a:solidFill>
                <a:schemeClr val="tx1"/>
              </a:solidFill>
              <a:prstDash val="solid"/>
              <a:headEnd type="none" w="med" len="med"/>
              <a:tailEnd type="none" w="med" len="med"/>
            </a:ln>
          </p:spPr>
        </p:sp>
      </p:grpSp>
      <p:sp>
        <p:nvSpPr>
          <p:cNvPr id="201782" name="矩形 201781"/>
          <p:cNvSpPr/>
          <p:nvPr/>
        </p:nvSpPr>
        <p:spPr>
          <a:xfrm>
            <a:off x="2461895" y="1145858"/>
            <a:ext cx="4032250" cy="679450"/>
          </a:xfrm>
          <a:noFill/>
          <a:ln w="9525">
            <a:noFill/>
          </a:ln>
        </p:spPr>
        <p:txBody>
          <a:bodyPr/>
          <a:lstStyle>
            <a:lvl1pPr marL="0" lvl="0" indent="0" algn="ctr" defTabSz="914400" rtl="0" eaLnBrk="1" fontAlgn="base" latinLnBrk="0" hangingPunct="1">
              <a:lnSpc>
                <a:spcPct val="100000"/>
              </a:lnSpc>
              <a:spcBef>
                <a:spcPct val="0"/>
              </a:spcBef>
              <a:spcAft>
                <a:spcPct val="0"/>
              </a:spcAft>
              <a:buNone/>
              <a:defRPr sz="4400" b="1" u="none" kern="1200" baseline="0">
                <a:solidFill>
                  <a:schemeClr val="tx2"/>
                </a:solidFill>
                <a:latin typeface="Times New Roman" panose="02020603050405020304" pitchFamily="18" charset="0"/>
                <a:ea typeface="黑体" panose="02010609060101010101" charset="-122"/>
              </a:defRPr>
            </a:lvl1pPr>
          </a:lstStyle>
          <a:p>
            <a:pPr lvl="0" algn="l"/>
            <a:r>
              <a:rPr lang="zh-CN" altLang="en-US" sz="4000" dirty="0">
                <a:solidFill>
                  <a:srgbClr val="CC3300"/>
                </a:solidFill>
                <a:ea typeface="隶书" panose="02010509060101010101" pitchFamily="49" charset="-122"/>
              </a:rPr>
              <a:t>一</a:t>
            </a:r>
            <a:r>
              <a:rPr lang="en-US" altLang="zh-CN" sz="4000" dirty="0">
                <a:solidFill>
                  <a:srgbClr val="CC3300"/>
                </a:solidFill>
                <a:ea typeface="隶书" panose="02010509060101010101" pitchFamily="49" charset="-122"/>
              </a:rPr>
              <a:t>.</a:t>
            </a:r>
            <a:r>
              <a:rPr lang="zh-CN" altLang="en-US" sz="4000" dirty="0">
                <a:solidFill>
                  <a:srgbClr val="CC3300"/>
                </a:solidFill>
                <a:ea typeface="隶书" panose="02010509060101010101" pitchFamily="49" charset="-122"/>
              </a:rPr>
              <a:t>微分的概念</a:t>
            </a:r>
            <a:r>
              <a:rPr lang="zh-CN" altLang="en-US" sz="3200" b="0" dirty="0">
                <a:ea typeface="楷体_GB2312" pitchFamily="49" charset="-122"/>
              </a:rPr>
              <a:t>   </a:t>
            </a:r>
            <a:r>
              <a:rPr lang="zh-CN" altLang="en-US" sz="3200" b="0" dirty="0">
                <a:solidFill>
                  <a:schemeClr val="tx1"/>
                </a:solidFill>
                <a:ea typeface="楷体_GB2312" pitchFamily="49" charset="-122"/>
              </a:rPr>
              <a:t> </a:t>
            </a:r>
            <a:endParaRPr lang="zh-CN" altLang="en-US" sz="3200" b="0">
              <a:solidFill>
                <a:schemeClr val="tx1"/>
              </a:solidFill>
              <a:ea typeface="楷体_GB2312" pitchFamily="49" charset="-122"/>
            </a:endParaRPr>
          </a:p>
        </p:txBody>
      </p:sp>
      <p:sp>
        <p:nvSpPr>
          <p:cNvPr id="201783" name="文本框 201782"/>
          <p:cNvSpPr txBox="1"/>
          <p:nvPr/>
        </p:nvSpPr>
        <p:spPr>
          <a:xfrm>
            <a:off x="2679383" y="1866583"/>
            <a:ext cx="1728787" cy="519112"/>
          </a:xfrm>
          <a:prstGeom prst="rect">
            <a:avLst/>
          </a:prstGeom>
          <a:noFill/>
          <a:ln w="9525">
            <a:noFill/>
          </a:ln>
        </p:spPr>
        <p:txBody>
          <a:bodyPr>
            <a:spAutoFit/>
          </a:bodyPr>
          <a:lstStyle/>
          <a:p>
            <a:pPr>
              <a:spcBef>
                <a:spcPct val="50000"/>
              </a:spcBef>
              <a:buClrTx/>
            </a:pPr>
            <a:r>
              <a:rPr lang="en-US" altLang="zh-CN" sz="2800" b="1" dirty="0">
                <a:solidFill>
                  <a:srgbClr val="3333FF"/>
                </a:solidFill>
                <a:latin typeface="黑体" panose="02010609060101010101" charset="-122"/>
                <a:ea typeface="黑体" panose="02010609060101010101" charset="-122"/>
              </a:rPr>
              <a:t>1.</a:t>
            </a:r>
            <a:r>
              <a:rPr lang="zh-CN" altLang="en-US" sz="2800" b="1" dirty="0">
                <a:solidFill>
                  <a:srgbClr val="3333FF"/>
                </a:solidFill>
                <a:latin typeface="黑体" panose="02010609060101010101" charset="-122"/>
                <a:ea typeface="黑体" panose="02010609060101010101" charset="-122"/>
              </a:rPr>
              <a:t>引例：</a:t>
            </a:r>
            <a:endParaRPr lang="zh-CN" altLang="en-US" sz="2800" b="1">
              <a:solidFill>
                <a:srgbClr val="3333FF"/>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01783"/>
                                        </p:tgtEl>
                                        <p:attrNameLst>
                                          <p:attrName>style.visibility</p:attrName>
                                        </p:attrNameLst>
                                      </p:cBhvr>
                                      <p:to>
                                        <p:strVal val="visible"/>
                                      </p:to>
                                    </p:set>
                                    <p:animEffect transition="in" filter="wipe(left)">
                                      <p:cBhvr>
                                        <p:cTn id="7" dur="80"/>
                                        <p:tgtEl>
                                          <p:spTgt spid="2017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01732"/>
                                        </p:tgtEl>
                                        <p:attrNameLst>
                                          <p:attrName>style.visibility</p:attrName>
                                        </p:attrNameLst>
                                      </p:cBhvr>
                                      <p:to>
                                        <p:strVal val="visible"/>
                                      </p:to>
                                    </p:set>
                                    <p:animEffect transition="in" filter="wipe(left)">
                                      <p:cBhvr>
                                        <p:cTn id="12" dur="80"/>
                                        <p:tgtEl>
                                          <p:spTgt spid="201732"/>
                                        </p:tgtEl>
                                      </p:cBhvr>
                                    </p:animEffect>
                                  </p:childTnLst>
                                </p:cTn>
                              </p:par>
                            </p:childTnLst>
                          </p:cTn>
                        </p:par>
                        <p:par>
                          <p:cTn id="13" fill="hold">
                            <p:stCondLst>
                              <p:cond delay="1360"/>
                            </p:stCondLst>
                            <p:childTnLst>
                              <p:par>
                                <p:cTn id="14" presetID="5" presetClass="entr" presetSubtype="10" fill="hold" nodeType="afterEffect">
                                  <p:stCondLst>
                                    <p:cond delay="0"/>
                                  </p:stCondLst>
                                  <p:childTnLst>
                                    <p:set>
                                      <p:cBhvr>
                                        <p:cTn id="15" dur="1" fill="hold">
                                          <p:stCondLst>
                                            <p:cond delay="0"/>
                                          </p:stCondLst>
                                        </p:cTn>
                                        <p:tgtEl>
                                          <p:spTgt spid="201735"/>
                                        </p:tgtEl>
                                        <p:attrNameLst>
                                          <p:attrName>style.visibility</p:attrName>
                                        </p:attrNameLst>
                                      </p:cBhvr>
                                      <p:to>
                                        <p:strVal val="visible"/>
                                      </p:to>
                                    </p:set>
                                    <p:animEffect transition="in" filter="checkerboard(across)">
                                      <p:cBhvr>
                                        <p:cTn id="16" dur="500"/>
                                        <p:tgtEl>
                                          <p:spTgt spid="20173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01749"/>
                                        </p:tgtEl>
                                        <p:attrNameLst>
                                          <p:attrName>style.visibility</p:attrName>
                                        </p:attrNameLst>
                                      </p:cBhvr>
                                      <p:to>
                                        <p:strVal val="visible"/>
                                      </p:to>
                                    </p:set>
                                    <p:animEffect transition="in" filter="wipe(left)">
                                      <p:cBhvr>
                                        <p:cTn id="21" dur="500"/>
                                        <p:tgtEl>
                                          <p:spTgt spid="201749"/>
                                        </p:tgtEl>
                                      </p:cBhvr>
                                    </p:animEffect>
                                  </p:childTnLst>
                                </p:cTn>
                              </p:par>
                            </p:childTnLst>
                          </p:cTn>
                        </p:par>
                        <p:par>
                          <p:cTn id="22" fill="hold">
                            <p:stCondLst>
                              <p:cond delay="500"/>
                            </p:stCondLst>
                            <p:childTnLst>
                              <p:par>
                                <p:cTn id="23" presetID="18" presetClass="entr" presetSubtype="3" fill="hold" nodeType="afterEffect">
                                  <p:stCondLst>
                                    <p:cond delay="0"/>
                                  </p:stCondLst>
                                  <p:childTnLst>
                                    <p:set>
                                      <p:cBhvr>
                                        <p:cTn id="24" dur="1" fill="hold">
                                          <p:stCondLst>
                                            <p:cond delay="0"/>
                                          </p:stCondLst>
                                        </p:cTn>
                                        <p:tgtEl>
                                          <p:spTgt spid="201733"/>
                                        </p:tgtEl>
                                        <p:attrNameLst>
                                          <p:attrName>style.visibility</p:attrName>
                                        </p:attrNameLst>
                                      </p:cBhvr>
                                      <p:to>
                                        <p:strVal val="visible"/>
                                      </p:to>
                                    </p:set>
                                    <p:animEffect transition="in" filter="strips(upRight)">
                                      <p:cBhvr>
                                        <p:cTn id="25" dur="500"/>
                                        <p:tgtEl>
                                          <p:spTgt spid="201733"/>
                                        </p:tgtEl>
                                      </p:cBhvr>
                                    </p:animEffect>
                                  </p:childTnLst>
                                </p:cTn>
                              </p:par>
                            </p:childTnLst>
                          </p:cTn>
                        </p:par>
                        <p:par>
                          <p:cTn id="26" fill="hold">
                            <p:stCondLst>
                              <p:cond delay="1000"/>
                            </p:stCondLst>
                            <p:childTnLst>
                              <p:par>
                                <p:cTn id="27" presetID="16" presetClass="entr" presetSubtype="21" fill="hold" nodeType="afterEffect">
                                  <p:stCondLst>
                                    <p:cond delay="0"/>
                                  </p:stCondLst>
                                  <p:childTnLst>
                                    <p:set>
                                      <p:cBhvr>
                                        <p:cTn id="28" dur="1" fill="hold">
                                          <p:stCondLst>
                                            <p:cond delay="0"/>
                                          </p:stCondLst>
                                        </p:cTn>
                                        <p:tgtEl>
                                          <p:spTgt spid="201737"/>
                                        </p:tgtEl>
                                        <p:attrNameLst>
                                          <p:attrName>style.visibility</p:attrName>
                                        </p:attrNameLst>
                                      </p:cBhvr>
                                      <p:to>
                                        <p:strVal val="visible"/>
                                      </p:to>
                                    </p:set>
                                    <p:animEffect transition="in" filter="barn(inVertical)">
                                      <p:cBhvr>
                                        <p:cTn id="29" dur="500"/>
                                        <p:tgtEl>
                                          <p:spTgt spid="201737"/>
                                        </p:tgtEl>
                                      </p:cBhvr>
                                    </p:animEffect>
                                  </p:childTnLst>
                                </p:cTn>
                              </p:par>
                            </p:childTnLst>
                          </p:cTn>
                        </p:par>
                        <p:par>
                          <p:cTn id="30" fill="hold">
                            <p:stCondLst>
                              <p:cond delay="1500"/>
                            </p:stCondLst>
                            <p:childTnLst>
                              <p:par>
                                <p:cTn id="31" presetID="16" presetClass="entr" presetSubtype="26" fill="hold" nodeType="afterEffect">
                                  <p:stCondLst>
                                    <p:cond delay="0"/>
                                  </p:stCondLst>
                                  <p:childTnLst>
                                    <p:set>
                                      <p:cBhvr>
                                        <p:cTn id="32" dur="1" fill="hold">
                                          <p:stCondLst>
                                            <p:cond delay="0"/>
                                          </p:stCondLst>
                                        </p:cTn>
                                        <p:tgtEl>
                                          <p:spTgt spid="201743"/>
                                        </p:tgtEl>
                                        <p:attrNameLst>
                                          <p:attrName>style.visibility</p:attrName>
                                        </p:attrNameLst>
                                      </p:cBhvr>
                                      <p:to>
                                        <p:strVal val="visible"/>
                                      </p:to>
                                    </p:set>
                                    <p:animEffect transition="in" filter="barn(inHorizontal)">
                                      <p:cBhvr>
                                        <p:cTn id="33" dur="500"/>
                                        <p:tgtEl>
                                          <p:spTgt spid="201743"/>
                                        </p:tgtEl>
                                      </p:cBhvr>
                                    </p:animEffect>
                                  </p:childTnLst>
                                </p:cTn>
                              </p:par>
                            </p:childTnLst>
                          </p:cTn>
                        </p:par>
                        <p:par>
                          <p:cTn id="34" fill="hold">
                            <p:stCondLst>
                              <p:cond delay="2000"/>
                            </p:stCondLst>
                            <p:childTnLst>
                              <p:par>
                                <p:cTn id="35" presetID="16" presetClass="entr" presetSubtype="21" fill="hold" nodeType="afterEffect">
                                  <p:stCondLst>
                                    <p:cond delay="0"/>
                                  </p:stCondLst>
                                  <p:childTnLst>
                                    <p:set>
                                      <p:cBhvr>
                                        <p:cTn id="36" dur="1" fill="hold">
                                          <p:stCondLst>
                                            <p:cond delay="0"/>
                                          </p:stCondLst>
                                        </p:cTn>
                                        <p:tgtEl>
                                          <p:spTgt spid="201763"/>
                                        </p:tgtEl>
                                        <p:attrNameLst>
                                          <p:attrName>style.visibility</p:attrName>
                                        </p:attrNameLst>
                                      </p:cBhvr>
                                      <p:to>
                                        <p:strVal val="visible"/>
                                      </p:to>
                                    </p:set>
                                    <p:animEffect transition="in" filter="barn(inVertical)">
                                      <p:cBhvr>
                                        <p:cTn id="37" dur="500"/>
                                        <p:tgtEl>
                                          <p:spTgt spid="201763"/>
                                        </p:tgtEl>
                                      </p:cBhvr>
                                    </p:animEffect>
                                  </p:childTnLst>
                                </p:cTn>
                              </p:par>
                            </p:childTnLst>
                          </p:cTn>
                        </p:par>
                        <p:par>
                          <p:cTn id="38" fill="hold">
                            <p:stCondLst>
                              <p:cond delay="2500"/>
                            </p:stCondLst>
                            <p:childTnLst>
                              <p:par>
                                <p:cTn id="39" presetID="16" presetClass="entr" presetSubtype="26" fill="hold" nodeType="afterEffect">
                                  <p:stCondLst>
                                    <p:cond delay="0"/>
                                  </p:stCondLst>
                                  <p:childTnLst>
                                    <p:set>
                                      <p:cBhvr>
                                        <p:cTn id="40" dur="1" fill="hold">
                                          <p:stCondLst>
                                            <p:cond delay="0"/>
                                          </p:stCondLst>
                                        </p:cTn>
                                        <p:tgtEl>
                                          <p:spTgt spid="201768"/>
                                        </p:tgtEl>
                                        <p:attrNameLst>
                                          <p:attrName>style.visibility</p:attrName>
                                        </p:attrNameLst>
                                      </p:cBhvr>
                                      <p:to>
                                        <p:strVal val="visible"/>
                                      </p:to>
                                    </p:set>
                                    <p:animEffect transition="in" filter="barn(inHorizontal)">
                                      <p:cBhvr>
                                        <p:cTn id="41" dur="500"/>
                                        <p:tgtEl>
                                          <p:spTgt spid="20176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01750"/>
                                        </p:tgtEl>
                                        <p:attrNameLst>
                                          <p:attrName>style.visibility</p:attrName>
                                        </p:attrNameLst>
                                      </p:cBhvr>
                                      <p:to>
                                        <p:strVal val="visible"/>
                                      </p:to>
                                    </p:set>
                                    <p:animEffect transition="in" filter="wipe(left)">
                                      <p:cBhvr>
                                        <p:cTn id="46" dur="500"/>
                                        <p:tgtEl>
                                          <p:spTgt spid="201750"/>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201736"/>
                                        </p:tgtEl>
                                        <p:attrNameLst>
                                          <p:attrName>style.visibility</p:attrName>
                                        </p:attrNameLst>
                                      </p:cBhvr>
                                      <p:to>
                                        <p:strVal val="visible"/>
                                      </p:to>
                                    </p:set>
                                    <p:animEffect transition="in" filter="wipe(left)">
                                      <p:cBhvr>
                                        <p:cTn id="50" dur="500"/>
                                        <p:tgtEl>
                                          <p:spTgt spid="20173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01751"/>
                                        </p:tgtEl>
                                        <p:attrNameLst>
                                          <p:attrName>style.visibility</p:attrName>
                                        </p:attrNameLst>
                                      </p:cBhvr>
                                      <p:to>
                                        <p:strVal val="visible"/>
                                      </p:to>
                                    </p:set>
                                    <p:animEffect transition="in" filter="wipe(left)">
                                      <p:cBhvr>
                                        <p:cTn id="55" dur="500"/>
                                        <p:tgtEl>
                                          <p:spTgt spid="20175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01752"/>
                                        </p:tgtEl>
                                        <p:attrNameLst>
                                          <p:attrName>style.visibility</p:attrName>
                                        </p:attrNameLst>
                                      </p:cBhvr>
                                      <p:to>
                                        <p:strVal val="visible"/>
                                      </p:to>
                                    </p:set>
                                    <p:animEffect transition="in" filter="wipe(left)">
                                      <p:cBhvr>
                                        <p:cTn id="60" dur="500"/>
                                        <p:tgtEl>
                                          <p:spTgt spid="20175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01753"/>
                                        </p:tgtEl>
                                        <p:attrNameLst>
                                          <p:attrName>style.visibility</p:attrName>
                                        </p:attrNameLst>
                                      </p:cBhvr>
                                      <p:to>
                                        <p:strVal val="visible"/>
                                      </p:to>
                                    </p:set>
                                    <p:animEffect transition="in" filter="wipe(left)">
                                      <p:cBhvr>
                                        <p:cTn id="65" dur="500"/>
                                        <p:tgtEl>
                                          <p:spTgt spid="201753"/>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5" fill="hold" nodeType="clickEffect">
                                  <p:stCondLst>
                                    <p:cond delay="0"/>
                                  </p:stCondLst>
                                  <p:childTnLst>
                                    <p:set>
                                      <p:cBhvr>
                                        <p:cTn id="69" dur="1" fill="hold">
                                          <p:stCondLst>
                                            <p:cond delay="0"/>
                                          </p:stCondLst>
                                        </p:cTn>
                                        <p:tgtEl>
                                          <p:spTgt spid="201776"/>
                                        </p:tgtEl>
                                        <p:attrNameLst>
                                          <p:attrName>style.visibility</p:attrName>
                                        </p:attrNameLst>
                                      </p:cBhvr>
                                      <p:to>
                                        <p:strVal val="visible"/>
                                      </p:to>
                                    </p:set>
                                    <p:animEffect transition="in" filter="randombar(vertical)">
                                      <p:cBhvr>
                                        <p:cTn id="70" dur="500"/>
                                        <p:tgtEl>
                                          <p:spTgt spid="201776"/>
                                        </p:tgtEl>
                                      </p:cBhvr>
                                    </p:animEffect>
                                  </p:childTnLst>
                                </p:cTn>
                              </p:par>
                            </p:childTnLst>
                          </p:cTn>
                        </p:par>
                        <p:par>
                          <p:cTn id="71" fill="hold">
                            <p:stCondLst>
                              <p:cond delay="500"/>
                            </p:stCondLst>
                            <p:childTnLst>
                              <p:par>
                                <p:cTn id="72" presetID="14" presetClass="entr" presetSubtype="5" fill="hold" nodeType="afterEffect">
                                  <p:stCondLst>
                                    <p:cond delay="0"/>
                                  </p:stCondLst>
                                  <p:childTnLst>
                                    <p:set>
                                      <p:cBhvr>
                                        <p:cTn id="73" dur="1" fill="hold">
                                          <p:stCondLst>
                                            <p:cond delay="0"/>
                                          </p:stCondLst>
                                        </p:cTn>
                                        <p:tgtEl>
                                          <p:spTgt spid="201779"/>
                                        </p:tgtEl>
                                        <p:attrNameLst>
                                          <p:attrName>style.visibility</p:attrName>
                                        </p:attrNameLst>
                                      </p:cBhvr>
                                      <p:to>
                                        <p:strVal val="visible"/>
                                      </p:to>
                                    </p:set>
                                    <p:animEffect transition="in" filter="randombar(vertical)">
                                      <p:cBhvr>
                                        <p:cTn id="74" dur="500"/>
                                        <p:tgtEl>
                                          <p:spTgt spid="20177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201761"/>
                                        </p:tgtEl>
                                        <p:attrNameLst>
                                          <p:attrName>style.visibility</p:attrName>
                                        </p:attrNameLst>
                                      </p:cBhvr>
                                      <p:to>
                                        <p:strVal val="visible"/>
                                      </p:to>
                                    </p:set>
                                    <p:animEffect transition="in" filter="wipe(left)">
                                      <p:cBhvr>
                                        <p:cTn id="79" dur="500"/>
                                        <p:tgtEl>
                                          <p:spTgt spid="201761"/>
                                        </p:tgtEl>
                                      </p:cBhvr>
                                    </p:animEffect>
                                  </p:childTnLst>
                                </p:cTn>
                              </p:par>
                            </p:childTnLst>
                          </p:cTn>
                        </p:par>
                        <p:par>
                          <p:cTn id="80" fill="hold">
                            <p:stCondLst>
                              <p:cond delay="500"/>
                            </p:stCondLst>
                            <p:childTnLst>
                              <p:par>
                                <p:cTn id="81" presetID="22" presetClass="entr" presetSubtype="8" fill="hold" nodeType="afterEffect">
                                  <p:stCondLst>
                                    <p:cond delay="0"/>
                                  </p:stCondLst>
                                  <p:childTnLst>
                                    <p:set>
                                      <p:cBhvr>
                                        <p:cTn id="82" dur="1" fill="hold">
                                          <p:stCondLst>
                                            <p:cond delay="0"/>
                                          </p:stCondLst>
                                        </p:cTn>
                                        <p:tgtEl>
                                          <p:spTgt spid="201759"/>
                                        </p:tgtEl>
                                        <p:attrNameLst>
                                          <p:attrName>style.visibility</p:attrName>
                                        </p:attrNameLst>
                                      </p:cBhvr>
                                      <p:to>
                                        <p:strVal val="visible"/>
                                      </p:to>
                                    </p:set>
                                    <p:animEffect transition="in" filter="wipe(left)">
                                      <p:cBhvr>
                                        <p:cTn id="83" dur="500"/>
                                        <p:tgtEl>
                                          <p:spTgt spid="20175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201756"/>
                                        </p:tgtEl>
                                        <p:attrNameLst>
                                          <p:attrName>style.visibility</p:attrName>
                                        </p:attrNameLst>
                                      </p:cBhvr>
                                      <p:to>
                                        <p:strVal val="visible"/>
                                      </p:to>
                                    </p:set>
                                    <p:animEffect transition="in" filter="wipe(left)">
                                      <p:cBhvr>
                                        <p:cTn id="88" dur="500"/>
                                        <p:tgtEl>
                                          <p:spTgt spid="201756"/>
                                        </p:tgtEl>
                                      </p:cBhvr>
                                    </p:animEffect>
                                  </p:childTnLst>
                                </p:cTn>
                              </p:par>
                            </p:childTnLst>
                          </p:cTn>
                        </p:par>
                      </p:childTnLst>
                    </p:cTn>
                  </p:par>
                  <p:par>
                    <p:cTn id="89" fill="hold">
                      <p:stCondLst>
                        <p:cond delay="indefinite"/>
                      </p:stCondLst>
                      <p:childTnLst>
                        <p:par>
                          <p:cTn id="90" fill="hold">
                            <p:stCondLst>
                              <p:cond delay="0"/>
                            </p:stCondLst>
                            <p:childTnLst>
                              <p:par>
                                <p:cTn id="91" presetID="5" presetClass="entr" presetSubtype="5" fill="hold" nodeType="clickEffect">
                                  <p:stCondLst>
                                    <p:cond delay="0"/>
                                  </p:stCondLst>
                                  <p:childTnLst>
                                    <p:set>
                                      <p:cBhvr>
                                        <p:cTn id="92" dur="1" fill="hold">
                                          <p:stCondLst>
                                            <p:cond delay="0"/>
                                          </p:stCondLst>
                                        </p:cTn>
                                        <p:tgtEl>
                                          <p:spTgt spid="201734"/>
                                        </p:tgtEl>
                                        <p:attrNameLst>
                                          <p:attrName>style.visibility</p:attrName>
                                        </p:attrNameLst>
                                      </p:cBhvr>
                                      <p:to>
                                        <p:strVal val="visible"/>
                                      </p:to>
                                    </p:set>
                                    <p:animEffect transition="in" filter="checkerboard(down)">
                                      <p:cBhvr>
                                        <p:cTn id="93" dur="500"/>
                                        <p:tgtEl>
                                          <p:spTgt spid="201734"/>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201773"/>
                                        </p:tgtEl>
                                        <p:attrNameLst>
                                          <p:attrName>style.visibility</p:attrName>
                                        </p:attrNameLst>
                                      </p:cBhvr>
                                      <p:to>
                                        <p:strVal val="visible"/>
                                      </p:to>
                                    </p:set>
                                    <p:animEffect transition="in" filter="wipe(up)">
                                      <p:cBhvr>
                                        <p:cTn id="98" dur="500"/>
                                        <p:tgtEl>
                                          <p:spTgt spid="201773"/>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201762"/>
                                        </p:tgtEl>
                                        <p:attrNameLst>
                                          <p:attrName>style.visibility</p:attrName>
                                        </p:attrNameLst>
                                      </p:cBhvr>
                                      <p:to>
                                        <p:strVal val="visible"/>
                                      </p:to>
                                    </p:set>
                                    <p:animEffect transition="in" filter="wipe(left)">
                                      <p:cBhvr>
                                        <p:cTn id="103" dur="500"/>
                                        <p:tgtEl>
                                          <p:spTgt spid="201762"/>
                                        </p:tgtEl>
                                      </p:cBhvr>
                                    </p:animEffect>
                                  </p:childTnLst>
                                </p:cTn>
                              </p:par>
                            </p:childTnLst>
                          </p:cTn>
                        </p:par>
                        <p:par>
                          <p:cTn id="104" fill="hold">
                            <p:stCondLst>
                              <p:cond delay="500"/>
                            </p:stCondLst>
                            <p:childTnLst>
                              <p:par>
                                <p:cTn id="105" presetID="22" presetClass="entr" presetSubtype="8" fill="hold" nodeType="afterEffect">
                                  <p:stCondLst>
                                    <p:cond delay="0"/>
                                  </p:stCondLst>
                                  <p:childTnLst>
                                    <p:set>
                                      <p:cBhvr>
                                        <p:cTn id="106" dur="1" fill="hold">
                                          <p:stCondLst>
                                            <p:cond delay="0"/>
                                          </p:stCondLst>
                                        </p:cTn>
                                        <p:tgtEl>
                                          <p:spTgt spid="201760"/>
                                        </p:tgtEl>
                                        <p:attrNameLst>
                                          <p:attrName>style.visibility</p:attrName>
                                        </p:attrNameLst>
                                      </p:cBhvr>
                                      <p:to>
                                        <p:strVal val="visible"/>
                                      </p:to>
                                    </p:set>
                                    <p:animEffect transition="in" filter="wipe(left)">
                                      <p:cBhvr>
                                        <p:cTn id="107" dur="500"/>
                                        <p:tgtEl>
                                          <p:spTgt spid="201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2" grpId="0" animBg="1"/>
      <p:bldP spid="20178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56640"/>
            <a:ext cx="10330815" cy="5242560"/>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微分中值定理</a:t>
            </a:r>
          </a:p>
        </p:txBody>
      </p:sp>
      <p:sp>
        <p:nvSpPr>
          <p:cNvPr id="19457" name="文本框 19457"/>
          <p:cNvSpPr txBox="1"/>
          <p:nvPr/>
        </p:nvSpPr>
        <p:spPr>
          <a:xfrm>
            <a:off x="2393315" y="1020445"/>
            <a:ext cx="27432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宋体" panose="02010600030101010101" pitchFamily="2" charset="-122"/>
              </a:rPr>
              <a:t>几何解释</a:t>
            </a:r>
            <a:r>
              <a:rPr lang="en-US" altLang="zh-CN" sz="2800" b="1">
                <a:latin typeface="Times New Roman" panose="02020603050405020304" pitchFamily="18" charset="0"/>
                <a:ea typeface="宋体" panose="02010600030101010101" pitchFamily="2" charset="-122"/>
              </a:rPr>
              <a:t>:</a:t>
            </a:r>
          </a:p>
        </p:txBody>
      </p:sp>
      <p:sp>
        <p:nvSpPr>
          <p:cNvPr id="19459" name="直接连接符 19458"/>
          <p:cNvSpPr/>
          <p:nvPr/>
        </p:nvSpPr>
        <p:spPr>
          <a:xfrm flipV="1">
            <a:off x="6489065" y="2068195"/>
            <a:ext cx="2514600" cy="838200"/>
          </a:xfrm>
          <a:prstGeom prst="line">
            <a:avLst/>
          </a:prstGeom>
          <a:ln w="9525" cap="flat" cmpd="sng">
            <a:solidFill>
              <a:schemeClr val="tx1"/>
            </a:solidFill>
            <a:prstDash val="solid"/>
            <a:round/>
            <a:headEnd type="none" w="med" len="med"/>
            <a:tailEnd type="none" w="med" len="med"/>
          </a:ln>
        </p:spPr>
      </p:sp>
      <p:grpSp>
        <p:nvGrpSpPr>
          <p:cNvPr id="19460" name="组合 19459"/>
          <p:cNvGrpSpPr/>
          <p:nvPr/>
        </p:nvGrpSpPr>
        <p:grpSpPr>
          <a:xfrm>
            <a:off x="6839903" y="2087245"/>
            <a:ext cx="454025" cy="1506538"/>
            <a:chOff x="0" y="0"/>
            <a:chExt cx="286" cy="949"/>
          </a:xfrm>
        </p:grpSpPr>
        <p:sp>
          <p:nvSpPr>
            <p:cNvPr id="2" name="直接连接符 19460"/>
            <p:cNvSpPr/>
            <p:nvPr/>
          </p:nvSpPr>
          <p:spPr>
            <a:xfrm>
              <a:off x="151" y="0"/>
              <a:ext cx="0" cy="768"/>
            </a:xfrm>
            <a:prstGeom prst="line">
              <a:avLst/>
            </a:prstGeom>
            <a:ln w="25400" cap="flat" cmpd="sng">
              <a:solidFill>
                <a:srgbClr val="006600"/>
              </a:solidFill>
              <a:prstDash val="sysDot"/>
              <a:round/>
              <a:headEnd type="none" w="med" len="med"/>
              <a:tailEnd type="none" w="med" len="med"/>
            </a:ln>
          </p:spPr>
        </p:sp>
        <p:graphicFrame>
          <p:nvGraphicFramePr>
            <p:cNvPr id="19461" name="对象 19461"/>
            <p:cNvGraphicFramePr>
              <a:graphicFrameLocks noChangeAspect="1"/>
            </p:cNvGraphicFramePr>
            <p:nvPr/>
          </p:nvGraphicFramePr>
          <p:xfrm>
            <a:off x="0" y="816"/>
            <a:ext cx="286" cy="133"/>
          </p:xfrm>
          <a:graphic>
            <a:graphicData uri="http://schemas.openxmlformats.org/presentationml/2006/ole">
              <mc:AlternateContent xmlns:mc="http://schemas.openxmlformats.org/markup-compatibility/2006">
                <mc:Choice xmlns:v="urn:schemas-microsoft-com:vml" Requires="v">
                  <p:oleObj spid="_x0000_s30873" r:id="rId3" imgW="901700" imgH="419100" progId="Equation.3">
                    <p:embed/>
                  </p:oleObj>
                </mc:Choice>
                <mc:Fallback>
                  <p:oleObj r:id="rId3" imgW="901700" imgH="419100" progId="Equation.3">
                    <p:embed/>
                    <p:pic>
                      <p:nvPicPr>
                        <p:cNvPr id="0" name="图片 3196"/>
                        <p:cNvPicPr/>
                        <p:nvPr/>
                      </p:nvPicPr>
                      <p:blipFill>
                        <a:blip r:embed="rId4"/>
                        <a:stretch>
                          <a:fillRect/>
                        </a:stretch>
                      </p:blipFill>
                      <p:spPr>
                        <a:xfrm>
                          <a:off x="0" y="816"/>
                          <a:ext cx="286" cy="133"/>
                        </a:xfrm>
                        <a:prstGeom prst="rect">
                          <a:avLst/>
                        </a:prstGeom>
                        <a:noFill/>
                        <a:ln w="38100">
                          <a:noFill/>
                          <a:miter/>
                        </a:ln>
                      </p:spPr>
                    </p:pic>
                  </p:oleObj>
                </mc:Fallback>
              </mc:AlternateContent>
            </a:graphicData>
          </a:graphic>
        </p:graphicFrame>
      </p:grpSp>
      <p:grpSp>
        <p:nvGrpSpPr>
          <p:cNvPr id="19463" name="组合 19462"/>
          <p:cNvGrpSpPr/>
          <p:nvPr/>
        </p:nvGrpSpPr>
        <p:grpSpPr>
          <a:xfrm>
            <a:off x="8427403" y="2620645"/>
            <a:ext cx="466725" cy="973138"/>
            <a:chOff x="0" y="0"/>
            <a:chExt cx="294" cy="613"/>
          </a:xfrm>
        </p:grpSpPr>
        <p:sp>
          <p:nvSpPr>
            <p:cNvPr id="3" name="直接连接符 19463"/>
            <p:cNvSpPr/>
            <p:nvPr/>
          </p:nvSpPr>
          <p:spPr>
            <a:xfrm>
              <a:off x="135" y="0"/>
              <a:ext cx="0" cy="432"/>
            </a:xfrm>
            <a:prstGeom prst="line">
              <a:avLst/>
            </a:prstGeom>
            <a:ln w="25400" cap="flat" cmpd="sng">
              <a:solidFill>
                <a:srgbClr val="006600"/>
              </a:solidFill>
              <a:prstDash val="sysDot"/>
              <a:round/>
              <a:headEnd type="none" w="med" len="med"/>
              <a:tailEnd type="none" w="med" len="med"/>
            </a:ln>
          </p:spPr>
        </p:sp>
        <p:graphicFrame>
          <p:nvGraphicFramePr>
            <p:cNvPr id="19464" name="对象 19464"/>
            <p:cNvGraphicFramePr>
              <a:graphicFrameLocks noChangeAspect="1"/>
            </p:cNvGraphicFramePr>
            <p:nvPr/>
          </p:nvGraphicFramePr>
          <p:xfrm>
            <a:off x="0" y="480"/>
            <a:ext cx="294" cy="133"/>
          </p:xfrm>
          <a:graphic>
            <a:graphicData uri="http://schemas.openxmlformats.org/presentationml/2006/ole">
              <mc:AlternateContent xmlns:mc="http://schemas.openxmlformats.org/markup-compatibility/2006">
                <mc:Choice xmlns:v="urn:schemas-microsoft-com:vml" Requires="v">
                  <p:oleObj spid="_x0000_s30874" r:id="rId5" imgW="927735" imgH="419100" progId="Equation.3">
                    <p:embed/>
                  </p:oleObj>
                </mc:Choice>
                <mc:Fallback>
                  <p:oleObj r:id="rId5" imgW="927735" imgH="419100" progId="Equation.3">
                    <p:embed/>
                    <p:pic>
                      <p:nvPicPr>
                        <p:cNvPr id="0" name="图片 3201"/>
                        <p:cNvPicPr/>
                        <p:nvPr/>
                      </p:nvPicPr>
                      <p:blipFill>
                        <a:blip r:embed="rId6"/>
                        <a:stretch>
                          <a:fillRect/>
                        </a:stretch>
                      </p:blipFill>
                      <p:spPr>
                        <a:xfrm>
                          <a:off x="0" y="480"/>
                          <a:ext cx="294" cy="133"/>
                        </a:xfrm>
                        <a:prstGeom prst="rect">
                          <a:avLst/>
                        </a:prstGeom>
                        <a:noFill/>
                        <a:ln w="38100">
                          <a:noFill/>
                          <a:miter/>
                        </a:ln>
                      </p:spPr>
                    </p:pic>
                  </p:oleObj>
                </mc:Fallback>
              </mc:AlternateContent>
            </a:graphicData>
          </a:graphic>
        </p:graphicFrame>
      </p:grpSp>
      <p:grpSp>
        <p:nvGrpSpPr>
          <p:cNvPr id="19466" name="组合 19465"/>
          <p:cNvGrpSpPr/>
          <p:nvPr/>
        </p:nvGrpSpPr>
        <p:grpSpPr>
          <a:xfrm>
            <a:off x="5822315" y="1172845"/>
            <a:ext cx="4138613" cy="2590800"/>
            <a:chOff x="0" y="0"/>
            <a:chExt cx="2607" cy="1632"/>
          </a:xfrm>
        </p:grpSpPr>
        <p:grpSp>
          <p:nvGrpSpPr>
            <p:cNvPr id="4" name="组合 19466"/>
            <p:cNvGrpSpPr/>
            <p:nvPr/>
          </p:nvGrpSpPr>
          <p:grpSpPr>
            <a:xfrm>
              <a:off x="336" y="576"/>
              <a:ext cx="1657" cy="374"/>
              <a:chOff x="0" y="0"/>
              <a:chExt cx="1657" cy="374"/>
            </a:xfrm>
          </p:grpSpPr>
          <p:sp>
            <p:nvSpPr>
              <p:cNvPr id="19467" name="未知"/>
              <p:cNvSpPr/>
              <p:nvPr/>
            </p:nvSpPr>
            <p:spPr>
              <a:xfrm rot="-1046860">
                <a:off x="0" y="0"/>
                <a:ext cx="1008" cy="374"/>
              </a:xfrm>
              <a:custGeom>
                <a:avLst/>
                <a:gdLst/>
                <a:ahLst/>
                <a:cxnLst/>
                <a:rect l="0" t="0" r="0" b="0"/>
                <a:pathLst>
                  <a:path w="2520" h="936">
                    <a:moveTo>
                      <a:pt x="0" y="936"/>
                    </a:moveTo>
                    <a:cubicBezTo>
                      <a:pt x="420" y="468"/>
                      <a:pt x="840" y="0"/>
                      <a:pt x="1260" y="0"/>
                    </a:cubicBezTo>
                    <a:cubicBezTo>
                      <a:pt x="1680" y="0"/>
                      <a:pt x="2100" y="468"/>
                      <a:pt x="2520" y="936"/>
                    </a:cubicBezTo>
                  </a:path>
                </a:pathLst>
              </a:custGeom>
              <a:noFill/>
              <a:ln w="31750" cap="flat" cmpd="sng">
                <a:solidFill>
                  <a:schemeClr val="accent2"/>
                </a:solidFill>
                <a:prstDash val="solid"/>
                <a:round/>
                <a:headEnd type="none" w="med" len="med"/>
                <a:tailEnd type="none" w="med" len="med"/>
              </a:ln>
            </p:spPr>
            <p:txBody>
              <a:bodyPr/>
              <a:lstStyle/>
              <a:p>
                <a:endParaRPr lang="zh-CN" altLang="en-US"/>
              </a:p>
            </p:txBody>
          </p:sp>
          <p:sp>
            <p:nvSpPr>
              <p:cNvPr id="19468" name="未知"/>
              <p:cNvSpPr/>
              <p:nvPr/>
            </p:nvSpPr>
            <p:spPr>
              <a:xfrm>
                <a:off x="1009" y="0"/>
                <a:ext cx="648" cy="343"/>
              </a:xfrm>
              <a:custGeom>
                <a:avLst/>
                <a:gdLst/>
                <a:ahLst/>
                <a:cxnLst/>
                <a:rect l="0" t="0" r="0" b="0"/>
                <a:pathLst>
                  <a:path w="1620" h="858">
                    <a:moveTo>
                      <a:pt x="0" y="468"/>
                    </a:moveTo>
                    <a:cubicBezTo>
                      <a:pt x="405" y="663"/>
                      <a:pt x="810" y="858"/>
                      <a:pt x="1080" y="780"/>
                    </a:cubicBezTo>
                    <a:cubicBezTo>
                      <a:pt x="1350" y="702"/>
                      <a:pt x="1530" y="130"/>
                      <a:pt x="1620" y="0"/>
                    </a:cubicBezTo>
                  </a:path>
                </a:pathLst>
              </a:custGeom>
              <a:noFill/>
              <a:ln w="31750" cap="flat" cmpd="sng">
                <a:solidFill>
                  <a:schemeClr val="accent2"/>
                </a:solidFill>
                <a:prstDash val="solid"/>
                <a:round/>
                <a:headEnd type="none" w="med" len="med"/>
                <a:tailEnd type="none" w="med" len="med"/>
              </a:ln>
            </p:spPr>
            <p:txBody>
              <a:bodyPr/>
              <a:lstStyle/>
              <a:p>
                <a:endParaRPr lang="zh-CN" altLang="en-US"/>
              </a:p>
            </p:txBody>
          </p:sp>
        </p:grpSp>
        <p:grpSp>
          <p:nvGrpSpPr>
            <p:cNvPr id="19469" name="组合 19469"/>
            <p:cNvGrpSpPr/>
            <p:nvPr/>
          </p:nvGrpSpPr>
          <p:grpSpPr>
            <a:xfrm>
              <a:off x="0" y="48"/>
              <a:ext cx="2607" cy="1584"/>
              <a:chOff x="0" y="0"/>
              <a:chExt cx="2607" cy="1584"/>
            </a:xfrm>
          </p:grpSpPr>
          <p:sp>
            <p:nvSpPr>
              <p:cNvPr id="19470" name="直接连接符 19470"/>
              <p:cNvSpPr/>
              <p:nvPr/>
            </p:nvSpPr>
            <p:spPr>
              <a:xfrm>
                <a:off x="0" y="1296"/>
                <a:ext cx="2592" cy="0"/>
              </a:xfrm>
              <a:prstGeom prst="line">
                <a:avLst/>
              </a:prstGeom>
              <a:ln w="9525" cap="flat" cmpd="sng">
                <a:solidFill>
                  <a:schemeClr val="tx1"/>
                </a:solidFill>
                <a:prstDash val="solid"/>
                <a:round/>
                <a:headEnd type="none" w="med" len="med"/>
                <a:tailEnd type="triangle" w="med" len="med"/>
              </a:ln>
            </p:spPr>
          </p:sp>
          <p:sp>
            <p:nvSpPr>
              <p:cNvPr id="19471" name="直接连接符 19471"/>
              <p:cNvSpPr/>
              <p:nvPr/>
            </p:nvSpPr>
            <p:spPr>
              <a:xfrm flipV="1">
                <a:off x="240" y="0"/>
                <a:ext cx="0" cy="1584"/>
              </a:xfrm>
              <a:prstGeom prst="line">
                <a:avLst/>
              </a:prstGeom>
              <a:ln w="9525" cap="flat" cmpd="sng">
                <a:solidFill>
                  <a:schemeClr val="tx1"/>
                </a:solidFill>
                <a:prstDash val="solid"/>
                <a:round/>
                <a:headEnd type="none" w="med" len="med"/>
                <a:tailEnd type="triangle" w="med" len="med"/>
              </a:ln>
            </p:spPr>
          </p:sp>
          <p:graphicFrame>
            <p:nvGraphicFramePr>
              <p:cNvPr id="19472" name="对象 19472"/>
              <p:cNvGraphicFramePr>
                <a:graphicFrameLocks noChangeAspect="1"/>
              </p:cNvGraphicFramePr>
              <p:nvPr/>
            </p:nvGraphicFramePr>
            <p:xfrm>
              <a:off x="2448" y="1337"/>
              <a:ext cx="159" cy="151"/>
            </p:xfrm>
            <a:graphic>
              <a:graphicData uri="http://schemas.openxmlformats.org/presentationml/2006/ole">
                <mc:AlternateContent xmlns:mc="http://schemas.openxmlformats.org/markup-compatibility/2006">
                  <mc:Choice xmlns:v="urn:schemas-microsoft-com:vml" Requires="v">
                    <p:oleObj spid="_x0000_s30875" r:id="rId7" imgW="254000" imgH="241300" progId="Equation.3">
                      <p:embed/>
                    </p:oleObj>
                  </mc:Choice>
                  <mc:Fallback>
                    <p:oleObj r:id="rId7" imgW="254000" imgH="241300" progId="Equation.3">
                      <p:embed/>
                      <p:pic>
                        <p:nvPicPr>
                          <p:cNvPr id="0" name="图片 3200"/>
                          <p:cNvPicPr/>
                          <p:nvPr/>
                        </p:nvPicPr>
                        <p:blipFill>
                          <a:blip r:embed="rId8"/>
                          <a:stretch>
                            <a:fillRect/>
                          </a:stretch>
                        </p:blipFill>
                        <p:spPr>
                          <a:xfrm>
                            <a:off x="2448" y="1337"/>
                            <a:ext cx="159" cy="151"/>
                          </a:xfrm>
                          <a:prstGeom prst="rect">
                            <a:avLst/>
                          </a:prstGeom>
                          <a:noFill/>
                          <a:ln w="38100">
                            <a:noFill/>
                            <a:miter/>
                          </a:ln>
                        </p:spPr>
                      </p:pic>
                    </p:oleObj>
                  </mc:Fallback>
                </mc:AlternateContent>
              </a:graphicData>
            </a:graphic>
          </p:graphicFrame>
          <p:graphicFrame>
            <p:nvGraphicFramePr>
              <p:cNvPr id="19473" name="对象 19473"/>
              <p:cNvGraphicFramePr>
                <a:graphicFrameLocks noChangeAspect="1"/>
              </p:cNvGraphicFramePr>
              <p:nvPr/>
            </p:nvGraphicFramePr>
            <p:xfrm>
              <a:off x="57" y="1344"/>
              <a:ext cx="135" cy="151"/>
            </p:xfrm>
            <a:graphic>
              <a:graphicData uri="http://schemas.openxmlformats.org/presentationml/2006/ole">
                <mc:AlternateContent xmlns:mc="http://schemas.openxmlformats.org/markup-compatibility/2006">
                  <mc:Choice xmlns:v="urn:schemas-microsoft-com:vml" Requires="v">
                    <p:oleObj spid="_x0000_s30876" r:id="rId9" imgW="215900" imgH="241300" progId="Equation.3">
                      <p:embed/>
                    </p:oleObj>
                  </mc:Choice>
                  <mc:Fallback>
                    <p:oleObj r:id="rId9" imgW="215900" imgH="241300" progId="Equation.3">
                      <p:embed/>
                      <p:pic>
                        <p:nvPicPr>
                          <p:cNvPr id="0" name="图片 3193"/>
                          <p:cNvPicPr/>
                          <p:nvPr/>
                        </p:nvPicPr>
                        <p:blipFill>
                          <a:blip r:embed="rId10"/>
                          <a:stretch>
                            <a:fillRect/>
                          </a:stretch>
                        </p:blipFill>
                        <p:spPr>
                          <a:xfrm>
                            <a:off x="57" y="1344"/>
                            <a:ext cx="135" cy="151"/>
                          </a:xfrm>
                          <a:prstGeom prst="rect">
                            <a:avLst/>
                          </a:prstGeom>
                          <a:noFill/>
                          <a:ln w="38100">
                            <a:noFill/>
                            <a:miter/>
                          </a:ln>
                        </p:spPr>
                      </p:pic>
                    </p:oleObj>
                  </mc:Fallback>
                </mc:AlternateContent>
              </a:graphicData>
            </a:graphic>
          </p:graphicFrame>
          <p:graphicFrame>
            <p:nvGraphicFramePr>
              <p:cNvPr id="19474" name="对象 19474"/>
              <p:cNvGraphicFramePr>
                <a:graphicFrameLocks noChangeAspect="1"/>
              </p:cNvGraphicFramePr>
              <p:nvPr/>
            </p:nvGraphicFramePr>
            <p:xfrm>
              <a:off x="48" y="0"/>
              <a:ext cx="159" cy="199"/>
            </p:xfrm>
            <a:graphic>
              <a:graphicData uri="http://schemas.openxmlformats.org/presentationml/2006/ole">
                <mc:AlternateContent xmlns:mc="http://schemas.openxmlformats.org/markup-compatibility/2006">
                  <mc:Choice xmlns:v="urn:schemas-microsoft-com:vml" Requires="v">
                    <p:oleObj spid="_x0000_s30877" r:id="rId11" imgW="254000" imgH="317500" progId="Equation.3">
                      <p:embed/>
                    </p:oleObj>
                  </mc:Choice>
                  <mc:Fallback>
                    <p:oleObj r:id="rId11" imgW="254000" imgH="317500" progId="Equation.3">
                      <p:embed/>
                      <p:pic>
                        <p:nvPicPr>
                          <p:cNvPr id="0" name="图片 3203"/>
                          <p:cNvPicPr/>
                          <p:nvPr/>
                        </p:nvPicPr>
                        <p:blipFill>
                          <a:blip r:embed="rId12"/>
                          <a:stretch>
                            <a:fillRect/>
                          </a:stretch>
                        </p:blipFill>
                        <p:spPr>
                          <a:xfrm>
                            <a:off x="48" y="0"/>
                            <a:ext cx="159" cy="199"/>
                          </a:xfrm>
                          <a:prstGeom prst="rect">
                            <a:avLst/>
                          </a:prstGeom>
                          <a:noFill/>
                          <a:ln w="38100">
                            <a:noFill/>
                            <a:miter/>
                          </a:ln>
                        </p:spPr>
                      </p:pic>
                    </p:oleObj>
                  </mc:Fallback>
                </mc:AlternateContent>
              </a:graphicData>
            </a:graphic>
          </p:graphicFrame>
        </p:grpSp>
        <p:graphicFrame>
          <p:nvGraphicFramePr>
            <p:cNvPr id="19475" name="对象 19475"/>
            <p:cNvGraphicFramePr>
              <a:graphicFrameLocks noChangeAspect="1"/>
            </p:cNvGraphicFramePr>
            <p:nvPr/>
          </p:nvGraphicFramePr>
          <p:xfrm>
            <a:off x="1215" y="0"/>
            <a:ext cx="764" cy="449"/>
          </p:xfrm>
          <a:graphic>
            <a:graphicData uri="http://schemas.openxmlformats.org/presentationml/2006/ole">
              <mc:AlternateContent xmlns:mc="http://schemas.openxmlformats.org/markup-compatibility/2006">
                <mc:Choice xmlns:v="urn:schemas-microsoft-com:vml" Requires="v">
                  <p:oleObj spid="_x0000_s30878" r:id="rId13" imgW="1663700" imgH="977900" progId="Equation.3">
                    <p:embed/>
                  </p:oleObj>
                </mc:Choice>
                <mc:Fallback>
                  <p:oleObj r:id="rId13" imgW="1663700" imgH="977900" progId="Equation.3">
                    <p:embed/>
                    <p:pic>
                      <p:nvPicPr>
                        <p:cNvPr id="0" name="图片 3197"/>
                        <p:cNvPicPr/>
                        <p:nvPr/>
                      </p:nvPicPr>
                      <p:blipFill>
                        <a:blip r:embed="rId14"/>
                        <a:stretch>
                          <a:fillRect/>
                        </a:stretch>
                      </p:blipFill>
                      <p:spPr>
                        <a:xfrm>
                          <a:off x="1215" y="0"/>
                          <a:ext cx="764" cy="449"/>
                        </a:xfrm>
                        <a:prstGeom prst="rect">
                          <a:avLst/>
                        </a:prstGeom>
                        <a:noFill/>
                        <a:ln w="38100">
                          <a:noFill/>
                          <a:miter/>
                        </a:ln>
                      </p:spPr>
                    </p:pic>
                  </p:oleObj>
                </mc:Fallback>
              </mc:AlternateContent>
            </a:graphicData>
          </a:graphic>
        </p:graphicFrame>
      </p:grpSp>
      <p:sp>
        <p:nvSpPr>
          <p:cNvPr id="19477" name="直接连接符 19476"/>
          <p:cNvSpPr/>
          <p:nvPr/>
        </p:nvSpPr>
        <p:spPr>
          <a:xfrm flipV="1">
            <a:off x="6508115" y="1858645"/>
            <a:ext cx="1219200" cy="457200"/>
          </a:xfrm>
          <a:prstGeom prst="line">
            <a:avLst/>
          </a:prstGeom>
          <a:ln w="25400" cap="flat" cmpd="sng">
            <a:solidFill>
              <a:srgbClr val="FF0000"/>
            </a:solidFill>
            <a:prstDash val="solid"/>
            <a:round/>
            <a:headEnd type="none" w="med" len="med"/>
            <a:tailEnd type="none" w="med" len="med"/>
          </a:ln>
        </p:spPr>
      </p:sp>
      <p:sp>
        <p:nvSpPr>
          <p:cNvPr id="19478" name="直接连接符 19477"/>
          <p:cNvSpPr/>
          <p:nvPr/>
        </p:nvSpPr>
        <p:spPr>
          <a:xfrm flipV="1">
            <a:off x="8284528" y="2468245"/>
            <a:ext cx="661987" cy="266700"/>
          </a:xfrm>
          <a:prstGeom prst="line">
            <a:avLst/>
          </a:prstGeom>
          <a:ln w="25400" cap="flat" cmpd="sng">
            <a:solidFill>
              <a:srgbClr val="FF0000"/>
            </a:solidFill>
            <a:prstDash val="solid"/>
            <a:round/>
            <a:headEnd type="none" w="med" len="med"/>
            <a:tailEnd type="none" w="med" len="med"/>
          </a:ln>
        </p:spPr>
      </p:sp>
      <p:grpSp>
        <p:nvGrpSpPr>
          <p:cNvPr id="19479" name="组合 19478"/>
          <p:cNvGrpSpPr/>
          <p:nvPr/>
        </p:nvGrpSpPr>
        <p:grpSpPr>
          <a:xfrm>
            <a:off x="6203315" y="2773045"/>
            <a:ext cx="481013" cy="823913"/>
            <a:chOff x="0" y="0"/>
            <a:chExt cx="303" cy="519"/>
          </a:xfrm>
        </p:grpSpPr>
        <p:sp>
          <p:nvSpPr>
            <p:cNvPr id="5" name="直接连接符 19479"/>
            <p:cNvSpPr/>
            <p:nvPr/>
          </p:nvSpPr>
          <p:spPr>
            <a:xfrm>
              <a:off x="180" y="96"/>
              <a:ext cx="0" cy="240"/>
            </a:xfrm>
            <a:prstGeom prst="line">
              <a:avLst/>
            </a:prstGeom>
            <a:ln w="25400" cap="flat" cmpd="sng">
              <a:solidFill>
                <a:schemeClr val="tx1"/>
              </a:solidFill>
              <a:prstDash val="solid"/>
              <a:round/>
              <a:headEnd type="none" w="med" len="med"/>
              <a:tailEnd type="none" w="med" len="med"/>
            </a:ln>
          </p:spPr>
        </p:sp>
        <p:graphicFrame>
          <p:nvGraphicFramePr>
            <p:cNvPr id="19480" name="对象 19480"/>
            <p:cNvGraphicFramePr>
              <a:graphicFrameLocks noChangeAspect="1"/>
            </p:cNvGraphicFramePr>
            <p:nvPr/>
          </p:nvGraphicFramePr>
          <p:xfrm>
            <a:off x="41" y="384"/>
            <a:ext cx="262" cy="135"/>
          </p:xfrm>
          <a:graphic>
            <a:graphicData uri="http://schemas.openxmlformats.org/presentationml/2006/ole">
              <mc:AlternateContent xmlns:mc="http://schemas.openxmlformats.org/markup-compatibility/2006">
                <mc:Choice xmlns:v="urn:schemas-microsoft-com:vml" Requires="v">
                  <p:oleObj spid="_x0000_s30879" r:id="rId15" imgW="762000" imgH="393700" progId="Equation.3">
                    <p:embed/>
                  </p:oleObj>
                </mc:Choice>
                <mc:Fallback>
                  <p:oleObj r:id="rId15" imgW="762000" imgH="393700" progId="Equation.3">
                    <p:embed/>
                    <p:pic>
                      <p:nvPicPr>
                        <p:cNvPr id="0" name="图片 3204"/>
                        <p:cNvPicPr/>
                        <p:nvPr/>
                      </p:nvPicPr>
                      <p:blipFill>
                        <a:blip r:embed="rId16"/>
                        <a:stretch>
                          <a:fillRect/>
                        </a:stretch>
                      </p:blipFill>
                      <p:spPr>
                        <a:xfrm>
                          <a:off x="41" y="384"/>
                          <a:ext cx="262" cy="135"/>
                        </a:xfrm>
                        <a:prstGeom prst="rect">
                          <a:avLst/>
                        </a:prstGeom>
                        <a:noFill/>
                        <a:ln w="38100">
                          <a:noFill/>
                          <a:miter/>
                        </a:ln>
                      </p:spPr>
                    </p:pic>
                  </p:oleObj>
                </mc:Fallback>
              </mc:AlternateContent>
            </a:graphicData>
          </a:graphic>
        </p:graphicFrame>
        <p:graphicFrame>
          <p:nvGraphicFramePr>
            <p:cNvPr id="19481" name="对象 19481"/>
            <p:cNvGraphicFramePr>
              <a:graphicFrameLocks noChangeAspect="1"/>
            </p:cNvGraphicFramePr>
            <p:nvPr/>
          </p:nvGraphicFramePr>
          <p:xfrm>
            <a:off x="0" y="0"/>
            <a:ext cx="138" cy="144"/>
          </p:xfrm>
          <a:graphic>
            <a:graphicData uri="http://schemas.openxmlformats.org/presentationml/2006/ole">
              <mc:AlternateContent xmlns:mc="http://schemas.openxmlformats.org/markup-compatibility/2006">
                <mc:Choice xmlns:v="urn:schemas-microsoft-com:vml" Requires="v">
                  <p:oleObj spid="_x0000_s30880" r:id="rId17" imgW="292100" imgH="304800" progId="Equation.3">
                    <p:embed/>
                  </p:oleObj>
                </mc:Choice>
                <mc:Fallback>
                  <p:oleObj r:id="rId17" imgW="292100" imgH="304800" progId="Equation.3">
                    <p:embed/>
                    <p:pic>
                      <p:nvPicPr>
                        <p:cNvPr id="0" name="图片 3192"/>
                        <p:cNvPicPr/>
                        <p:nvPr/>
                      </p:nvPicPr>
                      <p:blipFill>
                        <a:blip r:embed="rId18"/>
                        <a:stretch>
                          <a:fillRect/>
                        </a:stretch>
                      </p:blipFill>
                      <p:spPr>
                        <a:xfrm>
                          <a:off x="0" y="0"/>
                          <a:ext cx="138" cy="144"/>
                        </a:xfrm>
                        <a:prstGeom prst="rect">
                          <a:avLst/>
                        </a:prstGeom>
                        <a:noFill/>
                        <a:ln w="38100">
                          <a:noFill/>
                          <a:miter/>
                        </a:ln>
                      </p:spPr>
                    </p:pic>
                  </p:oleObj>
                </mc:Fallback>
              </mc:AlternateContent>
            </a:graphicData>
          </a:graphic>
        </p:graphicFrame>
      </p:grpSp>
      <p:grpSp>
        <p:nvGrpSpPr>
          <p:cNvPr id="19483" name="组合 19482"/>
          <p:cNvGrpSpPr/>
          <p:nvPr/>
        </p:nvGrpSpPr>
        <p:grpSpPr>
          <a:xfrm>
            <a:off x="8865553" y="1939608"/>
            <a:ext cx="452437" cy="1657350"/>
            <a:chOff x="0" y="0"/>
            <a:chExt cx="285" cy="1044"/>
          </a:xfrm>
        </p:grpSpPr>
        <p:sp>
          <p:nvSpPr>
            <p:cNvPr id="6" name="直接连接符 19483"/>
            <p:cNvSpPr/>
            <p:nvPr/>
          </p:nvSpPr>
          <p:spPr>
            <a:xfrm>
              <a:off x="63" y="93"/>
              <a:ext cx="0" cy="768"/>
            </a:xfrm>
            <a:prstGeom prst="line">
              <a:avLst/>
            </a:prstGeom>
            <a:ln w="25400" cap="flat" cmpd="sng">
              <a:solidFill>
                <a:schemeClr val="tx1"/>
              </a:solidFill>
              <a:prstDash val="solid"/>
              <a:round/>
              <a:headEnd type="none" w="med" len="med"/>
              <a:tailEnd type="none" w="med" len="med"/>
            </a:ln>
          </p:spPr>
        </p:sp>
        <p:graphicFrame>
          <p:nvGraphicFramePr>
            <p:cNvPr id="19484" name="对象 19484"/>
            <p:cNvGraphicFramePr>
              <a:graphicFrameLocks noChangeAspect="1"/>
            </p:cNvGraphicFramePr>
            <p:nvPr/>
          </p:nvGraphicFramePr>
          <p:xfrm>
            <a:off x="0" y="909"/>
            <a:ext cx="258" cy="135"/>
          </p:xfrm>
          <a:graphic>
            <a:graphicData uri="http://schemas.openxmlformats.org/presentationml/2006/ole">
              <mc:AlternateContent xmlns:mc="http://schemas.openxmlformats.org/markup-compatibility/2006">
                <mc:Choice xmlns:v="urn:schemas-microsoft-com:vml" Requires="v">
                  <p:oleObj spid="_x0000_s30881" r:id="rId19" imgW="749300" imgH="393700" progId="Equation.3">
                    <p:embed/>
                  </p:oleObj>
                </mc:Choice>
                <mc:Fallback>
                  <p:oleObj r:id="rId19" imgW="749300" imgH="393700" progId="Equation.3">
                    <p:embed/>
                    <p:pic>
                      <p:nvPicPr>
                        <p:cNvPr id="0" name="图片 3190"/>
                        <p:cNvPicPr/>
                        <p:nvPr/>
                      </p:nvPicPr>
                      <p:blipFill>
                        <a:blip r:embed="rId20"/>
                        <a:stretch>
                          <a:fillRect/>
                        </a:stretch>
                      </p:blipFill>
                      <p:spPr>
                        <a:xfrm>
                          <a:off x="0" y="909"/>
                          <a:ext cx="258" cy="135"/>
                        </a:xfrm>
                        <a:prstGeom prst="rect">
                          <a:avLst/>
                        </a:prstGeom>
                        <a:noFill/>
                        <a:ln w="38100">
                          <a:noFill/>
                          <a:miter/>
                        </a:ln>
                      </p:spPr>
                    </p:pic>
                  </p:oleObj>
                </mc:Fallback>
              </mc:AlternateContent>
            </a:graphicData>
          </a:graphic>
        </p:graphicFrame>
        <p:graphicFrame>
          <p:nvGraphicFramePr>
            <p:cNvPr id="19485" name="对象 19485"/>
            <p:cNvGraphicFramePr>
              <a:graphicFrameLocks noChangeAspect="1"/>
            </p:cNvGraphicFramePr>
            <p:nvPr/>
          </p:nvGraphicFramePr>
          <p:xfrm>
            <a:off x="147" y="0"/>
            <a:ext cx="138" cy="138"/>
          </p:xfrm>
          <a:graphic>
            <a:graphicData uri="http://schemas.openxmlformats.org/presentationml/2006/ole">
              <mc:AlternateContent xmlns:mc="http://schemas.openxmlformats.org/markup-compatibility/2006">
                <mc:Choice xmlns:v="urn:schemas-microsoft-com:vml" Requires="v">
                  <p:oleObj spid="_x0000_s30882" r:id="rId21" imgW="292100" imgH="292100" progId="Equation.3">
                    <p:embed/>
                  </p:oleObj>
                </mc:Choice>
                <mc:Fallback>
                  <p:oleObj r:id="rId21" imgW="292100" imgH="292100" progId="Equation.3">
                    <p:embed/>
                    <p:pic>
                      <p:nvPicPr>
                        <p:cNvPr id="0" name="图片 3191"/>
                        <p:cNvPicPr/>
                        <p:nvPr/>
                      </p:nvPicPr>
                      <p:blipFill>
                        <a:blip r:embed="rId22"/>
                        <a:stretch>
                          <a:fillRect/>
                        </a:stretch>
                      </p:blipFill>
                      <p:spPr>
                        <a:xfrm>
                          <a:off x="147" y="0"/>
                          <a:ext cx="138" cy="138"/>
                        </a:xfrm>
                        <a:prstGeom prst="rect">
                          <a:avLst/>
                        </a:prstGeom>
                        <a:noFill/>
                        <a:ln w="38100">
                          <a:noFill/>
                          <a:miter/>
                        </a:ln>
                      </p:spPr>
                    </p:pic>
                  </p:oleObj>
                </mc:Fallback>
              </mc:AlternateContent>
            </a:graphicData>
          </a:graphic>
        </p:graphicFrame>
      </p:grpSp>
      <p:graphicFrame>
        <p:nvGraphicFramePr>
          <p:cNvPr id="19487" name="对象 19486"/>
          <p:cNvGraphicFramePr>
            <a:graphicFrameLocks noChangeAspect="1"/>
          </p:cNvGraphicFramePr>
          <p:nvPr/>
        </p:nvGraphicFramePr>
        <p:xfrm>
          <a:off x="6965315" y="1772920"/>
          <a:ext cx="219075" cy="238125"/>
        </p:xfrm>
        <a:graphic>
          <a:graphicData uri="http://schemas.openxmlformats.org/presentationml/2006/ole">
            <mc:AlternateContent xmlns:mc="http://schemas.openxmlformats.org/markup-compatibility/2006">
              <mc:Choice xmlns:v="urn:schemas-microsoft-com:vml" Requires="v">
                <p:oleObj spid="_x0000_s30883" r:id="rId23" imgW="292100" imgH="317500" progId="Equation.3">
                  <p:embed/>
                </p:oleObj>
              </mc:Choice>
              <mc:Fallback>
                <p:oleObj r:id="rId23" imgW="292100" imgH="317500" progId="Equation.3">
                  <p:embed/>
                  <p:pic>
                    <p:nvPicPr>
                      <p:cNvPr id="0" name="图片 3194"/>
                      <p:cNvPicPr/>
                      <p:nvPr/>
                    </p:nvPicPr>
                    <p:blipFill>
                      <a:blip r:embed="rId24"/>
                      <a:stretch>
                        <a:fillRect/>
                      </a:stretch>
                    </p:blipFill>
                    <p:spPr>
                      <a:xfrm>
                        <a:off x="6965315" y="1772920"/>
                        <a:ext cx="219075" cy="238125"/>
                      </a:xfrm>
                      <a:prstGeom prst="rect">
                        <a:avLst/>
                      </a:prstGeom>
                      <a:noFill/>
                      <a:ln w="38100">
                        <a:noFill/>
                        <a:miter/>
                      </a:ln>
                    </p:spPr>
                  </p:pic>
                </p:oleObj>
              </mc:Fallback>
            </mc:AlternateContent>
          </a:graphicData>
        </a:graphic>
      </p:graphicFrame>
      <p:graphicFrame>
        <p:nvGraphicFramePr>
          <p:cNvPr id="19488" name="对象 19487"/>
          <p:cNvGraphicFramePr>
            <a:graphicFrameLocks noChangeAspect="1"/>
          </p:cNvGraphicFramePr>
          <p:nvPr/>
        </p:nvGraphicFramePr>
        <p:xfrm>
          <a:off x="8641715" y="2620645"/>
          <a:ext cx="238125" cy="219075"/>
        </p:xfrm>
        <a:graphic>
          <a:graphicData uri="http://schemas.openxmlformats.org/presentationml/2006/ole">
            <mc:AlternateContent xmlns:mc="http://schemas.openxmlformats.org/markup-compatibility/2006">
              <mc:Choice xmlns:v="urn:schemas-microsoft-com:vml" Requires="v">
                <p:oleObj spid="_x0000_s30884" r:id="rId25" imgW="317500" imgH="292100" progId="Equation.3">
                  <p:embed/>
                </p:oleObj>
              </mc:Choice>
              <mc:Fallback>
                <p:oleObj r:id="rId25" imgW="317500" imgH="292100" progId="Equation.3">
                  <p:embed/>
                  <p:pic>
                    <p:nvPicPr>
                      <p:cNvPr id="0" name="图片 3195"/>
                      <p:cNvPicPr/>
                      <p:nvPr/>
                    </p:nvPicPr>
                    <p:blipFill>
                      <a:blip r:embed="rId26"/>
                      <a:stretch>
                        <a:fillRect/>
                      </a:stretch>
                    </p:blipFill>
                    <p:spPr>
                      <a:xfrm>
                        <a:off x="8641715" y="2620645"/>
                        <a:ext cx="238125" cy="219075"/>
                      </a:xfrm>
                      <a:prstGeom prst="rect">
                        <a:avLst/>
                      </a:prstGeom>
                      <a:noFill/>
                      <a:ln w="38100">
                        <a:noFill/>
                        <a:miter/>
                      </a:ln>
                    </p:spPr>
                  </p:pic>
                </p:oleObj>
              </mc:Fallback>
            </mc:AlternateContent>
          </a:graphicData>
        </a:graphic>
      </p:graphicFrame>
      <p:grpSp>
        <p:nvGrpSpPr>
          <p:cNvPr id="19489" name="组合 19488"/>
          <p:cNvGrpSpPr/>
          <p:nvPr/>
        </p:nvGrpSpPr>
        <p:grpSpPr>
          <a:xfrm>
            <a:off x="7314565" y="1934845"/>
            <a:ext cx="552450" cy="1662113"/>
            <a:chOff x="0" y="0"/>
            <a:chExt cx="348" cy="1047"/>
          </a:xfrm>
        </p:grpSpPr>
        <p:sp>
          <p:nvSpPr>
            <p:cNvPr id="7" name="直接连接符 19489"/>
            <p:cNvSpPr/>
            <p:nvPr/>
          </p:nvSpPr>
          <p:spPr>
            <a:xfrm flipV="1">
              <a:off x="116" y="144"/>
              <a:ext cx="0" cy="720"/>
            </a:xfrm>
            <a:prstGeom prst="line">
              <a:avLst/>
            </a:prstGeom>
            <a:ln w="25400" cap="flat" cmpd="sng">
              <a:solidFill>
                <a:srgbClr val="FF0000"/>
              </a:solidFill>
              <a:prstDash val="solid"/>
              <a:round/>
              <a:headEnd type="none" w="med" len="med"/>
              <a:tailEnd type="none" w="med" len="med"/>
            </a:ln>
          </p:spPr>
        </p:sp>
        <p:graphicFrame>
          <p:nvGraphicFramePr>
            <p:cNvPr id="19490" name="对象 19490"/>
            <p:cNvGraphicFramePr>
              <a:graphicFrameLocks noChangeAspect="1"/>
            </p:cNvGraphicFramePr>
            <p:nvPr/>
          </p:nvGraphicFramePr>
          <p:xfrm>
            <a:off x="0" y="912"/>
            <a:ext cx="275" cy="135"/>
          </p:xfrm>
          <a:graphic>
            <a:graphicData uri="http://schemas.openxmlformats.org/presentationml/2006/ole">
              <mc:AlternateContent xmlns:mc="http://schemas.openxmlformats.org/markup-compatibility/2006">
                <mc:Choice xmlns:v="urn:schemas-microsoft-com:vml" Requires="v">
                  <p:oleObj spid="_x0000_s30885" r:id="rId27" imgW="800100" imgH="393700" progId="Equation.3">
                    <p:embed/>
                  </p:oleObj>
                </mc:Choice>
                <mc:Fallback>
                  <p:oleObj r:id="rId27" imgW="800100" imgH="393700" progId="Equation.3">
                    <p:embed/>
                    <p:pic>
                      <p:nvPicPr>
                        <p:cNvPr id="0" name="图片 3198"/>
                        <p:cNvPicPr/>
                        <p:nvPr/>
                      </p:nvPicPr>
                      <p:blipFill>
                        <a:blip r:embed="rId28"/>
                        <a:stretch>
                          <a:fillRect/>
                        </a:stretch>
                      </p:blipFill>
                      <p:spPr>
                        <a:xfrm>
                          <a:off x="0" y="912"/>
                          <a:ext cx="275" cy="135"/>
                        </a:xfrm>
                        <a:prstGeom prst="rect">
                          <a:avLst/>
                        </a:prstGeom>
                        <a:noFill/>
                        <a:ln w="38100">
                          <a:noFill/>
                          <a:miter/>
                        </a:ln>
                      </p:spPr>
                    </p:pic>
                  </p:oleObj>
                </mc:Fallback>
              </mc:AlternateContent>
            </a:graphicData>
          </a:graphic>
        </p:graphicFrame>
        <p:graphicFrame>
          <p:nvGraphicFramePr>
            <p:cNvPr id="19491" name="对象 19491"/>
            <p:cNvGraphicFramePr>
              <a:graphicFrameLocks noChangeAspect="1"/>
            </p:cNvGraphicFramePr>
            <p:nvPr/>
          </p:nvGraphicFramePr>
          <p:xfrm>
            <a:off x="146" y="438"/>
            <a:ext cx="175" cy="138"/>
          </p:xfrm>
          <a:graphic>
            <a:graphicData uri="http://schemas.openxmlformats.org/presentationml/2006/ole">
              <mc:AlternateContent xmlns:mc="http://schemas.openxmlformats.org/markup-compatibility/2006">
                <mc:Choice xmlns:v="urn:schemas-microsoft-com:vml" Requires="v">
                  <p:oleObj spid="_x0000_s30886" r:id="rId29" imgW="368300" imgH="292100" progId="Equation.3">
                    <p:embed/>
                  </p:oleObj>
                </mc:Choice>
                <mc:Fallback>
                  <p:oleObj r:id="rId29" imgW="368300" imgH="292100" progId="Equation.3">
                    <p:embed/>
                    <p:pic>
                      <p:nvPicPr>
                        <p:cNvPr id="0" name="图片 3199"/>
                        <p:cNvPicPr/>
                        <p:nvPr/>
                      </p:nvPicPr>
                      <p:blipFill>
                        <a:blip r:embed="rId30"/>
                        <a:stretch>
                          <a:fillRect/>
                        </a:stretch>
                      </p:blipFill>
                      <p:spPr>
                        <a:xfrm>
                          <a:off x="146" y="438"/>
                          <a:ext cx="175" cy="138"/>
                        </a:xfrm>
                        <a:prstGeom prst="rect">
                          <a:avLst/>
                        </a:prstGeom>
                        <a:noFill/>
                        <a:ln w="38100">
                          <a:noFill/>
                          <a:miter/>
                        </a:ln>
                      </p:spPr>
                    </p:pic>
                  </p:oleObj>
                </mc:Fallback>
              </mc:AlternateContent>
            </a:graphicData>
          </a:graphic>
        </p:graphicFrame>
        <p:graphicFrame>
          <p:nvGraphicFramePr>
            <p:cNvPr id="19492" name="对象 19492"/>
            <p:cNvGraphicFramePr>
              <a:graphicFrameLocks noChangeAspect="1"/>
            </p:cNvGraphicFramePr>
            <p:nvPr/>
          </p:nvGraphicFramePr>
          <p:xfrm>
            <a:off x="156" y="0"/>
            <a:ext cx="192" cy="138"/>
          </p:xfrm>
          <a:graphic>
            <a:graphicData uri="http://schemas.openxmlformats.org/presentationml/2006/ole">
              <mc:AlternateContent xmlns:mc="http://schemas.openxmlformats.org/markup-compatibility/2006">
                <mc:Choice xmlns:v="urn:schemas-microsoft-com:vml" Requires="v">
                  <p:oleObj spid="_x0000_s30887" r:id="rId31" imgW="406400" imgH="292100" progId="Equation.3">
                    <p:embed/>
                  </p:oleObj>
                </mc:Choice>
                <mc:Fallback>
                  <p:oleObj r:id="rId31" imgW="406400" imgH="292100" progId="Equation.3">
                    <p:embed/>
                    <p:pic>
                      <p:nvPicPr>
                        <p:cNvPr id="0" name="图片 3092"/>
                        <p:cNvPicPr/>
                        <p:nvPr/>
                      </p:nvPicPr>
                      <p:blipFill>
                        <a:blip r:embed="rId32"/>
                        <a:stretch>
                          <a:fillRect/>
                        </a:stretch>
                      </p:blipFill>
                      <p:spPr>
                        <a:xfrm>
                          <a:off x="156" y="0"/>
                          <a:ext cx="192" cy="138"/>
                        </a:xfrm>
                        <a:prstGeom prst="rect">
                          <a:avLst/>
                        </a:prstGeom>
                        <a:noFill/>
                        <a:ln w="38100">
                          <a:noFill/>
                          <a:miter/>
                        </a:ln>
                      </p:spPr>
                    </p:pic>
                  </p:oleObj>
                </mc:Fallback>
              </mc:AlternateContent>
            </a:graphicData>
          </a:graphic>
        </p:graphicFrame>
      </p:grpSp>
      <p:graphicFrame>
        <p:nvGraphicFramePr>
          <p:cNvPr id="19494" name="对象 19493"/>
          <p:cNvGraphicFramePr>
            <a:graphicFrameLocks noChangeAspect="1"/>
          </p:cNvGraphicFramePr>
          <p:nvPr/>
        </p:nvGraphicFramePr>
        <p:xfrm>
          <a:off x="2545715" y="1763395"/>
          <a:ext cx="2976563" cy="1771650"/>
        </p:xfrm>
        <a:graphic>
          <a:graphicData uri="http://schemas.openxmlformats.org/presentationml/2006/ole">
            <mc:AlternateContent xmlns:mc="http://schemas.openxmlformats.org/markup-compatibility/2006">
              <mc:Choice xmlns:v="urn:schemas-microsoft-com:vml" Requires="v">
                <p:oleObj spid="_x0000_s30888" r:id="rId33" imgW="3390900" imgH="2019300" progId="Equation.3">
                  <p:embed/>
                </p:oleObj>
              </mc:Choice>
              <mc:Fallback>
                <p:oleObj r:id="rId33" imgW="3390900" imgH="2019300" progId="Equation.3">
                  <p:embed/>
                  <p:pic>
                    <p:nvPicPr>
                      <p:cNvPr id="0" name="图片 3076"/>
                      <p:cNvPicPr/>
                      <p:nvPr/>
                    </p:nvPicPr>
                    <p:blipFill>
                      <a:blip r:embed="rId34"/>
                      <a:stretch>
                        <a:fillRect/>
                      </a:stretch>
                    </p:blipFill>
                    <p:spPr>
                      <a:xfrm>
                        <a:off x="2545715" y="1763395"/>
                        <a:ext cx="2976563" cy="1771650"/>
                      </a:xfrm>
                      <a:prstGeom prst="rect">
                        <a:avLst/>
                      </a:prstGeom>
                      <a:noFill/>
                      <a:ln w="38100">
                        <a:noFill/>
                        <a:miter/>
                      </a:ln>
                    </p:spPr>
                  </p:pic>
                </p:oleObj>
              </mc:Fallback>
            </mc:AlternateContent>
          </a:graphicData>
        </a:graphic>
      </p:graphicFrame>
      <p:sp>
        <p:nvSpPr>
          <p:cNvPr id="19495" name="文本框 19494"/>
          <p:cNvSpPr txBox="1"/>
          <p:nvPr/>
        </p:nvSpPr>
        <p:spPr>
          <a:xfrm>
            <a:off x="2469515" y="3736658"/>
            <a:ext cx="914400" cy="519112"/>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证</a:t>
            </a:r>
            <a:endParaRPr lang="zh-CN" altLang="en-US" sz="2800" b="1">
              <a:latin typeface="Times New Roman" panose="02020603050405020304" pitchFamily="18" charset="0"/>
              <a:ea typeface="宋体" panose="02010600030101010101" pitchFamily="2" charset="-122"/>
            </a:endParaRPr>
          </a:p>
        </p:txBody>
      </p:sp>
      <p:sp>
        <p:nvSpPr>
          <p:cNvPr id="19496" name="文本框 19495"/>
          <p:cNvSpPr txBox="1"/>
          <p:nvPr/>
        </p:nvSpPr>
        <p:spPr>
          <a:xfrm>
            <a:off x="3079115" y="3763645"/>
            <a:ext cx="2667000" cy="457200"/>
          </a:xfrm>
          <a:prstGeom prst="rect">
            <a:avLst/>
          </a:prstGeom>
          <a:noFill/>
          <a:ln w="9525">
            <a:noFill/>
          </a:ln>
        </p:spPr>
        <p:txBody>
          <a:bodyPr anchor="t">
            <a:spAutoFit/>
          </a:bodyPr>
          <a:lstStyle/>
          <a:p>
            <a:pPr>
              <a:spcBef>
                <a:spcPct val="50000"/>
              </a:spcBef>
            </a:pPr>
            <a:r>
              <a:rPr lang="zh-CN" altLang="en-US" b="1">
                <a:latin typeface="Times New Roman" panose="02020603050405020304" pitchFamily="18" charset="0"/>
                <a:ea typeface="宋体" panose="02010600030101010101" pitchFamily="2" charset="-122"/>
              </a:rPr>
              <a:t>作辅助函数</a:t>
            </a:r>
            <a:endParaRPr lang="zh-CN" altLang="en-US" sz="2800" b="1">
              <a:latin typeface="Times New Roman" panose="02020603050405020304" pitchFamily="18" charset="0"/>
              <a:ea typeface="宋体" panose="02010600030101010101" pitchFamily="2" charset="-122"/>
            </a:endParaRPr>
          </a:p>
        </p:txBody>
      </p:sp>
      <p:graphicFrame>
        <p:nvGraphicFramePr>
          <p:cNvPr id="19497" name="对象 19496"/>
          <p:cNvGraphicFramePr>
            <a:graphicFrameLocks noChangeAspect="1"/>
          </p:cNvGraphicFramePr>
          <p:nvPr/>
        </p:nvGraphicFramePr>
        <p:xfrm>
          <a:off x="2985453" y="4220845"/>
          <a:ext cx="6723062" cy="854075"/>
        </p:xfrm>
        <a:graphic>
          <a:graphicData uri="http://schemas.openxmlformats.org/presentationml/2006/ole">
            <mc:AlternateContent xmlns:mc="http://schemas.openxmlformats.org/markup-compatibility/2006">
              <mc:Choice xmlns:v="urn:schemas-microsoft-com:vml" Requires="v">
                <p:oleObj spid="_x0000_s30889" r:id="rId35" imgW="7188200" imgH="914400" progId="Equation.3">
                  <p:embed/>
                </p:oleObj>
              </mc:Choice>
              <mc:Fallback>
                <p:oleObj r:id="rId35" imgW="7188200" imgH="914400" progId="Equation.3">
                  <p:embed/>
                  <p:pic>
                    <p:nvPicPr>
                      <p:cNvPr id="0" name="图片 3091"/>
                      <p:cNvPicPr/>
                      <p:nvPr/>
                    </p:nvPicPr>
                    <p:blipFill>
                      <a:blip r:embed="rId36"/>
                      <a:stretch>
                        <a:fillRect/>
                      </a:stretch>
                    </p:blipFill>
                    <p:spPr>
                      <a:xfrm>
                        <a:off x="2985453" y="4220845"/>
                        <a:ext cx="6723062" cy="854075"/>
                      </a:xfrm>
                      <a:prstGeom prst="rect">
                        <a:avLst/>
                      </a:prstGeom>
                      <a:noFill/>
                      <a:ln w="38100">
                        <a:noFill/>
                        <a:miter/>
                      </a:ln>
                    </p:spPr>
                  </p:pic>
                </p:oleObj>
              </mc:Fallback>
            </mc:AlternateContent>
          </a:graphicData>
        </a:graphic>
      </p:graphicFrame>
      <p:graphicFrame>
        <p:nvGraphicFramePr>
          <p:cNvPr id="19498" name="对象 19497"/>
          <p:cNvGraphicFramePr>
            <a:graphicFrameLocks noChangeAspect="1"/>
          </p:cNvGraphicFramePr>
          <p:nvPr/>
        </p:nvGraphicFramePr>
        <p:xfrm>
          <a:off x="2545715" y="5144770"/>
          <a:ext cx="3805238" cy="406400"/>
        </p:xfrm>
        <a:graphic>
          <a:graphicData uri="http://schemas.openxmlformats.org/presentationml/2006/ole">
            <mc:AlternateContent xmlns:mc="http://schemas.openxmlformats.org/markup-compatibility/2006">
              <mc:Choice xmlns:v="urn:schemas-microsoft-com:vml" Requires="v">
                <p:oleObj spid="_x0000_s30890" r:id="rId37" imgW="4125595" imgH="444500" progId="Equation.3">
                  <p:embed/>
                </p:oleObj>
              </mc:Choice>
              <mc:Fallback>
                <p:oleObj r:id="rId37" imgW="4125595" imgH="444500" progId="Equation.3">
                  <p:embed/>
                  <p:pic>
                    <p:nvPicPr>
                      <p:cNvPr id="0" name="图片 3077"/>
                      <p:cNvPicPr/>
                      <p:nvPr/>
                    </p:nvPicPr>
                    <p:blipFill>
                      <a:blip r:embed="rId38"/>
                      <a:stretch>
                        <a:fillRect/>
                      </a:stretch>
                    </p:blipFill>
                    <p:spPr>
                      <a:xfrm>
                        <a:off x="2545715" y="5144770"/>
                        <a:ext cx="3805238" cy="406400"/>
                      </a:xfrm>
                      <a:prstGeom prst="rect">
                        <a:avLst/>
                      </a:prstGeom>
                      <a:noFill/>
                      <a:ln w="38100">
                        <a:noFill/>
                        <a:miter/>
                      </a:ln>
                    </p:spPr>
                  </p:pic>
                </p:oleObj>
              </mc:Fallback>
            </mc:AlternateContent>
          </a:graphicData>
        </a:graphic>
      </p:graphicFrame>
      <p:graphicFrame>
        <p:nvGraphicFramePr>
          <p:cNvPr id="19499" name="对象 19498"/>
          <p:cNvGraphicFramePr>
            <a:graphicFrameLocks noChangeAspect="1"/>
          </p:cNvGraphicFramePr>
          <p:nvPr/>
        </p:nvGraphicFramePr>
        <p:xfrm>
          <a:off x="2545715" y="5797233"/>
          <a:ext cx="6070600" cy="404812"/>
        </p:xfrm>
        <a:graphic>
          <a:graphicData uri="http://schemas.openxmlformats.org/presentationml/2006/ole">
            <mc:AlternateContent xmlns:mc="http://schemas.openxmlformats.org/markup-compatibility/2006">
              <mc:Choice xmlns:v="urn:schemas-microsoft-com:vml" Requires="v">
                <p:oleObj spid="_x0000_s30891" r:id="rId39" imgW="6436360" imgH="431800" progId="Equation.3">
                  <p:embed/>
                </p:oleObj>
              </mc:Choice>
              <mc:Fallback>
                <p:oleObj r:id="rId39" imgW="6436360" imgH="431800" progId="Equation.3">
                  <p:embed/>
                  <p:pic>
                    <p:nvPicPr>
                      <p:cNvPr id="0" name="图片 3081"/>
                      <p:cNvPicPr/>
                      <p:nvPr/>
                    </p:nvPicPr>
                    <p:blipFill>
                      <a:blip r:embed="rId40"/>
                      <a:stretch>
                        <a:fillRect/>
                      </a:stretch>
                    </p:blipFill>
                    <p:spPr>
                      <a:xfrm>
                        <a:off x="2545715" y="5797233"/>
                        <a:ext cx="6070600" cy="404812"/>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66"/>
                                        </p:tgtEl>
                                        <p:attrNameLst>
                                          <p:attrName>style.visibility</p:attrName>
                                        </p:attrNameLst>
                                      </p:cBhvr>
                                      <p:to>
                                        <p:strVal val="visible"/>
                                      </p:to>
                                    </p:set>
                                    <p:animEffect transition="in" filter="wipe(left)">
                                      <p:cBhvr>
                                        <p:cTn id="7" dur="500"/>
                                        <p:tgtEl>
                                          <p:spTgt spid="194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479"/>
                                        </p:tgtEl>
                                        <p:attrNameLst>
                                          <p:attrName>style.visibility</p:attrName>
                                        </p:attrNameLst>
                                      </p:cBhvr>
                                      <p:to>
                                        <p:strVal val="visible"/>
                                      </p:to>
                                    </p:set>
                                    <p:animEffect transition="in" filter="wipe(left)">
                                      <p:cBhvr>
                                        <p:cTn id="12" dur="500"/>
                                        <p:tgtEl>
                                          <p:spTgt spid="1947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9483"/>
                                        </p:tgtEl>
                                        <p:attrNameLst>
                                          <p:attrName>style.visibility</p:attrName>
                                        </p:attrNameLst>
                                      </p:cBhvr>
                                      <p:to>
                                        <p:strVal val="visible"/>
                                      </p:to>
                                    </p:set>
                                    <p:animEffect transition="in" filter="wipe(left)">
                                      <p:cBhvr>
                                        <p:cTn id="16" dur="500"/>
                                        <p:tgtEl>
                                          <p:spTgt spid="19483"/>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9459"/>
                                        </p:tgtEl>
                                        <p:attrNameLst>
                                          <p:attrName>style.visibility</p:attrName>
                                        </p:attrNameLst>
                                      </p:cBhvr>
                                      <p:to>
                                        <p:strVal val="visible"/>
                                      </p:to>
                                    </p:set>
                                    <p:animEffect transition="in" filter="wipe(left)">
                                      <p:cBhvr>
                                        <p:cTn id="20" dur="500"/>
                                        <p:tgtEl>
                                          <p:spTgt spid="1945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9487"/>
                                        </p:tgtEl>
                                        <p:attrNameLst>
                                          <p:attrName>style.visibility</p:attrName>
                                        </p:attrNameLst>
                                      </p:cBhvr>
                                      <p:to>
                                        <p:strVal val="visible"/>
                                      </p:to>
                                    </p:set>
                                    <p:animEffect transition="in" filter="wipe(left)">
                                      <p:cBhvr>
                                        <p:cTn id="25" dur="500"/>
                                        <p:tgtEl>
                                          <p:spTgt spid="1948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9477"/>
                                        </p:tgtEl>
                                        <p:attrNameLst>
                                          <p:attrName>style.visibility</p:attrName>
                                        </p:attrNameLst>
                                      </p:cBhvr>
                                      <p:to>
                                        <p:strVal val="visible"/>
                                      </p:to>
                                    </p:set>
                                    <p:animEffect transition="in" filter="wipe(left)">
                                      <p:cBhvr>
                                        <p:cTn id="30" dur="500"/>
                                        <p:tgtEl>
                                          <p:spTgt spid="19477"/>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19460"/>
                                        </p:tgtEl>
                                        <p:attrNameLst>
                                          <p:attrName>style.visibility</p:attrName>
                                        </p:attrNameLst>
                                      </p:cBhvr>
                                      <p:to>
                                        <p:strVal val="visible"/>
                                      </p:to>
                                    </p:set>
                                    <p:animEffect transition="in" filter="wipe(up)">
                                      <p:cBhvr>
                                        <p:cTn id="34" dur="500"/>
                                        <p:tgtEl>
                                          <p:spTgt spid="1946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9488"/>
                                        </p:tgtEl>
                                        <p:attrNameLst>
                                          <p:attrName>style.visibility</p:attrName>
                                        </p:attrNameLst>
                                      </p:cBhvr>
                                      <p:to>
                                        <p:strVal val="visible"/>
                                      </p:to>
                                    </p:set>
                                    <p:animEffect transition="in" filter="wipe(left)">
                                      <p:cBhvr>
                                        <p:cTn id="39" dur="500"/>
                                        <p:tgtEl>
                                          <p:spTgt spid="19488"/>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19478"/>
                                        </p:tgtEl>
                                        <p:attrNameLst>
                                          <p:attrName>style.visibility</p:attrName>
                                        </p:attrNameLst>
                                      </p:cBhvr>
                                      <p:to>
                                        <p:strVal val="visible"/>
                                      </p:to>
                                    </p:set>
                                    <p:animEffect transition="in" filter="wipe(left)">
                                      <p:cBhvr>
                                        <p:cTn id="43" dur="500"/>
                                        <p:tgtEl>
                                          <p:spTgt spid="19478"/>
                                        </p:tgtEl>
                                      </p:cBhvr>
                                    </p:animEffect>
                                  </p:childTnLst>
                                </p:cTn>
                              </p:par>
                            </p:childTnLst>
                          </p:cTn>
                        </p:par>
                        <p:par>
                          <p:cTn id="44" fill="hold">
                            <p:stCondLst>
                              <p:cond delay="1000"/>
                            </p:stCondLst>
                            <p:childTnLst>
                              <p:par>
                                <p:cTn id="45" presetID="22" presetClass="entr" presetSubtype="1" fill="hold" nodeType="afterEffect">
                                  <p:stCondLst>
                                    <p:cond delay="0"/>
                                  </p:stCondLst>
                                  <p:childTnLst>
                                    <p:set>
                                      <p:cBhvr>
                                        <p:cTn id="46" dur="1" fill="hold">
                                          <p:stCondLst>
                                            <p:cond delay="0"/>
                                          </p:stCondLst>
                                        </p:cTn>
                                        <p:tgtEl>
                                          <p:spTgt spid="19463"/>
                                        </p:tgtEl>
                                        <p:attrNameLst>
                                          <p:attrName>style.visibility</p:attrName>
                                        </p:attrNameLst>
                                      </p:cBhvr>
                                      <p:to>
                                        <p:strVal val="visible"/>
                                      </p:to>
                                    </p:set>
                                    <p:animEffect transition="in" filter="wipe(up)">
                                      <p:cBhvr>
                                        <p:cTn id="47" dur="500"/>
                                        <p:tgtEl>
                                          <p:spTgt spid="1946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9494"/>
                                        </p:tgtEl>
                                        <p:attrNameLst>
                                          <p:attrName>style.visibility</p:attrName>
                                        </p:attrNameLst>
                                      </p:cBhvr>
                                      <p:to>
                                        <p:strVal val="visible"/>
                                      </p:to>
                                    </p:set>
                                    <p:animEffect transition="in" filter="wipe(left)">
                                      <p:cBhvr>
                                        <p:cTn id="52" dur="500"/>
                                        <p:tgtEl>
                                          <p:spTgt spid="1949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9495"/>
                                        </p:tgtEl>
                                        <p:attrNameLst>
                                          <p:attrName>style.visibility</p:attrName>
                                        </p:attrNameLst>
                                      </p:cBhvr>
                                      <p:to>
                                        <p:strVal val="visible"/>
                                      </p:to>
                                    </p:set>
                                    <p:animEffect transition="in" filter="wipe(left)">
                                      <p:cBhvr>
                                        <p:cTn id="57" dur="500"/>
                                        <p:tgtEl>
                                          <p:spTgt spid="1949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9489"/>
                                        </p:tgtEl>
                                        <p:attrNameLst>
                                          <p:attrName>style.visibility</p:attrName>
                                        </p:attrNameLst>
                                      </p:cBhvr>
                                      <p:to>
                                        <p:strVal val="visible"/>
                                      </p:to>
                                    </p:set>
                                    <p:animEffect transition="in" filter="wipe(down)">
                                      <p:cBhvr>
                                        <p:cTn id="62" dur="500"/>
                                        <p:tgtEl>
                                          <p:spTgt spid="1948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9496"/>
                                        </p:tgtEl>
                                        <p:attrNameLst>
                                          <p:attrName>style.visibility</p:attrName>
                                        </p:attrNameLst>
                                      </p:cBhvr>
                                      <p:to>
                                        <p:strVal val="visible"/>
                                      </p:to>
                                    </p:set>
                                    <p:animEffect transition="in" filter="wipe(left)">
                                      <p:cBhvr>
                                        <p:cTn id="67" dur="500"/>
                                        <p:tgtEl>
                                          <p:spTgt spid="1949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9497"/>
                                        </p:tgtEl>
                                        <p:attrNameLst>
                                          <p:attrName>style.visibility</p:attrName>
                                        </p:attrNameLst>
                                      </p:cBhvr>
                                      <p:to>
                                        <p:strVal val="visible"/>
                                      </p:to>
                                    </p:set>
                                    <p:animEffect transition="in" filter="wipe(left)">
                                      <p:cBhvr>
                                        <p:cTn id="72" dur="500"/>
                                        <p:tgtEl>
                                          <p:spTgt spid="1949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9498"/>
                                        </p:tgtEl>
                                        <p:attrNameLst>
                                          <p:attrName>style.visibility</p:attrName>
                                        </p:attrNameLst>
                                      </p:cBhvr>
                                      <p:to>
                                        <p:strVal val="visible"/>
                                      </p:to>
                                    </p:set>
                                    <p:animEffect transition="in" filter="wipe(left)">
                                      <p:cBhvr>
                                        <p:cTn id="77" dur="500"/>
                                        <p:tgtEl>
                                          <p:spTgt spid="1949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9499"/>
                                        </p:tgtEl>
                                        <p:attrNameLst>
                                          <p:attrName>style.visibility</p:attrName>
                                        </p:attrNameLst>
                                      </p:cBhvr>
                                      <p:to>
                                        <p:strVal val="visible"/>
                                      </p:to>
                                    </p:set>
                                    <p:animEffect transition="in" filter="wipe(left)">
                                      <p:cBhvr>
                                        <p:cTn id="82" dur="500"/>
                                        <p:tgtEl>
                                          <p:spTgt spid="19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95" grpId="0" animBg="1"/>
      <p:bldP spid="1949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65530"/>
            <a:ext cx="10330815" cy="525208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微分中值定理</a:t>
            </a:r>
          </a:p>
        </p:txBody>
      </p:sp>
      <p:graphicFrame>
        <p:nvGraphicFramePr>
          <p:cNvPr id="20482" name="对象 20481"/>
          <p:cNvGraphicFramePr>
            <a:graphicFrameLocks noChangeAspect="1"/>
          </p:cNvGraphicFramePr>
          <p:nvPr/>
        </p:nvGraphicFramePr>
        <p:xfrm>
          <a:off x="1871663" y="1890395"/>
          <a:ext cx="4473575" cy="822325"/>
        </p:xfrm>
        <a:graphic>
          <a:graphicData uri="http://schemas.openxmlformats.org/presentationml/2006/ole">
            <mc:AlternateContent xmlns:mc="http://schemas.openxmlformats.org/markup-compatibility/2006">
              <mc:Choice xmlns:v="urn:schemas-microsoft-com:vml" Requires="v">
                <p:oleObj spid="_x0000_s31801" r:id="rId3" imgW="4978400" imgH="914400" progId="Equation.3">
                  <p:embed/>
                </p:oleObj>
              </mc:Choice>
              <mc:Fallback>
                <p:oleObj r:id="rId3" imgW="4978400" imgH="914400" progId="Equation.3">
                  <p:embed/>
                  <p:pic>
                    <p:nvPicPr>
                      <p:cNvPr id="0" name="图片 3088"/>
                      <p:cNvPicPr/>
                      <p:nvPr/>
                    </p:nvPicPr>
                    <p:blipFill>
                      <a:blip r:embed="rId4"/>
                      <a:stretch>
                        <a:fillRect/>
                      </a:stretch>
                    </p:blipFill>
                    <p:spPr>
                      <a:xfrm>
                        <a:off x="1871663" y="1890395"/>
                        <a:ext cx="4473575" cy="822325"/>
                      </a:xfrm>
                      <a:prstGeom prst="rect">
                        <a:avLst/>
                      </a:prstGeom>
                      <a:noFill/>
                      <a:ln w="38100">
                        <a:noFill/>
                        <a:miter/>
                      </a:ln>
                    </p:spPr>
                  </p:pic>
                </p:oleObj>
              </mc:Fallback>
            </mc:AlternateContent>
          </a:graphicData>
        </a:graphic>
      </p:graphicFrame>
      <p:graphicFrame>
        <p:nvGraphicFramePr>
          <p:cNvPr id="20483" name="对象 20482"/>
          <p:cNvGraphicFramePr>
            <a:graphicFrameLocks noChangeAspect="1"/>
          </p:cNvGraphicFramePr>
          <p:nvPr/>
        </p:nvGraphicFramePr>
        <p:xfrm>
          <a:off x="1947863" y="3017520"/>
          <a:ext cx="3103562" cy="822325"/>
        </p:xfrm>
        <a:graphic>
          <a:graphicData uri="http://schemas.openxmlformats.org/presentationml/2006/ole">
            <mc:AlternateContent xmlns:mc="http://schemas.openxmlformats.org/markup-compatibility/2006">
              <mc:Choice xmlns:v="urn:schemas-microsoft-com:vml" Requires="v">
                <p:oleObj spid="_x0000_s31802" r:id="rId5" imgW="3454400" imgH="914400" progId="Equation.3">
                  <p:embed/>
                </p:oleObj>
              </mc:Choice>
              <mc:Fallback>
                <p:oleObj r:id="rId5" imgW="3454400" imgH="914400" progId="Equation.3">
                  <p:embed/>
                  <p:pic>
                    <p:nvPicPr>
                      <p:cNvPr id="0" name="图片 3093"/>
                      <p:cNvPicPr/>
                      <p:nvPr/>
                    </p:nvPicPr>
                    <p:blipFill>
                      <a:blip r:embed="rId6"/>
                      <a:stretch>
                        <a:fillRect/>
                      </a:stretch>
                    </p:blipFill>
                    <p:spPr>
                      <a:xfrm>
                        <a:off x="1947863" y="3017520"/>
                        <a:ext cx="3103562" cy="822325"/>
                      </a:xfrm>
                      <a:prstGeom prst="rect">
                        <a:avLst/>
                      </a:prstGeom>
                      <a:noFill/>
                      <a:ln w="38100">
                        <a:noFill/>
                        <a:miter/>
                      </a:ln>
                    </p:spPr>
                  </p:pic>
                </p:oleObj>
              </mc:Fallback>
            </mc:AlternateContent>
          </a:graphicData>
        </a:graphic>
      </p:graphicFrame>
      <p:graphicFrame>
        <p:nvGraphicFramePr>
          <p:cNvPr id="2" name="对象 20483"/>
          <p:cNvGraphicFramePr>
            <a:graphicFrameLocks noChangeAspect="1"/>
          </p:cNvGraphicFramePr>
          <p:nvPr/>
        </p:nvGraphicFramePr>
        <p:xfrm>
          <a:off x="1897063" y="1180783"/>
          <a:ext cx="6070600" cy="404812"/>
        </p:xfrm>
        <a:graphic>
          <a:graphicData uri="http://schemas.openxmlformats.org/presentationml/2006/ole">
            <mc:AlternateContent xmlns:mc="http://schemas.openxmlformats.org/markup-compatibility/2006">
              <mc:Choice xmlns:v="urn:schemas-microsoft-com:vml" Requires="v">
                <p:oleObj spid="_x0000_s31803" r:id="rId7" imgW="6436360" imgH="431800" progId="Equation.3">
                  <p:embed/>
                </p:oleObj>
              </mc:Choice>
              <mc:Fallback>
                <p:oleObj r:id="rId7" imgW="6436360" imgH="431800" progId="Equation.3">
                  <p:embed/>
                  <p:pic>
                    <p:nvPicPr>
                      <p:cNvPr id="0" name="图片 3078"/>
                      <p:cNvPicPr/>
                      <p:nvPr/>
                    </p:nvPicPr>
                    <p:blipFill>
                      <a:blip r:embed="rId8"/>
                      <a:stretch>
                        <a:fillRect/>
                      </a:stretch>
                    </p:blipFill>
                    <p:spPr>
                      <a:xfrm>
                        <a:off x="1897063" y="1180783"/>
                        <a:ext cx="6070600" cy="404812"/>
                      </a:xfrm>
                      <a:prstGeom prst="rect">
                        <a:avLst/>
                      </a:prstGeom>
                      <a:noFill/>
                      <a:ln w="38100">
                        <a:noFill/>
                        <a:miter/>
                      </a:ln>
                    </p:spPr>
                  </p:pic>
                </p:oleObj>
              </mc:Fallback>
            </mc:AlternateContent>
          </a:graphicData>
        </a:graphic>
      </p:graphicFrame>
      <p:graphicFrame>
        <p:nvGraphicFramePr>
          <p:cNvPr id="20485" name="对象 20484"/>
          <p:cNvGraphicFramePr>
            <a:graphicFrameLocks noChangeAspect="1"/>
          </p:cNvGraphicFramePr>
          <p:nvPr/>
        </p:nvGraphicFramePr>
        <p:xfrm>
          <a:off x="1871663" y="4187508"/>
          <a:ext cx="1854200" cy="430212"/>
        </p:xfrm>
        <a:graphic>
          <a:graphicData uri="http://schemas.openxmlformats.org/presentationml/2006/ole">
            <mc:AlternateContent xmlns:mc="http://schemas.openxmlformats.org/markup-compatibility/2006">
              <mc:Choice xmlns:v="urn:schemas-microsoft-com:vml" Requires="v">
                <p:oleObj spid="_x0000_s31804" r:id="rId9" imgW="1853565" imgH="431800" progId="Equation.3">
                  <p:embed/>
                </p:oleObj>
              </mc:Choice>
              <mc:Fallback>
                <p:oleObj r:id="rId9" imgW="1853565" imgH="431800" progId="Equation.3">
                  <p:embed/>
                  <p:pic>
                    <p:nvPicPr>
                      <p:cNvPr id="0" name="图片 3085"/>
                      <p:cNvPicPr/>
                      <p:nvPr/>
                    </p:nvPicPr>
                    <p:blipFill>
                      <a:blip r:embed="rId10"/>
                      <a:stretch>
                        <a:fillRect/>
                      </a:stretch>
                    </p:blipFill>
                    <p:spPr>
                      <a:xfrm>
                        <a:off x="1871663" y="4187508"/>
                        <a:ext cx="1854200" cy="430212"/>
                      </a:xfrm>
                      <a:prstGeom prst="rect">
                        <a:avLst/>
                      </a:prstGeom>
                      <a:noFill/>
                      <a:ln w="38100">
                        <a:noFill/>
                        <a:miter/>
                      </a:ln>
                    </p:spPr>
                  </p:pic>
                </p:oleObj>
              </mc:Fallback>
            </mc:AlternateContent>
          </a:graphicData>
        </a:graphic>
      </p:graphicFrame>
      <p:graphicFrame>
        <p:nvGraphicFramePr>
          <p:cNvPr id="20486" name="对象 20485"/>
          <p:cNvGraphicFramePr>
            <a:graphicFrameLocks noChangeAspect="1"/>
          </p:cNvGraphicFramePr>
          <p:nvPr/>
        </p:nvGraphicFramePr>
        <p:xfrm>
          <a:off x="4427538" y="4239895"/>
          <a:ext cx="4205287" cy="377825"/>
        </p:xfrm>
        <a:graphic>
          <a:graphicData uri="http://schemas.openxmlformats.org/presentationml/2006/ole">
            <mc:AlternateContent xmlns:mc="http://schemas.openxmlformats.org/markup-compatibility/2006">
              <mc:Choice xmlns:v="urn:schemas-microsoft-com:vml" Requires="v">
                <p:oleObj spid="_x0000_s31805" r:id="rId11" imgW="4491990" imgH="405765" progId="Equation.3">
                  <p:embed/>
                </p:oleObj>
              </mc:Choice>
              <mc:Fallback>
                <p:oleObj r:id="rId11" imgW="4491990" imgH="405765" progId="Equation.3">
                  <p:embed/>
                  <p:pic>
                    <p:nvPicPr>
                      <p:cNvPr id="0" name="图片 3079"/>
                      <p:cNvPicPr/>
                      <p:nvPr/>
                    </p:nvPicPr>
                    <p:blipFill>
                      <a:blip r:embed="rId12"/>
                      <a:stretch>
                        <a:fillRect/>
                      </a:stretch>
                    </p:blipFill>
                    <p:spPr>
                      <a:xfrm>
                        <a:off x="4427538" y="4239895"/>
                        <a:ext cx="4205287" cy="377825"/>
                      </a:xfrm>
                      <a:prstGeom prst="rect">
                        <a:avLst/>
                      </a:prstGeom>
                      <a:noFill/>
                      <a:ln w="38100">
                        <a:noFill/>
                        <a:miter/>
                      </a:ln>
                    </p:spPr>
                  </p:pic>
                </p:oleObj>
              </mc:Fallback>
            </mc:AlternateContent>
          </a:graphicData>
        </a:graphic>
      </p:graphicFrame>
      <p:graphicFrame>
        <p:nvGraphicFramePr>
          <p:cNvPr id="20487" name="对象 20486"/>
          <p:cNvGraphicFramePr>
            <a:graphicFrameLocks noChangeAspect="1"/>
          </p:cNvGraphicFramePr>
          <p:nvPr/>
        </p:nvGraphicFramePr>
        <p:xfrm>
          <a:off x="1947863" y="5090795"/>
          <a:ext cx="2725737" cy="822325"/>
        </p:xfrm>
        <a:graphic>
          <a:graphicData uri="http://schemas.openxmlformats.org/presentationml/2006/ole">
            <mc:AlternateContent xmlns:mc="http://schemas.openxmlformats.org/markup-compatibility/2006">
              <mc:Choice xmlns:v="urn:schemas-microsoft-com:vml" Requires="v">
                <p:oleObj spid="_x0000_s31806" r:id="rId13" imgW="3035300" imgH="914400" progId="Equation.3">
                  <p:embed/>
                </p:oleObj>
              </mc:Choice>
              <mc:Fallback>
                <p:oleObj r:id="rId13" imgW="3035300" imgH="914400" progId="Equation.3">
                  <p:embed/>
                  <p:pic>
                    <p:nvPicPr>
                      <p:cNvPr id="0" name="图片 3075"/>
                      <p:cNvPicPr/>
                      <p:nvPr/>
                    </p:nvPicPr>
                    <p:blipFill>
                      <a:blip r:embed="rId14"/>
                      <a:stretch>
                        <a:fillRect/>
                      </a:stretch>
                    </p:blipFill>
                    <p:spPr>
                      <a:xfrm>
                        <a:off x="1947863" y="5090795"/>
                        <a:ext cx="2725737" cy="822325"/>
                      </a:xfrm>
                      <a:prstGeom prst="rect">
                        <a:avLst/>
                      </a:prstGeom>
                      <a:noFill/>
                      <a:ln w="38100">
                        <a:noFill/>
                        <a:miter/>
                      </a:ln>
                    </p:spPr>
                  </p:pic>
                </p:oleObj>
              </mc:Fallback>
            </mc:AlternateContent>
          </a:graphicData>
        </a:graphic>
      </p:graphicFrame>
      <p:graphicFrame>
        <p:nvGraphicFramePr>
          <p:cNvPr id="20488" name="对象 20487"/>
          <p:cNvGraphicFramePr>
            <a:graphicFrameLocks noChangeAspect="1"/>
          </p:cNvGraphicFramePr>
          <p:nvPr/>
        </p:nvGraphicFramePr>
        <p:xfrm>
          <a:off x="5645150" y="5136833"/>
          <a:ext cx="2736850" cy="754062"/>
        </p:xfrm>
        <a:graphic>
          <a:graphicData uri="http://schemas.openxmlformats.org/presentationml/2006/ole">
            <mc:AlternateContent xmlns:mc="http://schemas.openxmlformats.org/markup-compatibility/2006">
              <mc:Choice xmlns:v="urn:schemas-microsoft-com:vml" Requires="v">
                <p:oleObj spid="_x0000_s31807" r:id="rId15" imgW="3048000" imgH="838200" progId="Equation.3">
                  <p:embed/>
                </p:oleObj>
              </mc:Choice>
              <mc:Fallback>
                <p:oleObj r:id="rId15" imgW="3048000" imgH="838200" progId="Equation.3">
                  <p:embed/>
                  <p:pic>
                    <p:nvPicPr>
                      <p:cNvPr id="0" name="图片 3080"/>
                      <p:cNvPicPr/>
                      <p:nvPr/>
                    </p:nvPicPr>
                    <p:blipFill>
                      <a:blip r:embed="rId16"/>
                      <a:stretch>
                        <a:fillRect/>
                      </a:stretch>
                    </p:blipFill>
                    <p:spPr>
                      <a:xfrm>
                        <a:off x="5645150" y="5136833"/>
                        <a:ext cx="2736850" cy="754062"/>
                      </a:xfrm>
                      <a:prstGeom prst="rect">
                        <a:avLst/>
                      </a:prstGeom>
                      <a:noFill/>
                      <a:ln w="38100">
                        <a:noFill/>
                        <a:miter/>
                      </a:ln>
                    </p:spPr>
                  </p:pic>
                </p:oleObj>
              </mc:Fallback>
            </mc:AlternateContent>
          </a:graphicData>
        </a:graphic>
      </p:graphicFrame>
      <p:sp>
        <p:nvSpPr>
          <p:cNvPr id="20489" name="右箭头 20488"/>
          <p:cNvSpPr/>
          <p:nvPr/>
        </p:nvSpPr>
        <p:spPr>
          <a:xfrm>
            <a:off x="4826000" y="5433695"/>
            <a:ext cx="609600" cy="152400"/>
          </a:xfrm>
          <a:prstGeom prst="rightArrow">
            <a:avLst>
              <a:gd name="adj1" fmla="val 50000"/>
              <a:gd name="adj2" fmla="val 100000"/>
            </a:avLst>
          </a:prstGeom>
          <a:solidFill>
            <a:srgbClr val="00CCFF"/>
          </a:solidFill>
          <a:ln w="12700" cap="flat" cmpd="sng">
            <a:solidFill>
              <a:schemeClr val="accent2"/>
            </a:solidFill>
            <a:prstDash val="solid"/>
            <a:miter/>
            <a:headEnd type="none" w="med" len="med"/>
            <a:tailEnd type="none" w="med" len="med"/>
          </a:ln>
        </p:spPr>
        <p:txBody>
          <a:bodyPr anchor="t"/>
          <a:lstStyle/>
          <a:p>
            <a:pPr algn="ctr"/>
            <a:endParaRPr lang="zh-CN" altLang="en-US">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wipe(left)">
                                      <p:cBhvr>
                                        <p:cTn id="7" dur="50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wipe(left)">
                                      <p:cBhvr>
                                        <p:cTn id="12" dur="500"/>
                                        <p:tgtEl>
                                          <p:spTgt spid="204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wipe(left)">
                                      <p:cBhvr>
                                        <p:cTn id="17" dur="500"/>
                                        <p:tgtEl>
                                          <p:spTgt spid="204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486"/>
                                        </p:tgtEl>
                                        <p:attrNameLst>
                                          <p:attrName>style.visibility</p:attrName>
                                        </p:attrNameLst>
                                      </p:cBhvr>
                                      <p:to>
                                        <p:strVal val="visible"/>
                                      </p:to>
                                    </p:set>
                                    <p:animEffect transition="in" filter="wipe(left)">
                                      <p:cBhvr>
                                        <p:cTn id="22" dur="500"/>
                                        <p:tgtEl>
                                          <p:spTgt spid="204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487"/>
                                        </p:tgtEl>
                                        <p:attrNameLst>
                                          <p:attrName>style.visibility</p:attrName>
                                        </p:attrNameLst>
                                      </p:cBhvr>
                                      <p:to>
                                        <p:strVal val="visible"/>
                                      </p:to>
                                    </p:set>
                                    <p:animEffect transition="in" filter="wipe(left)">
                                      <p:cBhvr>
                                        <p:cTn id="27" dur="500"/>
                                        <p:tgtEl>
                                          <p:spTgt spid="2048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489"/>
                                        </p:tgtEl>
                                        <p:attrNameLst>
                                          <p:attrName>style.visibility</p:attrName>
                                        </p:attrNameLst>
                                      </p:cBhvr>
                                      <p:to>
                                        <p:strVal val="visible"/>
                                      </p:to>
                                    </p:set>
                                    <p:animEffect transition="in" filter="wipe(left)">
                                      <p:cBhvr>
                                        <p:cTn id="32" dur="500"/>
                                        <p:tgtEl>
                                          <p:spTgt spid="20489"/>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20488"/>
                                        </p:tgtEl>
                                        <p:attrNameLst>
                                          <p:attrName>style.visibility</p:attrName>
                                        </p:attrNameLst>
                                      </p:cBhvr>
                                      <p:to>
                                        <p:strVal val="visible"/>
                                      </p:to>
                                    </p:set>
                                    <p:animEffect transition="in" filter="wipe(left)">
                                      <p:cBhvr>
                                        <p:cTn id="36"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27430"/>
            <a:ext cx="10330815" cy="529145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微分中值定理</a:t>
            </a:r>
          </a:p>
        </p:txBody>
      </p:sp>
      <p:sp>
        <p:nvSpPr>
          <p:cNvPr id="21505" name="文本框 21505"/>
          <p:cNvSpPr txBox="1"/>
          <p:nvPr/>
        </p:nvSpPr>
        <p:spPr>
          <a:xfrm>
            <a:off x="2095500" y="1032510"/>
            <a:ext cx="1066800" cy="519113"/>
          </a:xfrm>
          <a:prstGeom prst="rect">
            <a:avLst/>
          </a:prstGeom>
          <a:noFill/>
          <a:ln w="9525">
            <a:noFill/>
          </a:ln>
        </p:spPr>
        <p:txBody>
          <a:bodyPr anchor="t">
            <a:spAutoFit/>
          </a:bodyPr>
          <a:lstStyle/>
          <a:p>
            <a:pPr>
              <a:spcBef>
                <a:spcPct val="50000"/>
              </a:spcBef>
            </a:pPr>
            <a:r>
              <a:rPr lang="zh-CN" altLang="en-US" sz="2800" b="1" dirty="0">
                <a:latin typeface="黑体" panose="02010609060101010101" charset="-122"/>
                <a:ea typeface="黑体" panose="02010609060101010101" charset="-122"/>
              </a:rPr>
              <a:t>例4</a:t>
            </a:r>
            <a:endParaRPr lang="zh-CN" altLang="en-US" sz="2800" b="1" dirty="0">
              <a:latin typeface="Times New Roman" panose="02020603050405020304" pitchFamily="18" charset="0"/>
              <a:ea typeface="宋体" panose="02010600030101010101" pitchFamily="2" charset="-122"/>
            </a:endParaRPr>
          </a:p>
        </p:txBody>
      </p:sp>
      <p:graphicFrame>
        <p:nvGraphicFramePr>
          <p:cNvPr id="21506" name="对象 21506"/>
          <p:cNvGraphicFramePr>
            <a:graphicFrameLocks noChangeAspect="1"/>
          </p:cNvGraphicFramePr>
          <p:nvPr/>
        </p:nvGraphicFramePr>
        <p:xfrm>
          <a:off x="2074863" y="1116648"/>
          <a:ext cx="8002587" cy="1001712"/>
        </p:xfrm>
        <a:graphic>
          <a:graphicData uri="http://schemas.openxmlformats.org/presentationml/2006/ole">
            <mc:AlternateContent xmlns:mc="http://schemas.openxmlformats.org/markup-compatibility/2006">
              <mc:Choice xmlns:v="urn:schemas-microsoft-com:vml" Requires="v">
                <p:oleObj spid="_x0000_s32833" r:id="rId3" imgW="7997825" imgH="1002665" progId="Equation.3">
                  <p:embed/>
                </p:oleObj>
              </mc:Choice>
              <mc:Fallback>
                <p:oleObj r:id="rId3" imgW="7997825" imgH="1002665" progId="Equation.3">
                  <p:embed/>
                  <p:pic>
                    <p:nvPicPr>
                      <p:cNvPr id="0" name="图片 3082"/>
                      <p:cNvPicPr/>
                      <p:nvPr/>
                    </p:nvPicPr>
                    <p:blipFill>
                      <a:blip r:embed="rId4"/>
                      <a:stretch>
                        <a:fillRect/>
                      </a:stretch>
                    </p:blipFill>
                    <p:spPr>
                      <a:xfrm>
                        <a:off x="2074863" y="1116648"/>
                        <a:ext cx="8002587" cy="1001712"/>
                      </a:xfrm>
                      <a:prstGeom prst="rect">
                        <a:avLst/>
                      </a:prstGeom>
                      <a:noFill/>
                      <a:ln w="38100">
                        <a:noFill/>
                        <a:miter/>
                      </a:ln>
                    </p:spPr>
                  </p:pic>
                </p:oleObj>
              </mc:Fallback>
            </mc:AlternateContent>
          </a:graphicData>
        </a:graphic>
      </p:graphicFrame>
      <p:sp>
        <p:nvSpPr>
          <p:cNvPr id="21508" name="文本框 21507"/>
          <p:cNvSpPr txBox="1"/>
          <p:nvPr/>
        </p:nvSpPr>
        <p:spPr>
          <a:xfrm>
            <a:off x="2095500" y="2194560"/>
            <a:ext cx="9144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证</a:t>
            </a:r>
            <a:endParaRPr lang="zh-CN" altLang="en-US" sz="2800" b="1">
              <a:latin typeface="Times New Roman" panose="02020603050405020304" pitchFamily="18" charset="0"/>
              <a:ea typeface="宋体" panose="02010600030101010101" pitchFamily="2" charset="-122"/>
            </a:endParaRPr>
          </a:p>
        </p:txBody>
      </p:sp>
      <p:sp>
        <p:nvSpPr>
          <p:cNvPr id="21509" name="文本框 21508"/>
          <p:cNvSpPr txBox="1"/>
          <p:nvPr/>
        </p:nvSpPr>
        <p:spPr>
          <a:xfrm>
            <a:off x="2705100" y="2256473"/>
            <a:ext cx="1447800" cy="457200"/>
          </a:xfrm>
          <a:prstGeom prst="rect">
            <a:avLst/>
          </a:prstGeom>
          <a:noFill/>
          <a:ln w="9525">
            <a:noFill/>
          </a:ln>
        </p:spPr>
        <p:txBody>
          <a:bodyPr anchor="t">
            <a:spAutoFit/>
          </a:bodyPr>
          <a:lstStyle/>
          <a:p>
            <a:pPr>
              <a:spcBef>
                <a:spcPct val="50000"/>
              </a:spcBef>
            </a:pPr>
            <a:r>
              <a:rPr lang="zh-CN" altLang="en-US" b="1">
                <a:latin typeface="Times New Roman" panose="02020603050405020304" pitchFamily="18" charset="0"/>
                <a:ea typeface="宋体" panose="02010600030101010101" pitchFamily="2" charset="-122"/>
              </a:rPr>
              <a:t>分析</a:t>
            </a:r>
            <a:r>
              <a:rPr lang="en-US" altLang="zh-CN"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p:txBody>
      </p:sp>
      <p:sp>
        <p:nvSpPr>
          <p:cNvPr id="21510" name="文本框 21509"/>
          <p:cNvSpPr txBox="1"/>
          <p:nvPr/>
        </p:nvSpPr>
        <p:spPr>
          <a:xfrm>
            <a:off x="3543300" y="2256473"/>
            <a:ext cx="2514600" cy="457200"/>
          </a:xfrm>
          <a:prstGeom prst="rect">
            <a:avLst/>
          </a:prstGeom>
          <a:noFill/>
          <a:ln w="9525">
            <a:noFill/>
          </a:ln>
        </p:spPr>
        <p:txBody>
          <a:bodyPr anchor="t">
            <a:spAutoFit/>
          </a:bodyPr>
          <a:lstStyle/>
          <a:p>
            <a:pPr>
              <a:spcBef>
                <a:spcPct val="50000"/>
              </a:spcBef>
            </a:pPr>
            <a:r>
              <a:rPr lang="zh-CN" altLang="en-US" b="1">
                <a:latin typeface="Times New Roman" panose="02020603050405020304" pitchFamily="18" charset="0"/>
                <a:ea typeface="宋体" panose="02010600030101010101" pitchFamily="2" charset="-122"/>
              </a:rPr>
              <a:t>结论可变形为</a:t>
            </a:r>
          </a:p>
        </p:txBody>
      </p:sp>
      <p:graphicFrame>
        <p:nvGraphicFramePr>
          <p:cNvPr id="21511" name="对象 21510"/>
          <p:cNvGraphicFramePr>
            <a:graphicFrameLocks noChangeAspect="1"/>
          </p:cNvGraphicFramePr>
          <p:nvPr/>
        </p:nvGraphicFramePr>
        <p:xfrm>
          <a:off x="2628900" y="2929573"/>
          <a:ext cx="2557463" cy="782637"/>
        </p:xfrm>
        <a:graphic>
          <a:graphicData uri="http://schemas.openxmlformats.org/presentationml/2006/ole">
            <mc:AlternateContent xmlns:mc="http://schemas.openxmlformats.org/markup-compatibility/2006">
              <mc:Choice xmlns:v="urn:schemas-microsoft-com:vml" Requires="v">
                <p:oleObj spid="_x0000_s32834" r:id="rId5" imgW="2945130" imgH="901065" progId="Equation.3">
                  <p:embed/>
                </p:oleObj>
              </mc:Choice>
              <mc:Fallback>
                <p:oleObj r:id="rId5" imgW="2945130" imgH="901065" progId="Equation.3">
                  <p:embed/>
                  <p:pic>
                    <p:nvPicPr>
                      <p:cNvPr id="0" name="图片 3083"/>
                      <p:cNvPicPr/>
                      <p:nvPr/>
                    </p:nvPicPr>
                    <p:blipFill>
                      <a:blip r:embed="rId6"/>
                      <a:stretch>
                        <a:fillRect/>
                      </a:stretch>
                    </p:blipFill>
                    <p:spPr>
                      <a:xfrm>
                        <a:off x="2628900" y="2929573"/>
                        <a:ext cx="2557463" cy="782637"/>
                      </a:xfrm>
                      <a:prstGeom prst="rect">
                        <a:avLst/>
                      </a:prstGeom>
                      <a:noFill/>
                      <a:ln w="38100">
                        <a:noFill/>
                        <a:miter/>
                      </a:ln>
                    </p:spPr>
                  </p:pic>
                </p:oleObj>
              </mc:Fallback>
            </mc:AlternateContent>
          </a:graphicData>
        </a:graphic>
      </p:graphicFrame>
      <p:graphicFrame>
        <p:nvGraphicFramePr>
          <p:cNvPr id="21512" name="对象 21511"/>
          <p:cNvGraphicFramePr>
            <a:graphicFrameLocks noChangeAspect="1"/>
          </p:cNvGraphicFramePr>
          <p:nvPr/>
        </p:nvGraphicFramePr>
        <p:xfrm>
          <a:off x="5295900" y="2924810"/>
          <a:ext cx="1600200" cy="793750"/>
        </p:xfrm>
        <a:graphic>
          <a:graphicData uri="http://schemas.openxmlformats.org/presentationml/2006/ole">
            <mc:AlternateContent xmlns:mc="http://schemas.openxmlformats.org/markup-compatibility/2006">
              <mc:Choice xmlns:v="urn:schemas-microsoft-com:vml" Requires="v">
                <p:oleObj spid="_x0000_s32835" r:id="rId7" imgW="1841500" imgH="914400" progId="Equation.3">
                  <p:embed/>
                </p:oleObj>
              </mc:Choice>
              <mc:Fallback>
                <p:oleObj r:id="rId7" imgW="1841500" imgH="914400" progId="Equation.3">
                  <p:embed/>
                  <p:pic>
                    <p:nvPicPr>
                      <p:cNvPr id="0" name="图片 3094"/>
                      <p:cNvPicPr/>
                      <p:nvPr/>
                    </p:nvPicPr>
                    <p:blipFill>
                      <a:blip r:embed="rId8"/>
                      <a:stretch>
                        <a:fillRect/>
                      </a:stretch>
                    </p:blipFill>
                    <p:spPr>
                      <a:xfrm>
                        <a:off x="5295900" y="2924810"/>
                        <a:ext cx="1600200" cy="793750"/>
                      </a:xfrm>
                      <a:prstGeom prst="rect">
                        <a:avLst/>
                      </a:prstGeom>
                      <a:noFill/>
                      <a:ln w="38100">
                        <a:noFill/>
                        <a:miter/>
                      </a:ln>
                    </p:spPr>
                  </p:pic>
                </p:oleObj>
              </mc:Fallback>
            </mc:AlternateContent>
          </a:graphicData>
        </a:graphic>
      </p:graphicFrame>
      <p:graphicFrame>
        <p:nvGraphicFramePr>
          <p:cNvPr id="21513" name="对象 21512"/>
          <p:cNvGraphicFramePr>
            <a:graphicFrameLocks noChangeAspect="1"/>
          </p:cNvGraphicFramePr>
          <p:nvPr/>
        </p:nvGraphicFramePr>
        <p:xfrm>
          <a:off x="7258050" y="3032760"/>
          <a:ext cx="1905000" cy="449263"/>
        </p:xfrm>
        <a:graphic>
          <a:graphicData uri="http://schemas.openxmlformats.org/presentationml/2006/ole">
            <mc:AlternateContent xmlns:mc="http://schemas.openxmlformats.org/markup-compatibility/2006">
              <mc:Choice xmlns:v="urn:schemas-microsoft-com:vml" Requires="v">
                <p:oleObj spid="_x0000_s32836" r:id="rId9" imgW="1993900" imgH="469900" progId="Equation.3">
                  <p:embed/>
                </p:oleObj>
              </mc:Choice>
              <mc:Fallback>
                <p:oleObj r:id="rId9" imgW="1993900" imgH="469900" progId="Equation.3">
                  <p:embed/>
                  <p:pic>
                    <p:nvPicPr>
                      <p:cNvPr id="0" name="图片 3084"/>
                      <p:cNvPicPr/>
                      <p:nvPr/>
                    </p:nvPicPr>
                    <p:blipFill>
                      <a:blip r:embed="rId10"/>
                      <a:stretch>
                        <a:fillRect/>
                      </a:stretch>
                    </p:blipFill>
                    <p:spPr>
                      <a:xfrm>
                        <a:off x="7258050" y="3032760"/>
                        <a:ext cx="1905000" cy="449263"/>
                      </a:xfrm>
                      <a:prstGeom prst="rect">
                        <a:avLst/>
                      </a:prstGeom>
                      <a:noFill/>
                      <a:ln w="38100">
                        <a:noFill/>
                        <a:miter/>
                      </a:ln>
                    </p:spPr>
                  </p:pic>
                </p:oleObj>
              </mc:Fallback>
            </mc:AlternateContent>
          </a:graphicData>
        </a:graphic>
      </p:graphicFrame>
      <p:graphicFrame>
        <p:nvGraphicFramePr>
          <p:cNvPr id="21514" name="对象 21513"/>
          <p:cNvGraphicFramePr>
            <a:graphicFrameLocks noChangeAspect="1"/>
          </p:cNvGraphicFramePr>
          <p:nvPr/>
        </p:nvGraphicFramePr>
        <p:xfrm>
          <a:off x="2143125" y="4023360"/>
          <a:ext cx="6886575" cy="406400"/>
        </p:xfrm>
        <a:graphic>
          <a:graphicData uri="http://schemas.openxmlformats.org/presentationml/2006/ole">
            <mc:AlternateContent xmlns:mc="http://schemas.openxmlformats.org/markup-compatibility/2006">
              <mc:Choice xmlns:v="urn:schemas-microsoft-com:vml" Requires="v">
                <p:oleObj spid="_x0000_s32837" r:id="rId11" imgW="7464425" imgH="444500" progId="Equation.3">
                  <p:embed/>
                </p:oleObj>
              </mc:Choice>
              <mc:Fallback>
                <p:oleObj r:id="rId11" imgW="7464425" imgH="444500" progId="Equation.3">
                  <p:embed/>
                  <p:pic>
                    <p:nvPicPr>
                      <p:cNvPr id="0" name="图片 3086"/>
                      <p:cNvPicPr/>
                      <p:nvPr/>
                    </p:nvPicPr>
                    <p:blipFill>
                      <a:blip r:embed="rId12"/>
                      <a:stretch>
                        <a:fillRect/>
                      </a:stretch>
                    </p:blipFill>
                    <p:spPr>
                      <a:xfrm>
                        <a:off x="2143125" y="4023360"/>
                        <a:ext cx="6886575" cy="406400"/>
                      </a:xfrm>
                      <a:prstGeom prst="rect">
                        <a:avLst/>
                      </a:prstGeom>
                      <a:noFill/>
                      <a:ln w="38100">
                        <a:noFill/>
                        <a:miter/>
                      </a:ln>
                    </p:spPr>
                  </p:pic>
                </p:oleObj>
              </mc:Fallback>
            </mc:AlternateContent>
          </a:graphicData>
        </a:graphic>
      </p:graphicFrame>
      <p:graphicFrame>
        <p:nvGraphicFramePr>
          <p:cNvPr id="21515" name="对象 21514"/>
          <p:cNvGraphicFramePr>
            <a:graphicFrameLocks noChangeAspect="1"/>
          </p:cNvGraphicFramePr>
          <p:nvPr/>
        </p:nvGraphicFramePr>
        <p:xfrm>
          <a:off x="2212975" y="4761548"/>
          <a:ext cx="4225925" cy="404812"/>
        </p:xfrm>
        <a:graphic>
          <a:graphicData uri="http://schemas.openxmlformats.org/presentationml/2006/ole">
            <mc:AlternateContent xmlns:mc="http://schemas.openxmlformats.org/markup-compatibility/2006">
              <mc:Choice xmlns:v="urn:schemas-microsoft-com:vml" Requires="v">
                <p:oleObj spid="_x0000_s32838" r:id="rId13" imgW="4481195" imgH="431800" progId="Equation.3">
                  <p:embed/>
                </p:oleObj>
              </mc:Choice>
              <mc:Fallback>
                <p:oleObj r:id="rId13" imgW="4481195" imgH="431800" progId="Equation.3">
                  <p:embed/>
                  <p:pic>
                    <p:nvPicPr>
                      <p:cNvPr id="0" name="图片 3087"/>
                      <p:cNvPicPr/>
                      <p:nvPr/>
                    </p:nvPicPr>
                    <p:blipFill>
                      <a:blip r:embed="rId14"/>
                      <a:stretch>
                        <a:fillRect/>
                      </a:stretch>
                    </p:blipFill>
                    <p:spPr>
                      <a:xfrm>
                        <a:off x="2212975" y="4761548"/>
                        <a:ext cx="4225925" cy="404812"/>
                      </a:xfrm>
                      <a:prstGeom prst="rect">
                        <a:avLst/>
                      </a:prstGeom>
                      <a:noFill/>
                      <a:ln w="38100">
                        <a:noFill/>
                        <a:miter/>
                      </a:ln>
                    </p:spPr>
                  </p:pic>
                </p:oleObj>
              </mc:Fallback>
            </mc:AlternateContent>
          </a:graphicData>
        </a:graphic>
      </p:graphicFrame>
      <p:graphicFrame>
        <p:nvGraphicFramePr>
          <p:cNvPr id="21516" name="对象 21515"/>
          <p:cNvGraphicFramePr>
            <a:graphicFrameLocks noChangeAspect="1"/>
          </p:cNvGraphicFramePr>
          <p:nvPr/>
        </p:nvGraphicFramePr>
        <p:xfrm>
          <a:off x="2476500" y="5526723"/>
          <a:ext cx="2557463" cy="782637"/>
        </p:xfrm>
        <a:graphic>
          <a:graphicData uri="http://schemas.openxmlformats.org/presentationml/2006/ole">
            <mc:AlternateContent xmlns:mc="http://schemas.openxmlformats.org/markup-compatibility/2006">
              <mc:Choice xmlns:v="urn:schemas-microsoft-com:vml" Requires="v">
                <p:oleObj spid="_x0000_s32839" r:id="rId15" imgW="2945130" imgH="901065" progId="Equation.3">
                  <p:embed/>
                </p:oleObj>
              </mc:Choice>
              <mc:Fallback>
                <p:oleObj r:id="rId15" imgW="2945130" imgH="901065" progId="Equation.3">
                  <p:embed/>
                  <p:pic>
                    <p:nvPicPr>
                      <p:cNvPr id="0" name="图片 3089"/>
                      <p:cNvPicPr/>
                      <p:nvPr/>
                    </p:nvPicPr>
                    <p:blipFill>
                      <a:blip r:embed="rId6"/>
                      <a:stretch>
                        <a:fillRect/>
                      </a:stretch>
                    </p:blipFill>
                    <p:spPr>
                      <a:xfrm>
                        <a:off x="2476500" y="5526723"/>
                        <a:ext cx="2557463" cy="782637"/>
                      </a:xfrm>
                      <a:prstGeom prst="rect">
                        <a:avLst/>
                      </a:prstGeom>
                      <a:noFill/>
                      <a:ln w="38100">
                        <a:noFill/>
                        <a:miter/>
                      </a:ln>
                    </p:spPr>
                  </p:pic>
                </p:oleObj>
              </mc:Fallback>
            </mc:AlternateContent>
          </a:graphicData>
        </a:graphic>
      </p:graphicFrame>
      <p:graphicFrame>
        <p:nvGraphicFramePr>
          <p:cNvPr id="21517" name="对象 21516"/>
          <p:cNvGraphicFramePr>
            <a:graphicFrameLocks noChangeAspect="1"/>
          </p:cNvGraphicFramePr>
          <p:nvPr/>
        </p:nvGraphicFramePr>
        <p:xfrm>
          <a:off x="5702300" y="5729923"/>
          <a:ext cx="3416300" cy="363537"/>
        </p:xfrm>
        <a:graphic>
          <a:graphicData uri="http://schemas.openxmlformats.org/presentationml/2006/ole">
            <mc:AlternateContent xmlns:mc="http://schemas.openxmlformats.org/markup-compatibility/2006">
              <mc:Choice xmlns:v="urn:schemas-microsoft-com:vml" Requires="v">
                <p:oleObj spid="_x0000_s32840" r:id="rId16" imgW="3937000" imgH="419100" progId="Equation.3">
                  <p:embed/>
                </p:oleObj>
              </mc:Choice>
              <mc:Fallback>
                <p:oleObj r:id="rId16" imgW="3937000" imgH="419100" progId="Equation.3">
                  <p:embed/>
                  <p:pic>
                    <p:nvPicPr>
                      <p:cNvPr id="0" name="图片 3090"/>
                      <p:cNvPicPr/>
                      <p:nvPr/>
                    </p:nvPicPr>
                    <p:blipFill>
                      <a:blip r:embed="rId17"/>
                      <a:stretch>
                        <a:fillRect/>
                      </a:stretch>
                    </p:blipFill>
                    <p:spPr>
                      <a:xfrm>
                        <a:off x="5702300" y="5729923"/>
                        <a:ext cx="3416300" cy="363537"/>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wipe(left)">
                                      <p:cBhvr>
                                        <p:cTn id="7" dur="500"/>
                                        <p:tgtEl>
                                          <p:spTgt spid="215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9"/>
                                        </p:tgtEl>
                                        <p:attrNameLst>
                                          <p:attrName>style.visibility</p:attrName>
                                        </p:attrNameLst>
                                      </p:cBhvr>
                                      <p:to>
                                        <p:strVal val="visible"/>
                                      </p:to>
                                    </p:set>
                                    <p:animEffect transition="in" filter="wipe(left)">
                                      <p:cBhvr>
                                        <p:cTn id="12" dur="500"/>
                                        <p:tgtEl>
                                          <p:spTgt spid="215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1510"/>
                                        </p:tgtEl>
                                        <p:attrNameLst>
                                          <p:attrName>style.visibility</p:attrName>
                                        </p:attrNameLst>
                                      </p:cBhvr>
                                      <p:to>
                                        <p:strVal val="visible"/>
                                      </p:to>
                                    </p:set>
                                    <p:animEffect transition="in" filter="wipe(left)">
                                      <p:cBhvr>
                                        <p:cTn id="17" dur="80"/>
                                        <p:tgtEl>
                                          <p:spTgt spid="21510"/>
                                        </p:tgtEl>
                                      </p:cBhvr>
                                    </p:animEffect>
                                  </p:childTnLst>
                                </p:cTn>
                              </p:par>
                            </p:childTnLst>
                          </p:cTn>
                        </p:par>
                        <p:par>
                          <p:cTn id="18" fill="hold">
                            <p:stCondLst>
                              <p:cond delay="479"/>
                            </p:stCondLst>
                            <p:childTnLst>
                              <p:par>
                                <p:cTn id="19" presetID="22" presetClass="entr" presetSubtype="8" fill="hold" nodeType="afterEffect">
                                  <p:stCondLst>
                                    <p:cond delay="0"/>
                                  </p:stCondLst>
                                  <p:childTnLst>
                                    <p:set>
                                      <p:cBhvr>
                                        <p:cTn id="20" dur="1" fill="hold">
                                          <p:stCondLst>
                                            <p:cond delay="0"/>
                                          </p:stCondLst>
                                        </p:cTn>
                                        <p:tgtEl>
                                          <p:spTgt spid="21511"/>
                                        </p:tgtEl>
                                        <p:attrNameLst>
                                          <p:attrName>style.visibility</p:attrName>
                                        </p:attrNameLst>
                                      </p:cBhvr>
                                      <p:to>
                                        <p:strVal val="visible"/>
                                      </p:to>
                                    </p:set>
                                    <p:animEffect transition="in" filter="wipe(left)">
                                      <p:cBhvr>
                                        <p:cTn id="21" dur="500"/>
                                        <p:tgtEl>
                                          <p:spTgt spid="215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1512"/>
                                        </p:tgtEl>
                                        <p:attrNameLst>
                                          <p:attrName>style.visibility</p:attrName>
                                        </p:attrNameLst>
                                      </p:cBhvr>
                                      <p:to>
                                        <p:strVal val="visible"/>
                                      </p:to>
                                    </p:set>
                                    <p:animEffect transition="in" filter="wipe(left)">
                                      <p:cBhvr>
                                        <p:cTn id="26" dur="500"/>
                                        <p:tgtEl>
                                          <p:spTgt spid="215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1513"/>
                                        </p:tgtEl>
                                        <p:attrNameLst>
                                          <p:attrName>style.visibility</p:attrName>
                                        </p:attrNameLst>
                                      </p:cBhvr>
                                      <p:to>
                                        <p:strVal val="visible"/>
                                      </p:to>
                                    </p:set>
                                    <p:animEffect transition="in" filter="wipe(left)">
                                      <p:cBhvr>
                                        <p:cTn id="31" dur="500"/>
                                        <p:tgtEl>
                                          <p:spTgt spid="2151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1514"/>
                                        </p:tgtEl>
                                        <p:attrNameLst>
                                          <p:attrName>style.visibility</p:attrName>
                                        </p:attrNameLst>
                                      </p:cBhvr>
                                      <p:to>
                                        <p:strVal val="visible"/>
                                      </p:to>
                                    </p:set>
                                    <p:animEffect transition="in" filter="wipe(left)">
                                      <p:cBhvr>
                                        <p:cTn id="36" dur="500"/>
                                        <p:tgtEl>
                                          <p:spTgt spid="215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1515"/>
                                        </p:tgtEl>
                                        <p:attrNameLst>
                                          <p:attrName>style.visibility</p:attrName>
                                        </p:attrNameLst>
                                      </p:cBhvr>
                                      <p:to>
                                        <p:strVal val="visible"/>
                                      </p:to>
                                    </p:set>
                                    <p:animEffect transition="in" filter="wipe(left)">
                                      <p:cBhvr>
                                        <p:cTn id="41" dur="500"/>
                                        <p:tgtEl>
                                          <p:spTgt spid="215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1516"/>
                                        </p:tgtEl>
                                        <p:attrNameLst>
                                          <p:attrName>style.visibility</p:attrName>
                                        </p:attrNameLst>
                                      </p:cBhvr>
                                      <p:to>
                                        <p:strVal val="visible"/>
                                      </p:to>
                                    </p:set>
                                    <p:animEffect transition="in" filter="wipe(left)">
                                      <p:cBhvr>
                                        <p:cTn id="46" dur="500"/>
                                        <p:tgtEl>
                                          <p:spTgt spid="2151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1517"/>
                                        </p:tgtEl>
                                        <p:attrNameLst>
                                          <p:attrName>style.visibility</p:attrName>
                                        </p:attrNameLst>
                                      </p:cBhvr>
                                      <p:to>
                                        <p:strVal val="visible"/>
                                      </p:to>
                                    </p:set>
                                    <p:animEffect transition="in" filter="wipe(left)">
                                      <p:cBhvr>
                                        <p:cTn id="51" dur="500"/>
                                        <p:tgtEl>
                                          <p:spTgt spid="21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P spid="21509" grpId="0" animBg="1"/>
      <p:bldP spid="215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65530"/>
            <a:ext cx="10330815" cy="5262880"/>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微分中值定理</a:t>
            </a:r>
          </a:p>
        </p:txBody>
      </p:sp>
      <p:sp>
        <p:nvSpPr>
          <p:cNvPr id="22529" name="矩形 22529"/>
          <p:cNvSpPr/>
          <p:nvPr/>
        </p:nvSpPr>
        <p:spPr>
          <a:xfrm>
            <a:off x="2520950" y="1053465"/>
            <a:ext cx="7543800" cy="1143000"/>
          </a:xfrm>
          <a:prstGeom prst="rect">
            <a:avLst/>
          </a:prstGeom>
          <a:noFill/>
          <a:ln w="9525">
            <a:noFill/>
          </a:ln>
        </p:spPr>
        <p:txBody>
          <a:bodyPr anchor="ctr"/>
          <a:lstStyle/>
          <a:p>
            <a:r>
              <a:rPr lang="zh-CN" altLang="en-US" sz="4000" b="1">
                <a:latin typeface="黑体" panose="02010609060101010101" charset="-122"/>
                <a:ea typeface="黑体" panose="02010609060101010101" charset="-122"/>
              </a:rPr>
              <a:t>四、小结</a:t>
            </a:r>
            <a:endParaRPr lang="zh-CN" altLang="en-US" sz="4800">
              <a:latin typeface="Times New Roman" panose="02020603050405020304" pitchFamily="18" charset="0"/>
              <a:ea typeface="宋体" panose="02010600030101010101" pitchFamily="2" charset="-122"/>
            </a:endParaRPr>
          </a:p>
        </p:txBody>
      </p:sp>
      <p:sp>
        <p:nvSpPr>
          <p:cNvPr id="22531" name="椭圆 22530"/>
          <p:cNvSpPr/>
          <p:nvPr/>
        </p:nvSpPr>
        <p:spPr>
          <a:xfrm>
            <a:off x="2597150" y="3568065"/>
            <a:ext cx="1143000" cy="1143000"/>
          </a:xfrm>
          <a:prstGeom prst="ellipse">
            <a:avLst/>
          </a:prstGeom>
          <a:solidFill>
            <a:srgbClr val="FF0000"/>
          </a:solidFill>
          <a:ln w="9525" cap="flat" cmpd="sng">
            <a:solidFill>
              <a:schemeClr val="tx1"/>
            </a:solidFill>
            <a:prstDash val="solid"/>
            <a:round/>
            <a:headEnd type="none" w="med" len="med"/>
            <a:tailEnd type="none" w="med" len="med"/>
          </a:ln>
        </p:spPr>
        <p:txBody>
          <a:bodyPr wrap="none" anchor="ctr"/>
          <a:lstStyle/>
          <a:p>
            <a:pPr algn="ctr"/>
            <a:r>
              <a:rPr lang="zh-CN" altLang="en-US" b="1" dirty="0">
                <a:solidFill>
                  <a:schemeClr val="bg1"/>
                </a:solidFill>
                <a:latin typeface="Times New Roman" panose="02020603050405020304" pitchFamily="18" charset="0"/>
                <a:ea typeface="宋体" panose="02010600030101010101" pitchFamily="2" charset="-122"/>
              </a:rPr>
              <a:t>Rolle</a:t>
            </a:r>
          </a:p>
          <a:p>
            <a:pPr algn="ctr"/>
            <a:r>
              <a:rPr lang="zh-CN" altLang="en-US" b="1" dirty="0">
                <a:solidFill>
                  <a:schemeClr val="bg1"/>
                </a:solidFill>
                <a:latin typeface="Times New Roman" panose="02020603050405020304" pitchFamily="18" charset="0"/>
                <a:ea typeface="宋体" panose="02010600030101010101" pitchFamily="2" charset="-122"/>
              </a:rPr>
              <a:t>定理</a:t>
            </a:r>
            <a:endParaRPr lang="zh-CN" altLang="en-US" sz="2000" dirty="0">
              <a:latin typeface="Times New Roman" panose="02020603050405020304" pitchFamily="18" charset="0"/>
              <a:ea typeface="宋体" panose="02010600030101010101" pitchFamily="2" charset="-122"/>
            </a:endParaRPr>
          </a:p>
        </p:txBody>
      </p:sp>
      <p:sp>
        <p:nvSpPr>
          <p:cNvPr id="22532" name="矩形 22531"/>
          <p:cNvSpPr/>
          <p:nvPr/>
        </p:nvSpPr>
        <p:spPr>
          <a:xfrm>
            <a:off x="5257800" y="3776028"/>
            <a:ext cx="1676400" cy="858837"/>
          </a:xfrm>
          <a:prstGeom prst="rect">
            <a:avLst/>
          </a:prstGeom>
          <a:solidFill>
            <a:srgbClr val="66FFFF"/>
          </a:solidFill>
          <a:ln w="12700" cap="flat" cmpd="sng">
            <a:solidFill>
              <a:schemeClr val="accent2"/>
            </a:solidFill>
            <a:prstDash val="solid"/>
            <a:miter/>
            <a:headEnd type="none" w="med" len="med"/>
            <a:tailEnd type="none" w="med" len="med"/>
          </a:ln>
        </p:spPr>
        <p:txBody>
          <a:bodyPr wrap="none" anchor="ctr"/>
          <a:lstStyle/>
          <a:p>
            <a:pPr algn="ctr"/>
            <a:r>
              <a:rPr lang="en-US" altLang="zh-CN" b="1">
                <a:solidFill>
                  <a:schemeClr val="accent2"/>
                </a:solidFill>
                <a:latin typeface="Times New Roman" panose="02020603050405020304" pitchFamily="18" charset="0"/>
                <a:ea typeface="宋体" panose="02010600030101010101" pitchFamily="2" charset="-122"/>
              </a:rPr>
              <a:t>Lagrange</a:t>
            </a:r>
          </a:p>
          <a:p>
            <a:pPr algn="ctr"/>
            <a:r>
              <a:rPr lang="zh-CN" altLang="en-US" b="1">
                <a:solidFill>
                  <a:schemeClr val="accent2"/>
                </a:solidFill>
                <a:latin typeface="Times New Roman" panose="02020603050405020304" pitchFamily="18" charset="0"/>
                <a:ea typeface="宋体" panose="02010600030101010101" pitchFamily="2" charset="-122"/>
              </a:rPr>
              <a:t>中值定理</a:t>
            </a:r>
            <a:endParaRPr lang="zh-CN" altLang="en-US" sz="2000">
              <a:solidFill>
                <a:schemeClr val="bg1"/>
              </a:solidFill>
              <a:latin typeface="Times New Roman" panose="02020603050405020304" pitchFamily="18" charset="0"/>
              <a:ea typeface="宋体" panose="02010600030101010101" pitchFamily="2" charset="-122"/>
            </a:endParaRPr>
          </a:p>
        </p:txBody>
      </p:sp>
      <p:sp>
        <p:nvSpPr>
          <p:cNvPr id="22533" name="左箭头 22532"/>
          <p:cNvSpPr/>
          <p:nvPr/>
        </p:nvSpPr>
        <p:spPr>
          <a:xfrm>
            <a:off x="3740150" y="4101465"/>
            <a:ext cx="1524000" cy="188913"/>
          </a:xfrm>
          <a:prstGeom prst="leftArrow">
            <a:avLst>
              <a:gd name="adj1" fmla="val 50000"/>
              <a:gd name="adj2" fmla="val 201642"/>
            </a:avLst>
          </a:prstGeom>
          <a:gradFill rotWithShape="0">
            <a:gsLst>
              <a:gs pos="0">
                <a:srgbClr val="FF0000"/>
              </a:gs>
              <a:gs pos="100000">
                <a:srgbClr val="00FFFF"/>
              </a:gs>
            </a:gsLst>
            <a:lin ang="0" scaled="1"/>
            <a:tileRect/>
          </a:gradFill>
          <a:ln w="9525" cap="flat" cmpd="sng">
            <a:solidFill>
              <a:schemeClr val="tx1"/>
            </a:solidFill>
            <a:prstDash val="solid"/>
            <a:miter/>
            <a:headEnd type="none" w="med" len="med"/>
            <a:tailEnd type="none" w="med" len="med"/>
          </a:ln>
        </p:spPr>
        <p:txBody>
          <a:bodyPr anchor="t"/>
          <a:lstStyle/>
          <a:p>
            <a:pPr algn="ctr"/>
            <a:endParaRPr lang="zh-CN" altLang="en-US">
              <a:latin typeface="Times New Roman" panose="02020603050405020304" pitchFamily="18" charset="0"/>
              <a:ea typeface="宋体" panose="02010600030101010101" pitchFamily="2" charset="-122"/>
            </a:endParaRPr>
          </a:p>
        </p:txBody>
      </p:sp>
      <p:sp>
        <p:nvSpPr>
          <p:cNvPr id="22534" name="矩形 22533"/>
          <p:cNvSpPr/>
          <p:nvPr/>
        </p:nvSpPr>
        <p:spPr>
          <a:xfrm>
            <a:off x="8312150" y="3796665"/>
            <a:ext cx="1676400" cy="8382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lgn="ctr"/>
            <a:r>
              <a:rPr lang="en-US" altLang="zh-CN" b="1">
                <a:solidFill>
                  <a:srgbClr val="FF0000"/>
                </a:solidFill>
                <a:latin typeface="Times New Roman" panose="02020603050405020304" pitchFamily="18" charset="0"/>
                <a:ea typeface="宋体" panose="02010600030101010101" pitchFamily="2" charset="-122"/>
              </a:rPr>
              <a:t>Cauchy</a:t>
            </a:r>
          </a:p>
          <a:p>
            <a:pPr algn="ctr"/>
            <a:r>
              <a:rPr lang="zh-CN" altLang="en-US" b="1">
                <a:solidFill>
                  <a:srgbClr val="FF0000"/>
                </a:solidFill>
                <a:latin typeface="Times New Roman" panose="02020603050405020304" pitchFamily="18" charset="0"/>
                <a:ea typeface="宋体" panose="02010600030101010101" pitchFamily="2" charset="-122"/>
              </a:rPr>
              <a:t>中值定理</a:t>
            </a:r>
            <a:endParaRPr lang="zh-CN" altLang="en-US" sz="2000">
              <a:latin typeface="Times New Roman" panose="02020603050405020304" pitchFamily="18" charset="0"/>
              <a:ea typeface="宋体" panose="02010600030101010101" pitchFamily="2" charset="-122"/>
            </a:endParaRPr>
          </a:p>
        </p:txBody>
      </p:sp>
      <p:sp>
        <p:nvSpPr>
          <p:cNvPr id="22535" name="下箭头 22534"/>
          <p:cNvSpPr/>
          <p:nvPr/>
        </p:nvSpPr>
        <p:spPr>
          <a:xfrm rot="5413541">
            <a:off x="7550150" y="3568065"/>
            <a:ext cx="152400" cy="1371600"/>
          </a:xfrm>
          <a:prstGeom prst="downArrow">
            <a:avLst>
              <a:gd name="adj1" fmla="val 50000"/>
              <a:gd name="adj2" fmla="val 225000"/>
            </a:avLst>
          </a:prstGeom>
          <a:gradFill rotWithShape="0">
            <a:gsLst>
              <a:gs pos="0">
                <a:srgbClr val="FFFF66"/>
              </a:gs>
              <a:gs pos="100000">
                <a:srgbClr val="FF0000"/>
              </a:gs>
            </a:gsLst>
            <a:lin ang="5400000" scaled="1"/>
            <a:tileRect/>
          </a:gradFill>
          <a:ln w="9525" cap="flat" cmpd="sng">
            <a:solidFill>
              <a:schemeClr val="tx1"/>
            </a:solidFill>
            <a:prstDash val="solid"/>
            <a:miter/>
            <a:headEnd type="none" w="med" len="med"/>
            <a:tailEnd type="none" w="med" len="med"/>
          </a:ln>
        </p:spPr>
        <p:txBody>
          <a:bodyPr anchor="t"/>
          <a:lstStyle/>
          <a:p>
            <a:pPr algn="ctr"/>
            <a:endParaRPr lang="zh-CN" altLang="en-US">
              <a:latin typeface="Times New Roman" panose="02020603050405020304" pitchFamily="18" charset="0"/>
              <a:ea typeface="宋体" panose="02010600030101010101" pitchFamily="2" charset="-122"/>
            </a:endParaRPr>
          </a:p>
        </p:txBody>
      </p:sp>
      <p:graphicFrame>
        <p:nvGraphicFramePr>
          <p:cNvPr id="22536" name="对象 22535"/>
          <p:cNvGraphicFramePr>
            <a:graphicFrameLocks noChangeAspect="1"/>
          </p:cNvGraphicFramePr>
          <p:nvPr/>
        </p:nvGraphicFramePr>
        <p:xfrm>
          <a:off x="7032625" y="3872865"/>
          <a:ext cx="1203325" cy="303213"/>
        </p:xfrm>
        <a:graphic>
          <a:graphicData uri="http://schemas.openxmlformats.org/presentationml/2006/ole">
            <mc:AlternateContent xmlns:mc="http://schemas.openxmlformats.org/markup-compatibility/2006">
              <mc:Choice xmlns:v="urn:schemas-microsoft-com:vml" Requires="v">
                <p:oleObj spid="_x0000_s33809" r:id="rId3" imgW="1598930" imgH="405765" progId="Equation.3">
                  <p:embed/>
                </p:oleObj>
              </mc:Choice>
              <mc:Fallback>
                <p:oleObj r:id="rId3" imgW="1598930" imgH="405765" progId="Equation.3">
                  <p:embed/>
                  <p:pic>
                    <p:nvPicPr>
                      <p:cNvPr id="0" name="图片 3095"/>
                      <p:cNvPicPr/>
                      <p:nvPr/>
                    </p:nvPicPr>
                    <p:blipFill>
                      <a:blip r:embed="rId4"/>
                      <a:stretch>
                        <a:fillRect/>
                      </a:stretch>
                    </p:blipFill>
                    <p:spPr>
                      <a:xfrm>
                        <a:off x="7032625" y="3872865"/>
                        <a:ext cx="1203325" cy="303213"/>
                      </a:xfrm>
                      <a:prstGeom prst="rect">
                        <a:avLst/>
                      </a:prstGeom>
                      <a:noFill/>
                      <a:ln w="38100">
                        <a:noFill/>
                        <a:miter/>
                      </a:ln>
                    </p:spPr>
                  </p:pic>
                </p:oleObj>
              </mc:Fallback>
            </mc:AlternateContent>
          </a:graphicData>
        </a:graphic>
      </p:graphicFrame>
      <p:graphicFrame>
        <p:nvGraphicFramePr>
          <p:cNvPr id="22537" name="对象 22536"/>
          <p:cNvGraphicFramePr>
            <a:graphicFrameLocks noChangeAspect="1"/>
          </p:cNvGraphicFramePr>
          <p:nvPr/>
        </p:nvGraphicFramePr>
        <p:xfrm>
          <a:off x="3740150" y="3798253"/>
          <a:ext cx="1460500" cy="303212"/>
        </p:xfrm>
        <a:graphic>
          <a:graphicData uri="http://schemas.openxmlformats.org/presentationml/2006/ole">
            <mc:AlternateContent xmlns:mc="http://schemas.openxmlformats.org/markup-compatibility/2006">
              <mc:Choice xmlns:v="urn:schemas-microsoft-com:vml" Requires="v">
                <p:oleObj spid="_x0000_s33810" r:id="rId5" imgW="1941195" imgH="405765" progId="Equation.3">
                  <p:embed/>
                </p:oleObj>
              </mc:Choice>
              <mc:Fallback>
                <p:oleObj r:id="rId5" imgW="1941195" imgH="405765" progId="Equation.3">
                  <p:embed/>
                  <p:pic>
                    <p:nvPicPr>
                      <p:cNvPr id="0" name="图片 3097"/>
                      <p:cNvPicPr/>
                      <p:nvPr/>
                    </p:nvPicPr>
                    <p:blipFill>
                      <a:blip r:embed="rId6"/>
                      <a:stretch>
                        <a:fillRect/>
                      </a:stretch>
                    </p:blipFill>
                    <p:spPr>
                      <a:xfrm>
                        <a:off x="3740150" y="3798253"/>
                        <a:ext cx="1460500" cy="303212"/>
                      </a:xfrm>
                      <a:prstGeom prst="rect">
                        <a:avLst/>
                      </a:prstGeom>
                      <a:noFill/>
                      <a:ln w="38100">
                        <a:noFill/>
                        <a:miter/>
                      </a:ln>
                    </p:spPr>
                  </p:pic>
                </p:oleObj>
              </mc:Fallback>
            </mc:AlternateContent>
          </a:graphicData>
        </a:graphic>
      </p:graphicFrame>
      <p:sp>
        <p:nvSpPr>
          <p:cNvPr id="22538" name="文本框 22537"/>
          <p:cNvSpPr txBox="1"/>
          <p:nvPr/>
        </p:nvSpPr>
        <p:spPr>
          <a:xfrm>
            <a:off x="2444750" y="2196465"/>
            <a:ext cx="7543800" cy="946150"/>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宋体" panose="02010600030101010101" pitchFamily="2" charset="-122"/>
              </a:rPr>
              <a:t>罗尔定理、拉格朗日中值定理及柯西中值定理之间的关系；</a:t>
            </a:r>
            <a:endParaRPr lang="zh-CN" altLang="en-US">
              <a:latin typeface="Times New Roman" panose="02020603050405020304" pitchFamily="18" charset="0"/>
              <a:ea typeface="宋体" panose="02010600030101010101" pitchFamily="2" charset="-122"/>
            </a:endParaRPr>
          </a:p>
        </p:txBody>
      </p:sp>
      <p:sp>
        <p:nvSpPr>
          <p:cNvPr id="22539" name="文本框 22538"/>
          <p:cNvSpPr txBox="1"/>
          <p:nvPr/>
        </p:nvSpPr>
        <p:spPr>
          <a:xfrm>
            <a:off x="2444750" y="5030153"/>
            <a:ext cx="4343400" cy="519112"/>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宋体" panose="02010600030101010101" pitchFamily="2" charset="-122"/>
              </a:rPr>
              <a:t>注意定理成立的条件；</a:t>
            </a:r>
            <a:endParaRPr lang="zh-CN" altLang="en-US">
              <a:latin typeface="Times New Roman" panose="02020603050405020304" pitchFamily="18" charset="0"/>
              <a:ea typeface="宋体" panose="02010600030101010101" pitchFamily="2" charset="-122"/>
            </a:endParaRPr>
          </a:p>
        </p:txBody>
      </p:sp>
      <p:sp>
        <p:nvSpPr>
          <p:cNvPr id="22540" name="文本框 22539"/>
          <p:cNvSpPr txBox="1"/>
          <p:nvPr/>
        </p:nvSpPr>
        <p:spPr>
          <a:xfrm>
            <a:off x="2444750" y="5715953"/>
            <a:ext cx="7848600" cy="519112"/>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宋体" panose="02010600030101010101" pitchFamily="2" charset="-122"/>
              </a:rPr>
              <a:t>注意利用中值定理证明等式与不等式的步骤</a:t>
            </a:r>
            <a:r>
              <a:rPr lang="en-US" altLang="zh-CN" sz="2800" b="1">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2538"/>
                                        </p:tgtEl>
                                        <p:attrNameLst>
                                          <p:attrName>style.visibility</p:attrName>
                                        </p:attrNameLst>
                                      </p:cBhvr>
                                      <p:to>
                                        <p:strVal val="visible"/>
                                      </p:to>
                                    </p:set>
                                    <p:animEffect transition="in" filter="wipe(left)">
                                      <p:cBhvr>
                                        <p:cTn id="7" dur="80"/>
                                        <p:tgtEl>
                                          <p:spTgt spid="22538"/>
                                        </p:tgtEl>
                                      </p:cBhvr>
                                    </p:animEffect>
                                  </p:childTnLst>
                                </p:cTn>
                              </p:par>
                            </p:childTnLst>
                          </p:cTn>
                        </p:par>
                        <p:par>
                          <p:cTn id="8" fill="hold">
                            <p:stCondLst>
                              <p:cond delay="2079"/>
                            </p:stCondLst>
                            <p:childTnLst>
                              <p:par>
                                <p:cTn id="9" presetID="23" presetClass="entr" presetSubtype="16" fill="hold" grpId="0" nodeType="afterEffect">
                                  <p:stCondLst>
                                    <p:cond delay="0"/>
                                  </p:stCondLst>
                                  <p:childTnLst>
                                    <p:set>
                                      <p:cBhvr>
                                        <p:cTn id="10" dur="1" fill="hold">
                                          <p:stCondLst>
                                            <p:cond delay="0"/>
                                          </p:stCondLst>
                                        </p:cTn>
                                        <p:tgtEl>
                                          <p:spTgt spid="22531"/>
                                        </p:tgtEl>
                                        <p:attrNameLst>
                                          <p:attrName>style.visibility</p:attrName>
                                        </p:attrNameLst>
                                      </p:cBhvr>
                                      <p:to>
                                        <p:strVal val="visible"/>
                                      </p:to>
                                    </p:set>
                                    <p:anim calcmode="lin" valueType="num">
                                      <p:cBhvr additive="base">
                                        <p:cTn id="11" dur="500" fill="hold"/>
                                        <p:tgtEl>
                                          <p:spTgt spid="22531"/>
                                        </p:tgtEl>
                                        <p:attrNameLst>
                                          <p:attrName>ppt_w</p:attrName>
                                        </p:attrNameLst>
                                      </p:cBhvr>
                                      <p:tavLst>
                                        <p:tav tm="0">
                                          <p:val>
                                            <p:fltVal val="0"/>
                                          </p:val>
                                        </p:tav>
                                        <p:tav tm="100000">
                                          <p:val>
                                            <p:strVal val="#ppt_w"/>
                                          </p:val>
                                        </p:tav>
                                      </p:tavLst>
                                    </p:anim>
                                    <p:anim calcmode="lin" valueType="num">
                                      <p:cBhvr additive="base">
                                        <p:cTn id="12" dur="500" fill="hold"/>
                                        <p:tgtEl>
                                          <p:spTgt spid="22531"/>
                                        </p:tgtEl>
                                        <p:attrNameLst>
                                          <p:attrName>ppt_h</p:attrName>
                                        </p:attrNameLst>
                                      </p:cBhvr>
                                      <p:tavLst>
                                        <p:tav tm="0">
                                          <p:val>
                                            <p:fltVal val="0"/>
                                          </p:val>
                                        </p:tav>
                                        <p:tav tm="100000">
                                          <p:val>
                                            <p:strVal val="#ppt_h"/>
                                          </p:val>
                                        </p:tav>
                                      </p:tavLst>
                                    </p:anim>
                                  </p:childTnLst>
                                </p:cTn>
                              </p:par>
                            </p:childTnLst>
                          </p:cTn>
                        </p:par>
                        <p:par>
                          <p:cTn id="13" fill="hold">
                            <p:stCondLst>
                              <p:cond delay="2579"/>
                            </p:stCondLst>
                            <p:childTnLst>
                              <p:par>
                                <p:cTn id="14" presetID="22" presetClass="entr" presetSubtype="8" fill="hold" grpId="0" nodeType="afterEffect">
                                  <p:stCondLst>
                                    <p:cond delay="0"/>
                                  </p:stCondLst>
                                  <p:childTnLst>
                                    <p:set>
                                      <p:cBhvr>
                                        <p:cTn id="15" dur="1" fill="hold">
                                          <p:stCondLst>
                                            <p:cond delay="0"/>
                                          </p:stCondLst>
                                        </p:cTn>
                                        <p:tgtEl>
                                          <p:spTgt spid="22532"/>
                                        </p:tgtEl>
                                        <p:attrNameLst>
                                          <p:attrName>style.visibility</p:attrName>
                                        </p:attrNameLst>
                                      </p:cBhvr>
                                      <p:to>
                                        <p:strVal val="visible"/>
                                      </p:to>
                                    </p:set>
                                    <p:animEffect transition="in" filter="wipe(left)">
                                      <p:cBhvr>
                                        <p:cTn id="16" dur="500"/>
                                        <p:tgtEl>
                                          <p:spTgt spid="22532"/>
                                        </p:tgtEl>
                                      </p:cBhvr>
                                    </p:animEffect>
                                  </p:childTnLst>
                                </p:cTn>
                              </p:par>
                            </p:childTnLst>
                          </p:cTn>
                        </p:par>
                        <p:par>
                          <p:cTn id="17" fill="hold">
                            <p:stCondLst>
                              <p:cond delay="3079"/>
                            </p:stCondLst>
                            <p:childTnLst>
                              <p:par>
                                <p:cTn id="18" presetID="22" presetClass="entr" presetSubtype="8" fill="hold" grpId="0" nodeType="afterEffect">
                                  <p:stCondLst>
                                    <p:cond delay="0"/>
                                  </p:stCondLst>
                                  <p:childTnLst>
                                    <p:set>
                                      <p:cBhvr>
                                        <p:cTn id="19" dur="1" fill="hold">
                                          <p:stCondLst>
                                            <p:cond delay="0"/>
                                          </p:stCondLst>
                                        </p:cTn>
                                        <p:tgtEl>
                                          <p:spTgt spid="22534"/>
                                        </p:tgtEl>
                                        <p:attrNameLst>
                                          <p:attrName>style.visibility</p:attrName>
                                        </p:attrNameLst>
                                      </p:cBhvr>
                                      <p:to>
                                        <p:strVal val="visible"/>
                                      </p:to>
                                    </p:set>
                                    <p:animEffect transition="in" filter="wipe(left)">
                                      <p:cBhvr>
                                        <p:cTn id="20" dur="500"/>
                                        <p:tgtEl>
                                          <p:spTgt spid="22534"/>
                                        </p:tgtEl>
                                      </p:cBhvr>
                                    </p:animEffect>
                                  </p:childTnLst>
                                </p:cTn>
                              </p:par>
                            </p:childTnLst>
                          </p:cTn>
                        </p:par>
                        <p:par>
                          <p:cTn id="21" fill="hold">
                            <p:stCondLst>
                              <p:cond delay="3579"/>
                            </p:stCondLst>
                            <p:childTnLst>
                              <p:par>
                                <p:cTn id="22" presetID="22" presetClass="entr" presetSubtype="2" fill="hold" nodeType="afterEffect">
                                  <p:stCondLst>
                                    <p:cond delay="0"/>
                                  </p:stCondLst>
                                  <p:childTnLst>
                                    <p:set>
                                      <p:cBhvr>
                                        <p:cTn id="23" dur="1" fill="hold">
                                          <p:stCondLst>
                                            <p:cond delay="0"/>
                                          </p:stCondLst>
                                        </p:cTn>
                                        <p:tgtEl>
                                          <p:spTgt spid="22533"/>
                                        </p:tgtEl>
                                        <p:attrNameLst>
                                          <p:attrName>style.visibility</p:attrName>
                                        </p:attrNameLst>
                                      </p:cBhvr>
                                      <p:to>
                                        <p:strVal val="visible"/>
                                      </p:to>
                                    </p:set>
                                    <p:animEffect transition="in" filter="wipe(right)">
                                      <p:cBhvr>
                                        <p:cTn id="24" dur="500"/>
                                        <p:tgtEl>
                                          <p:spTgt spid="22533"/>
                                        </p:tgtEl>
                                      </p:cBhvr>
                                    </p:animEffect>
                                  </p:childTnLst>
                                </p:cTn>
                              </p:par>
                            </p:childTnLst>
                          </p:cTn>
                        </p:par>
                        <p:par>
                          <p:cTn id="25" fill="hold">
                            <p:stCondLst>
                              <p:cond delay="4079"/>
                            </p:stCondLst>
                            <p:childTnLst>
                              <p:par>
                                <p:cTn id="26" presetID="22" presetClass="entr" presetSubtype="8" fill="hold" nodeType="afterEffect">
                                  <p:stCondLst>
                                    <p:cond delay="0"/>
                                  </p:stCondLst>
                                  <p:childTnLst>
                                    <p:set>
                                      <p:cBhvr>
                                        <p:cTn id="27" dur="1" fill="hold">
                                          <p:stCondLst>
                                            <p:cond delay="0"/>
                                          </p:stCondLst>
                                        </p:cTn>
                                        <p:tgtEl>
                                          <p:spTgt spid="22537"/>
                                        </p:tgtEl>
                                        <p:attrNameLst>
                                          <p:attrName>style.visibility</p:attrName>
                                        </p:attrNameLst>
                                      </p:cBhvr>
                                      <p:to>
                                        <p:strVal val="visible"/>
                                      </p:to>
                                    </p:set>
                                    <p:animEffect transition="in" filter="wipe(left)">
                                      <p:cBhvr>
                                        <p:cTn id="28" dur="500"/>
                                        <p:tgtEl>
                                          <p:spTgt spid="22537"/>
                                        </p:tgtEl>
                                      </p:cBhvr>
                                    </p:animEffect>
                                  </p:childTnLst>
                                </p:cTn>
                              </p:par>
                            </p:childTnLst>
                          </p:cTn>
                        </p:par>
                        <p:par>
                          <p:cTn id="29" fill="hold">
                            <p:stCondLst>
                              <p:cond delay="4579"/>
                            </p:stCondLst>
                            <p:childTnLst>
                              <p:par>
                                <p:cTn id="30" presetID="22" presetClass="entr" presetSubtype="2" fill="hold" nodeType="afterEffect">
                                  <p:stCondLst>
                                    <p:cond delay="0"/>
                                  </p:stCondLst>
                                  <p:childTnLst>
                                    <p:set>
                                      <p:cBhvr>
                                        <p:cTn id="31" dur="1" fill="hold">
                                          <p:stCondLst>
                                            <p:cond delay="0"/>
                                          </p:stCondLst>
                                        </p:cTn>
                                        <p:tgtEl>
                                          <p:spTgt spid="22535"/>
                                        </p:tgtEl>
                                        <p:attrNameLst>
                                          <p:attrName>style.visibility</p:attrName>
                                        </p:attrNameLst>
                                      </p:cBhvr>
                                      <p:to>
                                        <p:strVal val="visible"/>
                                      </p:to>
                                    </p:set>
                                    <p:animEffect transition="in" filter="wipe(right)">
                                      <p:cBhvr>
                                        <p:cTn id="32" dur="500"/>
                                        <p:tgtEl>
                                          <p:spTgt spid="22535"/>
                                        </p:tgtEl>
                                      </p:cBhvr>
                                    </p:animEffect>
                                  </p:childTnLst>
                                </p:cTn>
                              </p:par>
                            </p:childTnLst>
                          </p:cTn>
                        </p:par>
                        <p:par>
                          <p:cTn id="33" fill="hold">
                            <p:stCondLst>
                              <p:cond delay="5079"/>
                            </p:stCondLst>
                            <p:childTnLst>
                              <p:par>
                                <p:cTn id="34" presetID="22" presetClass="entr" presetSubtype="8" fill="hold" nodeType="afterEffect">
                                  <p:stCondLst>
                                    <p:cond delay="0"/>
                                  </p:stCondLst>
                                  <p:childTnLst>
                                    <p:set>
                                      <p:cBhvr>
                                        <p:cTn id="35" dur="1" fill="hold">
                                          <p:stCondLst>
                                            <p:cond delay="0"/>
                                          </p:stCondLst>
                                        </p:cTn>
                                        <p:tgtEl>
                                          <p:spTgt spid="22536"/>
                                        </p:tgtEl>
                                        <p:attrNameLst>
                                          <p:attrName>style.visibility</p:attrName>
                                        </p:attrNameLst>
                                      </p:cBhvr>
                                      <p:to>
                                        <p:strVal val="visible"/>
                                      </p:to>
                                    </p:set>
                                    <p:animEffect transition="in" filter="wipe(left)">
                                      <p:cBhvr>
                                        <p:cTn id="36" dur="500"/>
                                        <p:tgtEl>
                                          <p:spTgt spid="2253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iterate type="lt">
                                    <p:tmPct val="100000"/>
                                  </p:iterate>
                                  <p:childTnLst>
                                    <p:set>
                                      <p:cBhvr>
                                        <p:cTn id="40" dur="1" fill="hold">
                                          <p:stCondLst>
                                            <p:cond delay="0"/>
                                          </p:stCondLst>
                                        </p:cTn>
                                        <p:tgtEl>
                                          <p:spTgt spid="22539"/>
                                        </p:tgtEl>
                                        <p:attrNameLst>
                                          <p:attrName>style.visibility</p:attrName>
                                        </p:attrNameLst>
                                      </p:cBhvr>
                                      <p:to>
                                        <p:strVal val="visible"/>
                                      </p:to>
                                    </p:set>
                                    <p:animEffect transition="in" filter="wipe(left)">
                                      <p:cBhvr>
                                        <p:cTn id="41" dur="80"/>
                                        <p:tgtEl>
                                          <p:spTgt spid="2253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iterate type="lt">
                                    <p:tmPct val="100000"/>
                                  </p:iterate>
                                  <p:childTnLst>
                                    <p:set>
                                      <p:cBhvr>
                                        <p:cTn id="45" dur="1" fill="hold">
                                          <p:stCondLst>
                                            <p:cond delay="0"/>
                                          </p:stCondLst>
                                        </p:cTn>
                                        <p:tgtEl>
                                          <p:spTgt spid="22540"/>
                                        </p:tgtEl>
                                        <p:attrNameLst>
                                          <p:attrName>style.visibility</p:attrName>
                                        </p:attrNameLst>
                                      </p:cBhvr>
                                      <p:to>
                                        <p:strVal val="visible"/>
                                      </p:to>
                                    </p:set>
                                    <p:animEffect transition="in" filter="wipe(left)">
                                      <p:cBhvr>
                                        <p:cTn id="46" dur="80"/>
                                        <p:tgtEl>
                                          <p:spTgt spid="22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ldLvl="0" animBg="1"/>
      <p:bldP spid="22532" grpId="0" bldLvl="0" animBg="1"/>
      <p:bldP spid="22534" grpId="0" bldLvl="0" animBg="1"/>
      <p:bldP spid="22538" grpId="0" animBg="1"/>
      <p:bldP spid="22539" grpId="0" animBg="1"/>
      <p:bldP spid="2254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65530"/>
            <a:ext cx="10330815" cy="527240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ltLang="en-US"/>
              <a:t>洛必达法则</a:t>
            </a:r>
          </a:p>
        </p:txBody>
      </p:sp>
      <p:graphicFrame>
        <p:nvGraphicFramePr>
          <p:cNvPr id="30721" name="标题 30721"/>
          <p:cNvGraphicFramePr>
            <a:graphicFrameLocks noGrp="1" noChangeAspect="1"/>
          </p:cNvGraphicFramePr>
          <p:nvPr/>
        </p:nvGraphicFramePr>
        <p:xfrm>
          <a:off x="2401253" y="1033463"/>
          <a:ext cx="7504112" cy="1044575"/>
        </p:xfrm>
        <a:graphic>
          <a:graphicData uri="http://schemas.openxmlformats.org/presentationml/2006/ole">
            <mc:AlternateContent xmlns:mc="http://schemas.openxmlformats.org/markup-compatibility/2006">
              <mc:Choice xmlns:v="urn:schemas-microsoft-com:vml" Requires="v">
                <p:oleObj spid="_x0000_s34871" r:id="rId4" imgW="6019800" imgH="838200" progId="Equation.3">
                  <p:embed/>
                </p:oleObj>
              </mc:Choice>
              <mc:Fallback>
                <p:oleObj r:id="rId4" imgW="6019800" imgH="838200" progId="Equation.3">
                  <p:embed/>
                  <p:pic>
                    <p:nvPicPr>
                      <p:cNvPr id="0" name="图片 3109"/>
                      <p:cNvPicPr/>
                      <p:nvPr/>
                    </p:nvPicPr>
                    <p:blipFill>
                      <a:blip r:embed="rId5"/>
                      <a:stretch>
                        <a:fillRect/>
                      </a:stretch>
                    </p:blipFill>
                    <p:spPr>
                      <a:xfrm>
                        <a:off x="2401253" y="1033463"/>
                        <a:ext cx="7504112" cy="1044575"/>
                      </a:xfrm>
                      <a:prstGeom prst="rect">
                        <a:avLst/>
                      </a:prstGeom>
                      <a:noFill/>
                      <a:ln w="38100">
                        <a:miter/>
                      </a:ln>
                    </p:spPr>
                  </p:pic>
                </p:oleObj>
              </mc:Fallback>
            </mc:AlternateContent>
          </a:graphicData>
        </a:graphic>
      </p:graphicFrame>
      <p:sp>
        <p:nvSpPr>
          <p:cNvPr id="30723" name="文本框 30722"/>
          <p:cNvSpPr txBox="1"/>
          <p:nvPr/>
        </p:nvSpPr>
        <p:spPr>
          <a:xfrm>
            <a:off x="2437765" y="2146300"/>
            <a:ext cx="1371600" cy="519113"/>
          </a:xfrm>
          <a:prstGeom prst="rect">
            <a:avLst/>
          </a:prstGeom>
          <a:noFill/>
          <a:ln w="9525">
            <a:noFill/>
          </a:ln>
        </p:spPr>
        <p:txBody>
          <a:bodyPr anchor="t">
            <a:spAutoFit/>
          </a:bodyPr>
          <a:lstStyle/>
          <a:p>
            <a:pPr>
              <a:spcBef>
                <a:spcPct val="50000"/>
              </a:spcBef>
            </a:pPr>
            <a:r>
              <a:rPr lang="zh-CN" altLang="en-US" sz="2800" b="1">
                <a:solidFill>
                  <a:schemeClr val="accent2"/>
                </a:solidFill>
                <a:latin typeface="Times New Roman" panose="02020603050405020304" pitchFamily="18" charset="0"/>
                <a:ea typeface="黑体" panose="02010609060101010101" charset="-122"/>
              </a:rPr>
              <a:t>定义</a:t>
            </a:r>
            <a:endParaRPr lang="zh-CN" altLang="en-US" sz="2800" b="1">
              <a:solidFill>
                <a:schemeClr val="accent2"/>
              </a:solidFill>
              <a:latin typeface="Times New Roman" panose="02020603050405020304" pitchFamily="18" charset="0"/>
              <a:ea typeface="宋体" panose="02010600030101010101" pitchFamily="2" charset="-122"/>
            </a:endParaRPr>
          </a:p>
        </p:txBody>
      </p:sp>
      <p:graphicFrame>
        <p:nvGraphicFramePr>
          <p:cNvPr id="30724" name="对象 30723"/>
          <p:cNvGraphicFramePr>
            <a:graphicFrameLocks noChangeAspect="1"/>
          </p:cNvGraphicFramePr>
          <p:nvPr>
            <p:extLst>
              <p:ext uri="{D42A27DB-BD31-4B8C-83A1-F6EECF244321}">
                <p14:modId xmlns:p14="http://schemas.microsoft.com/office/powerpoint/2010/main" val="1356346695"/>
              </p:ext>
            </p:extLst>
          </p:nvPr>
        </p:nvGraphicFramePr>
        <p:xfrm>
          <a:off x="2546727" y="2207419"/>
          <a:ext cx="7678738" cy="3086100"/>
        </p:xfrm>
        <a:graphic>
          <a:graphicData uri="http://schemas.openxmlformats.org/presentationml/2006/ole">
            <mc:AlternateContent xmlns:mc="http://schemas.openxmlformats.org/markup-compatibility/2006">
              <mc:Choice xmlns:v="urn:schemas-microsoft-com:vml" Requires="v">
                <p:oleObj spid="_x0000_s34872" name="公式" r:id="rId6" imgW="3225600" imgH="1346040" progId="Equation.3">
                  <p:embed/>
                </p:oleObj>
              </mc:Choice>
              <mc:Fallback>
                <p:oleObj name="公式" r:id="rId6" imgW="3225600" imgH="1346040" progId="Equation.3">
                  <p:embed/>
                  <p:pic>
                    <p:nvPicPr>
                      <p:cNvPr id="0" name="图片 3110"/>
                      <p:cNvPicPr/>
                      <p:nvPr/>
                    </p:nvPicPr>
                    <p:blipFill>
                      <a:blip r:embed="rId7"/>
                      <a:stretch>
                        <a:fillRect/>
                      </a:stretch>
                    </p:blipFill>
                    <p:spPr>
                      <a:xfrm>
                        <a:off x="2546727" y="2207419"/>
                        <a:ext cx="7678738" cy="3086100"/>
                      </a:xfrm>
                      <a:prstGeom prst="rect">
                        <a:avLst/>
                      </a:prstGeom>
                      <a:noFill/>
                      <a:ln w="38100">
                        <a:noFill/>
                        <a:miter/>
                      </a:ln>
                    </p:spPr>
                  </p:pic>
                </p:oleObj>
              </mc:Fallback>
            </mc:AlternateContent>
          </a:graphicData>
        </a:graphic>
      </p:graphicFrame>
      <p:sp>
        <p:nvSpPr>
          <p:cNvPr id="30725" name="直接连接符 30724"/>
          <p:cNvSpPr/>
          <p:nvPr/>
        </p:nvSpPr>
        <p:spPr>
          <a:xfrm>
            <a:off x="5409565" y="5346700"/>
            <a:ext cx="2555875" cy="0"/>
          </a:xfrm>
          <a:prstGeom prst="line">
            <a:avLst/>
          </a:prstGeom>
          <a:ln w="19050" cap="flat" cmpd="sng">
            <a:solidFill>
              <a:srgbClr val="FF0000"/>
            </a:solidFill>
            <a:prstDash val="solid"/>
            <a:round/>
            <a:headEnd type="none" w="med" len="med"/>
            <a:tailEnd type="none" w="med" len="med"/>
          </a:ln>
        </p:spPr>
      </p:sp>
      <p:sp>
        <p:nvSpPr>
          <p:cNvPr id="30726" name="文本框 30725"/>
          <p:cNvSpPr txBox="1"/>
          <p:nvPr/>
        </p:nvSpPr>
        <p:spPr>
          <a:xfrm>
            <a:off x="2390140" y="5665788"/>
            <a:ext cx="1524000" cy="519112"/>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宋体" panose="02010600030101010101" pitchFamily="2" charset="-122"/>
              </a:rPr>
              <a:t>例如</a:t>
            </a:r>
            <a:r>
              <a:rPr lang="en-US" altLang="zh-CN" sz="2800" b="1">
                <a:latin typeface="Times New Roman" panose="02020603050405020304" pitchFamily="18" charset="0"/>
                <a:ea typeface="宋体" panose="02010600030101010101" pitchFamily="2" charset="-122"/>
              </a:rPr>
              <a:t>,</a:t>
            </a:r>
          </a:p>
        </p:txBody>
      </p:sp>
      <p:graphicFrame>
        <p:nvGraphicFramePr>
          <p:cNvPr id="30727" name="对象 30726"/>
          <p:cNvGraphicFramePr>
            <a:graphicFrameLocks noChangeAspect="1"/>
          </p:cNvGraphicFramePr>
          <p:nvPr/>
        </p:nvGraphicFramePr>
        <p:xfrm>
          <a:off x="3533140" y="5475288"/>
          <a:ext cx="1460500" cy="838200"/>
        </p:xfrm>
        <a:graphic>
          <a:graphicData uri="http://schemas.openxmlformats.org/presentationml/2006/ole">
            <mc:AlternateContent xmlns:mc="http://schemas.openxmlformats.org/markup-compatibility/2006">
              <mc:Choice xmlns:v="urn:schemas-microsoft-com:vml" Requires="v">
                <p:oleObj spid="_x0000_s34873" r:id="rId8" imgW="1459865" imgH="837565" progId="Equation.3">
                  <p:embed/>
                </p:oleObj>
              </mc:Choice>
              <mc:Fallback>
                <p:oleObj r:id="rId8" imgW="1459865" imgH="837565" progId="Equation.3">
                  <p:embed/>
                  <p:pic>
                    <p:nvPicPr>
                      <p:cNvPr id="0" name="图片 3103"/>
                      <p:cNvPicPr/>
                      <p:nvPr/>
                    </p:nvPicPr>
                    <p:blipFill>
                      <a:blip r:embed="rId9"/>
                      <a:stretch>
                        <a:fillRect/>
                      </a:stretch>
                    </p:blipFill>
                    <p:spPr>
                      <a:xfrm>
                        <a:off x="3533140" y="5475288"/>
                        <a:ext cx="1460500" cy="838200"/>
                      </a:xfrm>
                      <a:prstGeom prst="rect">
                        <a:avLst/>
                      </a:prstGeom>
                      <a:noFill/>
                      <a:ln w="38100">
                        <a:noFill/>
                        <a:miter/>
                      </a:ln>
                    </p:spPr>
                  </p:pic>
                </p:oleObj>
              </mc:Fallback>
            </mc:AlternateContent>
          </a:graphicData>
        </a:graphic>
      </p:graphicFrame>
      <p:graphicFrame>
        <p:nvGraphicFramePr>
          <p:cNvPr id="30728" name="对象 30727"/>
          <p:cNvGraphicFramePr>
            <a:graphicFrameLocks noChangeAspect="1"/>
          </p:cNvGraphicFramePr>
          <p:nvPr/>
        </p:nvGraphicFramePr>
        <p:xfrm>
          <a:off x="6200140" y="5422900"/>
          <a:ext cx="1879600" cy="838200"/>
        </p:xfrm>
        <a:graphic>
          <a:graphicData uri="http://schemas.openxmlformats.org/presentationml/2006/ole">
            <mc:AlternateContent xmlns:mc="http://schemas.openxmlformats.org/markup-compatibility/2006">
              <mc:Choice xmlns:v="urn:schemas-microsoft-com:vml" Requires="v">
                <p:oleObj spid="_x0000_s34874" r:id="rId10" imgW="1879600" imgH="838200" progId="Equation.3">
                  <p:embed/>
                </p:oleObj>
              </mc:Choice>
              <mc:Fallback>
                <p:oleObj r:id="rId10" imgW="1879600" imgH="838200" progId="Equation.3">
                  <p:embed/>
                  <p:pic>
                    <p:nvPicPr>
                      <p:cNvPr id="0" name="图片 3107"/>
                      <p:cNvPicPr/>
                      <p:nvPr/>
                    </p:nvPicPr>
                    <p:blipFill>
                      <a:blip r:embed="rId11"/>
                      <a:stretch>
                        <a:fillRect/>
                      </a:stretch>
                    </p:blipFill>
                    <p:spPr>
                      <a:xfrm>
                        <a:off x="6200140" y="5422900"/>
                        <a:ext cx="1879600" cy="838200"/>
                      </a:xfrm>
                      <a:prstGeom prst="rect">
                        <a:avLst/>
                      </a:prstGeom>
                      <a:noFill/>
                      <a:ln w="38100">
                        <a:noFill/>
                        <a:miter/>
                      </a:ln>
                    </p:spPr>
                  </p:pic>
                </p:oleObj>
              </mc:Fallback>
            </mc:AlternateContent>
          </a:graphicData>
        </a:graphic>
      </p:graphicFrame>
      <p:graphicFrame>
        <p:nvGraphicFramePr>
          <p:cNvPr id="30729" name="对象 30728"/>
          <p:cNvGraphicFramePr>
            <a:graphicFrameLocks noChangeAspect="1"/>
          </p:cNvGraphicFramePr>
          <p:nvPr/>
        </p:nvGraphicFramePr>
        <p:xfrm>
          <a:off x="5033328" y="5499100"/>
          <a:ext cx="633412" cy="838200"/>
        </p:xfrm>
        <a:graphic>
          <a:graphicData uri="http://schemas.openxmlformats.org/presentationml/2006/ole">
            <mc:AlternateContent xmlns:mc="http://schemas.openxmlformats.org/markup-compatibility/2006">
              <mc:Choice xmlns:v="urn:schemas-microsoft-com:vml" Requires="v">
                <p:oleObj spid="_x0000_s34875" r:id="rId12" imgW="635000" imgH="838200" progId="Equation.3">
                  <p:embed/>
                </p:oleObj>
              </mc:Choice>
              <mc:Fallback>
                <p:oleObj r:id="rId12" imgW="635000" imgH="838200" progId="Equation.3">
                  <p:embed/>
                  <p:pic>
                    <p:nvPicPr>
                      <p:cNvPr id="0" name="图片 3104"/>
                      <p:cNvPicPr/>
                      <p:nvPr/>
                    </p:nvPicPr>
                    <p:blipFill>
                      <a:blip r:embed="rId13"/>
                      <a:stretch>
                        <a:fillRect/>
                      </a:stretch>
                    </p:blipFill>
                    <p:spPr>
                      <a:xfrm>
                        <a:off x="5033328" y="5499100"/>
                        <a:ext cx="633412" cy="838200"/>
                      </a:xfrm>
                      <a:prstGeom prst="rect">
                        <a:avLst/>
                      </a:prstGeom>
                      <a:noFill/>
                      <a:ln w="38100">
                        <a:noFill/>
                        <a:miter/>
                      </a:ln>
                    </p:spPr>
                  </p:pic>
                </p:oleObj>
              </mc:Fallback>
            </mc:AlternateContent>
          </a:graphicData>
        </a:graphic>
      </p:graphicFrame>
      <p:graphicFrame>
        <p:nvGraphicFramePr>
          <p:cNvPr id="30730" name="对象 30729"/>
          <p:cNvGraphicFramePr>
            <a:graphicFrameLocks noChangeAspect="1"/>
          </p:cNvGraphicFramePr>
          <p:nvPr/>
        </p:nvGraphicFramePr>
        <p:xfrm>
          <a:off x="8181340" y="5422900"/>
          <a:ext cx="733425" cy="838200"/>
        </p:xfrm>
        <a:graphic>
          <a:graphicData uri="http://schemas.openxmlformats.org/presentationml/2006/ole">
            <mc:AlternateContent xmlns:mc="http://schemas.openxmlformats.org/markup-compatibility/2006">
              <mc:Choice xmlns:v="urn:schemas-microsoft-com:vml" Requires="v">
                <p:oleObj spid="_x0000_s34876" r:id="rId14" imgW="723900" imgH="825500" progId="Equation.3">
                  <p:embed/>
                </p:oleObj>
              </mc:Choice>
              <mc:Fallback>
                <p:oleObj r:id="rId14" imgW="723900" imgH="825500" progId="Equation.3">
                  <p:embed/>
                  <p:pic>
                    <p:nvPicPr>
                      <p:cNvPr id="0" name="图片 3105"/>
                      <p:cNvPicPr/>
                      <p:nvPr/>
                    </p:nvPicPr>
                    <p:blipFill>
                      <a:blip r:embed="rId15"/>
                      <a:stretch>
                        <a:fillRect/>
                      </a:stretch>
                    </p:blipFill>
                    <p:spPr>
                      <a:xfrm>
                        <a:off x="8181340" y="5422900"/>
                        <a:ext cx="733425" cy="8382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wipe(left)">
                                      <p:cBhvr>
                                        <p:cTn id="7" dur="500"/>
                                        <p:tgtEl>
                                          <p:spTgt spid="3072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724"/>
                                        </p:tgtEl>
                                        <p:attrNameLst>
                                          <p:attrName>style.visibility</p:attrName>
                                        </p:attrNameLst>
                                      </p:cBhvr>
                                      <p:to>
                                        <p:strVal val="visible"/>
                                      </p:to>
                                    </p:set>
                                    <p:animEffect transition="in" filter="wipe(left)">
                                      <p:cBhvr>
                                        <p:cTn id="11" dur="500"/>
                                        <p:tgtEl>
                                          <p:spTgt spid="3072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725"/>
                                        </p:tgtEl>
                                        <p:attrNameLst>
                                          <p:attrName>style.visibility</p:attrName>
                                        </p:attrNameLst>
                                      </p:cBhvr>
                                      <p:to>
                                        <p:strVal val="visible"/>
                                      </p:to>
                                    </p:set>
                                    <p:animEffect transition="in" filter="wipe(left)">
                                      <p:cBhvr>
                                        <p:cTn id="15" dur="500"/>
                                        <p:tgtEl>
                                          <p:spTgt spid="3072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0726"/>
                                        </p:tgtEl>
                                        <p:attrNameLst>
                                          <p:attrName>style.visibility</p:attrName>
                                        </p:attrNameLst>
                                      </p:cBhvr>
                                      <p:to>
                                        <p:strVal val="visible"/>
                                      </p:to>
                                    </p:set>
                                    <p:animEffect transition="in" filter="wipe(left)">
                                      <p:cBhvr>
                                        <p:cTn id="20" dur="500"/>
                                        <p:tgtEl>
                                          <p:spTgt spid="3072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0727"/>
                                        </p:tgtEl>
                                        <p:attrNameLst>
                                          <p:attrName>style.visibility</p:attrName>
                                        </p:attrNameLst>
                                      </p:cBhvr>
                                      <p:to>
                                        <p:strVal val="visible"/>
                                      </p:to>
                                    </p:set>
                                    <p:animEffect transition="in" filter="wipe(left)">
                                      <p:cBhvr>
                                        <p:cTn id="25" dur="500"/>
                                        <p:tgtEl>
                                          <p:spTgt spid="3072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0729"/>
                                        </p:tgtEl>
                                        <p:attrNameLst>
                                          <p:attrName>style.visibility</p:attrName>
                                        </p:attrNameLst>
                                      </p:cBhvr>
                                      <p:to>
                                        <p:strVal val="visible"/>
                                      </p:to>
                                    </p:set>
                                    <p:animEffect transition="in" filter="wipe(left)">
                                      <p:cBhvr>
                                        <p:cTn id="30" dur="500"/>
                                        <p:tgtEl>
                                          <p:spTgt spid="3072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0728"/>
                                        </p:tgtEl>
                                        <p:attrNameLst>
                                          <p:attrName>style.visibility</p:attrName>
                                        </p:attrNameLst>
                                      </p:cBhvr>
                                      <p:to>
                                        <p:strVal val="visible"/>
                                      </p:to>
                                    </p:set>
                                    <p:animEffect transition="in" filter="wipe(left)">
                                      <p:cBhvr>
                                        <p:cTn id="35" dur="500"/>
                                        <p:tgtEl>
                                          <p:spTgt spid="3072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0730"/>
                                        </p:tgtEl>
                                        <p:attrNameLst>
                                          <p:attrName>style.visibility</p:attrName>
                                        </p:attrNameLst>
                                      </p:cBhvr>
                                      <p:to>
                                        <p:strVal val="visible"/>
                                      </p:to>
                                    </p:set>
                                    <p:animEffect transition="in" filter="wipe(left)">
                                      <p:cBhvr>
                                        <p:cTn id="40" dur="500"/>
                                        <p:tgtEl>
                                          <p:spTgt spid="30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nimBg="1"/>
      <p:bldP spid="3072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46480"/>
            <a:ext cx="10330815" cy="5300980"/>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洛必达法则</a:t>
            </a:r>
          </a:p>
        </p:txBody>
      </p:sp>
      <p:graphicFrame>
        <p:nvGraphicFramePr>
          <p:cNvPr id="31745" name="对象 31745"/>
          <p:cNvGraphicFramePr>
            <a:graphicFrameLocks noChangeAspect="1"/>
          </p:cNvGraphicFramePr>
          <p:nvPr>
            <p:extLst>
              <p:ext uri="{D42A27DB-BD31-4B8C-83A1-F6EECF244321}">
                <p14:modId xmlns:p14="http://schemas.microsoft.com/office/powerpoint/2010/main" val="3526577597"/>
              </p:ext>
            </p:extLst>
          </p:nvPr>
        </p:nvGraphicFramePr>
        <p:xfrm>
          <a:off x="1860680" y="1129344"/>
          <a:ext cx="7380768" cy="3870959"/>
        </p:xfrm>
        <a:graphic>
          <a:graphicData uri="http://schemas.openxmlformats.org/presentationml/2006/ole">
            <mc:AlternateContent xmlns:mc="http://schemas.openxmlformats.org/markup-compatibility/2006">
              <mc:Choice xmlns:v="urn:schemas-microsoft-com:vml" Requires="v">
                <p:oleObj spid="_x0000_s35849" name="公式" r:id="rId3" imgW="3340080" imgH="1752480" progId="Equation.3">
                  <p:embed/>
                </p:oleObj>
              </mc:Choice>
              <mc:Fallback>
                <p:oleObj name="公式" r:id="rId3" imgW="3340080" imgH="1752480" progId="Equation.3">
                  <p:embed/>
                  <p:pic>
                    <p:nvPicPr>
                      <p:cNvPr id="0" name="图片 3106"/>
                      <p:cNvPicPr/>
                      <p:nvPr/>
                    </p:nvPicPr>
                    <p:blipFill>
                      <a:blip r:embed="rId4"/>
                      <a:stretch>
                        <a:fillRect/>
                      </a:stretch>
                    </p:blipFill>
                    <p:spPr>
                      <a:xfrm>
                        <a:off x="1860680" y="1129344"/>
                        <a:ext cx="7380768" cy="3870959"/>
                      </a:xfrm>
                      <a:prstGeom prst="rect">
                        <a:avLst/>
                      </a:prstGeom>
                      <a:noFill/>
                      <a:ln w="38100">
                        <a:noFill/>
                        <a:miter/>
                      </a:ln>
                    </p:spPr>
                  </p:pic>
                </p:oleObj>
              </mc:Fallback>
            </mc:AlternateContent>
          </a:graphicData>
        </a:graphic>
      </p:graphicFrame>
      <p:sp>
        <p:nvSpPr>
          <p:cNvPr id="31746" name="文本框 31746"/>
          <p:cNvSpPr txBox="1"/>
          <p:nvPr/>
        </p:nvSpPr>
        <p:spPr>
          <a:xfrm>
            <a:off x="2295525" y="1008063"/>
            <a:ext cx="990600" cy="519112"/>
          </a:xfrm>
          <a:prstGeom prst="rect">
            <a:avLst/>
          </a:prstGeom>
          <a:noFill/>
          <a:ln w="9525">
            <a:noFill/>
          </a:ln>
        </p:spPr>
        <p:txBody>
          <a:bodyPr anchor="t">
            <a:spAutoFit/>
          </a:bodyPr>
          <a:lstStyle/>
          <a:p>
            <a:pPr>
              <a:spcBef>
                <a:spcPct val="50000"/>
              </a:spcBef>
            </a:pPr>
            <a:r>
              <a:rPr lang="zh-CN" altLang="en-US" sz="2800" b="1">
                <a:solidFill>
                  <a:schemeClr val="accent2"/>
                </a:solidFill>
                <a:latin typeface="Times New Roman" panose="02020603050405020304" pitchFamily="18" charset="0"/>
                <a:ea typeface="黑体" panose="02010609060101010101" charset="-122"/>
              </a:rPr>
              <a:t>定理</a:t>
            </a:r>
            <a:endParaRPr lang="zh-CN" altLang="en-US" sz="2800" b="1">
              <a:solidFill>
                <a:schemeClr val="accent2"/>
              </a:solidFill>
              <a:latin typeface="Times New Roman" panose="02020603050405020304" pitchFamily="18" charset="0"/>
              <a:ea typeface="宋体" panose="02010600030101010101" pitchFamily="2" charset="-122"/>
            </a:endParaRPr>
          </a:p>
        </p:txBody>
      </p:sp>
      <p:sp>
        <p:nvSpPr>
          <p:cNvPr id="31748" name="文本框 31747"/>
          <p:cNvSpPr txBox="1"/>
          <p:nvPr/>
        </p:nvSpPr>
        <p:spPr>
          <a:xfrm>
            <a:off x="2205086" y="5162389"/>
            <a:ext cx="8077200" cy="946150"/>
          </a:xfrm>
          <a:prstGeom prst="rect">
            <a:avLst/>
          </a:prstGeom>
          <a:noFill/>
          <a:ln w="9525">
            <a:noFill/>
          </a:ln>
        </p:spPr>
        <p:txBody>
          <a:bodyPr anchor="t">
            <a:spAutoFit/>
          </a:bodyPr>
          <a:lstStyle/>
          <a:p>
            <a:pPr>
              <a:spcBef>
                <a:spcPct val="50000"/>
              </a:spcBef>
            </a:pPr>
            <a:r>
              <a:rPr lang="zh-CN" altLang="en-US" sz="2800" b="1" dirty="0">
                <a:solidFill>
                  <a:schemeClr val="accent2"/>
                </a:solidFill>
                <a:latin typeface="黑体" panose="02010609060101010101" charset="-122"/>
                <a:ea typeface="黑体" panose="02010609060101010101" charset="-122"/>
              </a:rPr>
              <a:t>定义</a:t>
            </a:r>
            <a:r>
              <a:rPr lang="zh-CN" altLang="en-US" sz="2800" b="1" dirty="0">
                <a:latin typeface="黑体" panose="02010609060101010101" charset="-122"/>
                <a:ea typeface="黑体" panose="02010609060101010101" charset="-122"/>
              </a:rPr>
              <a:t>  这种在一定条件下通过分子分母分别求导再求极限来确定未定式的值的方法称为洛必达法则</a:t>
            </a:r>
            <a:r>
              <a:rPr lang="en-US" altLang="zh-CN" sz="2800" b="1" dirty="0">
                <a:latin typeface="黑体" panose="02010609060101010101" charset="-122"/>
                <a:ea typeface="黑体" panose="02010609060101010101" charset="-122"/>
              </a:rPr>
              <a:t>.</a:t>
            </a:r>
          </a:p>
        </p:txBody>
      </p:sp>
      <p:sp>
        <p:nvSpPr>
          <p:cNvPr id="31749" name="直接连接符 31748"/>
          <p:cNvSpPr/>
          <p:nvPr/>
        </p:nvSpPr>
        <p:spPr>
          <a:xfrm>
            <a:off x="8467725" y="6251575"/>
            <a:ext cx="1752600" cy="0"/>
          </a:xfrm>
          <a:prstGeom prst="line">
            <a:avLst/>
          </a:prstGeom>
          <a:ln w="19050" cap="flat" cmpd="sng">
            <a:solidFill>
              <a:srgbClr val="FF0000"/>
            </a:solidFill>
            <a:prstDash val="solid"/>
            <a:round/>
            <a:headEnd type="none" w="med" len="med"/>
            <a:tailEnd type="none" w="med" len="med"/>
          </a:ln>
        </p:spPr>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1748"/>
                                        </p:tgtEl>
                                        <p:attrNameLst>
                                          <p:attrName>style.visibility</p:attrName>
                                        </p:attrNameLst>
                                      </p:cBhvr>
                                      <p:to>
                                        <p:strVal val="visible"/>
                                      </p:to>
                                    </p:set>
                                    <p:animEffect transition="in" filter="wipe(left)">
                                      <p:cBhvr>
                                        <p:cTn id="7" dur="80"/>
                                        <p:tgtEl>
                                          <p:spTgt spid="31748"/>
                                        </p:tgtEl>
                                      </p:cBhvr>
                                    </p:animEffect>
                                  </p:childTnLst>
                                </p:cTn>
                              </p:par>
                            </p:childTnLst>
                          </p:cTn>
                        </p:par>
                        <p:par>
                          <p:cTn id="8" fill="hold">
                            <p:stCondLst>
                              <p:cond delay="3599"/>
                            </p:stCondLst>
                            <p:childTnLst>
                              <p:par>
                                <p:cTn id="9" presetID="22" presetClass="entr" presetSubtype="8" fill="hold" nodeType="afterEffect">
                                  <p:stCondLst>
                                    <p:cond delay="0"/>
                                  </p:stCondLst>
                                  <p:childTnLst>
                                    <p:set>
                                      <p:cBhvr>
                                        <p:cTn id="10" dur="1" fill="hold">
                                          <p:stCondLst>
                                            <p:cond delay="0"/>
                                          </p:stCondLst>
                                        </p:cTn>
                                        <p:tgtEl>
                                          <p:spTgt spid="31749"/>
                                        </p:tgtEl>
                                        <p:attrNameLst>
                                          <p:attrName>style.visibility</p:attrName>
                                        </p:attrNameLst>
                                      </p:cBhvr>
                                      <p:to>
                                        <p:strVal val="visible"/>
                                      </p:to>
                                    </p:set>
                                    <p:animEffect transition="in" filter="wipe(left)">
                                      <p:cBhvr>
                                        <p:cTn id="11"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36955"/>
            <a:ext cx="10330815" cy="539686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洛必达法则</a:t>
            </a:r>
          </a:p>
        </p:txBody>
      </p:sp>
      <p:sp>
        <p:nvSpPr>
          <p:cNvPr id="32769" name="文本框 32769"/>
          <p:cNvSpPr txBox="1"/>
          <p:nvPr/>
        </p:nvSpPr>
        <p:spPr>
          <a:xfrm>
            <a:off x="2578735" y="955675"/>
            <a:ext cx="8382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证</a:t>
            </a:r>
            <a:endParaRPr lang="zh-CN" altLang="en-US" sz="2800" b="1">
              <a:latin typeface="Times New Roman" panose="02020603050405020304" pitchFamily="18" charset="0"/>
              <a:ea typeface="宋体" panose="02010600030101010101" pitchFamily="2" charset="-122"/>
            </a:endParaRPr>
          </a:p>
        </p:txBody>
      </p:sp>
      <p:sp>
        <p:nvSpPr>
          <p:cNvPr id="32771" name="文本框 32770"/>
          <p:cNvSpPr txBox="1"/>
          <p:nvPr/>
        </p:nvSpPr>
        <p:spPr>
          <a:xfrm>
            <a:off x="3264535" y="1031875"/>
            <a:ext cx="2971800" cy="457200"/>
          </a:xfrm>
          <a:prstGeom prst="rect">
            <a:avLst/>
          </a:prstGeom>
          <a:noFill/>
          <a:ln w="9525">
            <a:noFill/>
          </a:ln>
        </p:spPr>
        <p:txBody>
          <a:bodyPr anchor="t">
            <a:spAutoFit/>
          </a:bodyPr>
          <a:lstStyle/>
          <a:p>
            <a:pPr>
              <a:spcBef>
                <a:spcPct val="50000"/>
              </a:spcBef>
            </a:pPr>
            <a:r>
              <a:rPr lang="zh-CN" altLang="en-US" b="1">
                <a:latin typeface="Times New Roman" panose="02020603050405020304" pitchFamily="18" charset="0"/>
                <a:ea typeface="宋体" panose="02010600030101010101" pitchFamily="2" charset="-122"/>
              </a:rPr>
              <a:t>定义辅助函数</a:t>
            </a:r>
            <a:endParaRPr lang="zh-CN" altLang="en-US" sz="2800" b="1">
              <a:latin typeface="Times New Roman" panose="02020603050405020304" pitchFamily="18" charset="0"/>
              <a:ea typeface="宋体" panose="02010600030101010101" pitchFamily="2" charset="-122"/>
            </a:endParaRPr>
          </a:p>
        </p:txBody>
      </p:sp>
      <p:graphicFrame>
        <p:nvGraphicFramePr>
          <p:cNvPr id="32772" name="对象 32771"/>
          <p:cNvGraphicFramePr>
            <a:graphicFrameLocks noChangeAspect="1"/>
          </p:cNvGraphicFramePr>
          <p:nvPr/>
        </p:nvGraphicFramePr>
        <p:xfrm>
          <a:off x="2889885" y="1717675"/>
          <a:ext cx="3071813" cy="873125"/>
        </p:xfrm>
        <a:graphic>
          <a:graphicData uri="http://schemas.openxmlformats.org/presentationml/2006/ole">
            <mc:AlternateContent xmlns:mc="http://schemas.openxmlformats.org/markup-compatibility/2006">
              <mc:Choice xmlns:v="urn:schemas-microsoft-com:vml" Requires="v">
                <p:oleObj spid="_x0000_s36961" r:id="rId3" imgW="3441700" imgH="977900" progId="Equation.3">
                  <p:embed/>
                </p:oleObj>
              </mc:Choice>
              <mc:Fallback>
                <p:oleObj r:id="rId3" imgW="3441700" imgH="977900" progId="Equation.3">
                  <p:embed/>
                  <p:pic>
                    <p:nvPicPr>
                      <p:cNvPr id="0" name="图片 3115"/>
                      <p:cNvPicPr/>
                      <p:nvPr/>
                    </p:nvPicPr>
                    <p:blipFill>
                      <a:blip r:embed="rId4"/>
                      <a:stretch>
                        <a:fillRect/>
                      </a:stretch>
                    </p:blipFill>
                    <p:spPr>
                      <a:xfrm>
                        <a:off x="2889885" y="1717675"/>
                        <a:ext cx="3071813" cy="873125"/>
                      </a:xfrm>
                      <a:prstGeom prst="rect">
                        <a:avLst/>
                      </a:prstGeom>
                      <a:noFill/>
                      <a:ln w="38100">
                        <a:noFill/>
                        <a:miter/>
                      </a:ln>
                    </p:spPr>
                  </p:pic>
                </p:oleObj>
              </mc:Fallback>
            </mc:AlternateContent>
          </a:graphicData>
        </a:graphic>
      </p:graphicFrame>
      <p:graphicFrame>
        <p:nvGraphicFramePr>
          <p:cNvPr id="32773" name="对象 32772"/>
          <p:cNvGraphicFramePr>
            <a:graphicFrameLocks noChangeAspect="1"/>
          </p:cNvGraphicFramePr>
          <p:nvPr/>
        </p:nvGraphicFramePr>
        <p:xfrm>
          <a:off x="6541135" y="1717675"/>
          <a:ext cx="3105150" cy="873125"/>
        </p:xfrm>
        <a:graphic>
          <a:graphicData uri="http://schemas.openxmlformats.org/presentationml/2006/ole">
            <mc:AlternateContent xmlns:mc="http://schemas.openxmlformats.org/markup-compatibility/2006">
              <mc:Choice xmlns:v="urn:schemas-microsoft-com:vml" Requires="v">
                <p:oleObj spid="_x0000_s36962" r:id="rId5" imgW="3479800" imgH="977900" progId="Equation.3">
                  <p:embed/>
                </p:oleObj>
              </mc:Choice>
              <mc:Fallback>
                <p:oleObj r:id="rId5" imgW="3479800" imgH="977900" progId="Equation.3">
                  <p:embed/>
                  <p:pic>
                    <p:nvPicPr>
                      <p:cNvPr id="0" name="图片 3116"/>
                      <p:cNvPicPr/>
                      <p:nvPr/>
                    </p:nvPicPr>
                    <p:blipFill>
                      <a:blip r:embed="rId6"/>
                      <a:stretch>
                        <a:fillRect/>
                      </a:stretch>
                    </p:blipFill>
                    <p:spPr>
                      <a:xfrm>
                        <a:off x="6541135" y="1717675"/>
                        <a:ext cx="3105150" cy="873125"/>
                      </a:xfrm>
                      <a:prstGeom prst="rect">
                        <a:avLst/>
                      </a:prstGeom>
                      <a:noFill/>
                      <a:ln w="38100">
                        <a:noFill/>
                        <a:miter/>
                      </a:ln>
                    </p:spPr>
                  </p:pic>
                </p:oleObj>
              </mc:Fallback>
            </mc:AlternateContent>
          </a:graphicData>
        </a:graphic>
      </p:graphicFrame>
      <p:graphicFrame>
        <p:nvGraphicFramePr>
          <p:cNvPr id="32774" name="对象 32773"/>
          <p:cNvGraphicFramePr>
            <a:graphicFrameLocks noChangeAspect="1"/>
          </p:cNvGraphicFramePr>
          <p:nvPr/>
        </p:nvGraphicFramePr>
        <p:xfrm>
          <a:off x="2572385" y="2784475"/>
          <a:ext cx="3467100" cy="419100"/>
        </p:xfrm>
        <a:graphic>
          <a:graphicData uri="http://schemas.openxmlformats.org/presentationml/2006/ole">
            <mc:AlternateContent xmlns:mc="http://schemas.openxmlformats.org/markup-compatibility/2006">
              <mc:Choice xmlns:v="urn:schemas-microsoft-com:vml" Requires="v">
                <p:oleObj spid="_x0000_s36963" r:id="rId7" imgW="3886200" imgH="469900" progId="Equation.3">
                  <p:embed/>
                </p:oleObj>
              </mc:Choice>
              <mc:Fallback>
                <p:oleObj r:id="rId7" imgW="3886200" imgH="469900" progId="Equation.3">
                  <p:embed/>
                  <p:pic>
                    <p:nvPicPr>
                      <p:cNvPr id="0" name="图片 3122"/>
                      <p:cNvPicPr/>
                      <p:nvPr/>
                    </p:nvPicPr>
                    <p:blipFill>
                      <a:blip r:embed="rId8"/>
                      <a:stretch>
                        <a:fillRect/>
                      </a:stretch>
                    </p:blipFill>
                    <p:spPr>
                      <a:xfrm>
                        <a:off x="2572385" y="2784475"/>
                        <a:ext cx="3467100" cy="419100"/>
                      </a:xfrm>
                      <a:prstGeom prst="rect">
                        <a:avLst/>
                      </a:prstGeom>
                      <a:noFill/>
                      <a:ln w="38100">
                        <a:noFill/>
                        <a:miter/>
                      </a:ln>
                    </p:spPr>
                  </p:pic>
                </p:oleObj>
              </mc:Fallback>
            </mc:AlternateContent>
          </a:graphicData>
        </a:graphic>
      </p:graphicFrame>
      <p:graphicFrame>
        <p:nvGraphicFramePr>
          <p:cNvPr id="32775" name="对象 32774"/>
          <p:cNvGraphicFramePr>
            <a:graphicFrameLocks noChangeAspect="1"/>
          </p:cNvGraphicFramePr>
          <p:nvPr/>
        </p:nvGraphicFramePr>
        <p:xfrm>
          <a:off x="6199823" y="2867025"/>
          <a:ext cx="3922712" cy="384175"/>
        </p:xfrm>
        <a:graphic>
          <a:graphicData uri="http://schemas.openxmlformats.org/presentationml/2006/ole">
            <mc:AlternateContent xmlns:mc="http://schemas.openxmlformats.org/markup-compatibility/2006">
              <mc:Choice xmlns:v="urn:schemas-microsoft-com:vml" Requires="v">
                <p:oleObj spid="_x0000_s36964" r:id="rId9" imgW="4392295" imgH="431800" progId="Equation.3">
                  <p:embed/>
                </p:oleObj>
              </mc:Choice>
              <mc:Fallback>
                <p:oleObj r:id="rId9" imgW="4392295" imgH="431800" progId="Equation.3">
                  <p:embed/>
                  <p:pic>
                    <p:nvPicPr>
                      <p:cNvPr id="0" name="图片 3117"/>
                      <p:cNvPicPr/>
                      <p:nvPr/>
                    </p:nvPicPr>
                    <p:blipFill>
                      <a:blip r:embed="rId10"/>
                      <a:stretch>
                        <a:fillRect/>
                      </a:stretch>
                    </p:blipFill>
                    <p:spPr>
                      <a:xfrm>
                        <a:off x="6199823" y="2867025"/>
                        <a:ext cx="3922712" cy="384175"/>
                      </a:xfrm>
                      <a:prstGeom prst="rect">
                        <a:avLst/>
                      </a:prstGeom>
                      <a:noFill/>
                      <a:ln w="38100">
                        <a:noFill/>
                        <a:miter/>
                      </a:ln>
                    </p:spPr>
                  </p:pic>
                </p:oleObj>
              </mc:Fallback>
            </mc:AlternateContent>
          </a:graphicData>
        </a:graphic>
      </p:graphicFrame>
      <p:graphicFrame>
        <p:nvGraphicFramePr>
          <p:cNvPr id="32776" name="对象 32775"/>
          <p:cNvGraphicFramePr>
            <a:graphicFrameLocks noChangeAspect="1"/>
          </p:cNvGraphicFramePr>
          <p:nvPr/>
        </p:nvGraphicFramePr>
        <p:xfrm>
          <a:off x="2731135" y="3394075"/>
          <a:ext cx="5213350" cy="395288"/>
        </p:xfrm>
        <a:graphic>
          <a:graphicData uri="http://schemas.openxmlformats.org/presentationml/2006/ole">
            <mc:AlternateContent xmlns:mc="http://schemas.openxmlformats.org/markup-compatibility/2006">
              <mc:Choice xmlns:v="urn:schemas-microsoft-com:vml" Requires="v">
                <p:oleObj spid="_x0000_s36965" r:id="rId11" imgW="5839460" imgH="444500" progId="Equation.3">
                  <p:embed/>
                </p:oleObj>
              </mc:Choice>
              <mc:Fallback>
                <p:oleObj r:id="rId11" imgW="5839460" imgH="444500" progId="Equation.3">
                  <p:embed/>
                  <p:pic>
                    <p:nvPicPr>
                      <p:cNvPr id="0" name="图片 3118"/>
                      <p:cNvPicPr/>
                      <p:nvPr/>
                    </p:nvPicPr>
                    <p:blipFill>
                      <a:blip r:embed="rId12"/>
                      <a:stretch>
                        <a:fillRect/>
                      </a:stretch>
                    </p:blipFill>
                    <p:spPr>
                      <a:xfrm>
                        <a:off x="2731135" y="3394075"/>
                        <a:ext cx="5213350" cy="395288"/>
                      </a:xfrm>
                      <a:prstGeom prst="rect">
                        <a:avLst/>
                      </a:prstGeom>
                      <a:noFill/>
                      <a:ln w="38100">
                        <a:noFill/>
                        <a:miter/>
                      </a:ln>
                    </p:spPr>
                  </p:pic>
                </p:oleObj>
              </mc:Fallback>
            </mc:AlternateContent>
          </a:graphicData>
        </a:graphic>
      </p:graphicFrame>
      <p:sp>
        <p:nvSpPr>
          <p:cNvPr id="32777" name="文本框 32776"/>
          <p:cNvSpPr txBox="1"/>
          <p:nvPr/>
        </p:nvSpPr>
        <p:spPr>
          <a:xfrm>
            <a:off x="8522335" y="3317875"/>
            <a:ext cx="1143000" cy="457200"/>
          </a:xfrm>
          <a:prstGeom prst="rect">
            <a:avLst/>
          </a:prstGeom>
          <a:noFill/>
          <a:ln w="9525">
            <a:noFill/>
          </a:ln>
        </p:spPr>
        <p:txBody>
          <a:bodyPr anchor="t">
            <a:spAutoFit/>
          </a:bodyPr>
          <a:lstStyle/>
          <a:p>
            <a:pPr>
              <a:spcBef>
                <a:spcPct val="50000"/>
              </a:spcBef>
            </a:pPr>
            <a:r>
              <a:rPr lang="zh-CN" altLang="en-US" b="1">
                <a:latin typeface="Times New Roman" panose="02020603050405020304" pitchFamily="18" charset="0"/>
                <a:ea typeface="宋体" panose="02010600030101010101" pitchFamily="2" charset="-122"/>
              </a:rPr>
              <a:t>则有</a:t>
            </a:r>
            <a:endParaRPr lang="zh-CN" altLang="en-US" sz="2800" b="1">
              <a:latin typeface="Times New Roman" panose="02020603050405020304" pitchFamily="18" charset="0"/>
              <a:ea typeface="宋体" panose="02010600030101010101" pitchFamily="2" charset="-122"/>
            </a:endParaRPr>
          </a:p>
        </p:txBody>
      </p:sp>
      <p:graphicFrame>
        <p:nvGraphicFramePr>
          <p:cNvPr id="32778" name="对象 32777"/>
          <p:cNvGraphicFramePr>
            <a:graphicFrameLocks noChangeAspect="1"/>
          </p:cNvGraphicFramePr>
          <p:nvPr/>
        </p:nvGraphicFramePr>
        <p:xfrm>
          <a:off x="3212148" y="3949700"/>
          <a:ext cx="2719387" cy="815975"/>
        </p:xfrm>
        <a:graphic>
          <a:graphicData uri="http://schemas.openxmlformats.org/presentationml/2006/ole">
            <mc:AlternateContent xmlns:mc="http://schemas.openxmlformats.org/markup-compatibility/2006">
              <mc:Choice xmlns:v="urn:schemas-microsoft-com:vml" Requires="v">
                <p:oleObj spid="_x0000_s36966" r:id="rId13" imgW="3048000" imgH="914400" progId="Equation.3">
                  <p:embed/>
                </p:oleObj>
              </mc:Choice>
              <mc:Fallback>
                <p:oleObj r:id="rId13" imgW="3048000" imgH="914400" progId="Equation.3">
                  <p:embed/>
                  <p:pic>
                    <p:nvPicPr>
                      <p:cNvPr id="0" name="图片 3119"/>
                      <p:cNvPicPr/>
                      <p:nvPr/>
                    </p:nvPicPr>
                    <p:blipFill>
                      <a:blip r:embed="rId14"/>
                      <a:stretch>
                        <a:fillRect/>
                      </a:stretch>
                    </p:blipFill>
                    <p:spPr>
                      <a:xfrm>
                        <a:off x="3212148" y="3949700"/>
                        <a:ext cx="2719387" cy="815975"/>
                      </a:xfrm>
                      <a:prstGeom prst="rect">
                        <a:avLst/>
                      </a:prstGeom>
                      <a:noFill/>
                      <a:ln w="38100">
                        <a:noFill/>
                        <a:miter/>
                      </a:ln>
                    </p:spPr>
                  </p:pic>
                </p:oleObj>
              </mc:Fallback>
            </mc:AlternateContent>
          </a:graphicData>
        </a:graphic>
      </p:graphicFrame>
      <p:graphicFrame>
        <p:nvGraphicFramePr>
          <p:cNvPr id="32779" name="对象 32778"/>
          <p:cNvGraphicFramePr>
            <a:graphicFrameLocks noChangeAspect="1"/>
          </p:cNvGraphicFramePr>
          <p:nvPr/>
        </p:nvGraphicFramePr>
        <p:xfrm>
          <a:off x="6007735" y="3927475"/>
          <a:ext cx="1181100" cy="914400"/>
        </p:xfrm>
        <a:graphic>
          <a:graphicData uri="http://schemas.openxmlformats.org/presentationml/2006/ole">
            <mc:AlternateContent xmlns:mc="http://schemas.openxmlformats.org/markup-compatibility/2006">
              <mc:Choice xmlns:v="urn:schemas-microsoft-com:vml" Requires="v">
                <p:oleObj spid="_x0000_s36967" r:id="rId15" imgW="1181100" imgH="914400" progId="Equation.3">
                  <p:embed/>
                </p:oleObj>
              </mc:Choice>
              <mc:Fallback>
                <p:oleObj r:id="rId15" imgW="1181100" imgH="914400" progId="Equation.3">
                  <p:embed/>
                  <p:pic>
                    <p:nvPicPr>
                      <p:cNvPr id="0" name="图片 3120"/>
                      <p:cNvPicPr/>
                      <p:nvPr/>
                    </p:nvPicPr>
                    <p:blipFill>
                      <a:blip r:embed="rId16"/>
                      <a:stretch>
                        <a:fillRect/>
                      </a:stretch>
                    </p:blipFill>
                    <p:spPr>
                      <a:xfrm>
                        <a:off x="6007735" y="3927475"/>
                        <a:ext cx="1181100" cy="914400"/>
                      </a:xfrm>
                      <a:prstGeom prst="rect">
                        <a:avLst/>
                      </a:prstGeom>
                      <a:noFill/>
                      <a:ln w="38100">
                        <a:noFill/>
                        <a:miter/>
                      </a:ln>
                    </p:spPr>
                  </p:pic>
                </p:oleObj>
              </mc:Fallback>
            </mc:AlternateContent>
          </a:graphicData>
        </a:graphic>
      </p:graphicFrame>
      <p:graphicFrame>
        <p:nvGraphicFramePr>
          <p:cNvPr id="32780" name="对象 32779"/>
          <p:cNvGraphicFramePr>
            <a:graphicFrameLocks noChangeAspect="1"/>
          </p:cNvGraphicFramePr>
          <p:nvPr/>
        </p:nvGraphicFramePr>
        <p:xfrm>
          <a:off x="7606348" y="4232275"/>
          <a:ext cx="1982787" cy="384175"/>
        </p:xfrm>
        <a:graphic>
          <a:graphicData uri="http://schemas.openxmlformats.org/presentationml/2006/ole">
            <mc:AlternateContent xmlns:mc="http://schemas.openxmlformats.org/markup-compatibility/2006">
              <mc:Choice xmlns:v="urn:schemas-microsoft-com:vml" Requires="v">
                <p:oleObj spid="_x0000_s36968" r:id="rId17" imgW="2221230" imgH="431800" progId="Equation.3">
                  <p:embed/>
                </p:oleObj>
              </mc:Choice>
              <mc:Fallback>
                <p:oleObj r:id="rId17" imgW="2221230" imgH="431800" progId="Equation.3">
                  <p:embed/>
                  <p:pic>
                    <p:nvPicPr>
                      <p:cNvPr id="0" name="图片 3121"/>
                      <p:cNvPicPr/>
                      <p:nvPr/>
                    </p:nvPicPr>
                    <p:blipFill>
                      <a:blip r:embed="rId18"/>
                      <a:stretch>
                        <a:fillRect/>
                      </a:stretch>
                    </p:blipFill>
                    <p:spPr>
                      <a:xfrm>
                        <a:off x="7606348" y="4232275"/>
                        <a:ext cx="1982787" cy="384175"/>
                      </a:xfrm>
                      <a:prstGeom prst="rect">
                        <a:avLst/>
                      </a:prstGeom>
                      <a:noFill/>
                      <a:ln w="38100">
                        <a:noFill/>
                        <a:miter/>
                      </a:ln>
                    </p:spPr>
                  </p:pic>
                </p:oleObj>
              </mc:Fallback>
            </mc:AlternateContent>
          </a:graphicData>
        </a:graphic>
      </p:graphicFrame>
      <p:graphicFrame>
        <p:nvGraphicFramePr>
          <p:cNvPr id="32781" name="对象 32780"/>
          <p:cNvGraphicFramePr>
            <a:graphicFrameLocks noChangeAspect="1"/>
          </p:cNvGraphicFramePr>
          <p:nvPr/>
        </p:nvGraphicFramePr>
        <p:xfrm>
          <a:off x="2807335" y="5146675"/>
          <a:ext cx="2436813" cy="384175"/>
        </p:xfrm>
        <a:graphic>
          <a:graphicData uri="http://schemas.openxmlformats.org/presentationml/2006/ole">
            <mc:AlternateContent xmlns:mc="http://schemas.openxmlformats.org/markup-compatibility/2006">
              <mc:Choice xmlns:v="urn:schemas-microsoft-com:vml" Requires="v">
                <p:oleObj spid="_x0000_s36969" r:id="rId19" imgW="2729230" imgH="431800" progId="Equation.3">
                  <p:embed/>
                </p:oleObj>
              </mc:Choice>
              <mc:Fallback>
                <p:oleObj r:id="rId19" imgW="2729230" imgH="431800" progId="Equation.3">
                  <p:embed/>
                  <p:pic>
                    <p:nvPicPr>
                      <p:cNvPr id="0" name="图片 3123"/>
                      <p:cNvPicPr/>
                      <p:nvPr/>
                    </p:nvPicPr>
                    <p:blipFill>
                      <a:blip r:embed="rId20"/>
                      <a:stretch>
                        <a:fillRect/>
                      </a:stretch>
                    </p:blipFill>
                    <p:spPr>
                      <a:xfrm>
                        <a:off x="2807335" y="5146675"/>
                        <a:ext cx="2436813" cy="384175"/>
                      </a:xfrm>
                      <a:prstGeom prst="rect">
                        <a:avLst/>
                      </a:prstGeom>
                      <a:noFill/>
                      <a:ln w="38100">
                        <a:noFill/>
                        <a:miter/>
                      </a:ln>
                    </p:spPr>
                  </p:pic>
                </p:oleObj>
              </mc:Fallback>
            </mc:AlternateContent>
          </a:graphicData>
        </a:graphic>
      </p:graphicFrame>
      <p:graphicFrame>
        <p:nvGraphicFramePr>
          <p:cNvPr id="32782" name="对象 32781"/>
          <p:cNvGraphicFramePr>
            <a:graphicFrameLocks noChangeAspect="1"/>
          </p:cNvGraphicFramePr>
          <p:nvPr/>
        </p:nvGraphicFramePr>
        <p:xfrm>
          <a:off x="5528310" y="4940300"/>
          <a:ext cx="2198688" cy="815975"/>
        </p:xfrm>
        <a:graphic>
          <a:graphicData uri="http://schemas.openxmlformats.org/presentationml/2006/ole">
            <mc:AlternateContent xmlns:mc="http://schemas.openxmlformats.org/markup-compatibility/2006">
              <mc:Choice xmlns:v="urn:schemas-microsoft-com:vml" Requires="v">
                <p:oleObj spid="_x0000_s36970" r:id="rId21" imgW="2463800" imgH="914400" progId="Equation.3">
                  <p:embed/>
                </p:oleObj>
              </mc:Choice>
              <mc:Fallback>
                <p:oleObj r:id="rId21" imgW="2463800" imgH="914400" progId="Equation.3">
                  <p:embed/>
                  <p:pic>
                    <p:nvPicPr>
                      <p:cNvPr id="0" name="图片 3112"/>
                      <p:cNvPicPr/>
                      <p:nvPr/>
                    </p:nvPicPr>
                    <p:blipFill>
                      <a:blip r:embed="rId22"/>
                      <a:stretch>
                        <a:fillRect/>
                      </a:stretch>
                    </p:blipFill>
                    <p:spPr>
                      <a:xfrm>
                        <a:off x="5528310" y="4940300"/>
                        <a:ext cx="2198688" cy="815975"/>
                      </a:xfrm>
                      <a:prstGeom prst="rect">
                        <a:avLst/>
                      </a:prstGeom>
                      <a:noFill/>
                      <a:ln w="38100">
                        <a:noFill/>
                        <a:miter/>
                      </a:ln>
                    </p:spPr>
                  </p:pic>
                </p:oleObj>
              </mc:Fallback>
            </mc:AlternateContent>
          </a:graphicData>
        </a:graphic>
      </p:graphicFrame>
      <p:graphicFrame>
        <p:nvGraphicFramePr>
          <p:cNvPr id="32783" name="对象 32782"/>
          <p:cNvGraphicFramePr>
            <a:graphicFrameLocks noChangeAspect="1"/>
          </p:cNvGraphicFramePr>
          <p:nvPr/>
        </p:nvGraphicFramePr>
        <p:xfrm>
          <a:off x="7966710" y="4918075"/>
          <a:ext cx="2187575" cy="815975"/>
        </p:xfrm>
        <a:graphic>
          <a:graphicData uri="http://schemas.openxmlformats.org/presentationml/2006/ole">
            <mc:AlternateContent xmlns:mc="http://schemas.openxmlformats.org/markup-compatibility/2006">
              <mc:Choice xmlns:v="urn:schemas-microsoft-com:vml" Requires="v">
                <p:oleObj spid="_x0000_s36971" r:id="rId23" imgW="2451100" imgH="914400" progId="Equation.3">
                  <p:embed/>
                </p:oleObj>
              </mc:Choice>
              <mc:Fallback>
                <p:oleObj r:id="rId23" imgW="2451100" imgH="914400" progId="Equation.3">
                  <p:embed/>
                  <p:pic>
                    <p:nvPicPr>
                      <p:cNvPr id="0" name="图片 3124"/>
                      <p:cNvPicPr/>
                      <p:nvPr/>
                    </p:nvPicPr>
                    <p:blipFill>
                      <a:blip r:embed="rId24"/>
                      <a:stretch>
                        <a:fillRect/>
                      </a:stretch>
                    </p:blipFill>
                    <p:spPr>
                      <a:xfrm>
                        <a:off x="7966710" y="4918075"/>
                        <a:ext cx="2187575" cy="815975"/>
                      </a:xfrm>
                      <a:prstGeom prst="rect">
                        <a:avLst/>
                      </a:prstGeom>
                      <a:noFill/>
                      <a:ln w="38100">
                        <a:noFill/>
                        <a:miter/>
                      </a:ln>
                    </p:spPr>
                  </p:pic>
                </p:oleObj>
              </mc:Fallback>
            </mc:AlternateContent>
          </a:graphicData>
        </a:graphic>
      </p:graphicFrame>
      <p:graphicFrame>
        <p:nvGraphicFramePr>
          <p:cNvPr id="32784" name="对象 32783"/>
          <p:cNvGraphicFramePr>
            <a:graphicFrameLocks noChangeAspect="1"/>
          </p:cNvGraphicFramePr>
          <p:nvPr/>
        </p:nvGraphicFramePr>
        <p:xfrm>
          <a:off x="2731135" y="5617845"/>
          <a:ext cx="3694113" cy="815975"/>
        </p:xfrm>
        <a:graphic>
          <a:graphicData uri="http://schemas.openxmlformats.org/presentationml/2006/ole">
            <mc:AlternateContent xmlns:mc="http://schemas.openxmlformats.org/markup-compatibility/2006">
              <mc:Choice xmlns:v="urn:schemas-microsoft-com:vml" Requires="v">
                <p:oleObj spid="_x0000_s36972" r:id="rId25" imgW="4140200" imgH="914400" progId="Equation.3">
                  <p:embed/>
                </p:oleObj>
              </mc:Choice>
              <mc:Fallback>
                <p:oleObj r:id="rId25" imgW="4140200" imgH="914400" progId="Equation.3">
                  <p:embed/>
                  <p:pic>
                    <p:nvPicPr>
                      <p:cNvPr id="0" name="图片 3114"/>
                      <p:cNvPicPr/>
                      <p:nvPr/>
                    </p:nvPicPr>
                    <p:blipFill>
                      <a:blip r:embed="rId26"/>
                      <a:stretch>
                        <a:fillRect/>
                      </a:stretch>
                    </p:blipFill>
                    <p:spPr>
                      <a:xfrm>
                        <a:off x="2731135" y="5617845"/>
                        <a:ext cx="3694113" cy="81597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2771"/>
                                        </p:tgtEl>
                                        <p:attrNameLst>
                                          <p:attrName>style.visibility</p:attrName>
                                        </p:attrNameLst>
                                      </p:cBhvr>
                                      <p:to>
                                        <p:strVal val="visible"/>
                                      </p:to>
                                    </p:set>
                                    <p:animEffect transition="in" filter="wipe(left)">
                                      <p:cBhvr>
                                        <p:cTn id="7" dur="80"/>
                                        <p:tgtEl>
                                          <p:spTgt spid="32771"/>
                                        </p:tgtEl>
                                      </p:cBhvr>
                                    </p:animEffect>
                                  </p:childTnLst>
                                </p:cTn>
                              </p:par>
                            </p:childTnLst>
                          </p:cTn>
                        </p:par>
                        <p:par>
                          <p:cTn id="8" fill="hold">
                            <p:stCondLst>
                              <p:cond delay="479"/>
                            </p:stCondLst>
                            <p:childTnLst>
                              <p:par>
                                <p:cTn id="9" presetID="22" presetClass="entr" presetSubtype="8" fill="hold" nodeType="afterEffect">
                                  <p:stCondLst>
                                    <p:cond delay="0"/>
                                  </p:stCondLst>
                                  <p:childTnLst>
                                    <p:set>
                                      <p:cBhvr>
                                        <p:cTn id="10" dur="1" fill="hold">
                                          <p:stCondLst>
                                            <p:cond delay="0"/>
                                          </p:stCondLst>
                                        </p:cTn>
                                        <p:tgtEl>
                                          <p:spTgt spid="32772"/>
                                        </p:tgtEl>
                                        <p:attrNameLst>
                                          <p:attrName>style.visibility</p:attrName>
                                        </p:attrNameLst>
                                      </p:cBhvr>
                                      <p:to>
                                        <p:strVal val="visible"/>
                                      </p:to>
                                    </p:set>
                                    <p:animEffect transition="in" filter="wipe(left)">
                                      <p:cBhvr>
                                        <p:cTn id="11" dur="500"/>
                                        <p:tgtEl>
                                          <p:spTgt spid="32772"/>
                                        </p:tgtEl>
                                      </p:cBhvr>
                                    </p:animEffect>
                                  </p:childTnLst>
                                </p:cTn>
                              </p:par>
                            </p:childTnLst>
                          </p:cTn>
                        </p:par>
                        <p:par>
                          <p:cTn id="12" fill="hold">
                            <p:stCondLst>
                              <p:cond delay="979"/>
                            </p:stCondLst>
                            <p:childTnLst>
                              <p:par>
                                <p:cTn id="13" presetID="22" presetClass="entr" presetSubtype="8" fill="hold" nodeType="afterEffect">
                                  <p:stCondLst>
                                    <p:cond delay="0"/>
                                  </p:stCondLst>
                                  <p:childTnLst>
                                    <p:set>
                                      <p:cBhvr>
                                        <p:cTn id="14" dur="1" fill="hold">
                                          <p:stCondLst>
                                            <p:cond delay="0"/>
                                          </p:stCondLst>
                                        </p:cTn>
                                        <p:tgtEl>
                                          <p:spTgt spid="32773"/>
                                        </p:tgtEl>
                                        <p:attrNameLst>
                                          <p:attrName>style.visibility</p:attrName>
                                        </p:attrNameLst>
                                      </p:cBhvr>
                                      <p:to>
                                        <p:strVal val="visible"/>
                                      </p:to>
                                    </p:set>
                                    <p:animEffect transition="in" filter="wipe(left)">
                                      <p:cBhvr>
                                        <p:cTn id="15" dur="500"/>
                                        <p:tgtEl>
                                          <p:spTgt spid="3277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2774"/>
                                        </p:tgtEl>
                                        <p:attrNameLst>
                                          <p:attrName>style.visibility</p:attrName>
                                        </p:attrNameLst>
                                      </p:cBhvr>
                                      <p:to>
                                        <p:strVal val="visible"/>
                                      </p:to>
                                    </p:set>
                                    <p:animEffect transition="in" filter="wipe(left)">
                                      <p:cBhvr>
                                        <p:cTn id="20" dur="500"/>
                                        <p:tgtEl>
                                          <p:spTgt spid="3277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2775"/>
                                        </p:tgtEl>
                                        <p:attrNameLst>
                                          <p:attrName>style.visibility</p:attrName>
                                        </p:attrNameLst>
                                      </p:cBhvr>
                                      <p:to>
                                        <p:strVal val="visible"/>
                                      </p:to>
                                    </p:set>
                                    <p:animEffect transition="in" filter="wipe(left)">
                                      <p:cBhvr>
                                        <p:cTn id="25" dur="500"/>
                                        <p:tgtEl>
                                          <p:spTgt spid="32775"/>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32776"/>
                                        </p:tgtEl>
                                        <p:attrNameLst>
                                          <p:attrName>style.visibility</p:attrName>
                                        </p:attrNameLst>
                                      </p:cBhvr>
                                      <p:to>
                                        <p:strVal val="visible"/>
                                      </p:to>
                                    </p:set>
                                    <p:animEffect transition="in" filter="wipe(left)">
                                      <p:cBhvr>
                                        <p:cTn id="29" dur="500"/>
                                        <p:tgtEl>
                                          <p:spTgt spid="3277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2777"/>
                                        </p:tgtEl>
                                        <p:attrNameLst>
                                          <p:attrName>style.visibility</p:attrName>
                                        </p:attrNameLst>
                                      </p:cBhvr>
                                      <p:to>
                                        <p:strVal val="visible"/>
                                      </p:to>
                                    </p:set>
                                    <p:animEffect transition="in" filter="wipe(left)">
                                      <p:cBhvr>
                                        <p:cTn id="34" dur="500"/>
                                        <p:tgtEl>
                                          <p:spTgt spid="32777"/>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32778"/>
                                        </p:tgtEl>
                                        <p:attrNameLst>
                                          <p:attrName>style.visibility</p:attrName>
                                        </p:attrNameLst>
                                      </p:cBhvr>
                                      <p:to>
                                        <p:strVal val="visible"/>
                                      </p:to>
                                    </p:set>
                                    <p:animEffect transition="in" filter="wipe(left)">
                                      <p:cBhvr>
                                        <p:cTn id="38" dur="500"/>
                                        <p:tgtEl>
                                          <p:spTgt spid="3277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2779"/>
                                        </p:tgtEl>
                                        <p:attrNameLst>
                                          <p:attrName>style.visibility</p:attrName>
                                        </p:attrNameLst>
                                      </p:cBhvr>
                                      <p:to>
                                        <p:strVal val="visible"/>
                                      </p:to>
                                    </p:set>
                                    <p:animEffect transition="in" filter="wipe(left)">
                                      <p:cBhvr>
                                        <p:cTn id="43" dur="500"/>
                                        <p:tgtEl>
                                          <p:spTgt spid="32779"/>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32780"/>
                                        </p:tgtEl>
                                        <p:attrNameLst>
                                          <p:attrName>style.visibility</p:attrName>
                                        </p:attrNameLst>
                                      </p:cBhvr>
                                      <p:to>
                                        <p:strVal val="visible"/>
                                      </p:to>
                                    </p:set>
                                    <p:animEffect transition="in" filter="wipe(left)">
                                      <p:cBhvr>
                                        <p:cTn id="47" dur="500"/>
                                        <p:tgtEl>
                                          <p:spTgt spid="3278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2781"/>
                                        </p:tgtEl>
                                        <p:attrNameLst>
                                          <p:attrName>style.visibility</p:attrName>
                                        </p:attrNameLst>
                                      </p:cBhvr>
                                      <p:to>
                                        <p:strVal val="visible"/>
                                      </p:to>
                                    </p:set>
                                    <p:animEffect transition="in" filter="wipe(left)">
                                      <p:cBhvr>
                                        <p:cTn id="52" dur="500"/>
                                        <p:tgtEl>
                                          <p:spTgt spid="3278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2782"/>
                                        </p:tgtEl>
                                        <p:attrNameLst>
                                          <p:attrName>style.visibility</p:attrName>
                                        </p:attrNameLst>
                                      </p:cBhvr>
                                      <p:to>
                                        <p:strVal val="visible"/>
                                      </p:to>
                                    </p:set>
                                    <p:animEffect transition="in" filter="wipe(left)">
                                      <p:cBhvr>
                                        <p:cTn id="57" dur="500"/>
                                        <p:tgtEl>
                                          <p:spTgt spid="3278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2783"/>
                                        </p:tgtEl>
                                        <p:attrNameLst>
                                          <p:attrName>style.visibility</p:attrName>
                                        </p:attrNameLst>
                                      </p:cBhvr>
                                      <p:to>
                                        <p:strVal val="visible"/>
                                      </p:to>
                                    </p:set>
                                    <p:animEffect transition="in" filter="wipe(left)">
                                      <p:cBhvr>
                                        <p:cTn id="62" dur="500"/>
                                        <p:tgtEl>
                                          <p:spTgt spid="3278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2784"/>
                                        </p:tgtEl>
                                        <p:attrNameLst>
                                          <p:attrName>style.visibility</p:attrName>
                                        </p:attrNameLst>
                                      </p:cBhvr>
                                      <p:to>
                                        <p:strVal val="visible"/>
                                      </p:to>
                                    </p:set>
                                    <p:animEffect transition="in" filter="wipe(left)">
                                      <p:cBhvr>
                                        <p:cTn id="67" dur="500"/>
                                        <p:tgtEl>
                                          <p:spTgt spid="32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p:bldP spid="3277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17270"/>
            <a:ext cx="10330815" cy="535876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洛必达法则</a:t>
            </a:r>
          </a:p>
        </p:txBody>
      </p:sp>
      <p:graphicFrame>
        <p:nvGraphicFramePr>
          <p:cNvPr id="33794" name="对象 33793"/>
          <p:cNvGraphicFramePr>
            <a:graphicFrameLocks noChangeAspect="1"/>
          </p:cNvGraphicFramePr>
          <p:nvPr/>
        </p:nvGraphicFramePr>
        <p:xfrm>
          <a:off x="2497455" y="4293870"/>
          <a:ext cx="6913563" cy="381000"/>
        </p:xfrm>
        <a:graphic>
          <a:graphicData uri="http://schemas.openxmlformats.org/presentationml/2006/ole">
            <mc:AlternateContent xmlns:mc="http://schemas.openxmlformats.org/markup-compatibility/2006">
              <mc:Choice xmlns:v="urn:schemas-microsoft-com:vml" Requires="v">
                <p:oleObj spid="_x0000_s37921" r:id="rId3" imgW="7607300" imgH="419100" progId="Equation.3">
                  <p:embed/>
                </p:oleObj>
              </mc:Choice>
              <mc:Fallback>
                <p:oleObj r:id="rId3" imgW="7607300" imgH="419100" progId="Equation.3">
                  <p:embed/>
                  <p:pic>
                    <p:nvPicPr>
                      <p:cNvPr id="0" name="图片 3111"/>
                      <p:cNvPicPr/>
                      <p:nvPr/>
                    </p:nvPicPr>
                    <p:blipFill>
                      <a:blip r:embed="rId4"/>
                      <a:stretch>
                        <a:fillRect/>
                      </a:stretch>
                    </p:blipFill>
                    <p:spPr>
                      <a:xfrm>
                        <a:off x="2497455" y="4293870"/>
                        <a:ext cx="6913563" cy="381000"/>
                      </a:xfrm>
                      <a:prstGeom prst="rect">
                        <a:avLst/>
                      </a:prstGeom>
                      <a:noFill/>
                      <a:ln w="38100">
                        <a:noFill/>
                        <a:miter/>
                      </a:ln>
                    </p:spPr>
                  </p:pic>
                </p:oleObj>
              </mc:Fallback>
            </mc:AlternateContent>
          </a:graphicData>
        </a:graphic>
      </p:graphicFrame>
      <p:graphicFrame>
        <p:nvGraphicFramePr>
          <p:cNvPr id="2" name="对象 33794"/>
          <p:cNvGraphicFramePr>
            <a:graphicFrameLocks noChangeAspect="1"/>
          </p:cNvGraphicFramePr>
          <p:nvPr/>
        </p:nvGraphicFramePr>
        <p:xfrm>
          <a:off x="2497455" y="1283970"/>
          <a:ext cx="7302500" cy="1409700"/>
        </p:xfrm>
        <a:graphic>
          <a:graphicData uri="http://schemas.openxmlformats.org/presentationml/2006/ole">
            <mc:AlternateContent xmlns:mc="http://schemas.openxmlformats.org/markup-compatibility/2006">
              <mc:Choice xmlns:v="urn:schemas-microsoft-com:vml" Requires="v">
                <p:oleObj spid="_x0000_s37922" r:id="rId5" imgW="7302500" imgH="1409700" progId="Equation.3">
                  <p:embed/>
                </p:oleObj>
              </mc:Choice>
              <mc:Fallback>
                <p:oleObj r:id="rId5" imgW="7302500" imgH="1409700" progId="Equation.3">
                  <p:embed/>
                  <p:pic>
                    <p:nvPicPr>
                      <p:cNvPr id="0" name="图片 3113"/>
                      <p:cNvPicPr/>
                      <p:nvPr/>
                    </p:nvPicPr>
                    <p:blipFill>
                      <a:blip r:embed="rId6"/>
                      <a:stretch>
                        <a:fillRect/>
                      </a:stretch>
                    </p:blipFill>
                    <p:spPr>
                      <a:xfrm>
                        <a:off x="2497455" y="1283970"/>
                        <a:ext cx="7302500" cy="1409700"/>
                      </a:xfrm>
                      <a:prstGeom prst="rect">
                        <a:avLst/>
                      </a:prstGeom>
                      <a:noFill/>
                      <a:ln w="38100">
                        <a:noFill/>
                        <a:miter/>
                      </a:ln>
                    </p:spPr>
                  </p:pic>
                </p:oleObj>
              </mc:Fallback>
            </mc:AlternateContent>
          </a:graphicData>
        </a:graphic>
      </p:graphicFrame>
      <p:graphicFrame>
        <p:nvGraphicFramePr>
          <p:cNvPr id="33796" name="对象 33795"/>
          <p:cNvGraphicFramePr>
            <a:graphicFrameLocks noChangeAspect="1"/>
          </p:cNvGraphicFramePr>
          <p:nvPr/>
        </p:nvGraphicFramePr>
        <p:xfrm>
          <a:off x="3203893" y="3020695"/>
          <a:ext cx="5237162" cy="815975"/>
        </p:xfrm>
        <a:graphic>
          <a:graphicData uri="http://schemas.openxmlformats.org/presentationml/2006/ole">
            <mc:AlternateContent xmlns:mc="http://schemas.openxmlformats.org/markup-compatibility/2006">
              <mc:Choice xmlns:v="urn:schemas-microsoft-com:vml" Requires="v">
                <p:oleObj spid="_x0000_s37923" r:id="rId7" imgW="5867400" imgH="914400" progId="Equation.3">
                  <p:embed/>
                </p:oleObj>
              </mc:Choice>
              <mc:Fallback>
                <p:oleObj r:id="rId7" imgW="5867400" imgH="914400" progId="Equation.3">
                  <p:embed/>
                  <p:pic>
                    <p:nvPicPr>
                      <p:cNvPr id="0" name="图片 4107"/>
                      <p:cNvPicPr/>
                      <p:nvPr/>
                    </p:nvPicPr>
                    <p:blipFill>
                      <a:blip r:embed="rId8"/>
                      <a:stretch>
                        <a:fillRect/>
                      </a:stretch>
                    </p:blipFill>
                    <p:spPr>
                      <a:xfrm>
                        <a:off x="3203893" y="3020695"/>
                        <a:ext cx="5237162" cy="815975"/>
                      </a:xfrm>
                      <a:prstGeom prst="rect">
                        <a:avLst/>
                      </a:prstGeom>
                      <a:noFill/>
                      <a:ln w="38100">
                        <a:noFill/>
                        <a:miter/>
                      </a:ln>
                    </p:spPr>
                  </p:pic>
                </p:oleObj>
              </mc:Fallback>
            </mc:AlternateContent>
          </a:graphicData>
        </a:graphic>
      </p:graphicFrame>
      <p:graphicFrame>
        <p:nvGraphicFramePr>
          <p:cNvPr id="33797" name="对象 33796"/>
          <p:cNvGraphicFramePr>
            <a:graphicFrameLocks noChangeAspect="1"/>
          </p:cNvGraphicFramePr>
          <p:nvPr/>
        </p:nvGraphicFramePr>
        <p:xfrm>
          <a:off x="4277043" y="5055870"/>
          <a:ext cx="3049587" cy="815975"/>
        </p:xfrm>
        <a:graphic>
          <a:graphicData uri="http://schemas.openxmlformats.org/presentationml/2006/ole">
            <mc:AlternateContent xmlns:mc="http://schemas.openxmlformats.org/markup-compatibility/2006">
              <mc:Choice xmlns:v="urn:schemas-microsoft-com:vml" Requires="v">
                <p:oleObj spid="_x0000_s37924" r:id="rId9" imgW="3416300" imgH="914400" progId="Equation.3">
                  <p:embed/>
                </p:oleObj>
              </mc:Choice>
              <mc:Fallback>
                <p:oleObj r:id="rId9" imgW="3416300" imgH="914400" progId="Equation.3">
                  <p:embed/>
                  <p:pic>
                    <p:nvPicPr>
                      <p:cNvPr id="0" name="图片 4093"/>
                      <p:cNvPicPr/>
                      <p:nvPr/>
                    </p:nvPicPr>
                    <p:blipFill>
                      <a:blip r:embed="rId10"/>
                      <a:stretch>
                        <a:fillRect/>
                      </a:stretch>
                    </p:blipFill>
                    <p:spPr>
                      <a:xfrm>
                        <a:off x="4277043" y="5055870"/>
                        <a:ext cx="3049587" cy="81597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wipe(left)">
                                      <p:cBhvr>
                                        <p:cTn id="7" dur="500"/>
                                        <p:tgtEl>
                                          <p:spTgt spid="337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794"/>
                                        </p:tgtEl>
                                        <p:attrNameLst>
                                          <p:attrName>style.visibility</p:attrName>
                                        </p:attrNameLst>
                                      </p:cBhvr>
                                      <p:to>
                                        <p:strVal val="visible"/>
                                      </p:to>
                                    </p:set>
                                    <p:animEffect transition="in" filter="wipe(left)">
                                      <p:cBhvr>
                                        <p:cTn id="12" dur="500"/>
                                        <p:tgtEl>
                                          <p:spTgt spid="3379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3797"/>
                                        </p:tgtEl>
                                        <p:attrNameLst>
                                          <p:attrName>style.visibility</p:attrName>
                                        </p:attrNameLst>
                                      </p:cBhvr>
                                      <p:to>
                                        <p:strVal val="visible"/>
                                      </p:to>
                                    </p:set>
                                    <p:animEffect transition="in" filter="wipe(left)">
                                      <p:cBhvr>
                                        <p:cTn id="16"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16635"/>
            <a:ext cx="10330815" cy="525335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洛必达法则</a:t>
            </a:r>
          </a:p>
        </p:txBody>
      </p:sp>
      <p:sp>
        <p:nvSpPr>
          <p:cNvPr id="34817" name="文本框 34817"/>
          <p:cNvSpPr txBox="1"/>
          <p:nvPr/>
        </p:nvSpPr>
        <p:spPr>
          <a:xfrm>
            <a:off x="2301875" y="1312228"/>
            <a:ext cx="1066800" cy="519112"/>
          </a:xfrm>
          <a:prstGeom prst="rect">
            <a:avLst/>
          </a:prstGeom>
          <a:noFill/>
          <a:ln w="9525">
            <a:noFill/>
          </a:ln>
        </p:spPr>
        <p:txBody>
          <a:bodyPr anchor="t">
            <a:spAutoFit/>
          </a:bodyPr>
          <a:lstStyle/>
          <a:p>
            <a:pPr>
              <a:spcBef>
                <a:spcPct val="50000"/>
              </a:spcBef>
            </a:pPr>
            <a:r>
              <a:rPr lang="zh-CN" altLang="en-US" sz="2800" b="1" dirty="0">
                <a:latin typeface="黑体" panose="02010609060101010101" charset="-122"/>
                <a:ea typeface="黑体" panose="02010609060101010101" charset="-122"/>
              </a:rPr>
              <a:t>例1</a:t>
            </a:r>
            <a:endParaRPr lang="zh-CN" altLang="en-US" sz="2800" b="1" dirty="0">
              <a:latin typeface="Times New Roman" panose="02020603050405020304" pitchFamily="18" charset="0"/>
              <a:ea typeface="宋体" panose="02010600030101010101" pitchFamily="2" charset="-122"/>
            </a:endParaRPr>
          </a:p>
        </p:txBody>
      </p:sp>
      <p:sp>
        <p:nvSpPr>
          <p:cNvPr id="34819" name="文本框 34818"/>
          <p:cNvSpPr txBox="1"/>
          <p:nvPr/>
        </p:nvSpPr>
        <p:spPr>
          <a:xfrm>
            <a:off x="2314575" y="2417128"/>
            <a:ext cx="914400" cy="519112"/>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endParaRPr lang="zh-CN" altLang="en-US" sz="2800" b="1">
              <a:latin typeface="Times New Roman" panose="02020603050405020304" pitchFamily="18" charset="0"/>
              <a:ea typeface="宋体" panose="02010600030101010101" pitchFamily="2" charset="-122"/>
            </a:endParaRPr>
          </a:p>
        </p:txBody>
      </p:sp>
      <p:graphicFrame>
        <p:nvGraphicFramePr>
          <p:cNvPr id="2" name="对象 34819"/>
          <p:cNvGraphicFramePr>
            <a:graphicFrameLocks noChangeAspect="1"/>
          </p:cNvGraphicFramePr>
          <p:nvPr/>
        </p:nvGraphicFramePr>
        <p:xfrm>
          <a:off x="3305175" y="1145540"/>
          <a:ext cx="1892300" cy="838200"/>
        </p:xfrm>
        <a:graphic>
          <a:graphicData uri="http://schemas.openxmlformats.org/presentationml/2006/ole">
            <mc:AlternateContent xmlns:mc="http://schemas.openxmlformats.org/markup-compatibility/2006">
              <mc:Choice xmlns:v="urn:schemas-microsoft-com:vml" Requires="v">
                <p:oleObj spid="_x0000_s38993" r:id="rId3" imgW="1892300" imgH="838200" progId="Equation.3">
                  <p:embed/>
                </p:oleObj>
              </mc:Choice>
              <mc:Fallback>
                <p:oleObj r:id="rId3" imgW="1892300" imgH="838200" progId="Equation.3">
                  <p:embed/>
                  <p:pic>
                    <p:nvPicPr>
                      <p:cNvPr id="0" name="图片 4102"/>
                      <p:cNvPicPr/>
                      <p:nvPr/>
                    </p:nvPicPr>
                    <p:blipFill>
                      <a:blip r:embed="rId4"/>
                      <a:stretch>
                        <a:fillRect/>
                      </a:stretch>
                    </p:blipFill>
                    <p:spPr>
                      <a:xfrm>
                        <a:off x="3305175" y="1145540"/>
                        <a:ext cx="1892300" cy="838200"/>
                      </a:xfrm>
                      <a:prstGeom prst="rect">
                        <a:avLst/>
                      </a:prstGeom>
                      <a:noFill/>
                      <a:ln w="38100">
                        <a:noFill/>
                        <a:miter/>
                      </a:ln>
                    </p:spPr>
                  </p:pic>
                </p:oleObj>
              </mc:Fallback>
            </mc:AlternateContent>
          </a:graphicData>
        </a:graphic>
      </p:graphicFrame>
      <p:graphicFrame>
        <p:nvGraphicFramePr>
          <p:cNvPr id="34821" name="对象 34820"/>
          <p:cNvGraphicFramePr>
            <a:graphicFrameLocks noChangeAspect="1"/>
          </p:cNvGraphicFramePr>
          <p:nvPr/>
        </p:nvGraphicFramePr>
        <p:xfrm>
          <a:off x="3152775" y="2326640"/>
          <a:ext cx="2743200" cy="914400"/>
        </p:xfrm>
        <a:graphic>
          <a:graphicData uri="http://schemas.openxmlformats.org/presentationml/2006/ole">
            <mc:AlternateContent xmlns:mc="http://schemas.openxmlformats.org/markup-compatibility/2006">
              <mc:Choice xmlns:v="urn:schemas-microsoft-com:vml" Requires="v">
                <p:oleObj spid="_x0000_s38994" r:id="rId5" imgW="2743200" imgH="914400" progId="Equation.3">
                  <p:embed/>
                </p:oleObj>
              </mc:Choice>
              <mc:Fallback>
                <p:oleObj r:id="rId5" imgW="2743200" imgH="914400" progId="Equation.3">
                  <p:embed/>
                  <p:pic>
                    <p:nvPicPr>
                      <p:cNvPr id="0" name="图片 4104"/>
                      <p:cNvPicPr/>
                      <p:nvPr/>
                    </p:nvPicPr>
                    <p:blipFill>
                      <a:blip r:embed="rId6"/>
                      <a:stretch>
                        <a:fillRect/>
                      </a:stretch>
                    </p:blipFill>
                    <p:spPr>
                      <a:xfrm>
                        <a:off x="3152775" y="2326640"/>
                        <a:ext cx="2743200" cy="914400"/>
                      </a:xfrm>
                      <a:prstGeom prst="rect">
                        <a:avLst/>
                      </a:prstGeom>
                      <a:noFill/>
                      <a:ln w="38100">
                        <a:noFill/>
                        <a:miter/>
                      </a:ln>
                    </p:spPr>
                  </p:pic>
                </p:oleObj>
              </mc:Fallback>
            </mc:AlternateContent>
          </a:graphicData>
        </a:graphic>
      </p:graphicFrame>
      <p:graphicFrame>
        <p:nvGraphicFramePr>
          <p:cNvPr id="34822" name="对象 34821"/>
          <p:cNvGraphicFramePr>
            <a:graphicFrameLocks noChangeAspect="1"/>
          </p:cNvGraphicFramePr>
          <p:nvPr/>
        </p:nvGraphicFramePr>
        <p:xfrm>
          <a:off x="5984875" y="2288540"/>
          <a:ext cx="1739900" cy="876300"/>
        </p:xfrm>
        <a:graphic>
          <a:graphicData uri="http://schemas.openxmlformats.org/presentationml/2006/ole">
            <mc:AlternateContent xmlns:mc="http://schemas.openxmlformats.org/markup-compatibility/2006">
              <mc:Choice xmlns:v="urn:schemas-microsoft-com:vml" Requires="v">
                <p:oleObj spid="_x0000_s38995" r:id="rId7" imgW="1739900" imgH="876300" progId="Equation.3">
                  <p:embed/>
                </p:oleObj>
              </mc:Choice>
              <mc:Fallback>
                <p:oleObj r:id="rId7" imgW="1739900" imgH="876300" progId="Equation.3">
                  <p:embed/>
                  <p:pic>
                    <p:nvPicPr>
                      <p:cNvPr id="0" name="图片 4101"/>
                      <p:cNvPicPr/>
                      <p:nvPr/>
                    </p:nvPicPr>
                    <p:blipFill>
                      <a:blip r:embed="rId8"/>
                      <a:stretch>
                        <a:fillRect/>
                      </a:stretch>
                    </p:blipFill>
                    <p:spPr>
                      <a:xfrm>
                        <a:off x="5984875" y="2288540"/>
                        <a:ext cx="1739900" cy="876300"/>
                      </a:xfrm>
                      <a:prstGeom prst="rect">
                        <a:avLst/>
                      </a:prstGeom>
                      <a:noFill/>
                      <a:ln w="38100">
                        <a:noFill/>
                        <a:miter/>
                      </a:ln>
                    </p:spPr>
                  </p:pic>
                </p:oleObj>
              </mc:Fallback>
            </mc:AlternateContent>
          </a:graphicData>
        </a:graphic>
      </p:graphicFrame>
      <p:graphicFrame>
        <p:nvGraphicFramePr>
          <p:cNvPr id="34823" name="对象 34822"/>
          <p:cNvGraphicFramePr>
            <a:graphicFrameLocks noChangeAspect="1"/>
          </p:cNvGraphicFramePr>
          <p:nvPr/>
        </p:nvGraphicFramePr>
        <p:xfrm>
          <a:off x="7800975" y="2574290"/>
          <a:ext cx="571500" cy="315913"/>
        </p:xfrm>
        <a:graphic>
          <a:graphicData uri="http://schemas.openxmlformats.org/presentationml/2006/ole">
            <mc:AlternateContent xmlns:mc="http://schemas.openxmlformats.org/markup-compatibility/2006">
              <mc:Choice xmlns:v="urn:schemas-microsoft-com:vml" Requires="v">
                <p:oleObj spid="_x0000_s38996" r:id="rId9" imgW="571500" imgH="317500" progId="Equation.3">
                  <p:embed/>
                </p:oleObj>
              </mc:Choice>
              <mc:Fallback>
                <p:oleObj r:id="rId9" imgW="571500" imgH="317500" progId="Equation.3">
                  <p:embed/>
                  <p:pic>
                    <p:nvPicPr>
                      <p:cNvPr id="0" name="图片 4108"/>
                      <p:cNvPicPr/>
                      <p:nvPr/>
                    </p:nvPicPr>
                    <p:blipFill>
                      <a:blip r:embed="rId10"/>
                      <a:stretch>
                        <a:fillRect/>
                      </a:stretch>
                    </p:blipFill>
                    <p:spPr>
                      <a:xfrm>
                        <a:off x="7800975" y="2574290"/>
                        <a:ext cx="571500" cy="315913"/>
                      </a:xfrm>
                      <a:prstGeom prst="rect">
                        <a:avLst/>
                      </a:prstGeom>
                      <a:noFill/>
                      <a:ln w="38100">
                        <a:noFill/>
                        <a:miter/>
                      </a:ln>
                    </p:spPr>
                  </p:pic>
                </p:oleObj>
              </mc:Fallback>
            </mc:AlternateContent>
          </a:graphicData>
        </a:graphic>
      </p:graphicFrame>
      <p:sp>
        <p:nvSpPr>
          <p:cNvPr id="34824" name="文本框 34823"/>
          <p:cNvSpPr txBox="1"/>
          <p:nvPr/>
        </p:nvSpPr>
        <p:spPr>
          <a:xfrm>
            <a:off x="2314575" y="3814128"/>
            <a:ext cx="1066800" cy="519112"/>
          </a:xfrm>
          <a:prstGeom prst="rect">
            <a:avLst/>
          </a:prstGeom>
          <a:noFill/>
          <a:ln w="9525">
            <a:noFill/>
          </a:ln>
        </p:spPr>
        <p:txBody>
          <a:bodyPr anchor="t">
            <a:spAutoFit/>
          </a:bodyPr>
          <a:lstStyle/>
          <a:p>
            <a:pPr>
              <a:spcBef>
                <a:spcPct val="50000"/>
              </a:spcBef>
            </a:pPr>
            <a:r>
              <a:rPr lang="zh-CN" altLang="en-US" sz="2800" b="1" dirty="0">
                <a:latin typeface="黑体" panose="02010609060101010101" charset="-122"/>
                <a:ea typeface="黑体" panose="02010609060101010101" charset="-122"/>
              </a:rPr>
              <a:t>例2</a:t>
            </a:r>
            <a:endParaRPr lang="zh-CN" altLang="en-US" sz="2800" b="1" dirty="0">
              <a:latin typeface="Times New Roman" panose="02020603050405020304" pitchFamily="18" charset="0"/>
              <a:ea typeface="宋体" panose="02010600030101010101" pitchFamily="2" charset="-122"/>
            </a:endParaRPr>
          </a:p>
        </p:txBody>
      </p:sp>
      <p:sp>
        <p:nvSpPr>
          <p:cNvPr id="34825" name="文本框 34824"/>
          <p:cNvSpPr txBox="1"/>
          <p:nvPr/>
        </p:nvSpPr>
        <p:spPr>
          <a:xfrm>
            <a:off x="2327275" y="5084128"/>
            <a:ext cx="914400" cy="519112"/>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endParaRPr lang="zh-CN" altLang="en-US" sz="2800" b="1">
              <a:latin typeface="Times New Roman" panose="02020603050405020304" pitchFamily="18" charset="0"/>
              <a:ea typeface="宋体" panose="02010600030101010101" pitchFamily="2" charset="-122"/>
            </a:endParaRPr>
          </a:p>
        </p:txBody>
      </p:sp>
      <p:graphicFrame>
        <p:nvGraphicFramePr>
          <p:cNvPr id="34826" name="对象 34825"/>
          <p:cNvGraphicFramePr>
            <a:graphicFrameLocks noChangeAspect="1"/>
          </p:cNvGraphicFramePr>
          <p:nvPr/>
        </p:nvGraphicFramePr>
        <p:xfrm>
          <a:off x="3241675" y="3622040"/>
          <a:ext cx="3263900" cy="889000"/>
        </p:xfrm>
        <a:graphic>
          <a:graphicData uri="http://schemas.openxmlformats.org/presentationml/2006/ole">
            <mc:AlternateContent xmlns:mc="http://schemas.openxmlformats.org/markup-compatibility/2006">
              <mc:Choice xmlns:v="urn:schemas-microsoft-com:vml" Requires="v">
                <p:oleObj spid="_x0000_s38997" r:id="rId11" imgW="3263900" imgH="889000" progId="Equation.3">
                  <p:embed/>
                </p:oleObj>
              </mc:Choice>
              <mc:Fallback>
                <p:oleObj r:id="rId11" imgW="3263900" imgH="889000" progId="Equation.3">
                  <p:embed/>
                  <p:pic>
                    <p:nvPicPr>
                      <p:cNvPr id="0" name="图片 4098"/>
                      <p:cNvPicPr/>
                      <p:nvPr/>
                    </p:nvPicPr>
                    <p:blipFill>
                      <a:blip r:embed="rId12"/>
                      <a:stretch>
                        <a:fillRect/>
                      </a:stretch>
                    </p:blipFill>
                    <p:spPr>
                      <a:xfrm>
                        <a:off x="3241675" y="3622040"/>
                        <a:ext cx="3263900" cy="889000"/>
                      </a:xfrm>
                      <a:prstGeom prst="rect">
                        <a:avLst/>
                      </a:prstGeom>
                      <a:noFill/>
                      <a:ln w="38100">
                        <a:noFill/>
                        <a:miter/>
                      </a:ln>
                    </p:spPr>
                  </p:pic>
                </p:oleObj>
              </mc:Fallback>
            </mc:AlternateContent>
          </a:graphicData>
        </a:graphic>
      </p:graphicFrame>
      <p:graphicFrame>
        <p:nvGraphicFramePr>
          <p:cNvPr id="34827" name="对象 34826"/>
          <p:cNvGraphicFramePr>
            <a:graphicFrameLocks noChangeAspect="1"/>
          </p:cNvGraphicFramePr>
          <p:nvPr/>
        </p:nvGraphicFramePr>
        <p:xfrm>
          <a:off x="3051175" y="4917440"/>
          <a:ext cx="3454400" cy="889000"/>
        </p:xfrm>
        <a:graphic>
          <a:graphicData uri="http://schemas.openxmlformats.org/presentationml/2006/ole">
            <mc:AlternateContent xmlns:mc="http://schemas.openxmlformats.org/markup-compatibility/2006">
              <mc:Choice xmlns:v="urn:schemas-microsoft-com:vml" Requires="v">
                <p:oleObj spid="_x0000_s38998" r:id="rId13" imgW="3454400" imgH="889000" progId="Equation.3">
                  <p:embed/>
                </p:oleObj>
              </mc:Choice>
              <mc:Fallback>
                <p:oleObj r:id="rId13" imgW="3454400" imgH="889000" progId="Equation.3">
                  <p:embed/>
                  <p:pic>
                    <p:nvPicPr>
                      <p:cNvPr id="0" name="图片 4103"/>
                      <p:cNvPicPr/>
                      <p:nvPr/>
                    </p:nvPicPr>
                    <p:blipFill>
                      <a:blip r:embed="rId14"/>
                      <a:stretch>
                        <a:fillRect/>
                      </a:stretch>
                    </p:blipFill>
                    <p:spPr>
                      <a:xfrm>
                        <a:off x="3051175" y="4917440"/>
                        <a:ext cx="3454400" cy="889000"/>
                      </a:xfrm>
                      <a:prstGeom prst="rect">
                        <a:avLst/>
                      </a:prstGeom>
                      <a:noFill/>
                      <a:ln w="38100">
                        <a:noFill/>
                        <a:miter/>
                      </a:ln>
                    </p:spPr>
                  </p:pic>
                </p:oleObj>
              </mc:Fallback>
            </mc:AlternateContent>
          </a:graphicData>
        </a:graphic>
      </p:graphicFrame>
      <p:graphicFrame>
        <p:nvGraphicFramePr>
          <p:cNvPr id="34828" name="对象 34827"/>
          <p:cNvGraphicFramePr>
            <a:graphicFrameLocks noChangeAspect="1"/>
          </p:cNvGraphicFramePr>
          <p:nvPr/>
        </p:nvGraphicFramePr>
        <p:xfrm>
          <a:off x="6505575" y="4993640"/>
          <a:ext cx="1803400" cy="838200"/>
        </p:xfrm>
        <a:graphic>
          <a:graphicData uri="http://schemas.openxmlformats.org/presentationml/2006/ole">
            <mc:AlternateContent xmlns:mc="http://schemas.openxmlformats.org/markup-compatibility/2006">
              <mc:Choice xmlns:v="urn:schemas-microsoft-com:vml" Requires="v">
                <p:oleObj spid="_x0000_s38999" r:id="rId15" imgW="1803400" imgH="838200" progId="Equation.3">
                  <p:embed/>
                </p:oleObj>
              </mc:Choice>
              <mc:Fallback>
                <p:oleObj r:id="rId15" imgW="1803400" imgH="838200" progId="Equation.3">
                  <p:embed/>
                  <p:pic>
                    <p:nvPicPr>
                      <p:cNvPr id="0" name="图片 4105"/>
                      <p:cNvPicPr/>
                      <p:nvPr/>
                    </p:nvPicPr>
                    <p:blipFill>
                      <a:blip r:embed="rId16"/>
                      <a:stretch>
                        <a:fillRect/>
                      </a:stretch>
                    </p:blipFill>
                    <p:spPr>
                      <a:xfrm>
                        <a:off x="6505575" y="4993640"/>
                        <a:ext cx="1803400" cy="838200"/>
                      </a:xfrm>
                      <a:prstGeom prst="rect">
                        <a:avLst/>
                      </a:prstGeom>
                      <a:noFill/>
                      <a:ln w="38100">
                        <a:noFill/>
                        <a:miter/>
                      </a:ln>
                    </p:spPr>
                  </p:pic>
                </p:oleObj>
              </mc:Fallback>
            </mc:AlternateContent>
          </a:graphicData>
        </a:graphic>
      </p:graphicFrame>
      <p:graphicFrame>
        <p:nvGraphicFramePr>
          <p:cNvPr id="34829" name="对象 34828"/>
          <p:cNvGraphicFramePr>
            <a:graphicFrameLocks noChangeAspect="1"/>
          </p:cNvGraphicFramePr>
          <p:nvPr/>
        </p:nvGraphicFramePr>
        <p:xfrm>
          <a:off x="8410575" y="5006340"/>
          <a:ext cx="647700" cy="825500"/>
        </p:xfrm>
        <a:graphic>
          <a:graphicData uri="http://schemas.openxmlformats.org/presentationml/2006/ole">
            <mc:AlternateContent xmlns:mc="http://schemas.openxmlformats.org/markup-compatibility/2006">
              <mc:Choice xmlns:v="urn:schemas-microsoft-com:vml" Requires="v">
                <p:oleObj spid="_x0000_s39000" r:id="rId17" imgW="647700" imgH="826135" progId="Equation.3">
                  <p:embed/>
                </p:oleObj>
              </mc:Choice>
              <mc:Fallback>
                <p:oleObj r:id="rId17" imgW="647700" imgH="826135" progId="Equation.3">
                  <p:embed/>
                  <p:pic>
                    <p:nvPicPr>
                      <p:cNvPr id="0" name="图片 4110"/>
                      <p:cNvPicPr/>
                      <p:nvPr/>
                    </p:nvPicPr>
                    <p:blipFill>
                      <a:blip r:embed="rId18"/>
                      <a:stretch>
                        <a:fillRect/>
                      </a:stretch>
                    </p:blipFill>
                    <p:spPr>
                      <a:xfrm>
                        <a:off x="8410575" y="5006340"/>
                        <a:ext cx="647700" cy="825500"/>
                      </a:xfrm>
                      <a:prstGeom prst="rect">
                        <a:avLst/>
                      </a:prstGeom>
                      <a:noFill/>
                      <a:ln w="38100">
                        <a:noFill/>
                        <a:miter/>
                      </a:ln>
                    </p:spPr>
                  </p:pic>
                </p:oleObj>
              </mc:Fallback>
            </mc:AlternateContent>
          </a:graphicData>
        </a:graphic>
      </p:graphicFrame>
      <p:graphicFrame>
        <p:nvGraphicFramePr>
          <p:cNvPr id="34830" name="对象 34829"/>
          <p:cNvGraphicFramePr>
            <a:graphicFrameLocks noChangeAspect="1"/>
          </p:cNvGraphicFramePr>
          <p:nvPr/>
        </p:nvGraphicFramePr>
        <p:xfrm>
          <a:off x="7115175" y="1107440"/>
          <a:ext cx="633413" cy="838200"/>
        </p:xfrm>
        <a:graphic>
          <a:graphicData uri="http://schemas.openxmlformats.org/presentationml/2006/ole">
            <mc:AlternateContent xmlns:mc="http://schemas.openxmlformats.org/markup-compatibility/2006">
              <mc:Choice xmlns:v="urn:schemas-microsoft-com:vml" Requires="v">
                <p:oleObj spid="_x0000_s39001" r:id="rId19" imgW="635000" imgH="838200" progId="Equation.3">
                  <p:embed/>
                </p:oleObj>
              </mc:Choice>
              <mc:Fallback>
                <p:oleObj r:id="rId19" imgW="635000" imgH="838200" progId="Equation.3">
                  <p:embed/>
                  <p:pic>
                    <p:nvPicPr>
                      <p:cNvPr id="0" name="图片 4109"/>
                      <p:cNvPicPr/>
                      <p:nvPr/>
                    </p:nvPicPr>
                    <p:blipFill>
                      <a:blip r:embed="rId20"/>
                      <a:stretch>
                        <a:fillRect/>
                      </a:stretch>
                    </p:blipFill>
                    <p:spPr>
                      <a:xfrm>
                        <a:off x="7115175" y="1107440"/>
                        <a:ext cx="633413" cy="838200"/>
                      </a:xfrm>
                      <a:prstGeom prst="rect">
                        <a:avLst/>
                      </a:prstGeom>
                      <a:noFill/>
                      <a:ln w="38100">
                        <a:noFill/>
                        <a:miter/>
                      </a:ln>
                    </p:spPr>
                  </p:pic>
                </p:oleObj>
              </mc:Fallback>
            </mc:AlternateContent>
          </a:graphicData>
        </a:graphic>
      </p:graphicFrame>
      <p:graphicFrame>
        <p:nvGraphicFramePr>
          <p:cNvPr id="34831" name="对象 34830"/>
          <p:cNvGraphicFramePr>
            <a:graphicFrameLocks noChangeAspect="1"/>
          </p:cNvGraphicFramePr>
          <p:nvPr/>
        </p:nvGraphicFramePr>
        <p:xfrm>
          <a:off x="7191375" y="3698240"/>
          <a:ext cx="633413" cy="838200"/>
        </p:xfrm>
        <a:graphic>
          <a:graphicData uri="http://schemas.openxmlformats.org/presentationml/2006/ole">
            <mc:AlternateContent xmlns:mc="http://schemas.openxmlformats.org/markup-compatibility/2006">
              <mc:Choice xmlns:v="urn:schemas-microsoft-com:vml" Requires="v">
                <p:oleObj spid="_x0000_s39002" r:id="rId21" imgW="635000" imgH="838200" progId="Equation.3">
                  <p:embed/>
                </p:oleObj>
              </mc:Choice>
              <mc:Fallback>
                <p:oleObj r:id="rId21" imgW="635000" imgH="838200" progId="Equation.3">
                  <p:embed/>
                  <p:pic>
                    <p:nvPicPr>
                      <p:cNvPr id="0" name="图片 4106"/>
                      <p:cNvPicPr/>
                      <p:nvPr/>
                    </p:nvPicPr>
                    <p:blipFill>
                      <a:blip r:embed="rId20"/>
                      <a:stretch>
                        <a:fillRect/>
                      </a:stretch>
                    </p:blipFill>
                    <p:spPr>
                      <a:xfrm>
                        <a:off x="7191375" y="3698240"/>
                        <a:ext cx="633413" cy="8382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830"/>
                                        </p:tgtEl>
                                        <p:attrNameLst>
                                          <p:attrName>style.visibility</p:attrName>
                                        </p:attrNameLst>
                                      </p:cBhvr>
                                      <p:to>
                                        <p:strVal val="visible"/>
                                      </p:to>
                                    </p:set>
                                    <p:animEffect transition="in" filter="wipe(left)">
                                      <p:cBhvr>
                                        <p:cTn id="7" dur="500"/>
                                        <p:tgtEl>
                                          <p:spTgt spid="348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19"/>
                                        </p:tgtEl>
                                        <p:attrNameLst>
                                          <p:attrName>style.visibility</p:attrName>
                                        </p:attrNameLst>
                                      </p:cBhvr>
                                      <p:to>
                                        <p:strVal val="visible"/>
                                      </p:to>
                                    </p:set>
                                    <p:animEffect transition="in" filter="wipe(left)">
                                      <p:cBhvr>
                                        <p:cTn id="12" dur="500"/>
                                        <p:tgtEl>
                                          <p:spTgt spid="348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821"/>
                                        </p:tgtEl>
                                        <p:attrNameLst>
                                          <p:attrName>style.visibility</p:attrName>
                                        </p:attrNameLst>
                                      </p:cBhvr>
                                      <p:to>
                                        <p:strVal val="visible"/>
                                      </p:to>
                                    </p:set>
                                    <p:animEffect transition="in" filter="wipe(left)">
                                      <p:cBhvr>
                                        <p:cTn id="17" dur="500"/>
                                        <p:tgtEl>
                                          <p:spTgt spid="348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822"/>
                                        </p:tgtEl>
                                        <p:attrNameLst>
                                          <p:attrName>style.visibility</p:attrName>
                                        </p:attrNameLst>
                                      </p:cBhvr>
                                      <p:to>
                                        <p:strVal val="visible"/>
                                      </p:to>
                                    </p:set>
                                    <p:animEffect transition="in" filter="wipe(left)">
                                      <p:cBhvr>
                                        <p:cTn id="22" dur="500"/>
                                        <p:tgtEl>
                                          <p:spTgt spid="348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823"/>
                                        </p:tgtEl>
                                        <p:attrNameLst>
                                          <p:attrName>style.visibility</p:attrName>
                                        </p:attrNameLst>
                                      </p:cBhvr>
                                      <p:to>
                                        <p:strVal val="visible"/>
                                      </p:to>
                                    </p:set>
                                    <p:animEffect transition="in" filter="wipe(left)">
                                      <p:cBhvr>
                                        <p:cTn id="27" dur="500"/>
                                        <p:tgtEl>
                                          <p:spTgt spid="348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824"/>
                                        </p:tgtEl>
                                        <p:attrNameLst>
                                          <p:attrName>style.visibility</p:attrName>
                                        </p:attrNameLst>
                                      </p:cBhvr>
                                      <p:to>
                                        <p:strVal val="visible"/>
                                      </p:to>
                                    </p:set>
                                    <p:animEffect transition="in" filter="wipe(left)">
                                      <p:cBhvr>
                                        <p:cTn id="32" dur="500"/>
                                        <p:tgtEl>
                                          <p:spTgt spid="34824"/>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34826"/>
                                        </p:tgtEl>
                                        <p:attrNameLst>
                                          <p:attrName>style.visibility</p:attrName>
                                        </p:attrNameLst>
                                      </p:cBhvr>
                                      <p:to>
                                        <p:strVal val="visible"/>
                                      </p:to>
                                    </p:set>
                                    <p:animEffect transition="in" filter="wipe(left)">
                                      <p:cBhvr>
                                        <p:cTn id="36" dur="500"/>
                                        <p:tgtEl>
                                          <p:spTgt spid="3482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4831"/>
                                        </p:tgtEl>
                                        <p:attrNameLst>
                                          <p:attrName>style.visibility</p:attrName>
                                        </p:attrNameLst>
                                      </p:cBhvr>
                                      <p:to>
                                        <p:strVal val="visible"/>
                                      </p:to>
                                    </p:set>
                                    <p:animEffect transition="in" filter="wipe(left)">
                                      <p:cBhvr>
                                        <p:cTn id="41" dur="500"/>
                                        <p:tgtEl>
                                          <p:spTgt spid="3483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4825"/>
                                        </p:tgtEl>
                                        <p:attrNameLst>
                                          <p:attrName>style.visibility</p:attrName>
                                        </p:attrNameLst>
                                      </p:cBhvr>
                                      <p:to>
                                        <p:strVal val="visible"/>
                                      </p:to>
                                    </p:set>
                                    <p:animEffect transition="in" filter="wipe(left)">
                                      <p:cBhvr>
                                        <p:cTn id="46" dur="500"/>
                                        <p:tgtEl>
                                          <p:spTgt spid="348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4827"/>
                                        </p:tgtEl>
                                        <p:attrNameLst>
                                          <p:attrName>style.visibility</p:attrName>
                                        </p:attrNameLst>
                                      </p:cBhvr>
                                      <p:to>
                                        <p:strVal val="visible"/>
                                      </p:to>
                                    </p:set>
                                    <p:animEffect transition="in" filter="wipe(left)">
                                      <p:cBhvr>
                                        <p:cTn id="51" dur="500"/>
                                        <p:tgtEl>
                                          <p:spTgt spid="3482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4828"/>
                                        </p:tgtEl>
                                        <p:attrNameLst>
                                          <p:attrName>style.visibility</p:attrName>
                                        </p:attrNameLst>
                                      </p:cBhvr>
                                      <p:to>
                                        <p:strVal val="visible"/>
                                      </p:to>
                                    </p:set>
                                    <p:animEffect transition="in" filter="wipe(left)">
                                      <p:cBhvr>
                                        <p:cTn id="56" dur="500"/>
                                        <p:tgtEl>
                                          <p:spTgt spid="3482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4829"/>
                                        </p:tgtEl>
                                        <p:attrNameLst>
                                          <p:attrName>style.visibility</p:attrName>
                                        </p:attrNameLst>
                                      </p:cBhvr>
                                      <p:to>
                                        <p:strVal val="visible"/>
                                      </p:to>
                                    </p:set>
                                    <p:animEffect transition="in" filter="wipe(left)">
                                      <p:cBhvr>
                                        <p:cTn id="61" dur="500"/>
                                        <p:tgtEl>
                                          <p:spTgt spid="34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nimBg="1"/>
      <p:bldP spid="34824" grpId="0" animBg="1"/>
      <p:bldP spid="3482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114425"/>
            <a:ext cx="10330815" cy="516572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洛必达法则</a:t>
            </a:r>
          </a:p>
        </p:txBody>
      </p:sp>
      <p:sp>
        <p:nvSpPr>
          <p:cNvPr id="35841" name="文本框 35841"/>
          <p:cNvSpPr txBox="1"/>
          <p:nvPr/>
        </p:nvSpPr>
        <p:spPr>
          <a:xfrm>
            <a:off x="2466975" y="1570038"/>
            <a:ext cx="1066800" cy="519112"/>
          </a:xfrm>
          <a:prstGeom prst="rect">
            <a:avLst/>
          </a:prstGeom>
          <a:noFill/>
          <a:ln w="9525">
            <a:noFill/>
          </a:ln>
        </p:spPr>
        <p:txBody>
          <a:bodyPr anchor="t">
            <a:spAutoFit/>
          </a:bodyPr>
          <a:lstStyle/>
          <a:p>
            <a:pPr>
              <a:spcBef>
                <a:spcPct val="50000"/>
              </a:spcBef>
            </a:pPr>
            <a:r>
              <a:rPr lang="zh-CN" altLang="en-US" sz="2800" b="1" dirty="0">
                <a:latin typeface="黑体" panose="02010609060101010101" charset="-122"/>
                <a:ea typeface="黑体" panose="02010609060101010101" charset="-122"/>
              </a:rPr>
              <a:t>例3</a:t>
            </a:r>
            <a:endParaRPr lang="zh-CN" altLang="en-US" sz="2800" b="1" dirty="0">
              <a:latin typeface="Times New Roman" panose="02020603050405020304" pitchFamily="18" charset="0"/>
              <a:ea typeface="宋体" panose="02010600030101010101" pitchFamily="2" charset="-122"/>
            </a:endParaRPr>
          </a:p>
        </p:txBody>
      </p:sp>
      <p:sp>
        <p:nvSpPr>
          <p:cNvPr id="35843" name="文本框 35842"/>
          <p:cNvSpPr txBox="1"/>
          <p:nvPr/>
        </p:nvSpPr>
        <p:spPr>
          <a:xfrm>
            <a:off x="2555875" y="3151188"/>
            <a:ext cx="914400" cy="519112"/>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endParaRPr lang="zh-CN" altLang="en-US" sz="2800" b="1">
              <a:latin typeface="Times New Roman" panose="02020603050405020304" pitchFamily="18" charset="0"/>
              <a:ea typeface="宋体" panose="02010600030101010101" pitchFamily="2" charset="-122"/>
            </a:endParaRPr>
          </a:p>
        </p:txBody>
      </p:sp>
      <p:graphicFrame>
        <p:nvGraphicFramePr>
          <p:cNvPr id="2" name="对象 35843"/>
          <p:cNvGraphicFramePr>
            <a:graphicFrameLocks noChangeAspect="1"/>
          </p:cNvGraphicFramePr>
          <p:nvPr/>
        </p:nvGraphicFramePr>
        <p:xfrm>
          <a:off x="3343275" y="1022350"/>
          <a:ext cx="3098800" cy="1676400"/>
        </p:xfrm>
        <a:graphic>
          <a:graphicData uri="http://schemas.openxmlformats.org/presentationml/2006/ole">
            <mc:AlternateContent xmlns:mc="http://schemas.openxmlformats.org/markup-compatibility/2006">
              <mc:Choice xmlns:v="urn:schemas-microsoft-com:vml" Requires="v">
                <p:oleObj spid="_x0000_s40017" r:id="rId3" imgW="3098800" imgH="1676400" progId="Equation.3">
                  <p:embed/>
                </p:oleObj>
              </mc:Choice>
              <mc:Fallback>
                <p:oleObj r:id="rId3" imgW="3098800" imgH="1676400" progId="Equation.3">
                  <p:embed/>
                  <p:pic>
                    <p:nvPicPr>
                      <p:cNvPr id="0" name="图片 4097"/>
                      <p:cNvPicPr/>
                      <p:nvPr/>
                    </p:nvPicPr>
                    <p:blipFill>
                      <a:blip r:embed="rId4"/>
                      <a:stretch>
                        <a:fillRect/>
                      </a:stretch>
                    </p:blipFill>
                    <p:spPr>
                      <a:xfrm>
                        <a:off x="3343275" y="1022350"/>
                        <a:ext cx="3098800" cy="1676400"/>
                      </a:xfrm>
                      <a:prstGeom prst="rect">
                        <a:avLst/>
                      </a:prstGeom>
                      <a:noFill/>
                      <a:ln w="38100">
                        <a:noFill/>
                        <a:miter/>
                      </a:ln>
                    </p:spPr>
                  </p:pic>
                </p:oleObj>
              </mc:Fallback>
            </mc:AlternateContent>
          </a:graphicData>
        </a:graphic>
      </p:graphicFrame>
      <p:graphicFrame>
        <p:nvGraphicFramePr>
          <p:cNvPr id="35845" name="对象 35844"/>
          <p:cNvGraphicFramePr>
            <a:graphicFrameLocks noChangeAspect="1"/>
          </p:cNvGraphicFramePr>
          <p:nvPr/>
        </p:nvGraphicFramePr>
        <p:xfrm>
          <a:off x="3241675" y="2622550"/>
          <a:ext cx="2971800" cy="1676400"/>
        </p:xfrm>
        <a:graphic>
          <a:graphicData uri="http://schemas.openxmlformats.org/presentationml/2006/ole">
            <mc:AlternateContent xmlns:mc="http://schemas.openxmlformats.org/markup-compatibility/2006">
              <mc:Choice xmlns:v="urn:schemas-microsoft-com:vml" Requires="v">
                <p:oleObj spid="_x0000_s40018" r:id="rId5" imgW="2971800" imgH="1676400" progId="Equation.3">
                  <p:embed/>
                </p:oleObj>
              </mc:Choice>
              <mc:Fallback>
                <p:oleObj r:id="rId5" imgW="2971800" imgH="1676400" progId="Equation.3">
                  <p:embed/>
                  <p:pic>
                    <p:nvPicPr>
                      <p:cNvPr id="0" name="图片 4111"/>
                      <p:cNvPicPr/>
                      <p:nvPr/>
                    </p:nvPicPr>
                    <p:blipFill>
                      <a:blip r:embed="rId6"/>
                      <a:stretch>
                        <a:fillRect/>
                      </a:stretch>
                    </p:blipFill>
                    <p:spPr>
                      <a:xfrm>
                        <a:off x="3241675" y="2622550"/>
                        <a:ext cx="2971800" cy="1676400"/>
                      </a:xfrm>
                      <a:prstGeom prst="rect">
                        <a:avLst/>
                      </a:prstGeom>
                      <a:noFill/>
                      <a:ln w="38100">
                        <a:noFill/>
                        <a:miter/>
                      </a:ln>
                    </p:spPr>
                  </p:pic>
                </p:oleObj>
              </mc:Fallback>
            </mc:AlternateContent>
          </a:graphicData>
        </a:graphic>
      </p:graphicFrame>
      <p:graphicFrame>
        <p:nvGraphicFramePr>
          <p:cNvPr id="35846" name="对象 35845"/>
          <p:cNvGraphicFramePr>
            <a:graphicFrameLocks noChangeAspect="1"/>
          </p:cNvGraphicFramePr>
          <p:nvPr/>
        </p:nvGraphicFramePr>
        <p:xfrm>
          <a:off x="6289675" y="2984500"/>
          <a:ext cx="1879600" cy="889000"/>
        </p:xfrm>
        <a:graphic>
          <a:graphicData uri="http://schemas.openxmlformats.org/presentationml/2006/ole">
            <mc:AlternateContent xmlns:mc="http://schemas.openxmlformats.org/markup-compatibility/2006">
              <mc:Choice xmlns:v="urn:schemas-microsoft-com:vml" Requires="v">
                <p:oleObj spid="_x0000_s40019" r:id="rId7" imgW="1879600" imgH="889000" progId="Equation.3">
                  <p:embed/>
                </p:oleObj>
              </mc:Choice>
              <mc:Fallback>
                <p:oleObj r:id="rId7" imgW="1879600" imgH="889000" progId="Equation.3">
                  <p:embed/>
                  <p:pic>
                    <p:nvPicPr>
                      <p:cNvPr id="0" name="图片 4112"/>
                      <p:cNvPicPr/>
                      <p:nvPr/>
                    </p:nvPicPr>
                    <p:blipFill>
                      <a:blip r:embed="rId8"/>
                      <a:stretch>
                        <a:fillRect/>
                      </a:stretch>
                    </p:blipFill>
                    <p:spPr>
                      <a:xfrm>
                        <a:off x="6289675" y="2984500"/>
                        <a:ext cx="1879600" cy="889000"/>
                      </a:xfrm>
                      <a:prstGeom prst="rect">
                        <a:avLst/>
                      </a:prstGeom>
                      <a:noFill/>
                      <a:ln w="38100">
                        <a:noFill/>
                        <a:miter/>
                      </a:ln>
                    </p:spPr>
                  </p:pic>
                </p:oleObj>
              </mc:Fallback>
            </mc:AlternateContent>
          </a:graphicData>
        </a:graphic>
      </p:graphicFrame>
      <p:graphicFrame>
        <p:nvGraphicFramePr>
          <p:cNvPr id="35847" name="对象 35846"/>
          <p:cNvGraphicFramePr>
            <a:graphicFrameLocks noChangeAspect="1"/>
          </p:cNvGraphicFramePr>
          <p:nvPr/>
        </p:nvGraphicFramePr>
        <p:xfrm>
          <a:off x="8367713" y="3289300"/>
          <a:ext cx="596900" cy="315913"/>
        </p:xfrm>
        <a:graphic>
          <a:graphicData uri="http://schemas.openxmlformats.org/presentationml/2006/ole">
            <mc:AlternateContent xmlns:mc="http://schemas.openxmlformats.org/markup-compatibility/2006">
              <mc:Choice xmlns:v="urn:schemas-microsoft-com:vml" Requires="v">
                <p:oleObj spid="_x0000_s40020" r:id="rId9" imgW="596900" imgH="317500" progId="Equation.3">
                  <p:embed/>
                </p:oleObj>
              </mc:Choice>
              <mc:Fallback>
                <p:oleObj r:id="rId9" imgW="596900" imgH="317500" progId="Equation.3">
                  <p:embed/>
                  <p:pic>
                    <p:nvPicPr>
                      <p:cNvPr id="0" name="图片 4099"/>
                      <p:cNvPicPr/>
                      <p:nvPr/>
                    </p:nvPicPr>
                    <p:blipFill>
                      <a:blip r:embed="rId10"/>
                      <a:stretch>
                        <a:fillRect/>
                      </a:stretch>
                    </p:blipFill>
                    <p:spPr>
                      <a:xfrm>
                        <a:off x="8367713" y="3289300"/>
                        <a:ext cx="596900" cy="315913"/>
                      </a:xfrm>
                      <a:prstGeom prst="rect">
                        <a:avLst/>
                      </a:prstGeom>
                      <a:noFill/>
                      <a:ln w="38100">
                        <a:noFill/>
                        <a:miter/>
                      </a:ln>
                    </p:spPr>
                  </p:pic>
                </p:oleObj>
              </mc:Fallback>
            </mc:AlternateContent>
          </a:graphicData>
        </a:graphic>
      </p:graphicFrame>
      <p:sp>
        <p:nvSpPr>
          <p:cNvPr id="35848" name="文本框 35847"/>
          <p:cNvSpPr txBox="1"/>
          <p:nvPr/>
        </p:nvSpPr>
        <p:spPr>
          <a:xfrm>
            <a:off x="2479675" y="4465638"/>
            <a:ext cx="1066800" cy="519112"/>
          </a:xfrm>
          <a:prstGeom prst="rect">
            <a:avLst/>
          </a:prstGeom>
          <a:noFill/>
          <a:ln w="9525">
            <a:noFill/>
          </a:ln>
        </p:spPr>
        <p:txBody>
          <a:bodyPr anchor="t">
            <a:spAutoFit/>
          </a:bodyPr>
          <a:lstStyle/>
          <a:p>
            <a:pPr>
              <a:spcBef>
                <a:spcPct val="50000"/>
              </a:spcBef>
            </a:pPr>
            <a:r>
              <a:rPr lang="zh-CN" altLang="en-US" sz="2800" b="1" dirty="0">
                <a:latin typeface="黑体" panose="02010609060101010101" charset="-122"/>
                <a:ea typeface="黑体" panose="02010609060101010101" charset="-122"/>
              </a:rPr>
              <a:t>例4</a:t>
            </a:r>
            <a:endParaRPr lang="zh-CN" altLang="en-US" sz="2800" b="1" dirty="0">
              <a:latin typeface="Times New Roman" panose="02020603050405020304" pitchFamily="18" charset="0"/>
              <a:ea typeface="宋体" panose="02010600030101010101" pitchFamily="2" charset="-122"/>
            </a:endParaRPr>
          </a:p>
        </p:txBody>
      </p:sp>
      <p:sp>
        <p:nvSpPr>
          <p:cNvPr id="35849" name="文本框 35848"/>
          <p:cNvSpPr txBox="1"/>
          <p:nvPr/>
        </p:nvSpPr>
        <p:spPr>
          <a:xfrm>
            <a:off x="2492375" y="5556250"/>
            <a:ext cx="9144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endParaRPr lang="zh-CN" altLang="en-US" sz="2800" b="1">
              <a:latin typeface="Times New Roman" panose="02020603050405020304" pitchFamily="18" charset="0"/>
              <a:ea typeface="宋体" panose="02010600030101010101" pitchFamily="2" charset="-122"/>
            </a:endParaRPr>
          </a:p>
        </p:txBody>
      </p:sp>
      <p:graphicFrame>
        <p:nvGraphicFramePr>
          <p:cNvPr id="35850" name="对象 35849"/>
          <p:cNvGraphicFramePr>
            <a:graphicFrameLocks noChangeAspect="1"/>
          </p:cNvGraphicFramePr>
          <p:nvPr/>
        </p:nvGraphicFramePr>
        <p:xfrm>
          <a:off x="3432175" y="4298950"/>
          <a:ext cx="2298700" cy="838200"/>
        </p:xfrm>
        <a:graphic>
          <a:graphicData uri="http://schemas.openxmlformats.org/presentationml/2006/ole">
            <mc:AlternateContent xmlns:mc="http://schemas.openxmlformats.org/markup-compatibility/2006">
              <mc:Choice xmlns:v="urn:schemas-microsoft-com:vml" Requires="v">
                <p:oleObj spid="_x0000_s40021" r:id="rId11" imgW="2298700" imgH="838200" progId="Equation.3">
                  <p:embed/>
                </p:oleObj>
              </mc:Choice>
              <mc:Fallback>
                <p:oleObj r:id="rId11" imgW="2298700" imgH="838200" progId="Equation.3">
                  <p:embed/>
                  <p:pic>
                    <p:nvPicPr>
                      <p:cNvPr id="0" name="图片 4094"/>
                      <p:cNvPicPr/>
                      <p:nvPr/>
                    </p:nvPicPr>
                    <p:blipFill>
                      <a:blip r:embed="rId12"/>
                      <a:stretch>
                        <a:fillRect/>
                      </a:stretch>
                    </p:blipFill>
                    <p:spPr>
                      <a:xfrm>
                        <a:off x="3432175" y="4298950"/>
                        <a:ext cx="2298700" cy="838200"/>
                      </a:xfrm>
                      <a:prstGeom prst="rect">
                        <a:avLst/>
                      </a:prstGeom>
                      <a:noFill/>
                      <a:ln w="38100">
                        <a:noFill/>
                        <a:miter/>
                      </a:ln>
                    </p:spPr>
                  </p:pic>
                </p:oleObj>
              </mc:Fallback>
            </mc:AlternateContent>
          </a:graphicData>
        </a:graphic>
      </p:graphicFrame>
      <p:graphicFrame>
        <p:nvGraphicFramePr>
          <p:cNvPr id="35851" name="对象 35850"/>
          <p:cNvGraphicFramePr>
            <a:graphicFrameLocks noChangeAspect="1"/>
          </p:cNvGraphicFramePr>
          <p:nvPr/>
        </p:nvGraphicFramePr>
        <p:xfrm>
          <a:off x="3178175" y="5441950"/>
          <a:ext cx="3797300" cy="838200"/>
        </p:xfrm>
        <a:graphic>
          <a:graphicData uri="http://schemas.openxmlformats.org/presentationml/2006/ole">
            <mc:AlternateContent xmlns:mc="http://schemas.openxmlformats.org/markup-compatibility/2006">
              <mc:Choice xmlns:v="urn:schemas-microsoft-com:vml" Requires="v">
                <p:oleObj spid="_x0000_s40022" r:id="rId13" imgW="3797300" imgH="838200" progId="Equation.3">
                  <p:embed/>
                </p:oleObj>
              </mc:Choice>
              <mc:Fallback>
                <p:oleObj r:id="rId13" imgW="3797300" imgH="838200" progId="Equation.3">
                  <p:embed/>
                  <p:pic>
                    <p:nvPicPr>
                      <p:cNvPr id="0" name="图片 4095"/>
                      <p:cNvPicPr/>
                      <p:nvPr/>
                    </p:nvPicPr>
                    <p:blipFill>
                      <a:blip r:embed="rId14"/>
                      <a:stretch>
                        <a:fillRect/>
                      </a:stretch>
                    </p:blipFill>
                    <p:spPr>
                      <a:xfrm>
                        <a:off x="3178175" y="5441950"/>
                        <a:ext cx="3797300" cy="838200"/>
                      </a:xfrm>
                      <a:prstGeom prst="rect">
                        <a:avLst/>
                      </a:prstGeom>
                      <a:noFill/>
                      <a:ln w="38100">
                        <a:noFill/>
                        <a:miter/>
                      </a:ln>
                    </p:spPr>
                  </p:pic>
                </p:oleObj>
              </mc:Fallback>
            </mc:AlternateContent>
          </a:graphicData>
        </a:graphic>
      </p:graphicFrame>
      <p:graphicFrame>
        <p:nvGraphicFramePr>
          <p:cNvPr id="35852" name="对象 35851"/>
          <p:cNvGraphicFramePr>
            <a:graphicFrameLocks noChangeAspect="1"/>
          </p:cNvGraphicFramePr>
          <p:nvPr/>
        </p:nvGraphicFramePr>
        <p:xfrm>
          <a:off x="8956675" y="5746750"/>
          <a:ext cx="571500" cy="315913"/>
        </p:xfrm>
        <a:graphic>
          <a:graphicData uri="http://schemas.openxmlformats.org/presentationml/2006/ole">
            <mc:AlternateContent xmlns:mc="http://schemas.openxmlformats.org/markup-compatibility/2006">
              <mc:Choice xmlns:v="urn:schemas-microsoft-com:vml" Requires="v">
                <p:oleObj spid="_x0000_s40023" r:id="rId15" imgW="571500" imgH="317500" progId="Equation.3">
                  <p:embed/>
                </p:oleObj>
              </mc:Choice>
              <mc:Fallback>
                <p:oleObj r:id="rId15" imgW="571500" imgH="317500" progId="Equation.3">
                  <p:embed/>
                  <p:pic>
                    <p:nvPicPr>
                      <p:cNvPr id="0" name="图片 4096"/>
                      <p:cNvPicPr/>
                      <p:nvPr/>
                    </p:nvPicPr>
                    <p:blipFill>
                      <a:blip r:embed="rId16"/>
                      <a:stretch>
                        <a:fillRect/>
                      </a:stretch>
                    </p:blipFill>
                    <p:spPr>
                      <a:xfrm>
                        <a:off x="8956675" y="5746750"/>
                        <a:ext cx="571500" cy="315913"/>
                      </a:xfrm>
                      <a:prstGeom prst="rect">
                        <a:avLst/>
                      </a:prstGeom>
                      <a:noFill/>
                      <a:ln w="38100">
                        <a:noFill/>
                        <a:miter/>
                      </a:ln>
                    </p:spPr>
                  </p:pic>
                </p:oleObj>
              </mc:Fallback>
            </mc:AlternateContent>
          </a:graphicData>
        </a:graphic>
      </p:graphicFrame>
      <p:graphicFrame>
        <p:nvGraphicFramePr>
          <p:cNvPr id="35853" name="对象 35852"/>
          <p:cNvGraphicFramePr>
            <a:graphicFrameLocks noChangeAspect="1"/>
          </p:cNvGraphicFramePr>
          <p:nvPr/>
        </p:nvGraphicFramePr>
        <p:xfrm>
          <a:off x="7753350" y="1479550"/>
          <a:ext cx="517525" cy="685800"/>
        </p:xfrm>
        <a:graphic>
          <a:graphicData uri="http://schemas.openxmlformats.org/presentationml/2006/ole">
            <mc:AlternateContent xmlns:mc="http://schemas.openxmlformats.org/markup-compatibility/2006">
              <mc:Choice xmlns:v="urn:schemas-microsoft-com:vml" Requires="v">
                <p:oleObj spid="_x0000_s40024" r:id="rId17" imgW="635000" imgH="838200" progId="Equation.3">
                  <p:embed/>
                </p:oleObj>
              </mc:Choice>
              <mc:Fallback>
                <p:oleObj r:id="rId17" imgW="635000" imgH="838200" progId="Equation.3">
                  <p:embed/>
                  <p:pic>
                    <p:nvPicPr>
                      <p:cNvPr id="0" name="图片 4100"/>
                      <p:cNvPicPr/>
                      <p:nvPr/>
                    </p:nvPicPr>
                    <p:blipFill>
                      <a:blip r:embed="rId18"/>
                      <a:stretch>
                        <a:fillRect/>
                      </a:stretch>
                    </p:blipFill>
                    <p:spPr>
                      <a:xfrm>
                        <a:off x="7753350" y="1479550"/>
                        <a:ext cx="517525" cy="685800"/>
                      </a:xfrm>
                      <a:prstGeom prst="rect">
                        <a:avLst/>
                      </a:prstGeom>
                      <a:noFill/>
                      <a:ln w="38100">
                        <a:noFill/>
                        <a:miter/>
                      </a:ln>
                    </p:spPr>
                  </p:pic>
                </p:oleObj>
              </mc:Fallback>
            </mc:AlternateContent>
          </a:graphicData>
        </a:graphic>
      </p:graphicFrame>
      <p:graphicFrame>
        <p:nvGraphicFramePr>
          <p:cNvPr id="35854" name="对象 35853"/>
          <p:cNvGraphicFramePr>
            <a:graphicFrameLocks noChangeAspect="1"/>
          </p:cNvGraphicFramePr>
          <p:nvPr/>
        </p:nvGraphicFramePr>
        <p:xfrm>
          <a:off x="7756525" y="4375150"/>
          <a:ext cx="590550" cy="674688"/>
        </p:xfrm>
        <a:graphic>
          <a:graphicData uri="http://schemas.openxmlformats.org/presentationml/2006/ole">
            <mc:AlternateContent xmlns:mc="http://schemas.openxmlformats.org/markup-compatibility/2006">
              <mc:Choice xmlns:v="urn:schemas-microsoft-com:vml" Requires="v">
                <p:oleObj spid="_x0000_s40025" r:id="rId19" imgW="723900" imgH="825500" progId="Equation.3">
                  <p:embed/>
                </p:oleObj>
              </mc:Choice>
              <mc:Fallback>
                <p:oleObj r:id="rId19" imgW="723900" imgH="825500" progId="Equation.3">
                  <p:embed/>
                  <p:pic>
                    <p:nvPicPr>
                      <p:cNvPr id="0" name="图片 4115"/>
                      <p:cNvPicPr/>
                      <p:nvPr/>
                    </p:nvPicPr>
                    <p:blipFill>
                      <a:blip r:embed="rId20"/>
                      <a:stretch>
                        <a:fillRect/>
                      </a:stretch>
                    </p:blipFill>
                    <p:spPr>
                      <a:xfrm>
                        <a:off x="7756525" y="4375150"/>
                        <a:ext cx="590550" cy="674688"/>
                      </a:xfrm>
                      <a:prstGeom prst="rect">
                        <a:avLst/>
                      </a:prstGeom>
                      <a:noFill/>
                      <a:ln w="38100">
                        <a:noFill/>
                        <a:miter/>
                      </a:ln>
                    </p:spPr>
                  </p:pic>
                </p:oleObj>
              </mc:Fallback>
            </mc:AlternateContent>
          </a:graphicData>
        </a:graphic>
      </p:graphicFrame>
      <p:graphicFrame>
        <p:nvGraphicFramePr>
          <p:cNvPr id="35855" name="对象 35854"/>
          <p:cNvGraphicFramePr>
            <a:graphicFrameLocks noChangeAspect="1"/>
          </p:cNvGraphicFramePr>
          <p:nvPr/>
        </p:nvGraphicFramePr>
        <p:xfrm>
          <a:off x="7051675" y="5441950"/>
          <a:ext cx="1854200" cy="876300"/>
        </p:xfrm>
        <a:graphic>
          <a:graphicData uri="http://schemas.openxmlformats.org/presentationml/2006/ole">
            <mc:AlternateContent xmlns:mc="http://schemas.openxmlformats.org/markup-compatibility/2006">
              <mc:Choice xmlns:v="urn:schemas-microsoft-com:vml" Requires="v">
                <p:oleObj spid="_x0000_s40026" name="公式" r:id="rId21" imgW="1854200" imgH="876300" progId="Equation.3">
                  <p:embed/>
                </p:oleObj>
              </mc:Choice>
              <mc:Fallback>
                <p:oleObj name="公式" r:id="rId21" imgW="1854200" imgH="876300" progId="Equation.3">
                  <p:embed/>
                  <p:pic>
                    <p:nvPicPr>
                      <p:cNvPr id="0" name="图片 4121"/>
                      <p:cNvPicPr/>
                      <p:nvPr/>
                    </p:nvPicPr>
                    <p:blipFill>
                      <a:blip r:embed="rId22"/>
                      <a:stretch>
                        <a:fillRect/>
                      </a:stretch>
                    </p:blipFill>
                    <p:spPr>
                      <a:xfrm>
                        <a:off x="7051675" y="5441950"/>
                        <a:ext cx="1854200" cy="8763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853"/>
                                        </p:tgtEl>
                                        <p:attrNameLst>
                                          <p:attrName>style.visibility</p:attrName>
                                        </p:attrNameLst>
                                      </p:cBhvr>
                                      <p:to>
                                        <p:strVal val="visible"/>
                                      </p:to>
                                    </p:set>
                                    <p:animEffect transition="in" filter="wipe(left)">
                                      <p:cBhvr>
                                        <p:cTn id="7" dur="500"/>
                                        <p:tgtEl>
                                          <p:spTgt spid="358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3"/>
                                        </p:tgtEl>
                                        <p:attrNameLst>
                                          <p:attrName>style.visibility</p:attrName>
                                        </p:attrNameLst>
                                      </p:cBhvr>
                                      <p:to>
                                        <p:strVal val="visible"/>
                                      </p:to>
                                    </p:set>
                                    <p:animEffect transition="in" filter="wipe(left)">
                                      <p:cBhvr>
                                        <p:cTn id="12" dur="500"/>
                                        <p:tgtEl>
                                          <p:spTgt spid="358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845"/>
                                        </p:tgtEl>
                                        <p:attrNameLst>
                                          <p:attrName>style.visibility</p:attrName>
                                        </p:attrNameLst>
                                      </p:cBhvr>
                                      <p:to>
                                        <p:strVal val="visible"/>
                                      </p:to>
                                    </p:set>
                                    <p:animEffect transition="in" filter="wipe(left)">
                                      <p:cBhvr>
                                        <p:cTn id="17" dur="500"/>
                                        <p:tgtEl>
                                          <p:spTgt spid="358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846"/>
                                        </p:tgtEl>
                                        <p:attrNameLst>
                                          <p:attrName>style.visibility</p:attrName>
                                        </p:attrNameLst>
                                      </p:cBhvr>
                                      <p:to>
                                        <p:strVal val="visible"/>
                                      </p:to>
                                    </p:set>
                                    <p:animEffect transition="in" filter="wipe(left)">
                                      <p:cBhvr>
                                        <p:cTn id="22" dur="500"/>
                                        <p:tgtEl>
                                          <p:spTgt spid="358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5847"/>
                                        </p:tgtEl>
                                        <p:attrNameLst>
                                          <p:attrName>style.visibility</p:attrName>
                                        </p:attrNameLst>
                                      </p:cBhvr>
                                      <p:to>
                                        <p:strVal val="visible"/>
                                      </p:to>
                                    </p:set>
                                    <p:animEffect transition="in" filter="wipe(left)">
                                      <p:cBhvr>
                                        <p:cTn id="27" dur="500"/>
                                        <p:tgtEl>
                                          <p:spTgt spid="358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848"/>
                                        </p:tgtEl>
                                        <p:attrNameLst>
                                          <p:attrName>style.visibility</p:attrName>
                                        </p:attrNameLst>
                                      </p:cBhvr>
                                      <p:to>
                                        <p:strVal val="visible"/>
                                      </p:to>
                                    </p:set>
                                    <p:animEffect transition="in" filter="wipe(left)">
                                      <p:cBhvr>
                                        <p:cTn id="32" dur="500"/>
                                        <p:tgtEl>
                                          <p:spTgt spid="35848"/>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35850"/>
                                        </p:tgtEl>
                                        <p:attrNameLst>
                                          <p:attrName>style.visibility</p:attrName>
                                        </p:attrNameLst>
                                      </p:cBhvr>
                                      <p:to>
                                        <p:strVal val="visible"/>
                                      </p:to>
                                    </p:set>
                                    <p:animEffect transition="in" filter="wipe(left)">
                                      <p:cBhvr>
                                        <p:cTn id="36" dur="500"/>
                                        <p:tgtEl>
                                          <p:spTgt spid="3585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5854"/>
                                        </p:tgtEl>
                                        <p:attrNameLst>
                                          <p:attrName>style.visibility</p:attrName>
                                        </p:attrNameLst>
                                      </p:cBhvr>
                                      <p:to>
                                        <p:strVal val="visible"/>
                                      </p:to>
                                    </p:set>
                                    <p:animEffect transition="in" filter="wipe(left)">
                                      <p:cBhvr>
                                        <p:cTn id="41" dur="500"/>
                                        <p:tgtEl>
                                          <p:spTgt spid="3585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5849"/>
                                        </p:tgtEl>
                                        <p:attrNameLst>
                                          <p:attrName>style.visibility</p:attrName>
                                        </p:attrNameLst>
                                      </p:cBhvr>
                                      <p:to>
                                        <p:strVal val="visible"/>
                                      </p:to>
                                    </p:set>
                                    <p:animEffect transition="in" filter="wipe(left)">
                                      <p:cBhvr>
                                        <p:cTn id="46" dur="500"/>
                                        <p:tgtEl>
                                          <p:spTgt spid="3584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5851"/>
                                        </p:tgtEl>
                                        <p:attrNameLst>
                                          <p:attrName>style.visibility</p:attrName>
                                        </p:attrNameLst>
                                      </p:cBhvr>
                                      <p:to>
                                        <p:strVal val="visible"/>
                                      </p:to>
                                    </p:set>
                                    <p:animEffect transition="in" filter="wipe(left)">
                                      <p:cBhvr>
                                        <p:cTn id="51" dur="500"/>
                                        <p:tgtEl>
                                          <p:spTgt spid="3585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5855"/>
                                        </p:tgtEl>
                                        <p:attrNameLst>
                                          <p:attrName>style.visibility</p:attrName>
                                        </p:attrNameLst>
                                      </p:cBhvr>
                                      <p:to>
                                        <p:strVal val="visible"/>
                                      </p:to>
                                    </p:set>
                                    <p:animEffect transition="in" filter="wipe(left)">
                                      <p:cBhvr>
                                        <p:cTn id="56" dur="500"/>
                                        <p:tgtEl>
                                          <p:spTgt spid="3585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5852"/>
                                        </p:tgtEl>
                                        <p:attrNameLst>
                                          <p:attrName>style.visibility</p:attrName>
                                        </p:attrNameLst>
                                      </p:cBhvr>
                                      <p:to>
                                        <p:strVal val="visible"/>
                                      </p:to>
                                    </p:set>
                                    <p:animEffect transition="in" filter="wipe(left)">
                                      <p:cBhvr>
                                        <p:cTn id="61" dur="500"/>
                                        <p:tgtEl>
                                          <p:spTgt spid="35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p:bldP spid="35848" grpId="0" animBg="1"/>
      <p:bldP spid="3584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85850"/>
            <a:ext cx="10330815" cy="517461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微分的概念</a:t>
            </a:r>
          </a:p>
        </p:txBody>
      </p:sp>
      <p:sp>
        <p:nvSpPr>
          <p:cNvPr id="202754" name="文本框 202753"/>
          <p:cNvSpPr txBox="1"/>
          <p:nvPr/>
        </p:nvSpPr>
        <p:spPr>
          <a:xfrm>
            <a:off x="2498725" y="1109980"/>
            <a:ext cx="1447800" cy="517525"/>
          </a:xfrm>
          <a:prstGeom prst="rect">
            <a:avLst/>
          </a:prstGeom>
          <a:noFill/>
          <a:ln w="9525">
            <a:noFill/>
          </a:ln>
        </p:spPr>
        <p:txBody>
          <a:bodyPr>
            <a:spAutoFit/>
          </a:bodyPr>
          <a:lstStyle/>
          <a:p>
            <a:pPr>
              <a:spcBef>
                <a:spcPct val="50000"/>
              </a:spcBef>
              <a:buClrTx/>
            </a:pPr>
            <a:r>
              <a:rPr lang="zh-CN" altLang="en-US" sz="2800" b="1">
                <a:latin typeface="黑体" panose="02010609060101010101" charset="-122"/>
                <a:ea typeface="黑体" panose="02010609060101010101" charset="-122"/>
              </a:rPr>
              <a:t>再例如</a:t>
            </a:r>
            <a:r>
              <a:rPr lang="en-US" altLang="zh-CN" sz="2800" b="1">
                <a:latin typeface="黑体" panose="02010609060101010101" charset="-122"/>
                <a:ea typeface="黑体" panose="02010609060101010101" charset="-122"/>
              </a:rPr>
              <a:t>,</a:t>
            </a:r>
          </a:p>
        </p:txBody>
      </p:sp>
      <p:graphicFrame>
        <p:nvGraphicFramePr>
          <p:cNvPr id="202755" name="对象 202754"/>
          <p:cNvGraphicFramePr>
            <a:graphicFrameLocks noChangeAspect="1"/>
          </p:cNvGraphicFramePr>
          <p:nvPr/>
        </p:nvGraphicFramePr>
        <p:xfrm>
          <a:off x="4000500" y="1113155"/>
          <a:ext cx="5138738" cy="1117600"/>
        </p:xfrm>
        <a:graphic>
          <a:graphicData uri="http://schemas.openxmlformats.org/presentationml/2006/ole">
            <mc:AlternateContent xmlns:mc="http://schemas.openxmlformats.org/markup-compatibility/2006">
              <mc:Choice xmlns:v="urn:schemas-microsoft-com:vml" Requires="v">
                <p:oleObj spid="_x0000_s4161" r:id="rId3" imgW="2159000" imgH="469900" progId="Equation.3">
                  <p:embed/>
                </p:oleObj>
              </mc:Choice>
              <mc:Fallback>
                <p:oleObj r:id="rId3" imgW="2159000" imgH="469900" progId="Equation.3">
                  <p:embed/>
                  <p:pic>
                    <p:nvPicPr>
                      <p:cNvPr id="0" name="图片 3127"/>
                      <p:cNvPicPr/>
                      <p:nvPr/>
                    </p:nvPicPr>
                    <p:blipFill>
                      <a:blip r:embed="rId4"/>
                      <a:stretch>
                        <a:fillRect/>
                      </a:stretch>
                    </p:blipFill>
                    <p:spPr>
                      <a:xfrm>
                        <a:off x="4000500" y="1113155"/>
                        <a:ext cx="5138738" cy="1117600"/>
                      </a:xfrm>
                      <a:prstGeom prst="rect">
                        <a:avLst/>
                      </a:prstGeom>
                      <a:noFill/>
                      <a:ln w="38100">
                        <a:noFill/>
                        <a:miter/>
                      </a:ln>
                    </p:spPr>
                  </p:pic>
                </p:oleObj>
              </mc:Fallback>
            </mc:AlternateContent>
          </a:graphicData>
        </a:graphic>
      </p:graphicFrame>
      <p:graphicFrame>
        <p:nvGraphicFramePr>
          <p:cNvPr id="202756" name="对象 202755"/>
          <p:cNvGraphicFramePr>
            <a:graphicFrameLocks noChangeAspect="1"/>
          </p:cNvGraphicFramePr>
          <p:nvPr/>
        </p:nvGraphicFramePr>
        <p:xfrm>
          <a:off x="3121025" y="2329180"/>
          <a:ext cx="3124200" cy="481013"/>
        </p:xfrm>
        <a:graphic>
          <a:graphicData uri="http://schemas.openxmlformats.org/presentationml/2006/ole">
            <mc:AlternateContent xmlns:mc="http://schemas.openxmlformats.org/markup-compatibility/2006">
              <mc:Choice xmlns:v="urn:schemas-microsoft-com:vml" Requires="v">
                <p:oleObj spid="_x0000_s4162" r:id="rId5" imgW="3122930" imgH="482600" progId="Equation.3">
                  <p:embed/>
                </p:oleObj>
              </mc:Choice>
              <mc:Fallback>
                <p:oleObj r:id="rId5" imgW="3122930" imgH="482600" progId="Equation.3">
                  <p:embed/>
                  <p:pic>
                    <p:nvPicPr>
                      <p:cNvPr id="0" name="图片 3125"/>
                      <p:cNvPicPr/>
                      <p:nvPr/>
                    </p:nvPicPr>
                    <p:blipFill>
                      <a:blip r:embed="rId6"/>
                      <a:stretch>
                        <a:fillRect/>
                      </a:stretch>
                    </p:blipFill>
                    <p:spPr>
                      <a:xfrm>
                        <a:off x="3121025" y="2329180"/>
                        <a:ext cx="3124200" cy="481013"/>
                      </a:xfrm>
                      <a:prstGeom prst="rect">
                        <a:avLst/>
                      </a:prstGeom>
                      <a:noFill/>
                      <a:ln w="38100">
                        <a:noFill/>
                        <a:miter/>
                      </a:ln>
                    </p:spPr>
                  </p:pic>
                </p:oleObj>
              </mc:Fallback>
            </mc:AlternateContent>
          </a:graphicData>
        </a:graphic>
      </p:graphicFrame>
      <p:graphicFrame>
        <p:nvGraphicFramePr>
          <p:cNvPr id="202757" name="对象 202756"/>
          <p:cNvGraphicFramePr>
            <a:graphicFrameLocks noChangeAspect="1"/>
          </p:cNvGraphicFramePr>
          <p:nvPr/>
        </p:nvGraphicFramePr>
        <p:xfrm>
          <a:off x="3667125" y="2991168"/>
          <a:ext cx="4699000" cy="481012"/>
        </p:xfrm>
        <a:graphic>
          <a:graphicData uri="http://schemas.openxmlformats.org/presentationml/2006/ole">
            <mc:AlternateContent xmlns:mc="http://schemas.openxmlformats.org/markup-compatibility/2006">
              <mc:Choice xmlns:v="urn:schemas-microsoft-com:vml" Requires="v">
                <p:oleObj spid="_x0000_s4163" r:id="rId7" imgW="4697095" imgH="482600" progId="Equation.3">
                  <p:embed/>
                </p:oleObj>
              </mc:Choice>
              <mc:Fallback>
                <p:oleObj r:id="rId7" imgW="4697095" imgH="482600" progId="Equation.3">
                  <p:embed/>
                  <p:pic>
                    <p:nvPicPr>
                      <p:cNvPr id="0" name="图片 3126"/>
                      <p:cNvPicPr/>
                      <p:nvPr/>
                    </p:nvPicPr>
                    <p:blipFill>
                      <a:blip r:embed="rId8"/>
                      <a:stretch>
                        <a:fillRect/>
                      </a:stretch>
                    </p:blipFill>
                    <p:spPr>
                      <a:xfrm>
                        <a:off x="3667125" y="2991168"/>
                        <a:ext cx="4699000" cy="481012"/>
                      </a:xfrm>
                      <a:prstGeom prst="rect">
                        <a:avLst/>
                      </a:prstGeom>
                      <a:noFill/>
                      <a:ln w="38100">
                        <a:noFill/>
                        <a:miter/>
                      </a:ln>
                    </p:spPr>
                  </p:pic>
                </p:oleObj>
              </mc:Fallback>
            </mc:AlternateContent>
          </a:graphicData>
        </a:graphic>
      </p:graphicFrame>
      <p:grpSp>
        <p:nvGrpSpPr>
          <p:cNvPr id="202758" name="组合 202757"/>
          <p:cNvGrpSpPr/>
          <p:nvPr/>
        </p:nvGrpSpPr>
        <p:grpSpPr>
          <a:xfrm>
            <a:off x="3984625" y="3453130"/>
            <a:ext cx="1143000" cy="304800"/>
            <a:chOff x="0" y="0"/>
            <a:chExt cx="720" cy="192"/>
          </a:xfrm>
        </p:grpSpPr>
        <p:sp>
          <p:nvSpPr>
            <p:cNvPr id="202759" name="直接连接符 202758"/>
            <p:cNvSpPr/>
            <p:nvPr/>
          </p:nvSpPr>
          <p:spPr>
            <a:xfrm>
              <a:off x="0" y="0"/>
              <a:ext cx="720" cy="0"/>
            </a:xfrm>
            <a:prstGeom prst="line">
              <a:avLst/>
            </a:prstGeom>
            <a:ln w="19050" cap="flat" cmpd="sng">
              <a:solidFill>
                <a:srgbClr val="FF0000"/>
              </a:solidFill>
              <a:prstDash val="solid"/>
              <a:headEnd type="none" w="med" len="med"/>
              <a:tailEnd type="none" w="med" len="med"/>
            </a:ln>
          </p:spPr>
        </p:sp>
        <p:graphicFrame>
          <p:nvGraphicFramePr>
            <p:cNvPr id="202760" name="对象 202759"/>
            <p:cNvGraphicFramePr>
              <a:graphicFrameLocks noChangeAspect="1"/>
            </p:cNvGraphicFramePr>
            <p:nvPr/>
          </p:nvGraphicFramePr>
          <p:xfrm>
            <a:off x="240" y="12"/>
            <a:ext cx="192" cy="180"/>
          </p:xfrm>
          <a:graphic>
            <a:graphicData uri="http://schemas.openxmlformats.org/presentationml/2006/ole">
              <mc:AlternateContent xmlns:mc="http://schemas.openxmlformats.org/markup-compatibility/2006">
                <mc:Choice xmlns:v="urn:schemas-microsoft-com:vml" Requires="v">
                  <p:oleObj spid="_x0000_s4164" r:id="rId9" imgW="419100" imgH="393700" progId="Equation.3">
                    <p:embed/>
                  </p:oleObj>
                </mc:Choice>
                <mc:Fallback>
                  <p:oleObj r:id="rId9" imgW="419100" imgH="393700" progId="Equation.3">
                    <p:embed/>
                    <p:pic>
                      <p:nvPicPr>
                        <p:cNvPr id="0" name="图片 3128"/>
                        <p:cNvPicPr/>
                        <p:nvPr/>
                      </p:nvPicPr>
                      <p:blipFill>
                        <a:blip r:embed="rId10"/>
                        <a:stretch>
                          <a:fillRect/>
                        </a:stretch>
                      </p:blipFill>
                      <p:spPr>
                        <a:xfrm>
                          <a:off x="240" y="12"/>
                          <a:ext cx="192" cy="180"/>
                        </a:xfrm>
                        <a:prstGeom prst="rect">
                          <a:avLst/>
                        </a:prstGeom>
                        <a:noFill/>
                        <a:ln w="38100">
                          <a:noFill/>
                          <a:miter/>
                        </a:ln>
                      </p:spPr>
                    </p:pic>
                  </p:oleObj>
                </mc:Fallback>
              </mc:AlternateContent>
            </a:graphicData>
          </a:graphic>
        </p:graphicFrame>
      </p:grpSp>
      <p:grpSp>
        <p:nvGrpSpPr>
          <p:cNvPr id="202761" name="组合 202760"/>
          <p:cNvGrpSpPr/>
          <p:nvPr/>
        </p:nvGrpSpPr>
        <p:grpSpPr>
          <a:xfrm>
            <a:off x="5508625" y="3453130"/>
            <a:ext cx="2590800" cy="304800"/>
            <a:chOff x="0" y="0"/>
            <a:chExt cx="1632" cy="192"/>
          </a:xfrm>
        </p:grpSpPr>
        <p:sp>
          <p:nvSpPr>
            <p:cNvPr id="202762" name="直接连接符 202761"/>
            <p:cNvSpPr/>
            <p:nvPr/>
          </p:nvSpPr>
          <p:spPr>
            <a:xfrm>
              <a:off x="0" y="0"/>
              <a:ext cx="1632" cy="0"/>
            </a:xfrm>
            <a:prstGeom prst="line">
              <a:avLst/>
            </a:prstGeom>
            <a:ln w="19050" cap="flat" cmpd="sng">
              <a:solidFill>
                <a:srgbClr val="FF0000"/>
              </a:solidFill>
              <a:prstDash val="solid"/>
              <a:headEnd type="none" w="med" len="med"/>
              <a:tailEnd type="none" w="med" len="med"/>
            </a:ln>
          </p:spPr>
        </p:sp>
        <p:graphicFrame>
          <p:nvGraphicFramePr>
            <p:cNvPr id="202763" name="对象 202762"/>
            <p:cNvGraphicFramePr>
              <a:graphicFrameLocks noChangeAspect="1"/>
            </p:cNvGraphicFramePr>
            <p:nvPr/>
          </p:nvGraphicFramePr>
          <p:xfrm>
            <a:off x="630" y="12"/>
            <a:ext cx="210" cy="180"/>
          </p:xfrm>
          <a:graphic>
            <a:graphicData uri="http://schemas.openxmlformats.org/presentationml/2006/ole">
              <mc:AlternateContent xmlns:mc="http://schemas.openxmlformats.org/markup-compatibility/2006">
                <mc:Choice xmlns:v="urn:schemas-microsoft-com:vml" Requires="v">
                  <p:oleObj spid="_x0000_s4165" r:id="rId11" imgW="457200" imgH="393700" progId="Equation.3">
                    <p:embed/>
                  </p:oleObj>
                </mc:Choice>
                <mc:Fallback>
                  <p:oleObj r:id="rId11" imgW="457200" imgH="393700" progId="Equation.3">
                    <p:embed/>
                    <p:pic>
                      <p:nvPicPr>
                        <p:cNvPr id="0" name="图片 3124"/>
                        <p:cNvPicPr/>
                        <p:nvPr/>
                      </p:nvPicPr>
                      <p:blipFill>
                        <a:blip r:embed="rId12"/>
                        <a:stretch>
                          <a:fillRect/>
                        </a:stretch>
                      </p:blipFill>
                      <p:spPr>
                        <a:xfrm>
                          <a:off x="630" y="12"/>
                          <a:ext cx="210" cy="180"/>
                        </a:xfrm>
                        <a:prstGeom prst="rect">
                          <a:avLst/>
                        </a:prstGeom>
                        <a:noFill/>
                        <a:ln w="38100">
                          <a:noFill/>
                          <a:miter/>
                        </a:ln>
                      </p:spPr>
                    </p:pic>
                  </p:oleObj>
                </mc:Fallback>
              </mc:AlternateContent>
            </a:graphicData>
          </a:graphic>
        </p:graphicFrame>
      </p:grpSp>
      <p:graphicFrame>
        <p:nvGraphicFramePr>
          <p:cNvPr id="202764" name="对象 202763"/>
          <p:cNvGraphicFramePr>
            <a:graphicFrameLocks noChangeAspect="1"/>
          </p:cNvGraphicFramePr>
          <p:nvPr/>
        </p:nvGraphicFramePr>
        <p:xfrm>
          <a:off x="2727325" y="4024630"/>
          <a:ext cx="2025650" cy="546100"/>
        </p:xfrm>
        <a:graphic>
          <a:graphicData uri="http://schemas.openxmlformats.org/presentationml/2006/ole">
            <mc:AlternateContent xmlns:mc="http://schemas.openxmlformats.org/markup-compatibility/2006">
              <mc:Choice xmlns:v="urn:schemas-microsoft-com:vml" Requires="v">
                <p:oleObj spid="_x0000_s4166" r:id="rId13" imgW="890905" imgH="241935" progId="Equation.3">
                  <p:embed/>
                </p:oleObj>
              </mc:Choice>
              <mc:Fallback>
                <p:oleObj r:id="rId13" imgW="890905" imgH="241935" progId="Equation.3">
                  <p:embed/>
                  <p:pic>
                    <p:nvPicPr>
                      <p:cNvPr id="0" name="图片 3121"/>
                      <p:cNvPicPr/>
                      <p:nvPr/>
                    </p:nvPicPr>
                    <p:blipFill>
                      <a:blip r:embed="rId14"/>
                      <a:stretch>
                        <a:fillRect/>
                      </a:stretch>
                    </p:blipFill>
                    <p:spPr>
                      <a:xfrm>
                        <a:off x="2727325" y="4024630"/>
                        <a:ext cx="2025650" cy="546100"/>
                      </a:xfrm>
                      <a:prstGeom prst="rect">
                        <a:avLst/>
                      </a:prstGeom>
                      <a:noFill/>
                      <a:ln w="38100">
                        <a:noFill/>
                        <a:miter/>
                      </a:ln>
                    </p:spPr>
                  </p:pic>
                </p:oleObj>
              </mc:Fallback>
            </mc:AlternateContent>
          </a:graphicData>
        </a:graphic>
      </p:graphicFrame>
      <p:graphicFrame>
        <p:nvGraphicFramePr>
          <p:cNvPr id="202765" name="对象 202764"/>
          <p:cNvGraphicFramePr>
            <a:graphicFrameLocks noChangeAspect="1"/>
          </p:cNvGraphicFramePr>
          <p:nvPr/>
        </p:nvGraphicFramePr>
        <p:xfrm>
          <a:off x="2727325" y="4761230"/>
          <a:ext cx="2349500" cy="481013"/>
        </p:xfrm>
        <a:graphic>
          <a:graphicData uri="http://schemas.openxmlformats.org/presentationml/2006/ole">
            <mc:AlternateContent xmlns:mc="http://schemas.openxmlformats.org/markup-compatibility/2006">
              <mc:Choice xmlns:v="urn:schemas-microsoft-com:vml" Requires="v">
                <p:oleObj spid="_x0000_s4167" r:id="rId15" imgW="2348230" imgH="482600" progId="Equation.3">
                  <p:embed/>
                </p:oleObj>
              </mc:Choice>
              <mc:Fallback>
                <p:oleObj r:id="rId15" imgW="2348230" imgH="482600" progId="Equation.3">
                  <p:embed/>
                  <p:pic>
                    <p:nvPicPr>
                      <p:cNvPr id="0" name="图片 3116"/>
                      <p:cNvPicPr/>
                      <p:nvPr/>
                    </p:nvPicPr>
                    <p:blipFill>
                      <a:blip r:embed="rId16"/>
                      <a:stretch>
                        <a:fillRect/>
                      </a:stretch>
                    </p:blipFill>
                    <p:spPr>
                      <a:xfrm>
                        <a:off x="2727325" y="4761230"/>
                        <a:ext cx="2349500" cy="481013"/>
                      </a:xfrm>
                      <a:prstGeom prst="rect">
                        <a:avLst/>
                      </a:prstGeom>
                      <a:noFill/>
                      <a:ln w="38100">
                        <a:noFill/>
                        <a:miter/>
                      </a:ln>
                    </p:spPr>
                  </p:pic>
                </p:oleObj>
              </mc:Fallback>
            </mc:AlternateContent>
          </a:graphicData>
        </a:graphic>
      </p:graphicFrame>
      <p:graphicFrame>
        <p:nvGraphicFramePr>
          <p:cNvPr id="202766" name="对象 202765"/>
          <p:cNvGraphicFramePr>
            <a:graphicFrameLocks noChangeAspect="1"/>
          </p:cNvGraphicFramePr>
          <p:nvPr/>
        </p:nvGraphicFramePr>
        <p:xfrm>
          <a:off x="4937125" y="4024630"/>
          <a:ext cx="4248150" cy="484188"/>
        </p:xfrm>
        <a:graphic>
          <a:graphicData uri="http://schemas.openxmlformats.org/presentationml/2006/ole">
            <mc:AlternateContent xmlns:mc="http://schemas.openxmlformats.org/markup-compatibility/2006">
              <mc:Choice xmlns:v="urn:schemas-microsoft-com:vml" Requires="v">
                <p:oleObj spid="_x0000_s4168" r:id="rId17" imgW="1879600" imgH="215900" progId="Equation.3">
                  <p:embed/>
                </p:oleObj>
              </mc:Choice>
              <mc:Fallback>
                <p:oleObj r:id="rId17" imgW="1879600" imgH="215900" progId="Equation.3">
                  <p:embed/>
                  <p:pic>
                    <p:nvPicPr>
                      <p:cNvPr id="0" name="图片 3117"/>
                      <p:cNvPicPr/>
                      <p:nvPr/>
                    </p:nvPicPr>
                    <p:blipFill>
                      <a:blip r:embed="rId18"/>
                      <a:stretch>
                        <a:fillRect/>
                      </a:stretch>
                    </p:blipFill>
                    <p:spPr>
                      <a:xfrm>
                        <a:off x="4937125" y="4024630"/>
                        <a:ext cx="4248150" cy="484188"/>
                      </a:xfrm>
                      <a:prstGeom prst="rect">
                        <a:avLst/>
                      </a:prstGeom>
                      <a:noFill/>
                      <a:ln w="38100">
                        <a:noFill/>
                        <a:miter/>
                      </a:ln>
                    </p:spPr>
                  </p:pic>
                </p:oleObj>
              </mc:Fallback>
            </mc:AlternateContent>
          </a:graphicData>
        </a:graphic>
      </p:graphicFrame>
      <p:sp>
        <p:nvSpPr>
          <p:cNvPr id="202767" name="矩形标注 202766"/>
          <p:cNvSpPr/>
          <p:nvPr/>
        </p:nvSpPr>
        <p:spPr>
          <a:xfrm>
            <a:off x="5927725" y="4785043"/>
            <a:ext cx="4114800" cy="381000"/>
          </a:xfrm>
          <a:prstGeom prst="wedgeRectCallout">
            <a:avLst>
              <a:gd name="adj1" fmla="val -69213"/>
              <a:gd name="adj2" fmla="val 17917"/>
            </a:avLst>
          </a:prstGeom>
          <a:noFill/>
          <a:ln w="12700" cap="flat" cmpd="sng">
            <a:solidFill>
              <a:schemeClr val="accent2"/>
            </a:solidFill>
            <a:prstDash val="solid"/>
            <a:miter/>
            <a:headEnd type="none" w="med" len="med"/>
            <a:tailEnd type="none" w="med" len="med"/>
          </a:ln>
        </p:spPr>
        <p:txBody>
          <a:bodyPr wrap="none" anchor="ctr"/>
          <a:lstStyle/>
          <a:p>
            <a:pPr algn="ctr">
              <a:buClrTx/>
            </a:pPr>
            <a:r>
              <a:rPr lang="zh-CN" altLang="en-US" sz="1800" b="1">
                <a:latin typeface="Arial" panose="020B0604020202020204" pitchFamily="34" charset="0"/>
                <a:ea typeface="黑体" panose="02010609060101010101" charset="-122"/>
              </a:rPr>
              <a:t>既容易计算又是较好的近似值</a:t>
            </a:r>
          </a:p>
        </p:txBody>
      </p:sp>
      <p:sp>
        <p:nvSpPr>
          <p:cNvPr id="202768" name="文本框 202767"/>
          <p:cNvSpPr txBox="1"/>
          <p:nvPr/>
        </p:nvSpPr>
        <p:spPr>
          <a:xfrm>
            <a:off x="2517775" y="5362893"/>
            <a:ext cx="7239000" cy="944562"/>
          </a:xfrm>
          <a:prstGeom prst="rect">
            <a:avLst/>
          </a:prstGeom>
          <a:noFill/>
          <a:ln w="9525">
            <a:noFill/>
          </a:ln>
        </p:spPr>
        <p:txBody>
          <a:bodyPr>
            <a:spAutoFit/>
          </a:bodyPr>
          <a:lstStyle/>
          <a:p>
            <a:pPr>
              <a:spcBef>
                <a:spcPct val="50000"/>
              </a:spcBef>
              <a:buClrTx/>
            </a:pPr>
            <a:r>
              <a:rPr lang="zh-CN" altLang="en-US" sz="2800" b="1">
                <a:solidFill>
                  <a:schemeClr val="accent2"/>
                </a:solidFill>
                <a:latin typeface="黑体" panose="02010609060101010101" charset="-122"/>
                <a:ea typeface="黑体" panose="02010609060101010101" charset="-122"/>
              </a:rPr>
              <a:t>问题</a:t>
            </a:r>
            <a:r>
              <a:rPr lang="en-US" altLang="zh-CN" sz="2800" b="1">
                <a:solidFill>
                  <a:schemeClr val="accent2"/>
                </a:solidFill>
                <a:latin typeface="黑体" panose="02010609060101010101" charset="-122"/>
                <a:ea typeface="黑体" panose="02010609060101010101" charset="-122"/>
              </a:rPr>
              <a:t>:</a:t>
            </a:r>
            <a:r>
              <a:rPr lang="zh-CN" altLang="en-US" sz="2800" b="1">
                <a:latin typeface="黑体" panose="02010609060101010101" charset="-122"/>
                <a:ea typeface="黑体" panose="02010609060101010101" charset="-122"/>
              </a:rPr>
              <a:t>这个线性函数</a:t>
            </a:r>
            <a:r>
              <a:rPr lang="en-US" altLang="zh-CN" sz="2800" b="1">
                <a:latin typeface="黑体" panose="02010609060101010101" charset="-122"/>
                <a:ea typeface="黑体" panose="02010609060101010101" charset="-122"/>
              </a:rPr>
              <a:t>(</a:t>
            </a:r>
            <a:r>
              <a:rPr lang="zh-CN" altLang="en-US" sz="2800" b="1">
                <a:latin typeface="黑体" panose="02010609060101010101" charset="-122"/>
                <a:ea typeface="黑体" panose="02010609060101010101" charset="-122"/>
              </a:rPr>
              <a:t>改变量的主要部分</a:t>
            </a:r>
            <a:r>
              <a:rPr lang="en-US" altLang="zh-CN" sz="2800" b="1">
                <a:latin typeface="黑体" panose="02010609060101010101" charset="-122"/>
                <a:ea typeface="黑体" panose="02010609060101010101" charset="-122"/>
              </a:rPr>
              <a:t>)</a:t>
            </a:r>
            <a:r>
              <a:rPr lang="zh-CN" altLang="en-US" sz="2800" b="1">
                <a:latin typeface="黑体" panose="02010609060101010101" charset="-122"/>
                <a:ea typeface="黑体" panose="02010609060101010101" charset="-122"/>
              </a:rPr>
              <a:t>是否所有函数的改变量都有</a:t>
            </a:r>
            <a:r>
              <a:rPr lang="en-US" altLang="zh-CN" sz="2800" b="1">
                <a:latin typeface="黑体" panose="02010609060101010101" charset="-122"/>
                <a:ea typeface="黑体" panose="02010609060101010101" charset="-122"/>
              </a:rPr>
              <a:t>?</a:t>
            </a:r>
            <a:r>
              <a:rPr lang="zh-CN" altLang="en-US" sz="2800" b="1">
                <a:latin typeface="黑体" panose="02010609060101010101" charset="-122"/>
                <a:ea typeface="黑体" panose="02010609060101010101" charset="-122"/>
              </a:rPr>
              <a:t>它是什么</a:t>
            </a:r>
            <a:r>
              <a:rPr lang="en-US" altLang="zh-CN" sz="2800" b="1">
                <a:latin typeface="黑体" panose="02010609060101010101" charset="-122"/>
                <a:ea typeface="黑体" panose="02010609060101010101" charset="-122"/>
              </a:rPr>
              <a:t>?</a:t>
            </a:r>
            <a:r>
              <a:rPr lang="zh-CN" altLang="en-US" sz="2800" b="1">
                <a:latin typeface="黑体" panose="02010609060101010101" charset="-122"/>
                <a:ea typeface="黑体" panose="02010609060101010101" charset="-122"/>
              </a:rPr>
              <a:t>如何求</a:t>
            </a:r>
            <a:r>
              <a:rPr lang="en-US" altLang="zh-CN" sz="2800" b="1">
                <a:latin typeface="黑体" panose="02010609060101010101" charset="-122"/>
                <a:ea typeface="黑体" panose="02010609060101010101"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2754">
                                            <p:txEl>
                                              <p:pRg st="0" end="0"/>
                                            </p:txEl>
                                          </p:spTgt>
                                        </p:tgtEl>
                                        <p:attrNameLst>
                                          <p:attrName>style.visibility</p:attrName>
                                        </p:attrNameLst>
                                      </p:cBhvr>
                                      <p:to>
                                        <p:strVal val="visible"/>
                                      </p:to>
                                    </p:set>
                                    <p:animEffect transition="in" filter="wipe(left)">
                                      <p:cBhvr>
                                        <p:cTn id="7" dur="500"/>
                                        <p:tgtEl>
                                          <p:spTgt spid="2027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2755"/>
                                        </p:tgtEl>
                                        <p:attrNameLst>
                                          <p:attrName>style.visibility</p:attrName>
                                        </p:attrNameLst>
                                      </p:cBhvr>
                                      <p:to>
                                        <p:strVal val="visible"/>
                                      </p:to>
                                    </p:set>
                                    <p:animEffect transition="in" filter="wipe(up)">
                                      <p:cBhvr>
                                        <p:cTn id="12" dur="500"/>
                                        <p:tgtEl>
                                          <p:spTgt spid="2027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2756"/>
                                        </p:tgtEl>
                                        <p:attrNameLst>
                                          <p:attrName>style.visibility</p:attrName>
                                        </p:attrNameLst>
                                      </p:cBhvr>
                                      <p:to>
                                        <p:strVal val="visible"/>
                                      </p:to>
                                    </p:set>
                                    <p:animEffect transition="in" filter="wipe(left)">
                                      <p:cBhvr>
                                        <p:cTn id="17" dur="500"/>
                                        <p:tgtEl>
                                          <p:spTgt spid="2027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2757"/>
                                        </p:tgtEl>
                                        <p:attrNameLst>
                                          <p:attrName>style.visibility</p:attrName>
                                        </p:attrNameLst>
                                      </p:cBhvr>
                                      <p:to>
                                        <p:strVal val="visible"/>
                                      </p:to>
                                    </p:set>
                                    <p:animEffect transition="in" filter="wipe(left)">
                                      <p:cBhvr>
                                        <p:cTn id="22" dur="500"/>
                                        <p:tgtEl>
                                          <p:spTgt spid="2027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2758"/>
                                        </p:tgtEl>
                                        <p:attrNameLst>
                                          <p:attrName>style.visibility</p:attrName>
                                        </p:attrNameLst>
                                      </p:cBhvr>
                                      <p:to>
                                        <p:strVal val="visible"/>
                                      </p:to>
                                    </p:set>
                                    <p:animEffect transition="in" filter="wipe(left)">
                                      <p:cBhvr>
                                        <p:cTn id="27" dur="500"/>
                                        <p:tgtEl>
                                          <p:spTgt spid="202758"/>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202761"/>
                                        </p:tgtEl>
                                        <p:attrNameLst>
                                          <p:attrName>style.visibility</p:attrName>
                                        </p:attrNameLst>
                                      </p:cBhvr>
                                      <p:to>
                                        <p:strVal val="visible"/>
                                      </p:to>
                                    </p:set>
                                    <p:animEffect transition="in" filter="wipe(left)">
                                      <p:cBhvr>
                                        <p:cTn id="31" dur="500"/>
                                        <p:tgtEl>
                                          <p:spTgt spid="20276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02764"/>
                                        </p:tgtEl>
                                        <p:attrNameLst>
                                          <p:attrName>style.visibility</p:attrName>
                                        </p:attrNameLst>
                                      </p:cBhvr>
                                      <p:to>
                                        <p:strVal val="visible"/>
                                      </p:to>
                                    </p:set>
                                    <p:animEffect transition="in" filter="wipe(left)">
                                      <p:cBhvr>
                                        <p:cTn id="36" dur="500"/>
                                        <p:tgtEl>
                                          <p:spTgt spid="20276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02766"/>
                                        </p:tgtEl>
                                        <p:attrNameLst>
                                          <p:attrName>style.visibility</p:attrName>
                                        </p:attrNameLst>
                                      </p:cBhvr>
                                      <p:to>
                                        <p:strVal val="visible"/>
                                      </p:to>
                                    </p:set>
                                    <p:animEffect transition="in" filter="wipe(left)">
                                      <p:cBhvr>
                                        <p:cTn id="41" dur="500"/>
                                        <p:tgtEl>
                                          <p:spTgt spid="20276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02765"/>
                                        </p:tgtEl>
                                        <p:attrNameLst>
                                          <p:attrName>style.visibility</p:attrName>
                                        </p:attrNameLst>
                                      </p:cBhvr>
                                      <p:to>
                                        <p:strVal val="visible"/>
                                      </p:to>
                                    </p:set>
                                    <p:animEffect transition="in" filter="wipe(left)">
                                      <p:cBhvr>
                                        <p:cTn id="46" dur="500"/>
                                        <p:tgtEl>
                                          <p:spTgt spid="202765"/>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202767"/>
                                        </p:tgtEl>
                                        <p:attrNameLst>
                                          <p:attrName>style.visibility</p:attrName>
                                        </p:attrNameLst>
                                      </p:cBhvr>
                                      <p:to>
                                        <p:strVal val="visible"/>
                                      </p:to>
                                    </p:set>
                                    <p:animEffect transition="in" filter="wipe(left)">
                                      <p:cBhvr>
                                        <p:cTn id="50" dur="500"/>
                                        <p:tgtEl>
                                          <p:spTgt spid="20276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iterate type="lt">
                                    <p:tmPct val="100000"/>
                                  </p:iterate>
                                  <p:childTnLst>
                                    <p:set>
                                      <p:cBhvr>
                                        <p:cTn id="54" dur="1" fill="hold">
                                          <p:stCondLst>
                                            <p:cond delay="0"/>
                                          </p:stCondLst>
                                        </p:cTn>
                                        <p:tgtEl>
                                          <p:spTgt spid="202768"/>
                                        </p:tgtEl>
                                        <p:attrNameLst>
                                          <p:attrName>style.visibility</p:attrName>
                                        </p:attrNameLst>
                                      </p:cBhvr>
                                      <p:to>
                                        <p:strVal val="visible"/>
                                      </p:to>
                                    </p:set>
                                    <p:animEffect transition="in" filter="wipe(left)">
                                      <p:cBhvr>
                                        <p:cTn id="55" dur="80"/>
                                        <p:tgtEl>
                                          <p:spTgt spid="202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67" grpId="0" bldLvl="0" animBg="1"/>
      <p:bldP spid="20276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94740"/>
            <a:ext cx="10330815" cy="520382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洛必达法则</a:t>
            </a:r>
          </a:p>
        </p:txBody>
      </p:sp>
      <p:sp>
        <p:nvSpPr>
          <p:cNvPr id="36865" name="文本框 36865"/>
          <p:cNvSpPr txBox="1"/>
          <p:nvPr/>
        </p:nvSpPr>
        <p:spPr>
          <a:xfrm>
            <a:off x="2286000" y="1405255"/>
            <a:ext cx="1066800" cy="519113"/>
          </a:xfrm>
          <a:prstGeom prst="rect">
            <a:avLst/>
          </a:prstGeom>
          <a:noFill/>
          <a:ln w="9525">
            <a:noFill/>
          </a:ln>
        </p:spPr>
        <p:txBody>
          <a:bodyPr anchor="t">
            <a:spAutoFit/>
          </a:bodyPr>
          <a:lstStyle/>
          <a:p>
            <a:pPr>
              <a:spcBef>
                <a:spcPct val="50000"/>
              </a:spcBef>
            </a:pPr>
            <a:r>
              <a:rPr lang="zh-CN" altLang="en-US" sz="2800" b="1" dirty="0">
                <a:latin typeface="黑体" panose="02010609060101010101" charset="-122"/>
                <a:ea typeface="黑体" panose="02010609060101010101" charset="-122"/>
              </a:rPr>
              <a:t>例5</a:t>
            </a:r>
            <a:endParaRPr lang="zh-CN" altLang="en-US" sz="2800" b="1" dirty="0">
              <a:latin typeface="Times New Roman" panose="02020603050405020304" pitchFamily="18" charset="0"/>
              <a:ea typeface="宋体" panose="02010600030101010101" pitchFamily="2" charset="-122"/>
            </a:endParaRPr>
          </a:p>
        </p:txBody>
      </p:sp>
      <p:sp>
        <p:nvSpPr>
          <p:cNvPr id="36867" name="文本框 36866"/>
          <p:cNvSpPr txBox="1"/>
          <p:nvPr/>
        </p:nvSpPr>
        <p:spPr>
          <a:xfrm>
            <a:off x="2298700" y="2548255"/>
            <a:ext cx="9144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endParaRPr lang="zh-CN" altLang="en-US" sz="2800" b="1">
              <a:latin typeface="Times New Roman" panose="02020603050405020304" pitchFamily="18" charset="0"/>
              <a:ea typeface="宋体" panose="02010600030101010101" pitchFamily="2" charset="-122"/>
            </a:endParaRPr>
          </a:p>
        </p:txBody>
      </p:sp>
      <p:graphicFrame>
        <p:nvGraphicFramePr>
          <p:cNvPr id="2" name="对象 36867"/>
          <p:cNvGraphicFramePr>
            <a:graphicFrameLocks noChangeAspect="1"/>
          </p:cNvGraphicFramePr>
          <p:nvPr/>
        </p:nvGraphicFramePr>
        <p:xfrm>
          <a:off x="3206750" y="1246505"/>
          <a:ext cx="2070100" cy="1054100"/>
        </p:xfrm>
        <a:graphic>
          <a:graphicData uri="http://schemas.openxmlformats.org/presentationml/2006/ole">
            <mc:AlternateContent xmlns:mc="http://schemas.openxmlformats.org/markup-compatibility/2006">
              <mc:Choice xmlns:v="urn:schemas-microsoft-com:vml" Requires="v">
                <p:oleObj spid="_x0000_s41025" r:id="rId3" imgW="2070100" imgH="1054100" progId="Equation.3">
                  <p:embed/>
                </p:oleObj>
              </mc:Choice>
              <mc:Fallback>
                <p:oleObj r:id="rId3" imgW="2070100" imgH="1054100" progId="Equation.3">
                  <p:embed/>
                  <p:pic>
                    <p:nvPicPr>
                      <p:cNvPr id="0" name="图片 4117"/>
                      <p:cNvPicPr/>
                      <p:nvPr/>
                    </p:nvPicPr>
                    <p:blipFill>
                      <a:blip r:embed="rId4"/>
                      <a:stretch>
                        <a:fillRect/>
                      </a:stretch>
                    </p:blipFill>
                    <p:spPr>
                      <a:xfrm>
                        <a:off x="3206750" y="1246505"/>
                        <a:ext cx="2070100" cy="1054100"/>
                      </a:xfrm>
                      <a:prstGeom prst="rect">
                        <a:avLst/>
                      </a:prstGeom>
                      <a:noFill/>
                      <a:ln w="38100">
                        <a:noFill/>
                        <a:miter/>
                      </a:ln>
                    </p:spPr>
                  </p:pic>
                </p:oleObj>
              </mc:Fallback>
            </mc:AlternateContent>
          </a:graphicData>
        </a:graphic>
      </p:graphicFrame>
      <p:graphicFrame>
        <p:nvGraphicFramePr>
          <p:cNvPr id="36869" name="对象 36868"/>
          <p:cNvGraphicFramePr>
            <a:graphicFrameLocks noChangeAspect="1"/>
          </p:cNvGraphicFramePr>
          <p:nvPr/>
        </p:nvGraphicFramePr>
        <p:xfrm>
          <a:off x="3016250" y="2389505"/>
          <a:ext cx="2921000" cy="1104900"/>
        </p:xfrm>
        <a:graphic>
          <a:graphicData uri="http://schemas.openxmlformats.org/presentationml/2006/ole">
            <mc:AlternateContent xmlns:mc="http://schemas.openxmlformats.org/markup-compatibility/2006">
              <mc:Choice xmlns:v="urn:schemas-microsoft-com:vml" Requires="v">
                <p:oleObj spid="_x0000_s41026" r:id="rId5" imgW="2921000" imgH="1104900" progId="Equation.3">
                  <p:embed/>
                </p:oleObj>
              </mc:Choice>
              <mc:Fallback>
                <p:oleObj r:id="rId5" imgW="2921000" imgH="1104900" progId="Equation.3">
                  <p:embed/>
                  <p:pic>
                    <p:nvPicPr>
                      <p:cNvPr id="0" name="图片 4126"/>
                      <p:cNvPicPr/>
                      <p:nvPr/>
                    </p:nvPicPr>
                    <p:blipFill>
                      <a:blip r:embed="rId6"/>
                      <a:stretch>
                        <a:fillRect/>
                      </a:stretch>
                    </p:blipFill>
                    <p:spPr>
                      <a:xfrm>
                        <a:off x="3016250" y="2389505"/>
                        <a:ext cx="2921000" cy="1104900"/>
                      </a:xfrm>
                      <a:prstGeom prst="rect">
                        <a:avLst/>
                      </a:prstGeom>
                      <a:noFill/>
                      <a:ln w="38100">
                        <a:noFill/>
                        <a:miter/>
                      </a:ln>
                    </p:spPr>
                  </p:pic>
                </p:oleObj>
              </mc:Fallback>
            </mc:AlternateContent>
          </a:graphicData>
        </a:graphic>
      </p:graphicFrame>
      <p:graphicFrame>
        <p:nvGraphicFramePr>
          <p:cNvPr id="36870" name="对象 36869"/>
          <p:cNvGraphicFramePr>
            <a:graphicFrameLocks noChangeAspect="1"/>
          </p:cNvGraphicFramePr>
          <p:nvPr/>
        </p:nvGraphicFramePr>
        <p:xfrm>
          <a:off x="6096000" y="2389505"/>
          <a:ext cx="2197100" cy="1104900"/>
        </p:xfrm>
        <a:graphic>
          <a:graphicData uri="http://schemas.openxmlformats.org/presentationml/2006/ole">
            <mc:AlternateContent xmlns:mc="http://schemas.openxmlformats.org/markup-compatibility/2006">
              <mc:Choice xmlns:v="urn:schemas-microsoft-com:vml" Requires="v">
                <p:oleObj spid="_x0000_s41027" r:id="rId7" imgW="2197100" imgH="1104900" progId="Equation.3">
                  <p:embed/>
                </p:oleObj>
              </mc:Choice>
              <mc:Fallback>
                <p:oleObj r:id="rId7" imgW="2197100" imgH="1104900" progId="Equation.3">
                  <p:embed/>
                  <p:pic>
                    <p:nvPicPr>
                      <p:cNvPr id="0" name="图片 4130"/>
                      <p:cNvPicPr/>
                      <p:nvPr/>
                    </p:nvPicPr>
                    <p:blipFill>
                      <a:blip r:embed="rId8"/>
                      <a:stretch>
                        <a:fillRect/>
                      </a:stretch>
                    </p:blipFill>
                    <p:spPr>
                      <a:xfrm>
                        <a:off x="6096000" y="2389505"/>
                        <a:ext cx="2197100" cy="1104900"/>
                      </a:xfrm>
                      <a:prstGeom prst="rect">
                        <a:avLst/>
                      </a:prstGeom>
                      <a:noFill/>
                      <a:ln w="38100">
                        <a:noFill/>
                        <a:miter/>
                      </a:ln>
                    </p:spPr>
                  </p:pic>
                </p:oleObj>
              </mc:Fallback>
            </mc:AlternateContent>
          </a:graphicData>
        </a:graphic>
      </p:graphicFrame>
      <p:graphicFrame>
        <p:nvGraphicFramePr>
          <p:cNvPr id="36871" name="对象 36870"/>
          <p:cNvGraphicFramePr>
            <a:graphicFrameLocks noChangeAspect="1"/>
          </p:cNvGraphicFramePr>
          <p:nvPr/>
        </p:nvGraphicFramePr>
        <p:xfrm>
          <a:off x="3778250" y="3837305"/>
          <a:ext cx="3429000" cy="1054100"/>
        </p:xfrm>
        <a:graphic>
          <a:graphicData uri="http://schemas.openxmlformats.org/presentationml/2006/ole">
            <mc:AlternateContent xmlns:mc="http://schemas.openxmlformats.org/markup-compatibility/2006">
              <mc:Choice xmlns:v="urn:schemas-microsoft-com:vml" Requires="v">
                <p:oleObj spid="_x0000_s41028" r:id="rId9" imgW="3429000" imgH="1054100" progId="Equation.3">
                  <p:embed/>
                </p:oleObj>
              </mc:Choice>
              <mc:Fallback>
                <p:oleObj r:id="rId9" imgW="3429000" imgH="1054100" progId="Equation.3">
                  <p:embed/>
                  <p:pic>
                    <p:nvPicPr>
                      <p:cNvPr id="0" name="图片 4118"/>
                      <p:cNvPicPr/>
                      <p:nvPr/>
                    </p:nvPicPr>
                    <p:blipFill>
                      <a:blip r:embed="rId10"/>
                      <a:stretch>
                        <a:fillRect/>
                      </a:stretch>
                    </p:blipFill>
                    <p:spPr>
                      <a:xfrm>
                        <a:off x="3778250" y="3837305"/>
                        <a:ext cx="3429000" cy="1054100"/>
                      </a:xfrm>
                      <a:prstGeom prst="rect">
                        <a:avLst/>
                      </a:prstGeom>
                      <a:noFill/>
                      <a:ln w="38100">
                        <a:noFill/>
                        <a:miter/>
                      </a:ln>
                    </p:spPr>
                  </p:pic>
                </p:oleObj>
              </mc:Fallback>
            </mc:AlternateContent>
          </a:graphicData>
        </a:graphic>
      </p:graphicFrame>
      <p:graphicFrame>
        <p:nvGraphicFramePr>
          <p:cNvPr id="36872" name="对象 36871"/>
          <p:cNvGraphicFramePr>
            <a:graphicFrameLocks noChangeAspect="1"/>
          </p:cNvGraphicFramePr>
          <p:nvPr/>
        </p:nvGraphicFramePr>
        <p:xfrm>
          <a:off x="7219950" y="3862705"/>
          <a:ext cx="1765300" cy="1054100"/>
        </p:xfrm>
        <a:graphic>
          <a:graphicData uri="http://schemas.openxmlformats.org/presentationml/2006/ole">
            <mc:AlternateContent xmlns:mc="http://schemas.openxmlformats.org/markup-compatibility/2006">
              <mc:Choice xmlns:v="urn:schemas-microsoft-com:vml" Requires="v">
                <p:oleObj spid="_x0000_s41029" r:id="rId11" imgW="1765300" imgH="1054100" progId="Equation.3">
                  <p:embed/>
                </p:oleObj>
              </mc:Choice>
              <mc:Fallback>
                <p:oleObj r:id="rId11" imgW="1765300" imgH="1054100" progId="Equation.3">
                  <p:embed/>
                  <p:pic>
                    <p:nvPicPr>
                      <p:cNvPr id="0" name="图片 4123"/>
                      <p:cNvPicPr/>
                      <p:nvPr/>
                    </p:nvPicPr>
                    <p:blipFill>
                      <a:blip r:embed="rId12"/>
                      <a:stretch>
                        <a:fillRect/>
                      </a:stretch>
                    </p:blipFill>
                    <p:spPr>
                      <a:xfrm>
                        <a:off x="7219950" y="3862705"/>
                        <a:ext cx="1765300" cy="1054100"/>
                      </a:xfrm>
                      <a:prstGeom prst="rect">
                        <a:avLst/>
                      </a:prstGeom>
                      <a:noFill/>
                      <a:ln w="38100">
                        <a:noFill/>
                        <a:miter/>
                      </a:ln>
                    </p:spPr>
                  </p:pic>
                </p:oleObj>
              </mc:Fallback>
            </mc:AlternateContent>
          </a:graphicData>
        </a:graphic>
      </p:graphicFrame>
      <p:graphicFrame>
        <p:nvGraphicFramePr>
          <p:cNvPr id="36873" name="对象 36872"/>
          <p:cNvGraphicFramePr>
            <a:graphicFrameLocks noChangeAspect="1"/>
          </p:cNvGraphicFramePr>
          <p:nvPr/>
        </p:nvGraphicFramePr>
        <p:xfrm>
          <a:off x="3765550" y="5234305"/>
          <a:ext cx="2019300" cy="1054100"/>
        </p:xfrm>
        <a:graphic>
          <a:graphicData uri="http://schemas.openxmlformats.org/presentationml/2006/ole">
            <mc:AlternateContent xmlns:mc="http://schemas.openxmlformats.org/markup-compatibility/2006">
              <mc:Choice xmlns:v="urn:schemas-microsoft-com:vml" Requires="v">
                <p:oleObj spid="_x0000_s41030" r:id="rId13" imgW="2019300" imgH="1054100" progId="Equation.3">
                  <p:embed/>
                </p:oleObj>
              </mc:Choice>
              <mc:Fallback>
                <p:oleObj r:id="rId13" imgW="2019300" imgH="1054100" progId="Equation.3">
                  <p:embed/>
                  <p:pic>
                    <p:nvPicPr>
                      <p:cNvPr id="0" name="图片 4124"/>
                      <p:cNvPicPr/>
                      <p:nvPr/>
                    </p:nvPicPr>
                    <p:blipFill>
                      <a:blip r:embed="rId14"/>
                      <a:stretch>
                        <a:fillRect/>
                      </a:stretch>
                    </p:blipFill>
                    <p:spPr>
                      <a:xfrm>
                        <a:off x="3765550" y="5234305"/>
                        <a:ext cx="2019300" cy="1054100"/>
                      </a:xfrm>
                      <a:prstGeom prst="rect">
                        <a:avLst/>
                      </a:prstGeom>
                      <a:noFill/>
                      <a:ln w="38100">
                        <a:noFill/>
                        <a:miter/>
                      </a:ln>
                    </p:spPr>
                  </p:pic>
                </p:oleObj>
              </mc:Fallback>
            </mc:AlternateContent>
          </a:graphicData>
        </a:graphic>
      </p:graphicFrame>
      <p:graphicFrame>
        <p:nvGraphicFramePr>
          <p:cNvPr id="36874" name="对象 36873"/>
          <p:cNvGraphicFramePr>
            <a:graphicFrameLocks noChangeAspect="1"/>
          </p:cNvGraphicFramePr>
          <p:nvPr/>
        </p:nvGraphicFramePr>
        <p:xfrm>
          <a:off x="5894388" y="5443855"/>
          <a:ext cx="582612" cy="315913"/>
        </p:xfrm>
        <a:graphic>
          <a:graphicData uri="http://schemas.openxmlformats.org/presentationml/2006/ole">
            <mc:AlternateContent xmlns:mc="http://schemas.openxmlformats.org/markup-compatibility/2006">
              <mc:Choice xmlns:v="urn:schemas-microsoft-com:vml" Requires="v">
                <p:oleObj spid="_x0000_s41031" r:id="rId15" imgW="584200" imgH="317500" progId="Equation.3">
                  <p:embed/>
                </p:oleObj>
              </mc:Choice>
              <mc:Fallback>
                <p:oleObj r:id="rId15" imgW="584200" imgH="317500" progId="Equation.3">
                  <p:embed/>
                  <p:pic>
                    <p:nvPicPr>
                      <p:cNvPr id="0" name="图片 4116"/>
                      <p:cNvPicPr/>
                      <p:nvPr/>
                    </p:nvPicPr>
                    <p:blipFill>
                      <a:blip r:embed="rId16"/>
                      <a:stretch>
                        <a:fillRect/>
                      </a:stretch>
                    </p:blipFill>
                    <p:spPr>
                      <a:xfrm>
                        <a:off x="5894388" y="5443855"/>
                        <a:ext cx="582612" cy="315913"/>
                      </a:xfrm>
                      <a:prstGeom prst="rect">
                        <a:avLst/>
                      </a:prstGeom>
                      <a:noFill/>
                      <a:ln w="38100">
                        <a:noFill/>
                        <a:miter/>
                      </a:ln>
                    </p:spPr>
                  </p:pic>
                </p:oleObj>
              </mc:Fallback>
            </mc:AlternateContent>
          </a:graphicData>
        </a:graphic>
      </p:graphicFrame>
      <p:graphicFrame>
        <p:nvGraphicFramePr>
          <p:cNvPr id="36875" name="对象 36874"/>
          <p:cNvGraphicFramePr>
            <a:graphicFrameLocks noChangeAspect="1"/>
          </p:cNvGraphicFramePr>
          <p:nvPr/>
        </p:nvGraphicFramePr>
        <p:xfrm>
          <a:off x="6508750" y="1252855"/>
          <a:ext cx="722313" cy="825500"/>
        </p:xfrm>
        <a:graphic>
          <a:graphicData uri="http://schemas.openxmlformats.org/presentationml/2006/ole">
            <mc:AlternateContent xmlns:mc="http://schemas.openxmlformats.org/markup-compatibility/2006">
              <mc:Choice xmlns:v="urn:schemas-microsoft-com:vml" Requires="v">
                <p:oleObj spid="_x0000_s41032" r:id="rId17" imgW="723900" imgH="825500" progId="Equation.3">
                  <p:embed/>
                </p:oleObj>
              </mc:Choice>
              <mc:Fallback>
                <p:oleObj r:id="rId17" imgW="723900" imgH="825500" progId="Equation.3">
                  <p:embed/>
                  <p:pic>
                    <p:nvPicPr>
                      <p:cNvPr id="0" name="图片 4127"/>
                      <p:cNvPicPr/>
                      <p:nvPr/>
                    </p:nvPicPr>
                    <p:blipFill>
                      <a:blip r:embed="rId18"/>
                      <a:stretch>
                        <a:fillRect/>
                      </a:stretch>
                    </p:blipFill>
                    <p:spPr>
                      <a:xfrm>
                        <a:off x="6508750" y="1252855"/>
                        <a:ext cx="722313" cy="8255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875"/>
                                        </p:tgtEl>
                                        <p:attrNameLst>
                                          <p:attrName>style.visibility</p:attrName>
                                        </p:attrNameLst>
                                      </p:cBhvr>
                                      <p:to>
                                        <p:strVal val="visible"/>
                                      </p:to>
                                    </p:set>
                                    <p:animEffect transition="in" filter="wipe(left)">
                                      <p:cBhvr>
                                        <p:cTn id="7" dur="500"/>
                                        <p:tgtEl>
                                          <p:spTgt spid="368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gtEl>
                                        <p:attrNameLst>
                                          <p:attrName>style.visibility</p:attrName>
                                        </p:attrNameLst>
                                      </p:cBhvr>
                                      <p:to>
                                        <p:strVal val="visible"/>
                                      </p:to>
                                    </p:set>
                                    <p:animEffect transition="in" filter="wipe(left)">
                                      <p:cBhvr>
                                        <p:cTn id="12" dur="500"/>
                                        <p:tgtEl>
                                          <p:spTgt spid="368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6869"/>
                                        </p:tgtEl>
                                        <p:attrNameLst>
                                          <p:attrName>style.visibility</p:attrName>
                                        </p:attrNameLst>
                                      </p:cBhvr>
                                      <p:to>
                                        <p:strVal val="visible"/>
                                      </p:to>
                                    </p:set>
                                    <p:animEffect transition="in" filter="wipe(left)">
                                      <p:cBhvr>
                                        <p:cTn id="17" dur="500"/>
                                        <p:tgtEl>
                                          <p:spTgt spid="368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870"/>
                                        </p:tgtEl>
                                        <p:attrNameLst>
                                          <p:attrName>style.visibility</p:attrName>
                                        </p:attrNameLst>
                                      </p:cBhvr>
                                      <p:to>
                                        <p:strVal val="visible"/>
                                      </p:to>
                                    </p:set>
                                    <p:animEffect transition="in" filter="wipe(left)">
                                      <p:cBhvr>
                                        <p:cTn id="22" dur="500"/>
                                        <p:tgtEl>
                                          <p:spTgt spid="368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6871"/>
                                        </p:tgtEl>
                                        <p:attrNameLst>
                                          <p:attrName>style.visibility</p:attrName>
                                        </p:attrNameLst>
                                      </p:cBhvr>
                                      <p:to>
                                        <p:strVal val="visible"/>
                                      </p:to>
                                    </p:set>
                                    <p:animEffect transition="in" filter="wipe(left)">
                                      <p:cBhvr>
                                        <p:cTn id="27" dur="500"/>
                                        <p:tgtEl>
                                          <p:spTgt spid="368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6872"/>
                                        </p:tgtEl>
                                        <p:attrNameLst>
                                          <p:attrName>style.visibility</p:attrName>
                                        </p:attrNameLst>
                                      </p:cBhvr>
                                      <p:to>
                                        <p:strVal val="visible"/>
                                      </p:to>
                                    </p:set>
                                    <p:animEffect transition="in" filter="wipe(left)">
                                      <p:cBhvr>
                                        <p:cTn id="32" dur="500"/>
                                        <p:tgtEl>
                                          <p:spTgt spid="3687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6873"/>
                                        </p:tgtEl>
                                        <p:attrNameLst>
                                          <p:attrName>style.visibility</p:attrName>
                                        </p:attrNameLst>
                                      </p:cBhvr>
                                      <p:to>
                                        <p:strVal val="visible"/>
                                      </p:to>
                                    </p:set>
                                    <p:animEffect transition="in" filter="wipe(left)">
                                      <p:cBhvr>
                                        <p:cTn id="37" dur="500"/>
                                        <p:tgtEl>
                                          <p:spTgt spid="3687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6874"/>
                                        </p:tgtEl>
                                        <p:attrNameLst>
                                          <p:attrName>style.visibility</p:attrName>
                                        </p:attrNameLst>
                                      </p:cBhvr>
                                      <p:to>
                                        <p:strVal val="visible"/>
                                      </p:to>
                                    </p:set>
                                    <p:animEffect transition="in" filter="wipe(left)">
                                      <p:cBhvr>
                                        <p:cTn id="42" dur="500"/>
                                        <p:tgtEl>
                                          <p:spTgt spid="36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45845"/>
            <a:ext cx="10330815" cy="5330190"/>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洛必达法则</a:t>
            </a:r>
          </a:p>
        </p:txBody>
      </p:sp>
      <p:sp>
        <p:nvSpPr>
          <p:cNvPr id="37889" name="文本框 37889"/>
          <p:cNvSpPr txBox="1"/>
          <p:nvPr/>
        </p:nvSpPr>
        <p:spPr>
          <a:xfrm>
            <a:off x="2035175" y="1290955"/>
            <a:ext cx="7848600" cy="946150"/>
          </a:xfrm>
          <a:prstGeom prst="rect">
            <a:avLst/>
          </a:prstGeom>
          <a:noFill/>
          <a:ln w="9525">
            <a:noFill/>
          </a:ln>
        </p:spPr>
        <p:txBody>
          <a:bodyPr anchor="t">
            <a:spAutoFit/>
          </a:bodyPr>
          <a:lstStyle/>
          <a:p>
            <a:pPr>
              <a:spcBef>
                <a:spcPct val="50000"/>
              </a:spcBef>
            </a:pPr>
            <a:r>
              <a:rPr lang="zh-CN" altLang="en-US" sz="2800" b="1">
                <a:solidFill>
                  <a:schemeClr val="accent2"/>
                </a:solidFill>
                <a:latin typeface="黑体" panose="02010609060101010101" charset="-122"/>
                <a:ea typeface="黑体" panose="02010609060101010101" charset="-122"/>
              </a:rPr>
              <a:t>注意：洛必达法则是求未定式的一种有效方法，但与其它求极限方法结合使用，效果更好</a:t>
            </a:r>
            <a:r>
              <a:rPr lang="en-US" altLang="zh-CN" sz="2800" b="1">
                <a:solidFill>
                  <a:schemeClr val="accent2"/>
                </a:solidFill>
                <a:latin typeface="黑体" panose="02010609060101010101" charset="-122"/>
                <a:ea typeface="黑体" panose="02010609060101010101" charset="-122"/>
              </a:rPr>
              <a:t>.</a:t>
            </a:r>
          </a:p>
        </p:txBody>
      </p:sp>
      <p:sp>
        <p:nvSpPr>
          <p:cNvPr id="37891" name="文本框 37890"/>
          <p:cNvSpPr txBox="1"/>
          <p:nvPr/>
        </p:nvSpPr>
        <p:spPr>
          <a:xfrm>
            <a:off x="2035175" y="2662555"/>
            <a:ext cx="1066800" cy="519113"/>
          </a:xfrm>
          <a:prstGeom prst="rect">
            <a:avLst/>
          </a:prstGeom>
          <a:noFill/>
          <a:ln w="9525">
            <a:noFill/>
          </a:ln>
        </p:spPr>
        <p:txBody>
          <a:bodyPr anchor="t">
            <a:spAutoFit/>
          </a:bodyPr>
          <a:lstStyle/>
          <a:p>
            <a:pPr>
              <a:spcBef>
                <a:spcPct val="50000"/>
              </a:spcBef>
            </a:pPr>
            <a:r>
              <a:rPr lang="zh-CN" altLang="en-US" sz="2800" b="1" dirty="0">
                <a:latin typeface="黑体" panose="02010609060101010101" charset="-122"/>
                <a:ea typeface="黑体" panose="02010609060101010101" charset="-122"/>
              </a:rPr>
              <a:t>例6</a:t>
            </a:r>
            <a:endParaRPr lang="zh-CN" altLang="en-US" sz="2800" b="1" dirty="0">
              <a:latin typeface="Times New Roman" panose="02020603050405020304" pitchFamily="18" charset="0"/>
              <a:ea typeface="宋体" panose="02010600030101010101" pitchFamily="2" charset="-122"/>
            </a:endParaRPr>
          </a:p>
        </p:txBody>
      </p:sp>
      <p:sp>
        <p:nvSpPr>
          <p:cNvPr id="37892" name="文本框 37891"/>
          <p:cNvSpPr txBox="1"/>
          <p:nvPr/>
        </p:nvSpPr>
        <p:spPr>
          <a:xfrm>
            <a:off x="2047875" y="3830955"/>
            <a:ext cx="9144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endParaRPr lang="zh-CN" altLang="en-US" sz="2800" b="1">
              <a:latin typeface="Times New Roman" panose="02020603050405020304" pitchFamily="18" charset="0"/>
              <a:ea typeface="宋体" panose="02010600030101010101" pitchFamily="2" charset="-122"/>
            </a:endParaRPr>
          </a:p>
        </p:txBody>
      </p:sp>
      <p:graphicFrame>
        <p:nvGraphicFramePr>
          <p:cNvPr id="37893" name="对象 37892"/>
          <p:cNvGraphicFramePr>
            <a:graphicFrameLocks noChangeAspect="1"/>
          </p:cNvGraphicFramePr>
          <p:nvPr/>
        </p:nvGraphicFramePr>
        <p:xfrm>
          <a:off x="3025775" y="2510155"/>
          <a:ext cx="2451100" cy="838200"/>
        </p:xfrm>
        <a:graphic>
          <a:graphicData uri="http://schemas.openxmlformats.org/presentationml/2006/ole">
            <mc:AlternateContent xmlns:mc="http://schemas.openxmlformats.org/markup-compatibility/2006">
              <mc:Choice xmlns:v="urn:schemas-microsoft-com:vml" Requires="v">
                <p:oleObj spid="_x0000_s42033" r:id="rId3" imgW="2451100" imgH="838200" progId="Equation.3">
                  <p:embed/>
                </p:oleObj>
              </mc:Choice>
              <mc:Fallback>
                <p:oleObj r:id="rId3" imgW="2451100" imgH="838200" progId="Equation.3">
                  <p:embed/>
                  <p:pic>
                    <p:nvPicPr>
                      <p:cNvPr id="0" name="图片 4125"/>
                      <p:cNvPicPr/>
                      <p:nvPr/>
                    </p:nvPicPr>
                    <p:blipFill>
                      <a:blip r:embed="rId4"/>
                      <a:stretch>
                        <a:fillRect/>
                      </a:stretch>
                    </p:blipFill>
                    <p:spPr>
                      <a:xfrm>
                        <a:off x="3025775" y="2510155"/>
                        <a:ext cx="2451100" cy="838200"/>
                      </a:xfrm>
                      <a:prstGeom prst="rect">
                        <a:avLst/>
                      </a:prstGeom>
                      <a:noFill/>
                      <a:ln w="38100">
                        <a:noFill/>
                        <a:miter/>
                      </a:ln>
                    </p:spPr>
                  </p:pic>
                </p:oleObj>
              </mc:Fallback>
            </mc:AlternateContent>
          </a:graphicData>
        </a:graphic>
      </p:graphicFrame>
      <p:graphicFrame>
        <p:nvGraphicFramePr>
          <p:cNvPr id="37894" name="对象 37893"/>
          <p:cNvGraphicFramePr>
            <a:graphicFrameLocks noChangeAspect="1"/>
          </p:cNvGraphicFramePr>
          <p:nvPr/>
        </p:nvGraphicFramePr>
        <p:xfrm>
          <a:off x="2936875" y="3678555"/>
          <a:ext cx="2984500" cy="838200"/>
        </p:xfrm>
        <a:graphic>
          <a:graphicData uri="http://schemas.openxmlformats.org/presentationml/2006/ole">
            <mc:AlternateContent xmlns:mc="http://schemas.openxmlformats.org/markup-compatibility/2006">
              <mc:Choice xmlns:v="urn:schemas-microsoft-com:vml" Requires="v">
                <p:oleObj spid="_x0000_s42034" r:id="rId5" imgW="2984500" imgH="838200" progId="Equation.3">
                  <p:embed/>
                </p:oleObj>
              </mc:Choice>
              <mc:Fallback>
                <p:oleObj r:id="rId5" imgW="2984500" imgH="838200" progId="Equation.3">
                  <p:embed/>
                  <p:pic>
                    <p:nvPicPr>
                      <p:cNvPr id="0" name="图片 4119"/>
                      <p:cNvPicPr/>
                      <p:nvPr/>
                    </p:nvPicPr>
                    <p:blipFill>
                      <a:blip r:embed="rId6"/>
                      <a:stretch>
                        <a:fillRect/>
                      </a:stretch>
                    </p:blipFill>
                    <p:spPr>
                      <a:xfrm>
                        <a:off x="2936875" y="3678555"/>
                        <a:ext cx="2984500" cy="838200"/>
                      </a:xfrm>
                      <a:prstGeom prst="rect">
                        <a:avLst/>
                      </a:prstGeom>
                      <a:noFill/>
                      <a:ln w="38100">
                        <a:noFill/>
                        <a:miter/>
                      </a:ln>
                    </p:spPr>
                  </p:pic>
                </p:oleObj>
              </mc:Fallback>
            </mc:AlternateContent>
          </a:graphicData>
        </a:graphic>
      </p:graphicFrame>
      <p:graphicFrame>
        <p:nvGraphicFramePr>
          <p:cNvPr id="37895" name="对象 37894"/>
          <p:cNvGraphicFramePr>
            <a:graphicFrameLocks noChangeAspect="1"/>
          </p:cNvGraphicFramePr>
          <p:nvPr/>
        </p:nvGraphicFramePr>
        <p:xfrm>
          <a:off x="3711575" y="4897755"/>
          <a:ext cx="2743200" cy="889000"/>
        </p:xfrm>
        <a:graphic>
          <a:graphicData uri="http://schemas.openxmlformats.org/presentationml/2006/ole">
            <mc:AlternateContent xmlns:mc="http://schemas.openxmlformats.org/markup-compatibility/2006">
              <mc:Choice xmlns:v="urn:schemas-microsoft-com:vml" Requires="v">
                <p:oleObj spid="_x0000_s42035" r:id="rId7" imgW="2743200" imgH="889000" progId="Equation.3">
                  <p:embed/>
                </p:oleObj>
              </mc:Choice>
              <mc:Fallback>
                <p:oleObj r:id="rId7" imgW="2743200" imgH="889000" progId="Equation.3">
                  <p:embed/>
                  <p:pic>
                    <p:nvPicPr>
                      <p:cNvPr id="0" name="图片 4122"/>
                      <p:cNvPicPr/>
                      <p:nvPr/>
                    </p:nvPicPr>
                    <p:blipFill>
                      <a:blip r:embed="rId8"/>
                      <a:stretch>
                        <a:fillRect/>
                      </a:stretch>
                    </p:blipFill>
                    <p:spPr>
                      <a:xfrm>
                        <a:off x="3711575" y="4897755"/>
                        <a:ext cx="2743200" cy="889000"/>
                      </a:xfrm>
                      <a:prstGeom prst="rect">
                        <a:avLst/>
                      </a:prstGeom>
                      <a:noFill/>
                      <a:ln w="38100">
                        <a:noFill/>
                        <a:miter/>
                      </a:ln>
                    </p:spPr>
                  </p:pic>
                </p:oleObj>
              </mc:Fallback>
            </mc:AlternateContent>
          </a:graphicData>
        </a:graphic>
      </p:graphicFrame>
      <p:graphicFrame>
        <p:nvGraphicFramePr>
          <p:cNvPr id="37896" name="对象 37895"/>
          <p:cNvGraphicFramePr>
            <a:graphicFrameLocks noChangeAspect="1"/>
          </p:cNvGraphicFramePr>
          <p:nvPr/>
        </p:nvGraphicFramePr>
        <p:xfrm>
          <a:off x="5997575" y="3602355"/>
          <a:ext cx="2222500" cy="889000"/>
        </p:xfrm>
        <a:graphic>
          <a:graphicData uri="http://schemas.openxmlformats.org/presentationml/2006/ole">
            <mc:AlternateContent xmlns:mc="http://schemas.openxmlformats.org/markup-compatibility/2006">
              <mc:Choice xmlns:v="urn:schemas-microsoft-com:vml" Requires="v">
                <p:oleObj spid="_x0000_s42036" r:id="rId9" imgW="2222500" imgH="889000" progId="Equation.3">
                  <p:embed/>
                </p:oleObj>
              </mc:Choice>
              <mc:Fallback>
                <p:oleObj r:id="rId9" imgW="2222500" imgH="889000" progId="Equation.3">
                  <p:embed/>
                  <p:pic>
                    <p:nvPicPr>
                      <p:cNvPr id="0" name="图片 4128"/>
                      <p:cNvPicPr/>
                      <p:nvPr/>
                    </p:nvPicPr>
                    <p:blipFill>
                      <a:blip r:embed="rId10"/>
                      <a:stretch>
                        <a:fillRect/>
                      </a:stretch>
                    </p:blipFill>
                    <p:spPr>
                      <a:xfrm>
                        <a:off x="5997575" y="3602355"/>
                        <a:ext cx="2222500" cy="889000"/>
                      </a:xfrm>
                      <a:prstGeom prst="rect">
                        <a:avLst/>
                      </a:prstGeom>
                      <a:noFill/>
                      <a:ln w="38100">
                        <a:noFill/>
                        <a:miter/>
                      </a:ln>
                    </p:spPr>
                  </p:pic>
                </p:oleObj>
              </mc:Fallback>
            </mc:AlternateContent>
          </a:graphicData>
        </a:graphic>
      </p:graphicFrame>
      <p:graphicFrame>
        <p:nvGraphicFramePr>
          <p:cNvPr id="37897" name="对象 37896"/>
          <p:cNvGraphicFramePr>
            <a:graphicFrameLocks noChangeAspect="1"/>
          </p:cNvGraphicFramePr>
          <p:nvPr/>
        </p:nvGraphicFramePr>
        <p:xfrm>
          <a:off x="6530975" y="4948555"/>
          <a:ext cx="1879600" cy="838200"/>
        </p:xfrm>
        <a:graphic>
          <a:graphicData uri="http://schemas.openxmlformats.org/presentationml/2006/ole">
            <mc:AlternateContent xmlns:mc="http://schemas.openxmlformats.org/markup-compatibility/2006">
              <mc:Choice xmlns:v="urn:schemas-microsoft-com:vml" Requires="v">
                <p:oleObj spid="_x0000_s42037" r:id="rId11" imgW="1879600" imgH="838200" progId="Equation.3">
                  <p:embed/>
                </p:oleObj>
              </mc:Choice>
              <mc:Fallback>
                <p:oleObj r:id="rId11" imgW="1879600" imgH="838200" progId="Equation.3">
                  <p:embed/>
                  <p:pic>
                    <p:nvPicPr>
                      <p:cNvPr id="0" name="图片 4120"/>
                      <p:cNvPicPr/>
                      <p:nvPr/>
                    </p:nvPicPr>
                    <p:blipFill>
                      <a:blip r:embed="rId12"/>
                      <a:stretch>
                        <a:fillRect/>
                      </a:stretch>
                    </p:blipFill>
                    <p:spPr>
                      <a:xfrm>
                        <a:off x="6530975" y="4948555"/>
                        <a:ext cx="1879600" cy="838200"/>
                      </a:xfrm>
                      <a:prstGeom prst="rect">
                        <a:avLst/>
                      </a:prstGeom>
                      <a:noFill/>
                      <a:ln w="38100">
                        <a:noFill/>
                        <a:miter/>
                      </a:ln>
                    </p:spPr>
                  </p:pic>
                </p:oleObj>
              </mc:Fallback>
            </mc:AlternateContent>
          </a:graphicData>
        </a:graphic>
      </p:graphicFrame>
      <p:graphicFrame>
        <p:nvGraphicFramePr>
          <p:cNvPr id="37898" name="对象 37897"/>
          <p:cNvGraphicFramePr>
            <a:graphicFrameLocks noChangeAspect="1"/>
          </p:cNvGraphicFramePr>
          <p:nvPr/>
        </p:nvGraphicFramePr>
        <p:xfrm>
          <a:off x="8512175" y="4948555"/>
          <a:ext cx="647700" cy="838200"/>
        </p:xfrm>
        <a:graphic>
          <a:graphicData uri="http://schemas.openxmlformats.org/presentationml/2006/ole">
            <mc:AlternateContent xmlns:mc="http://schemas.openxmlformats.org/markup-compatibility/2006">
              <mc:Choice xmlns:v="urn:schemas-microsoft-com:vml" Requires="v">
                <p:oleObj spid="_x0000_s42038" r:id="rId13" imgW="647700" imgH="838835" progId="Equation.3">
                  <p:embed/>
                </p:oleObj>
              </mc:Choice>
              <mc:Fallback>
                <p:oleObj r:id="rId13" imgW="647700" imgH="838835" progId="Equation.3">
                  <p:embed/>
                  <p:pic>
                    <p:nvPicPr>
                      <p:cNvPr id="0" name="图片 4129"/>
                      <p:cNvPicPr/>
                      <p:nvPr/>
                    </p:nvPicPr>
                    <p:blipFill>
                      <a:blip r:embed="rId14"/>
                      <a:stretch>
                        <a:fillRect/>
                      </a:stretch>
                    </p:blipFill>
                    <p:spPr>
                      <a:xfrm>
                        <a:off x="8512175" y="4948555"/>
                        <a:ext cx="647700" cy="8382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wipe(left)">
                                      <p:cBhvr>
                                        <p:cTn id="7" dur="500"/>
                                        <p:tgtEl>
                                          <p:spTgt spid="3789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7893"/>
                                        </p:tgtEl>
                                        <p:attrNameLst>
                                          <p:attrName>style.visibility</p:attrName>
                                        </p:attrNameLst>
                                      </p:cBhvr>
                                      <p:to>
                                        <p:strVal val="visible"/>
                                      </p:to>
                                    </p:set>
                                    <p:animEffect transition="in" filter="wipe(left)">
                                      <p:cBhvr>
                                        <p:cTn id="11" dur="500"/>
                                        <p:tgtEl>
                                          <p:spTgt spid="3789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7892"/>
                                        </p:tgtEl>
                                        <p:attrNameLst>
                                          <p:attrName>style.visibility</p:attrName>
                                        </p:attrNameLst>
                                      </p:cBhvr>
                                      <p:to>
                                        <p:strVal val="visible"/>
                                      </p:to>
                                    </p:set>
                                    <p:animEffect transition="in" filter="wipe(left)">
                                      <p:cBhvr>
                                        <p:cTn id="16" dur="500"/>
                                        <p:tgtEl>
                                          <p:spTgt spid="378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7894"/>
                                        </p:tgtEl>
                                        <p:attrNameLst>
                                          <p:attrName>style.visibility</p:attrName>
                                        </p:attrNameLst>
                                      </p:cBhvr>
                                      <p:to>
                                        <p:strVal val="visible"/>
                                      </p:to>
                                    </p:set>
                                    <p:animEffect transition="in" filter="wipe(left)">
                                      <p:cBhvr>
                                        <p:cTn id="21" dur="500"/>
                                        <p:tgtEl>
                                          <p:spTgt spid="3789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7896"/>
                                        </p:tgtEl>
                                        <p:attrNameLst>
                                          <p:attrName>style.visibility</p:attrName>
                                        </p:attrNameLst>
                                      </p:cBhvr>
                                      <p:to>
                                        <p:strVal val="visible"/>
                                      </p:to>
                                    </p:set>
                                    <p:animEffect transition="in" filter="wipe(left)">
                                      <p:cBhvr>
                                        <p:cTn id="26" dur="500"/>
                                        <p:tgtEl>
                                          <p:spTgt spid="3789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7895"/>
                                        </p:tgtEl>
                                        <p:attrNameLst>
                                          <p:attrName>style.visibility</p:attrName>
                                        </p:attrNameLst>
                                      </p:cBhvr>
                                      <p:to>
                                        <p:strVal val="visible"/>
                                      </p:to>
                                    </p:set>
                                    <p:animEffect transition="in" filter="wipe(left)">
                                      <p:cBhvr>
                                        <p:cTn id="31" dur="500"/>
                                        <p:tgtEl>
                                          <p:spTgt spid="3789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7897"/>
                                        </p:tgtEl>
                                        <p:attrNameLst>
                                          <p:attrName>style.visibility</p:attrName>
                                        </p:attrNameLst>
                                      </p:cBhvr>
                                      <p:to>
                                        <p:strVal val="visible"/>
                                      </p:to>
                                    </p:set>
                                    <p:animEffect transition="in" filter="wipe(left)">
                                      <p:cBhvr>
                                        <p:cTn id="36" dur="500"/>
                                        <p:tgtEl>
                                          <p:spTgt spid="3789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7898"/>
                                        </p:tgtEl>
                                        <p:attrNameLst>
                                          <p:attrName>style.visibility</p:attrName>
                                        </p:attrNameLst>
                                      </p:cBhvr>
                                      <p:to>
                                        <p:strVal val="visible"/>
                                      </p:to>
                                    </p:set>
                                    <p:animEffect transition="in" filter="wipe(left)">
                                      <p:cBhvr>
                                        <p:cTn id="41" dur="500"/>
                                        <p:tgtEl>
                                          <p:spTgt spid="37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nimBg="1"/>
      <p:bldP spid="3789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27430"/>
            <a:ext cx="10330815" cy="5368290"/>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洛必达法则</a:t>
            </a:r>
          </a:p>
        </p:txBody>
      </p:sp>
      <p:graphicFrame>
        <p:nvGraphicFramePr>
          <p:cNvPr id="38913" name="对象 38913"/>
          <p:cNvGraphicFramePr>
            <a:graphicFrameLocks noChangeAspect="1"/>
          </p:cNvGraphicFramePr>
          <p:nvPr/>
        </p:nvGraphicFramePr>
        <p:xfrm>
          <a:off x="2432685" y="1135698"/>
          <a:ext cx="7273925" cy="571500"/>
        </p:xfrm>
        <a:graphic>
          <a:graphicData uri="http://schemas.openxmlformats.org/presentationml/2006/ole">
            <mc:AlternateContent xmlns:mc="http://schemas.openxmlformats.org/markup-compatibility/2006">
              <mc:Choice xmlns:v="urn:schemas-microsoft-com:vml" Requires="v">
                <p:oleObj spid="_x0000_s43097" r:id="rId3" imgW="5648960" imgH="444500" progId="Equation.3">
                  <p:embed/>
                </p:oleObj>
              </mc:Choice>
              <mc:Fallback>
                <p:oleObj r:id="rId3" imgW="5648960" imgH="444500" progId="Equation.3">
                  <p:embed/>
                  <p:pic>
                    <p:nvPicPr>
                      <p:cNvPr id="0" name="图片 4131"/>
                      <p:cNvPicPr/>
                      <p:nvPr/>
                    </p:nvPicPr>
                    <p:blipFill>
                      <a:blip r:embed="rId4"/>
                      <a:stretch>
                        <a:fillRect/>
                      </a:stretch>
                    </p:blipFill>
                    <p:spPr>
                      <a:xfrm>
                        <a:off x="2432685" y="1135698"/>
                        <a:ext cx="7273925" cy="571500"/>
                      </a:xfrm>
                      <a:prstGeom prst="rect">
                        <a:avLst/>
                      </a:prstGeom>
                      <a:noFill/>
                      <a:ln w="38100">
                        <a:noFill/>
                        <a:miter/>
                      </a:ln>
                    </p:spPr>
                  </p:pic>
                </p:oleObj>
              </mc:Fallback>
            </mc:AlternateContent>
          </a:graphicData>
        </a:graphic>
      </p:graphicFrame>
      <p:sp>
        <p:nvSpPr>
          <p:cNvPr id="38915" name="文本框 38914"/>
          <p:cNvSpPr txBox="1"/>
          <p:nvPr/>
        </p:nvSpPr>
        <p:spPr>
          <a:xfrm>
            <a:off x="2315210" y="4782185"/>
            <a:ext cx="1066800" cy="519113"/>
          </a:xfrm>
          <a:prstGeom prst="rect">
            <a:avLst/>
          </a:prstGeom>
          <a:noFill/>
          <a:ln w="9525">
            <a:noFill/>
          </a:ln>
        </p:spPr>
        <p:txBody>
          <a:bodyPr anchor="t">
            <a:spAutoFit/>
          </a:bodyPr>
          <a:lstStyle/>
          <a:p>
            <a:pPr>
              <a:spcBef>
                <a:spcPct val="50000"/>
              </a:spcBef>
            </a:pPr>
            <a:r>
              <a:rPr lang="zh-CN" altLang="en-US" sz="2800" b="1" dirty="0">
                <a:latin typeface="黑体" panose="02010609060101010101" charset="-122"/>
                <a:ea typeface="黑体" panose="02010609060101010101" charset="-122"/>
              </a:rPr>
              <a:t>例7</a:t>
            </a:r>
            <a:endParaRPr lang="zh-CN" altLang="en-US" sz="2800" b="1" dirty="0">
              <a:latin typeface="Times New Roman" panose="02020603050405020304" pitchFamily="18" charset="0"/>
              <a:ea typeface="宋体" panose="02010600030101010101" pitchFamily="2" charset="-122"/>
            </a:endParaRPr>
          </a:p>
        </p:txBody>
      </p:sp>
      <p:sp>
        <p:nvSpPr>
          <p:cNvPr id="38916" name="文本框 38915"/>
          <p:cNvSpPr txBox="1"/>
          <p:nvPr/>
        </p:nvSpPr>
        <p:spPr>
          <a:xfrm>
            <a:off x="2315210" y="5671185"/>
            <a:ext cx="9144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endParaRPr lang="zh-CN" altLang="en-US" sz="2800" b="1">
              <a:latin typeface="Times New Roman" panose="02020603050405020304" pitchFamily="18" charset="0"/>
              <a:ea typeface="宋体" panose="02010600030101010101" pitchFamily="2" charset="-122"/>
            </a:endParaRPr>
          </a:p>
        </p:txBody>
      </p:sp>
      <p:graphicFrame>
        <p:nvGraphicFramePr>
          <p:cNvPr id="38917" name="对象 38916"/>
          <p:cNvGraphicFramePr>
            <a:graphicFrameLocks noChangeAspect="1"/>
          </p:cNvGraphicFramePr>
          <p:nvPr/>
        </p:nvGraphicFramePr>
        <p:xfrm>
          <a:off x="3261360" y="4788535"/>
          <a:ext cx="2032000" cy="596900"/>
        </p:xfrm>
        <a:graphic>
          <a:graphicData uri="http://schemas.openxmlformats.org/presentationml/2006/ole">
            <mc:AlternateContent xmlns:mc="http://schemas.openxmlformats.org/markup-compatibility/2006">
              <mc:Choice xmlns:v="urn:schemas-microsoft-com:vml" Requires="v">
                <p:oleObj spid="_x0000_s43098" r:id="rId5" imgW="2032000" imgH="596900" progId="Equation.3">
                  <p:embed/>
                </p:oleObj>
              </mc:Choice>
              <mc:Fallback>
                <p:oleObj r:id="rId5" imgW="2032000" imgH="596900" progId="Equation.3">
                  <p:embed/>
                  <p:pic>
                    <p:nvPicPr>
                      <p:cNvPr id="0" name="图片 4113"/>
                      <p:cNvPicPr/>
                      <p:nvPr/>
                    </p:nvPicPr>
                    <p:blipFill>
                      <a:blip r:embed="rId6"/>
                      <a:stretch>
                        <a:fillRect/>
                      </a:stretch>
                    </p:blipFill>
                    <p:spPr>
                      <a:xfrm>
                        <a:off x="3261360" y="4788535"/>
                        <a:ext cx="2032000" cy="596900"/>
                      </a:xfrm>
                      <a:prstGeom prst="rect">
                        <a:avLst/>
                      </a:prstGeom>
                      <a:noFill/>
                      <a:ln w="38100">
                        <a:noFill/>
                        <a:miter/>
                      </a:ln>
                    </p:spPr>
                  </p:pic>
                </p:oleObj>
              </mc:Fallback>
            </mc:AlternateContent>
          </a:graphicData>
        </a:graphic>
      </p:graphicFrame>
      <p:graphicFrame>
        <p:nvGraphicFramePr>
          <p:cNvPr id="38918" name="对象 38917"/>
          <p:cNvGraphicFramePr>
            <a:graphicFrameLocks noChangeAspect="1"/>
          </p:cNvGraphicFramePr>
          <p:nvPr/>
        </p:nvGraphicFramePr>
        <p:xfrm>
          <a:off x="6201410" y="4858385"/>
          <a:ext cx="1143000" cy="420688"/>
        </p:xfrm>
        <a:graphic>
          <a:graphicData uri="http://schemas.openxmlformats.org/presentationml/2006/ole">
            <mc:AlternateContent xmlns:mc="http://schemas.openxmlformats.org/markup-compatibility/2006">
              <mc:Choice xmlns:v="urn:schemas-microsoft-com:vml" Requires="v">
                <p:oleObj spid="_x0000_s43099" r:id="rId7" imgW="1066800" imgH="393700" progId="Equation.3">
                  <p:embed/>
                </p:oleObj>
              </mc:Choice>
              <mc:Fallback>
                <p:oleObj r:id="rId7" imgW="1066800" imgH="393700" progId="Equation.3">
                  <p:embed/>
                  <p:pic>
                    <p:nvPicPr>
                      <p:cNvPr id="0" name="图片 4114"/>
                      <p:cNvPicPr/>
                      <p:nvPr/>
                    </p:nvPicPr>
                    <p:blipFill>
                      <a:blip r:embed="rId8"/>
                      <a:stretch>
                        <a:fillRect/>
                      </a:stretch>
                    </p:blipFill>
                    <p:spPr>
                      <a:xfrm>
                        <a:off x="6201410" y="4858385"/>
                        <a:ext cx="1143000" cy="420688"/>
                      </a:xfrm>
                      <a:prstGeom prst="rect">
                        <a:avLst/>
                      </a:prstGeom>
                      <a:noFill/>
                      <a:ln w="38100">
                        <a:noFill/>
                        <a:miter/>
                      </a:ln>
                    </p:spPr>
                  </p:pic>
                </p:oleObj>
              </mc:Fallback>
            </mc:AlternateContent>
          </a:graphicData>
        </a:graphic>
      </p:graphicFrame>
      <p:graphicFrame>
        <p:nvGraphicFramePr>
          <p:cNvPr id="38919" name="对象 38918"/>
          <p:cNvGraphicFramePr>
            <a:graphicFrameLocks noChangeAspect="1"/>
          </p:cNvGraphicFramePr>
          <p:nvPr/>
        </p:nvGraphicFramePr>
        <p:xfrm>
          <a:off x="3115310" y="5487035"/>
          <a:ext cx="2209800" cy="889000"/>
        </p:xfrm>
        <a:graphic>
          <a:graphicData uri="http://schemas.openxmlformats.org/presentationml/2006/ole">
            <mc:AlternateContent xmlns:mc="http://schemas.openxmlformats.org/markup-compatibility/2006">
              <mc:Choice xmlns:v="urn:schemas-microsoft-com:vml" Requires="v">
                <p:oleObj spid="_x0000_s43100" r:id="rId9" imgW="2209800" imgH="889000" progId="Equation.3">
                  <p:embed/>
                </p:oleObj>
              </mc:Choice>
              <mc:Fallback>
                <p:oleObj r:id="rId9" imgW="2209800" imgH="889000" progId="Equation.3">
                  <p:embed/>
                  <p:pic>
                    <p:nvPicPr>
                      <p:cNvPr id="0" name="图片 4132"/>
                      <p:cNvPicPr/>
                      <p:nvPr/>
                    </p:nvPicPr>
                    <p:blipFill>
                      <a:blip r:embed="rId10"/>
                      <a:stretch>
                        <a:fillRect/>
                      </a:stretch>
                    </p:blipFill>
                    <p:spPr>
                      <a:xfrm>
                        <a:off x="3115310" y="5487035"/>
                        <a:ext cx="2209800" cy="889000"/>
                      </a:xfrm>
                      <a:prstGeom prst="rect">
                        <a:avLst/>
                      </a:prstGeom>
                      <a:noFill/>
                      <a:ln w="38100">
                        <a:noFill/>
                        <a:miter/>
                      </a:ln>
                    </p:spPr>
                  </p:pic>
                </p:oleObj>
              </mc:Fallback>
            </mc:AlternateContent>
          </a:graphicData>
        </a:graphic>
      </p:graphicFrame>
      <p:graphicFrame>
        <p:nvGraphicFramePr>
          <p:cNvPr id="38920" name="对象 38919"/>
          <p:cNvGraphicFramePr>
            <a:graphicFrameLocks noChangeAspect="1"/>
          </p:cNvGraphicFramePr>
          <p:nvPr/>
        </p:nvGraphicFramePr>
        <p:xfrm>
          <a:off x="5401310" y="5461635"/>
          <a:ext cx="1371600" cy="876300"/>
        </p:xfrm>
        <a:graphic>
          <a:graphicData uri="http://schemas.openxmlformats.org/presentationml/2006/ole">
            <mc:AlternateContent xmlns:mc="http://schemas.openxmlformats.org/markup-compatibility/2006">
              <mc:Choice xmlns:v="urn:schemas-microsoft-com:vml" Requires="v">
                <p:oleObj spid="_x0000_s43101" r:id="rId11" imgW="1372235" imgH="876935" progId="Equation.3">
                  <p:embed/>
                </p:oleObj>
              </mc:Choice>
              <mc:Fallback>
                <p:oleObj r:id="rId11" imgW="1372235" imgH="876935" progId="Equation.3">
                  <p:embed/>
                  <p:pic>
                    <p:nvPicPr>
                      <p:cNvPr id="0" name="图片 4141"/>
                      <p:cNvPicPr/>
                      <p:nvPr/>
                    </p:nvPicPr>
                    <p:blipFill>
                      <a:blip r:embed="rId12"/>
                      <a:stretch>
                        <a:fillRect/>
                      </a:stretch>
                    </p:blipFill>
                    <p:spPr>
                      <a:xfrm>
                        <a:off x="5401310" y="5461635"/>
                        <a:ext cx="1371600" cy="876300"/>
                      </a:xfrm>
                      <a:prstGeom prst="rect">
                        <a:avLst/>
                      </a:prstGeom>
                      <a:noFill/>
                      <a:ln w="38100">
                        <a:noFill/>
                        <a:miter/>
                      </a:ln>
                    </p:spPr>
                  </p:pic>
                </p:oleObj>
              </mc:Fallback>
            </mc:AlternateContent>
          </a:graphicData>
        </a:graphic>
      </p:graphicFrame>
      <p:graphicFrame>
        <p:nvGraphicFramePr>
          <p:cNvPr id="38921" name="对象 38920"/>
          <p:cNvGraphicFramePr>
            <a:graphicFrameLocks noChangeAspect="1"/>
          </p:cNvGraphicFramePr>
          <p:nvPr/>
        </p:nvGraphicFramePr>
        <p:xfrm>
          <a:off x="6887210" y="5842635"/>
          <a:ext cx="876300" cy="252413"/>
        </p:xfrm>
        <a:graphic>
          <a:graphicData uri="http://schemas.openxmlformats.org/presentationml/2006/ole">
            <mc:AlternateContent xmlns:mc="http://schemas.openxmlformats.org/markup-compatibility/2006">
              <mc:Choice xmlns:v="urn:schemas-microsoft-com:vml" Requires="v">
                <p:oleObj spid="_x0000_s43102" r:id="rId13" imgW="875665" imgH="254000" progId="Equation.3">
                  <p:embed/>
                </p:oleObj>
              </mc:Choice>
              <mc:Fallback>
                <p:oleObj r:id="rId13" imgW="875665" imgH="254000" progId="Equation.3">
                  <p:embed/>
                  <p:pic>
                    <p:nvPicPr>
                      <p:cNvPr id="0" name="图片 4146"/>
                      <p:cNvPicPr/>
                      <p:nvPr/>
                    </p:nvPicPr>
                    <p:blipFill>
                      <a:blip r:embed="rId14"/>
                      <a:stretch>
                        <a:fillRect/>
                      </a:stretch>
                    </p:blipFill>
                    <p:spPr>
                      <a:xfrm>
                        <a:off x="6887210" y="5842635"/>
                        <a:ext cx="876300" cy="252413"/>
                      </a:xfrm>
                      <a:prstGeom prst="rect">
                        <a:avLst/>
                      </a:prstGeom>
                      <a:noFill/>
                      <a:ln w="38100">
                        <a:noFill/>
                        <a:miter/>
                      </a:ln>
                    </p:spPr>
                  </p:pic>
                </p:oleObj>
              </mc:Fallback>
            </mc:AlternateContent>
          </a:graphicData>
        </a:graphic>
      </p:graphicFrame>
      <p:sp>
        <p:nvSpPr>
          <p:cNvPr id="38922" name="文本框 38921"/>
          <p:cNvSpPr txBox="1"/>
          <p:nvPr/>
        </p:nvSpPr>
        <p:spPr>
          <a:xfrm>
            <a:off x="2239010" y="1956435"/>
            <a:ext cx="7620000" cy="946150"/>
          </a:xfrm>
          <a:prstGeom prst="rect">
            <a:avLst/>
          </a:prstGeom>
          <a:noFill/>
          <a:ln w="9525">
            <a:noFill/>
          </a:ln>
        </p:spPr>
        <p:txBody>
          <a:bodyPr anchor="t">
            <a:spAutoFit/>
          </a:bodyPr>
          <a:lstStyle/>
          <a:p>
            <a:pPr>
              <a:spcBef>
                <a:spcPct val="50000"/>
              </a:spcBef>
            </a:pPr>
            <a:r>
              <a:rPr lang="zh-CN" altLang="en-US" sz="2800" b="1">
                <a:solidFill>
                  <a:schemeClr val="accent2"/>
                </a:solidFill>
                <a:latin typeface="黑体" panose="02010609060101010101" charset="-122"/>
                <a:ea typeface="黑体" panose="02010609060101010101" charset="-122"/>
              </a:rPr>
              <a:t>关键</a:t>
            </a:r>
            <a:r>
              <a:rPr lang="en-US" altLang="zh-CN" sz="2800" b="1">
                <a:solidFill>
                  <a:schemeClr val="accent2"/>
                </a:solidFill>
                <a:latin typeface="黑体" panose="02010609060101010101" charset="-122"/>
                <a:ea typeface="黑体" panose="02010609060101010101" charset="-122"/>
              </a:rPr>
              <a:t>:</a:t>
            </a:r>
            <a:r>
              <a:rPr lang="zh-CN" altLang="en-US" sz="2800" b="1">
                <a:latin typeface="Times New Roman" panose="02020603050405020304" pitchFamily="18" charset="0"/>
                <a:ea typeface="宋体" panose="02010600030101010101" pitchFamily="2" charset="-122"/>
              </a:rPr>
              <a:t>将其它类型未定式化为洛必达法则可解决的类型               </a:t>
            </a:r>
            <a:r>
              <a:rPr lang="en-US" altLang="zh-CN" sz="2800" b="1">
                <a:latin typeface="Times New Roman" panose="02020603050405020304" pitchFamily="18" charset="0"/>
                <a:ea typeface="宋体" panose="02010600030101010101" pitchFamily="2" charset="-122"/>
              </a:rPr>
              <a:t>.</a:t>
            </a:r>
          </a:p>
        </p:txBody>
      </p:sp>
      <p:graphicFrame>
        <p:nvGraphicFramePr>
          <p:cNvPr id="38923" name="对象 38922"/>
          <p:cNvGraphicFramePr>
            <a:graphicFrameLocks noChangeAspect="1"/>
          </p:cNvGraphicFramePr>
          <p:nvPr/>
        </p:nvGraphicFramePr>
        <p:xfrm>
          <a:off x="3502660" y="2413635"/>
          <a:ext cx="522288" cy="606425"/>
        </p:xfrm>
        <a:graphic>
          <a:graphicData uri="http://schemas.openxmlformats.org/presentationml/2006/ole">
            <mc:AlternateContent xmlns:mc="http://schemas.openxmlformats.org/markup-compatibility/2006">
              <mc:Choice xmlns:v="urn:schemas-microsoft-com:vml" Requires="v">
                <p:oleObj spid="_x0000_s43103" r:id="rId15" imgW="723900" imgH="838200" progId="Equation.3">
                  <p:embed/>
                </p:oleObj>
              </mc:Choice>
              <mc:Fallback>
                <p:oleObj r:id="rId15" imgW="723900" imgH="838200" progId="Equation.3">
                  <p:embed/>
                  <p:pic>
                    <p:nvPicPr>
                      <p:cNvPr id="0" name="图片 4135"/>
                      <p:cNvPicPr/>
                      <p:nvPr/>
                    </p:nvPicPr>
                    <p:blipFill>
                      <a:blip r:embed="rId16"/>
                      <a:stretch>
                        <a:fillRect/>
                      </a:stretch>
                    </p:blipFill>
                    <p:spPr>
                      <a:xfrm>
                        <a:off x="3502660" y="2413635"/>
                        <a:ext cx="522288" cy="606425"/>
                      </a:xfrm>
                      <a:prstGeom prst="rect">
                        <a:avLst/>
                      </a:prstGeom>
                      <a:noFill/>
                      <a:ln w="38100">
                        <a:noFill/>
                        <a:miter/>
                      </a:ln>
                    </p:spPr>
                  </p:pic>
                </p:oleObj>
              </mc:Fallback>
            </mc:AlternateContent>
          </a:graphicData>
        </a:graphic>
      </p:graphicFrame>
      <p:graphicFrame>
        <p:nvGraphicFramePr>
          <p:cNvPr id="38924" name="对象 38923"/>
          <p:cNvGraphicFramePr>
            <a:graphicFrameLocks noChangeAspect="1"/>
          </p:cNvGraphicFramePr>
          <p:nvPr/>
        </p:nvGraphicFramePr>
        <p:xfrm>
          <a:off x="4067810" y="2413635"/>
          <a:ext cx="522288" cy="596900"/>
        </p:xfrm>
        <a:graphic>
          <a:graphicData uri="http://schemas.openxmlformats.org/presentationml/2006/ole">
            <mc:AlternateContent xmlns:mc="http://schemas.openxmlformats.org/markup-compatibility/2006">
              <mc:Choice xmlns:v="urn:schemas-microsoft-com:vml" Requires="v">
                <p:oleObj spid="_x0000_s43104" r:id="rId17" imgW="723900" imgH="825500" progId="Equation.3">
                  <p:embed/>
                </p:oleObj>
              </mc:Choice>
              <mc:Fallback>
                <p:oleObj r:id="rId17" imgW="723900" imgH="825500" progId="Equation.3">
                  <p:embed/>
                  <p:pic>
                    <p:nvPicPr>
                      <p:cNvPr id="0" name="图片 4149"/>
                      <p:cNvPicPr/>
                      <p:nvPr/>
                    </p:nvPicPr>
                    <p:blipFill>
                      <a:blip r:embed="rId18"/>
                      <a:stretch>
                        <a:fillRect/>
                      </a:stretch>
                    </p:blipFill>
                    <p:spPr>
                      <a:xfrm>
                        <a:off x="4067810" y="2413635"/>
                        <a:ext cx="522288" cy="596900"/>
                      </a:xfrm>
                      <a:prstGeom prst="rect">
                        <a:avLst/>
                      </a:prstGeom>
                      <a:noFill/>
                      <a:ln w="38100">
                        <a:noFill/>
                        <a:miter/>
                      </a:ln>
                    </p:spPr>
                  </p:pic>
                </p:oleObj>
              </mc:Fallback>
            </mc:AlternateContent>
          </a:graphicData>
        </a:graphic>
      </p:graphicFrame>
      <p:graphicFrame>
        <p:nvGraphicFramePr>
          <p:cNvPr id="38925" name="对象 38924"/>
          <p:cNvGraphicFramePr>
            <a:graphicFrameLocks noChangeAspect="1"/>
          </p:cNvGraphicFramePr>
          <p:nvPr/>
        </p:nvGraphicFramePr>
        <p:xfrm>
          <a:off x="2383473" y="3224848"/>
          <a:ext cx="1997075" cy="565150"/>
        </p:xfrm>
        <a:graphic>
          <a:graphicData uri="http://schemas.openxmlformats.org/presentationml/2006/ole">
            <mc:AlternateContent xmlns:mc="http://schemas.openxmlformats.org/markup-compatibility/2006">
              <mc:Choice xmlns:v="urn:schemas-microsoft-com:vml" Requires="v">
                <p:oleObj spid="_x0000_s43105" r:id="rId19" imgW="1523365" imgH="431800" progId="Equation.3">
                  <p:embed/>
                </p:oleObj>
              </mc:Choice>
              <mc:Fallback>
                <p:oleObj r:id="rId19" imgW="1523365" imgH="431800" progId="Equation.3">
                  <p:embed/>
                  <p:pic>
                    <p:nvPicPr>
                      <p:cNvPr id="0" name="图片 4147"/>
                      <p:cNvPicPr/>
                      <p:nvPr/>
                    </p:nvPicPr>
                    <p:blipFill>
                      <a:blip r:embed="rId20"/>
                      <a:stretch>
                        <a:fillRect/>
                      </a:stretch>
                    </p:blipFill>
                    <p:spPr>
                      <a:xfrm>
                        <a:off x="2383473" y="3224848"/>
                        <a:ext cx="1997075" cy="565150"/>
                      </a:xfrm>
                      <a:prstGeom prst="rect">
                        <a:avLst/>
                      </a:prstGeom>
                      <a:noFill/>
                      <a:ln w="38100">
                        <a:noFill/>
                        <a:miter/>
                      </a:ln>
                    </p:spPr>
                  </p:pic>
                </p:oleObj>
              </mc:Fallback>
            </mc:AlternateContent>
          </a:graphicData>
        </a:graphic>
      </p:graphicFrame>
      <p:sp>
        <p:nvSpPr>
          <p:cNvPr id="38926" name="文本框 38925"/>
          <p:cNvSpPr txBox="1"/>
          <p:nvPr/>
        </p:nvSpPr>
        <p:spPr>
          <a:xfrm>
            <a:off x="2315210" y="3928110"/>
            <a:ext cx="11430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宋体" panose="02010600030101010101" pitchFamily="2" charset="-122"/>
              </a:rPr>
              <a:t>步骤</a:t>
            </a:r>
            <a:r>
              <a:rPr lang="en-US" altLang="zh-CN" sz="2800" b="1">
                <a:latin typeface="Times New Roman" panose="02020603050405020304" pitchFamily="18" charset="0"/>
                <a:ea typeface="宋体" panose="02010600030101010101" pitchFamily="2" charset="-122"/>
              </a:rPr>
              <a:t>:</a:t>
            </a:r>
          </a:p>
        </p:txBody>
      </p:sp>
      <p:graphicFrame>
        <p:nvGraphicFramePr>
          <p:cNvPr id="38927" name="对象 38926"/>
          <p:cNvGraphicFramePr>
            <a:graphicFrameLocks noChangeAspect="1"/>
          </p:cNvGraphicFramePr>
          <p:nvPr/>
        </p:nvGraphicFramePr>
        <p:xfrm>
          <a:off x="3326448" y="3785235"/>
          <a:ext cx="2265362" cy="876300"/>
        </p:xfrm>
        <a:graphic>
          <a:graphicData uri="http://schemas.openxmlformats.org/presentationml/2006/ole">
            <mc:AlternateContent xmlns:mc="http://schemas.openxmlformats.org/markup-compatibility/2006">
              <mc:Choice xmlns:v="urn:schemas-microsoft-com:vml" Requires="v">
                <p:oleObj spid="_x0000_s43106" r:id="rId21" imgW="2133600" imgH="825500" progId="Equation.3">
                  <p:embed/>
                </p:oleObj>
              </mc:Choice>
              <mc:Fallback>
                <p:oleObj r:id="rId21" imgW="2133600" imgH="825500" progId="Equation.3">
                  <p:embed/>
                  <p:pic>
                    <p:nvPicPr>
                      <p:cNvPr id="0" name="图片 4137"/>
                      <p:cNvPicPr/>
                      <p:nvPr/>
                    </p:nvPicPr>
                    <p:blipFill>
                      <a:blip r:embed="rId22"/>
                      <a:stretch>
                        <a:fillRect/>
                      </a:stretch>
                    </p:blipFill>
                    <p:spPr>
                      <a:xfrm>
                        <a:off x="3326448" y="3785235"/>
                        <a:ext cx="2265362" cy="876300"/>
                      </a:xfrm>
                      <a:prstGeom prst="rect">
                        <a:avLst/>
                      </a:prstGeom>
                      <a:noFill/>
                      <a:ln w="38100">
                        <a:noFill/>
                        <a:miter/>
                      </a:ln>
                    </p:spPr>
                  </p:pic>
                </p:oleObj>
              </mc:Fallback>
            </mc:AlternateContent>
          </a:graphicData>
        </a:graphic>
      </p:graphicFrame>
      <p:graphicFrame>
        <p:nvGraphicFramePr>
          <p:cNvPr id="38928" name="对象 38927"/>
          <p:cNvGraphicFramePr>
            <a:graphicFrameLocks noChangeAspect="1"/>
          </p:cNvGraphicFramePr>
          <p:nvPr/>
        </p:nvGraphicFramePr>
        <p:xfrm>
          <a:off x="5896610" y="3785235"/>
          <a:ext cx="2443163" cy="890588"/>
        </p:xfrm>
        <a:graphic>
          <a:graphicData uri="http://schemas.openxmlformats.org/presentationml/2006/ole">
            <mc:AlternateContent xmlns:mc="http://schemas.openxmlformats.org/markup-compatibility/2006">
              <mc:Choice xmlns:v="urn:schemas-microsoft-com:vml" Requires="v">
                <p:oleObj spid="_x0000_s43107" r:id="rId23" imgW="2298700" imgH="838200" progId="Equation.3">
                  <p:embed/>
                </p:oleObj>
              </mc:Choice>
              <mc:Fallback>
                <p:oleObj r:id="rId23" imgW="2298700" imgH="838200" progId="Equation.3">
                  <p:embed/>
                  <p:pic>
                    <p:nvPicPr>
                      <p:cNvPr id="0" name="图片 4150"/>
                      <p:cNvPicPr/>
                      <p:nvPr/>
                    </p:nvPicPr>
                    <p:blipFill>
                      <a:blip r:embed="rId24"/>
                      <a:stretch>
                        <a:fillRect/>
                      </a:stretch>
                    </p:blipFill>
                    <p:spPr>
                      <a:xfrm>
                        <a:off x="5896610" y="3785235"/>
                        <a:ext cx="2443163" cy="890588"/>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8922"/>
                                        </p:tgtEl>
                                        <p:attrNameLst>
                                          <p:attrName>style.visibility</p:attrName>
                                        </p:attrNameLst>
                                      </p:cBhvr>
                                      <p:to>
                                        <p:strVal val="visible"/>
                                      </p:to>
                                    </p:set>
                                    <p:animEffect transition="in" filter="wipe(left)">
                                      <p:cBhvr>
                                        <p:cTn id="7" dur="80"/>
                                        <p:tgtEl>
                                          <p:spTgt spid="38922"/>
                                        </p:tgtEl>
                                      </p:cBhvr>
                                    </p:animEffect>
                                  </p:childTnLst>
                                </p:cTn>
                              </p:par>
                            </p:childTnLst>
                          </p:cTn>
                        </p:par>
                        <p:par>
                          <p:cTn id="8" fill="hold">
                            <p:stCondLst>
                              <p:cond delay="3199"/>
                            </p:stCondLst>
                            <p:childTnLst>
                              <p:par>
                                <p:cTn id="9" presetID="22" presetClass="entr" presetSubtype="8" fill="hold" nodeType="afterEffect">
                                  <p:stCondLst>
                                    <p:cond delay="0"/>
                                  </p:stCondLst>
                                  <p:childTnLst>
                                    <p:set>
                                      <p:cBhvr>
                                        <p:cTn id="10" dur="1" fill="hold">
                                          <p:stCondLst>
                                            <p:cond delay="0"/>
                                          </p:stCondLst>
                                        </p:cTn>
                                        <p:tgtEl>
                                          <p:spTgt spid="38923"/>
                                        </p:tgtEl>
                                        <p:attrNameLst>
                                          <p:attrName>style.visibility</p:attrName>
                                        </p:attrNameLst>
                                      </p:cBhvr>
                                      <p:to>
                                        <p:strVal val="visible"/>
                                      </p:to>
                                    </p:set>
                                    <p:animEffect transition="in" filter="wipe(left)">
                                      <p:cBhvr>
                                        <p:cTn id="11" dur="500"/>
                                        <p:tgtEl>
                                          <p:spTgt spid="38923"/>
                                        </p:tgtEl>
                                      </p:cBhvr>
                                    </p:animEffect>
                                  </p:childTnLst>
                                </p:cTn>
                              </p:par>
                            </p:childTnLst>
                          </p:cTn>
                        </p:par>
                        <p:par>
                          <p:cTn id="12" fill="hold">
                            <p:stCondLst>
                              <p:cond delay="3699"/>
                            </p:stCondLst>
                            <p:childTnLst>
                              <p:par>
                                <p:cTn id="13" presetID="22" presetClass="entr" presetSubtype="8" fill="hold" nodeType="afterEffect">
                                  <p:stCondLst>
                                    <p:cond delay="0"/>
                                  </p:stCondLst>
                                  <p:childTnLst>
                                    <p:set>
                                      <p:cBhvr>
                                        <p:cTn id="14" dur="1" fill="hold">
                                          <p:stCondLst>
                                            <p:cond delay="0"/>
                                          </p:stCondLst>
                                        </p:cTn>
                                        <p:tgtEl>
                                          <p:spTgt spid="38924"/>
                                        </p:tgtEl>
                                        <p:attrNameLst>
                                          <p:attrName>style.visibility</p:attrName>
                                        </p:attrNameLst>
                                      </p:cBhvr>
                                      <p:to>
                                        <p:strVal val="visible"/>
                                      </p:to>
                                    </p:set>
                                    <p:animEffect transition="in" filter="wipe(left)">
                                      <p:cBhvr>
                                        <p:cTn id="15" dur="500"/>
                                        <p:tgtEl>
                                          <p:spTgt spid="389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8925"/>
                                        </p:tgtEl>
                                        <p:attrNameLst>
                                          <p:attrName>style.visibility</p:attrName>
                                        </p:attrNameLst>
                                      </p:cBhvr>
                                      <p:to>
                                        <p:strVal val="visible"/>
                                      </p:to>
                                    </p:set>
                                    <p:animEffect transition="in" filter="wipe(left)">
                                      <p:cBhvr>
                                        <p:cTn id="20" dur="500"/>
                                        <p:tgtEl>
                                          <p:spTgt spid="389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8926"/>
                                        </p:tgtEl>
                                        <p:attrNameLst>
                                          <p:attrName>style.visibility</p:attrName>
                                        </p:attrNameLst>
                                      </p:cBhvr>
                                      <p:to>
                                        <p:strVal val="visible"/>
                                      </p:to>
                                    </p:set>
                                    <p:animEffect transition="in" filter="wipe(left)">
                                      <p:cBhvr>
                                        <p:cTn id="25" dur="500"/>
                                        <p:tgtEl>
                                          <p:spTgt spid="389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8927"/>
                                        </p:tgtEl>
                                        <p:attrNameLst>
                                          <p:attrName>style.visibility</p:attrName>
                                        </p:attrNameLst>
                                      </p:cBhvr>
                                      <p:to>
                                        <p:strVal val="visible"/>
                                      </p:to>
                                    </p:set>
                                    <p:animEffect transition="in" filter="wipe(left)">
                                      <p:cBhvr>
                                        <p:cTn id="30" dur="500"/>
                                        <p:tgtEl>
                                          <p:spTgt spid="389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8928"/>
                                        </p:tgtEl>
                                        <p:attrNameLst>
                                          <p:attrName>style.visibility</p:attrName>
                                        </p:attrNameLst>
                                      </p:cBhvr>
                                      <p:to>
                                        <p:strVal val="visible"/>
                                      </p:to>
                                    </p:set>
                                    <p:animEffect transition="in" filter="wipe(left)">
                                      <p:cBhvr>
                                        <p:cTn id="35" dur="500"/>
                                        <p:tgtEl>
                                          <p:spTgt spid="3892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8915"/>
                                        </p:tgtEl>
                                        <p:attrNameLst>
                                          <p:attrName>style.visibility</p:attrName>
                                        </p:attrNameLst>
                                      </p:cBhvr>
                                      <p:to>
                                        <p:strVal val="visible"/>
                                      </p:to>
                                    </p:set>
                                    <p:animEffect transition="in" filter="wipe(left)">
                                      <p:cBhvr>
                                        <p:cTn id="40" dur="500"/>
                                        <p:tgtEl>
                                          <p:spTgt spid="38915"/>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38917"/>
                                        </p:tgtEl>
                                        <p:attrNameLst>
                                          <p:attrName>style.visibility</p:attrName>
                                        </p:attrNameLst>
                                      </p:cBhvr>
                                      <p:to>
                                        <p:strVal val="visible"/>
                                      </p:to>
                                    </p:set>
                                    <p:animEffect transition="in" filter="wipe(left)">
                                      <p:cBhvr>
                                        <p:cTn id="44" dur="500"/>
                                        <p:tgtEl>
                                          <p:spTgt spid="3891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8918"/>
                                        </p:tgtEl>
                                        <p:attrNameLst>
                                          <p:attrName>style.visibility</p:attrName>
                                        </p:attrNameLst>
                                      </p:cBhvr>
                                      <p:to>
                                        <p:strVal val="visible"/>
                                      </p:to>
                                    </p:set>
                                    <p:animEffect transition="in" filter="wipe(left)">
                                      <p:cBhvr>
                                        <p:cTn id="49" dur="500"/>
                                        <p:tgtEl>
                                          <p:spTgt spid="3891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8916"/>
                                        </p:tgtEl>
                                        <p:attrNameLst>
                                          <p:attrName>style.visibility</p:attrName>
                                        </p:attrNameLst>
                                      </p:cBhvr>
                                      <p:to>
                                        <p:strVal val="visible"/>
                                      </p:to>
                                    </p:set>
                                    <p:animEffect transition="in" filter="wipe(left)">
                                      <p:cBhvr>
                                        <p:cTn id="54" dur="500"/>
                                        <p:tgtEl>
                                          <p:spTgt spid="3891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38919"/>
                                        </p:tgtEl>
                                        <p:attrNameLst>
                                          <p:attrName>style.visibility</p:attrName>
                                        </p:attrNameLst>
                                      </p:cBhvr>
                                      <p:to>
                                        <p:strVal val="visible"/>
                                      </p:to>
                                    </p:set>
                                    <p:animEffect transition="in" filter="wipe(left)">
                                      <p:cBhvr>
                                        <p:cTn id="59" dur="500"/>
                                        <p:tgtEl>
                                          <p:spTgt spid="3891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8920"/>
                                        </p:tgtEl>
                                        <p:attrNameLst>
                                          <p:attrName>style.visibility</p:attrName>
                                        </p:attrNameLst>
                                      </p:cBhvr>
                                      <p:to>
                                        <p:strVal val="visible"/>
                                      </p:to>
                                    </p:set>
                                    <p:animEffect transition="in" filter="wipe(left)">
                                      <p:cBhvr>
                                        <p:cTn id="64" dur="500"/>
                                        <p:tgtEl>
                                          <p:spTgt spid="3892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38921"/>
                                        </p:tgtEl>
                                        <p:attrNameLst>
                                          <p:attrName>style.visibility</p:attrName>
                                        </p:attrNameLst>
                                      </p:cBhvr>
                                      <p:to>
                                        <p:strVal val="visible"/>
                                      </p:to>
                                    </p:set>
                                    <p:animEffect transition="in" filter="wipe(left)">
                                      <p:cBhvr>
                                        <p:cTn id="69" dur="500"/>
                                        <p:tgtEl>
                                          <p:spTgt spid="38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p:bldP spid="38916" grpId="0" animBg="1"/>
      <p:bldP spid="38922" grpId="0" animBg="1"/>
      <p:bldP spid="3892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46480"/>
            <a:ext cx="10330815" cy="5349240"/>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洛必达法则</a:t>
            </a:r>
          </a:p>
        </p:txBody>
      </p:sp>
      <p:sp>
        <p:nvSpPr>
          <p:cNvPr id="39938" name="文本框 39937"/>
          <p:cNvSpPr txBox="1"/>
          <p:nvPr/>
        </p:nvSpPr>
        <p:spPr>
          <a:xfrm>
            <a:off x="3174365" y="3208338"/>
            <a:ext cx="1066800" cy="519112"/>
          </a:xfrm>
          <a:prstGeom prst="rect">
            <a:avLst/>
          </a:prstGeom>
          <a:noFill/>
          <a:ln w="9525">
            <a:noFill/>
          </a:ln>
        </p:spPr>
        <p:txBody>
          <a:bodyPr anchor="t">
            <a:spAutoFit/>
          </a:bodyPr>
          <a:lstStyle/>
          <a:p>
            <a:pPr>
              <a:spcBef>
                <a:spcPct val="50000"/>
              </a:spcBef>
            </a:pPr>
            <a:r>
              <a:rPr lang="zh-CN" altLang="en-US" sz="2800" b="1" dirty="0">
                <a:latin typeface="黑体" panose="02010609060101010101" charset="-122"/>
                <a:ea typeface="黑体" panose="02010609060101010101" charset="-122"/>
              </a:rPr>
              <a:t>例8</a:t>
            </a:r>
            <a:endParaRPr lang="zh-CN" altLang="en-US" sz="2800" b="1" dirty="0">
              <a:latin typeface="Times New Roman" panose="02020603050405020304" pitchFamily="18" charset="0"/>
              <a:ea typeface="宋体" panose="02010600030101010101" pitchFamily="2" charset="-122"/>
            </a:endParaRPr>
          </a:p>
        </p:txBody>
      </p:sp>
      <p:sp>
        <p:nvSpPr>
          <p:cNvPr id="39939" name="文本框 39938"/>
          <p:cNvSpPr txBox="1"/>
          <p:nvPr/>
        </p:nvSpPr>
        <p:spPr>
          <a:xfrm>
            <a:off x="3174365" y="4389438"/>
            <a:ext cx="914400" cy="519112"/>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endParaRPr lang="zh-CN" altLang="en-US" sz="2800" b="1">
              <a:latin typeface="Times New Roman" panose="02020603050405020304" pitchFamily="18" charset="0"/>
              <a:ea typeface="宋体" panose="02010600030101010101" pitchFamily="2" charset="-122"/>
            </a:endParaRPr>
          </a:p>
        </p:txBody>
      </p:sp>
      <p:graphicFrame>
        <p:nvGraphicFramePr>
          <p:cNvPr id="39940" name="对象 39939"/>
          <p:cNvGraphicFramePr>
            <a:graphicFrameLocks noChangeAspect="1"/>
          </p:cNvGraphicFramePr>
          <p:nvPr/>
        </p:nvGraphicFramePr>
        <p:xfrm>
          <a:off x="4139565" y="3094038"/>
          <a:ext cx="2603500" cy="838200"/>
        </p:xfrm>
        <a:graphic>
          <a:graphicData uri="http://schemas.openxmlformats.org/presentationml/2006/ole">
            <mc:AlternateContent xmlns:mc="http://schemas.openxmlformats.org/markup-compatibility/2006">
              <mc:Choice xmlns:v="urn:schemas-microsoft-com:vml" Requires="v">
                <p:oleObj spid="_x0000_s44097" r:id="rId3" imgW="2603500" imgH="838200" progId="Equation.3">
                  <p:embed/>
                </p:oleObj>
              </mc:Choice>
              <mc:Fallback>
                <p:oleObj r:id="rId3" imgW="2603500" imgH="838200" progId="Equation.3">
                  <p:embed/>
                  <p:pic>
                    <p:nvPicPr>
                      <p:cNvPr id="0" name="图片 4148"/>
                      <p:cNvPicPr/>
                      <p:nvPr/>
                    </p:nvPicPr>
                    <p:blipFill>
                      <a:blip r:embed="rId4"/>
                      <a:stretch>
                        <a:fillRect/>
                      </a:stretch>
                    </p:blipFill>
                    <p:spPr>
                      <a:xfrm>
                        <a:off x="4139565" y="3094038"/>
                        <a:ext cx="2603500" cy="838200"/>
                      </a:xfrm>
                      <a:prstGeom prst="rect">
                        <a:avLst/>
                      </a:prstGeom>
                      <a:noFill/>
                      <a:ln w="38100">
                        <a:noFill/>
                        <a:miter/>
                      </a:ln>
                    </p:spPr>
                  </p:pic>
                </p:oleObj>
              </mc:Fallback>
            </mc:AlternateContent>
          </a:graphicData>
        </a:graphic>
      </p:graphicFrame>
      <p:graphicFrame>
        <p:nvGraphicFramePr>
          <p:cNvPr id="39941" name="对象 39940"/>
          <p:cNvGraphicFramePr>
            <a:graphicFrameLocks noChangeAspect="1"/>
          </p:cNvGraphicFramePr>
          <p:nvPr/>
        </p:nvGraphicFramePr>
        <p:xfrm>
          <a:off x="7881303" y="3322638"/>
          <a:ext cx="1389062" cy="420687"/>
        </p:xfrm>
        <a:graphic>
          <a:graphicData uri="http://schemas.openxmlformats.org/presentationml/2006/ole">
            <mc:AlternateContent xmlns:mc="http://schemas.openxmlformats.org/markup-compatibility/2006">
              <mc:Choice xmlns:v="urn:schemas-microsoft-com:vml" Requires="v">
                <p:oleObj spid="_x0000_s44098" r:id="rId5" imgW="1295400" imgH="393700" progId="Equation.3">
                  <p:embed/>
                </p:oleObj>
              </mc:Choice>
              <mc:Fallback>
                <p:oleObj r:id="rId5" imgW="1295400" imgH="393700" progId="Equation.3">
                  <p:embed/>
                  <p:pic>
                    <p:nvPicPr>
                      <p:cNvPr id="0" name="图片 4139"/>
                      <p:cNvPicPr/>
                      <p:nvPr/>
                    </p:nvPicPr>
                    <p:blipFill>
                      <a:blip r:embed="rId6"/>
                      <a:stretch>
                        <a:fillRect/>
                      </a:stretch>
                    </p:blipFill>
                    <p:spPr>
                      <a:xfrm>
                        <a:off x="7881303" y="3322638"/>
                        <a:ext cx="1389062" cy="420687"/>
                      </a:xfrm>
                      <a:prstGeom prst="rect">
                        <a:avLst/>
                      </a:prstGeom>
                      <a:noFill/>
                      <a:ln w="38100">
                        <a:noFill/>
                        <a:miter/>
                      </a:ln>
                    </p:spPr>
                  </p:pic>
                </p:oleObj>
              </mc:Fallback>
            </mc:AlternateContent>
          </a:graphicData>
        </a:graphic>
      </p:graphicFrame>
      <p:graphicFrame>
        <p:nvGraphicFramePr>
          <p:cNvPr id="39942" name="对象 39941"/>
          <p:cNvGraphicFramePr>
            <a:graphicFrameLocks noChangeAspect="1"/>
          </p:cNvGraphicFramePr>
          <p:nvPr/>
        </p:nvGraphicFramePr>
        <p:xfrm>
          <a:off x="4088765" y="1798638"/>
          <a:ext cx="2386013" cy="889000"/>
        </p:xfrm>
        <a:graphic>
          <a:graphicData uri="http://schemas.openxmlformats.org/presentationml/2006/ole">
            <mc:AlternateContent xmlns:mc="http://schemas.openxmlformats.org/markup-compatibility/2006">
              <mc:Choice xmlns:v="urn:schemas-microsoft-com:vml" Requires="v">
                <p:oleObj spid="_x0000_s44099" r:id="rId7" imgW="2247900" imgH="838200" progId="Equation.3">
                  <p:embed/>
                </p:oleObj>
              </mc:Choice>
              <mc:Fallback>
                <p:oleObj r:id="rId7" imgW="2247900" imgH="838200" progId="Equation.3">
                  <p:embed/>
                  <p:pic>
                    <p:nvPicPr>
                      <p:cNvPr id="0" name="图片 4133"/>
                      <p:cNvPicPr/>
                      <p:nvPr/>
                    </p:nvPicPr>
                    <p:blipFill>
                      <a:blip r:embed="rId8"/>
                      <a:stretch>
                        <a:fillRect/>
                      </a:stretch>
                    </p:blipFill>
                    <p:spPr>
                      <a:xfrm>
                        <a:off x="4088765" y="1798638"/>
                        <a:ext cx="2386013" cy="889000"/>
                      </a:xfrm>
                      <a:prstGeom prst="rect">
                        <a:avLst/>
                      </a:prstGeom>
                      <a:noFill/>
                      <a:ln w="38100">
                        <a:noFill/>
                        <a:miter/>
                      </a:ln>
                    </p:spPr>
                  </p:pic>
                </p:oleObj>
              </mc:Fallback>
            </mc:AlternateContent>
          </a:graphicData>
        </a:graphic>
      </p:graphicFrame>
      <p:graphicFrame>
        <p:nvGraphicFramePr>
          <p:cNvPr id="39943" name="对象 39942"/>
          <p:cNvGraphicFramePr>
            <a:graphicFrameLocks noChangeAspect="1"/>
          </p:cNvGraphicFramePr>
          <p:nvPr/>
        </p:nvGraphicFramePr>
        <p:xfrm>
          <a:off x="6597015" y="1798638"/>
          <a:ext cx="1377950" cy="890587"/>
        </p:xfrm>
        <a:graphic>
          <a:graphicData uri="http://schemas.openxmlformats.org/presentationml/2006/ole">
            <mc:AlternateContent xmlns:mc="http://schemas.openxmlformats.org/markup-compatibility/2006">
              <mc:Choice xmlns:v="urn:schemas-microsoft-com:vml" Requires="v">
                <p:oleObj spid="_x0000_s44100" r:id="rId9" imgW="1296035" imgH="838835" progId="Equation.3">
                  <p:embed/>
                </p:oleObj>
              </mc:Choice>
              <mc:Fallback>
                <p:oleObj r:id="rId9" imgW="1296035" imgH="838835" progId="Equation.3">
                  <p:embed/>
                  <p:pic>
                    <p:nvPicPr>
                      <p:cNvPr id="0" name="图片 4151"/>
                      <p:cNvPicPr/>
                      <p:nvPr/>
                    </p:nvPicPr>
                    <p:blipFill>
                      <a:blip r:embed="rId10"/>
                      <a:stretch>
                        <a:fillRect/>
                      </a:stretch>
                    </p:blipFill>
                    <p:spPr>
                      <a:xfrm>
                        <a:off x="6597015" y="1798638"/>
                        <a:ext cx="1377950" cy="890587"/>
                      </a:xfrm>
                      <a:prstGeom prst="rect">
                        <a:avLst/>
                      </a:prstGeom>
                      <a:noFill/>
                      <a:ln w="38100">
                        <a:noFill/>
                        <a:miter/>
                      </a:ln>
                    </p:spPr>
                  </p:pic>
                </p:oleObj>
              </mc:Fallback>
            </mc:AlternateContent>
          </a:graphicData>
        </a:graphic>
      </p:graphicFrame>
      <p:graphicFrame>
        <p:nvGraphicFramePr>
          <p:cNvPr id="39944" name="对象 39943"/>
          <p:cNvGraphicFramePr>
            <a:graphicFrameLocks noChangeAspect="1"/>
          </p:cNvGraphicFramePr>
          <p:nvPr/>
        </p:nvGraphicFramePr>
        <p:xfrm>
          <a:off x="4039553" y="4313238"/>
          <a:ext cx="2921000" cy="838200"/>
        </p:xfrm>
        <a:graphic>
          <a:graphicData uri="http://schemas.openxmlformats.org/presentationml/2006/ole">
            <mc:AlternateContent xmlns:mc="http://schemas.openxmlformats.org/markup-compatibility/2006">
              <mc:Choice xmlns:v="urn:schemas-microsoft-com:vml" Requires="v">
                <p:oleObj spid="_x0000_s44101" r:id="rId11" imgW="2921000" imgH="838200" progId="Equation.3">
                  <p:embed/>
                </p:oleObj>
              </mc:Choice>
              <mc:Fallback>
                <p:oleObj r:id="rId11" imgW="2921000" imgH="838200" progId="Equation.3">
                  <p:embed/>
                  <p:pic>
                    <p:nvPicPr>
                      <p:cNvPr id="0" name="图片 4134"/>
                      <p:cNvPicPr/>
                      <p:nvPr/>
                    </p:nvPicPr>
                    <p:blipFill>
                      <a:blip r:embed="rId12"/>
                      <a:stretch>
                        <a:fillRect/>
                      </a:stretch>
                    </p:blipFill>
                    <p:spPr>
                      <a:xfrm>
                        <a:off x="4039553" y="4313238"/>
                        <a:ext cx="2921000" cy="838200"/>
                      </a:xfrm>
                      <a:prstGeom prst="rect">
                        <a:avLst/>
                      </a:prstGeom>
                      <a:noFill/>
                      <a:ln w="38100">
                        <a:noFill/>
                        <a:miter/>
                      </a:ln>
                    </p:spPr>
                  </p:pic>
                </p:oleObj>
              </mc:Fallback>
            </mc:AlternateContent>
          </a:graphicData>
        </a:graphic>
      </p:graphicFrame>
      <p:graphicFrame>
        <p:nvGraphicFramePr>
          <p:cNvPr id="39945" name="对象 39944"/>
          <p:cNvGraphicFramePr>
            <a:graphicFrameLocks noChangeAspect="1"/>
          </p:cNvGraphicFramePr>
          <p:nvPr/>
        </p:nvGraphicFramePr>
        <p:xfrm>
          <a:off x="4801553" y="5456238"/>
          <a:ext cx="2908300" cy="838200"/>
        </p:xfrm>
        <a:graphic>
          <a:graphicData uri="http://schemas.openxmlformats.org/presentationml/2006/ole">
            <mc:AlternateContent xmlns:mc="http://schemas.openxmlformats.org/markup-compatibility/2006">
              <mc:Choice xmlns:v="urn:schemas-microsoft-com:vml" Requires="v">
                <p:oleObj spid="_x0000_s44102" r:id="rId13" imgW="2908300" imgH="838200" progId="Equation.3">
                  <p:embed/>
                </p:oleObj>
              </mc:Choice>
              <mc:Fallback>
                <p:oleObj r:id="rId13" imgW="2908300" imgH="838200" progId="Equation.3">
                  <p:embed/>
                  <p:pic>
                    <p:nvPicPr>
                      <p:cNvPr id="0" name="图片 4136"/>
                      <p:cNvPicPr/>
                      <p:nvPr/>
                    </p:nvPicPr>
                    <p:blipFill>
                      <a:blip r:embed="rId14"/>
                      <a:stretch>
                        <a:fillRect/>
                      </a:stretch>
                    </p:blipFill>
                    <p:spPr>
                      <a:xfrm>
                        <a:off x="4801553" y="5456238"/>
                        <a:ext cx="2908300" cy="838200"/>
                      </a:xfrm>
                      <a:prstGeom prst="rect">
                        <a:avLst/>
                      </a:prstGeom>
                      <a:noFill/>
                      <a:ln w="38100">
                        <a:noFill/>
                        <a:miter/>
                      </a:ln>
                    </p:spPr>
                  </p:pic>
                </p:oleObj>
              </mc:Fallback>
            </mc:AlternateContent>
          </a:graphicData>
        </a:graphic>
      </p:graphicFrame>
      <p:graphicFrame>
        <p:nvGraphicFramePr>
          <p:cNvPr id="39946" name="对象 39945"/>
          <p:cNvGraphicFramePr>
            <a:graphicFrameLocks noChangeAspect="1"/>
          </p:cNvGraphicFramePr>
          <p:nvPr/>
        </p:nvGraphicFramePr>
        <p:xfrm>
          <a:off x="7773353" y="5722938"/>
          <a:ext cx="582612" cy="315912"/>
        </p:xfrm>
        <a:graphic>
          <a:graphicData uri="http://schemas.openxmlformats.org/presentationml/2006/ole">
            <mc:AlternateContent xmlns:mc="http://schemas.openxmlformats.org/markup-compatibility/2006">
              <mc:Choice xmlns:v="urn:schemas-microsoft-com:vml" Requires="v">
                <p:oleObj spid="_x0000_s44103" r:id="rId15" imgW="584200" imgH="317500" progId="Equation.3">
                  <p:embed/>
                </p:oleObj>
              </mc:Choice>
              <mc:Fallback>
                <p:oleObj r:id="rId15" imgW="584200" imgH="317500" progId="Equation.3">
                  <p:embed/>
                  <p:pic>
                    <p:nvPicPr>
                      <p:cNvPr id="0" name="图片 4142"/>
                      <p:cNvPicPr/>
                      <p:nvPr/>
                    </p:nvPicPr>
                    <p:blipFill>
                      <a:blip r:embed="rId16"/>
                      <a:stretch>
                        <a:fillRect/>
                      </a:stretch>
                    </p:blipFill>
                    <p:spPr>
                      <a:xfrm>
                        <a:off x="7773353" y="5722938"/>
                        <a:ext cx="582612" cy="315912"/>
                      </a:xfrm>
                      <a:prstGeom prst="rect">
                        <a:avLst/>
                      </a:prstGeom>
                      <a:noFill/>
                      <a:ln w="38100">
                        <a:noFill/>
                        <a:miter/>
                      </a:ln>
                    </p:spPr>
                  </p:pic>
                </p:oleObj>
              </mc:Fallback>
            </mc:AlternateContent>
          </a:graphicData>
        </a:graphic>
      </p:graphicFrame>
      <p:graphicFrame>
        <p:nvGraphicFramePr>
          <p:cNvPr id="2" name="对象 39946"/>
          <p:cNvGraphicFramePr>
            <a:graphicFrameLocks noChangeAspect="1"/>
          </p:cNvGraphicFramePr>
          <p:nvPr/>
        </p:nvGraphicFramePr>
        <p:xfrm>
          <a:off x="3296603" y="1089025"/>
          <a:ext cx="2316162" cy="561975"/>
        </p:xfrm>
        <a:graphic>
          <a:graphicData uri="http://schemas.openxmlformats.org/presentationml/2006/ole">
            <mc:AlternateContent xmlns:mc="http://schemas.openxmlformats.org/markup-compatibility/2006">
              <mc:Choice xmlns:v="urn:schemas-microsoft-com:vml" Requires="v">
                <p:oleObj spid="_x0000_s44104" r:id="rId17" imgW="1777365" imgH="431800" progId="Equation.3">
                  <p:embed/>
                </p:oleObj>
              </mc:Choice>
              <mc:Fallback>
                <p:oleObj r:id="rId17" imgW="1777365" imgH="431800" progId="Equation.3">
                  <p:embed/>
                  <p:pic>
                    <p:nvPicPr>
                      <p:cNvPr id="0" name="图片 4140"/>
                      <p:cNvPicPr/>
                      <p:nvPr/>
                    </p:nvPicPr>
                    <p:blipFill>
                      <a:blip r:embed="rId18"/>
                      <a:stretch>
                        <a:fillRect/>
                      </a:stretch>
                    </p:blipFill>
                    <p:spPr>
                      <a:xfrm>
                        <a:off x="3296603" y="1089025"/>
                        <a:ext cx="2316162" cy="561975"/>
                      </a:xfrm>
                      <a:prstGeom prst="rect">
                        <a:avLst/>
                      </a:prstGeom>
                      <a:noFill/>
                      <a:ln w="38100">
                        <a:noFill/>
                        <a:miter/>
                      </a:ln>
                    </p:spPr>
                  </p:pic>
                </p:oleObj>
              </mc:Fallback>
            </mc:AlternateContent>
          </a:graphicData>
        </a:graphic>
      </p:graphicFrame>
      <p:sp>
        <p:nvSpPr>
          <p:cNvPr id="39948" name="文本框 39947"/>
          <p:cNvSpPr txBox="1"/>
          <p:nvPr/>
        </p:nvSpPr>
        <p:spPr>
          <a:xfrm>
            <a:off x="3174365" y="1965325"/>
            <a:ext cx="11430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宋体" panose="02010600030101010101" pitchFamily="2" charset="-122"/>
              </a:rPr>
              <a:t>步骤</a:t>
            </a:r>
            <a:r>
              <a:rPr lang="en-US" altLang="zh-CN" sz="2800" b="1">
                <a:latin typeface="Times New Roman" panose="02020603050405020304" pitchFamily="18" charset="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8"/>
                                        </p:tgtEl>
                                        <p:attrNameLst>
                                          <p:attrName>style.visibility</p:attrName>
                                        </p:attrNameLst>
                                      </p:cBhvr>
                                      <p:to>
                                        <p:strVal val="visible"/>
                                      </p:to>
                                    </p:set>
                                    <p:animEffect transition="in" filter="wipe(left)">
                                      <p:cBhvr>
                                        <p:cTn id="7" dur="500"/>
                                        <p:tgtEl>
                                          <p:spTgt spid="399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942"/>
                                        </p:tgtEl>
                                        <p:attrNameLst>
                                          <p:attrName>style.visibility</p:attrName>
                                        </p:attrNameLst>
                                      </p:cBhvr>
                                      <p:to>
                                        <p:strVal val="visible"/>
                                      </p:to>
                                    </p:set>
                                    <p:animEffect transition="in" filter="wipe(left)">
                                      <p:cBhvr>
                                        <p:cTn id="12" dur="500"/>
                                        <p:tgtEl>
                                          <p:spTgt spid="399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943"/>
                                        </p:tgtEl>
                                        <p:attrNameLst>
                                          <p:attrName>style.visibility</p:attrName>
                                        </p:attrNameLst>
                                      </p:cBhvr>
                                      <p:to>
                                        <p:strVal val="visible"/>
                                      </p:to>
                                    </p:set>
                                    <p:animEffect transition="in" filter="wipe(left)">
                                      <p:cBhvr>
                                        <p:cTn id="17" dur="500"/>
                                        <p:tgtEl>
                                          <p:spTgt spid="399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938"/>
                                        </p:tgtEl>
                                        <p:attrNameLst>
                                          <p:attrName>style.visibility</p:attrName>
                                        </p:attrNameLst>
                                      </p:cBhvr>
                                      <p:to>
                                        <p:strVal val="visible"/>
                                      </p:to>
                                    </p:set>
                                    <p:animEffect transition="in" filter="wipe(left)">
                                      <p:cBhvr>
                                        <p:cTn id="22" dur="500"/>
                                        <p:tgtEl>
                                          <p:spTgt spid="39938"/>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39940"/>
                                        </p:tgtEl>
                                        <p:attrNameLst>
                                          <p:attrName>style.visibility</p:attrName>
                                        </p:attrNameLst>
                                      </p:cBhvr>
                                      <p:to>
                                        <p:strVal val="visible"/>
                                      </p:to>
                                    </p:set>
                                    <p:animEffect transition="in" filter="wipe(left)">
                                      <p:cBhvr>
                                        <p:cTn id="26" dur="500"/>
                                        <p:tgtEl>
                                          <p:spTgt spid="3994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9941"/>
                                        </p:tgtEl>
                                        <p:attrNameLst>
                                          <p:attrName>style.visibility</p:attrName>
                                        </p:attrNameLst>
                                      </p:cBhvr>
                                      <p:to>
                                        <p:strVal val="visible"/>
                                      </p:to>
                                    </p:set>
                                    <p:animEffect transition="in" filter="wipe(left)">
                                      <p:cBhvr>
                                        <p:cTn id="31" dur="500"/>
                                        <p:tgtEl>
                                          <p:spTgt spid="3994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9939"/>
                                        </p:tgtEl>
                                        <p:attrNameLst>
                                          <p:attrName>style.visibility</p:attrName>
                                        </p:attrNameLst>
                                      </p:cBhvr>
                                      <p:to>
                                        <p:strVal val="visible"/>
                                      </p:to>
                                    </p:set>
                                    <p:animEffect transition="in" filter="wipe(left)">
                                      <p:cBhvr>
                                        <p:cTn id="36" dur="500"/>
                                        <p:tgtEl>
                                          <p:spTgt spid="399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9944"/>
                                        </p:tgtEl>
                                        <p:attrNameLst>
                                          <p:attrName>style.visibility</p:attrName>
                                        </p:attrNameLst>
                                      </p:cBhvr>
                                      <p:to>
                                        <p:strVal val="visible"/>
                                      </p:to>
                                    </p:set>
                                    <p:animEffect transition="in" filter="wipe(left)">
                                      <p:cBhvr>
                                        <p:cTn id="41" dur="500"/>
                                        <p:tgtEl>
                                          <p:spTgt spid="3994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9945"/>
                                        </p:tgtEl>
                                        <p:attrNameLst>
                                          <p:attrName>style.visibility</p:attrName>
                                        </p:attrNameLst>
                                      </p:cBhvr>
                                      <p:to>
                                        <p:strVal val="visible"/>
                                      </p:to>
                                    </p:set>
                                    <p:animEffect transition="in" filter="wipe(left)">
                                      <p:cBhvr>
                                        <p:cTn id="46" dur="500"/>
                                        <p:tgtEl>
                                          <p:spTgt spid="3994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9946"/>
                                        </p:tgtEl>
                                        <p:attrNameLst>
                                          <p:attrName>style.visibility</p:attrName>
                                        </p:attrNameLst>
                                      </p:cBhvr>
                                      <p:to>
                                        <p:strVal val="visible"/>
                                      </p:to>
                                    </p:set>
                                    <p:animEffect transition="in" filter="wipe(left)">
                                      <p:cBhvr>
                                        <p:cTn id="51" dur="500"/>
                                        <p:tgtEl>
                                          <p:spTgt spid="39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P spid="39939" grpId="0" animBg="1"/>
      <p:bldP spid="3994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103630"/>
            <a:ext cx="10330815" cy="517588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洛必达法则</a:t>
            </a:r>
          </a:p>
        </p:txBody>
      </p:sp>
      <p:sp>
        <p:nvSpPr>
          <p:cNvPr id="40962" name="文本框 40961"/>
          <p:cNvSpPr txBox="1"/>
          <p:nvPr/>
        </p:nvSpPr>
        <p:spPr>
          <a:xfrm>
            <a:off x="3082925" y="1981518"/>
            <a:ext cx="1143000" cy="519112"/>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宋体" panose="02010600030101010101" pitchFamily="2" charset="-122"/>
              </a:rPr>
              <a:t>步骤</a:t>
            </a:r>
            <a:r>
              <a:rPr lang="en-US" altLang="zh-CN" sz="2800" b="1">
                <a:latin typeface="Times New Roman" panose="02020603050405020304" pitchFamily="18" charset="0"/>
                <a:ea typeface="宋体" panose="02010600030101010101" pitchFamily="2" charset="-122"/>
              </a:rPr>
              <a:t>:</a:t>
            </a:r>
          </a:p>
        </p:txBody>
      </p:sp>
      <p:graphicFrame>
        <p:nvGraphicFramePr>
          <p:cNvPr id="2" name="对象 40962"/>
          <p:cNvGraphicFramePr>
            <a:graphicFrameLocks noChangeAspect="1"/>
          </p:cNvGraphicFramePr>
          <p:nvPr/>
        </p:nvGraphicFramePr>
        <p:xfrm>
          <a:off x="3159125" y="1124268"/>
          <a:ext cx="2862263" cy="614362"/>
        </p:xfrm>
        <a:graphic>
          <a:graphicData uri="http://schemas.openxmlformats.org/presentationml/2006/ole">
            <mc:AlternateContent xmlns:mc="http://schemas.openxmlformats.org/markup-compatibility/2006">
              <mc:Choice xmlns:v="urn:schemas-microsoft-com:vml" Requires="v">
                <p:oleObj spid="_x0000_s45145" r:id="rId3" imgW="2197100" imgH="469900" progId="Equation.3">
                  <p:embed/>
                </p:oleObj>
              </mc:Choice>
              <mc:Fallback>
                <p:oleObj r:id="rId3" imgW="2197100" imgH="469900" progId="Equation.3">
                  <p:embed/>
                  <p:pic>
                    <p:nvPicPr>
                      <p:cNvPr id="0" name="图片 4143"/>
                      <p:cNvPicPr/>
                      <p:nvPr/>
                    </p:nvPicPr>
                    <p:blipFill>
                      <a:blip r:embed="rId4"/>
                      <a:stretch>
                        <a:fillRect/>
                      </a:stretch>
                    </p:blipFill>
                    <p:spPr>
                      <a:xfrm>
                        <a:off x="3159125" y="1124268"/>
                        <a:ext cx="2862263" cy="614362"/>
                      </a:xfrm>
                      <a:prstGeom prst="rect">
                        <a:avLst/>
                      </a:prstGeom>
                      <a:noFill/>
                      <a:ln w="38100">
                        <a:noFill/>
                        <a:miter/>
                      </a:ln>
                    </p:spPr>
                  </p:pic>
                </p:oleObj>
              </mc:Fallback>
            </mc:AlternateContent>
          </a:graphicData>
        </a:graphic>
      </p:graphicFrame>
      <p:graphicFrame>
        <p:nvGraphicFramePr>
          <p:cNvPr id="40964" name="对象 40963"/>
          <p:cNvGraphicFramePr>
            <a:graphicFrameLocks noChangeAspect="1"/>
          </p:cNvGraphicFramePr>
          <p:nvPr/>
        </p:nvGraphicFramePr>
        <p:xfrm>
          <a:off x="4232275" y="1989455"/>
          <a:ext cx="3230880" cy="1678940"/>
        </p:xfrm>
        <a:graphic>
          <a:graphicData uri="http://schemas.openxmlformats.org/presentationml/2006/ole">
            <mc:AlternateContent xmlns:mc="http://schemas.openxmlformats.org/markup-compatibility/2006">
              <mc:Choice xmlns:v="urn:schemas-microsoft-com:vml" Requires="v">
                <p:oleObj spid="_x0000_s45146" r:id="rId5" imgW="3314700" imgH="1714500" progId="Equation.3">
                  <p:embed/>
                </p:oleObj>
              </mc:Choice>
              <mc:Fallback>
                <p:oleObj r:id="rId5" imgW="3314700" imgH="1714500" progId="Equation.3">
                  <p:embed/>
                  <p:pic>
                    <p:nvPicPr>
                      <p:cNvPr id="0" name="图片 4144"/>
                      <p:cNvPicPr/>
                      <p:nvPr/>
                    </p:nvPicPr>
                    <p:blipFill>
                      <a:blip r:embed="rId6"/>
                      <a:stretch>
                        <a:fillRect/>
                      </a:stretch>
                    </p:blipFill>
                    <p:spPr>
                      <a:xfrm>
                        <a:off x="4232275" y="1989455"/>
                        <a:ext cx="3230880" cy="1678940"/>
                      </a:xfrm>
                      <a:prstGeom prst="rect">
                        <a:avLst/>
                      </a:prstGeom>
                      <a:noFill/>
                      <a:ln w="38100">
                        <a:noFill/>
                        <a:miter/>
                      </a:ln>
                    </p:spPr>
                  </p:pic>
                </p:oleObj>
              </mc:Fallback>
            </mc:AlternateContent>
          </a:graphicData>
        </a:graphic>
      </p:graphicFrame>
      <p:graphicFrame>
        <p:nvGraphicFramePr>
          <p:cNvPr id="40965" name="对象 40964"/>
          <p:cNvGraphicFramePr>
            <a:graphicFrameLocks noChangeAspect="1"/>
          </p:cNvGraphicFramePr>
          <p:nvPr/>
        </p:nvGraphicFramePr>
        <p:xfrm>
          <a:off x="8028940" y="2605723"/>
          <a:ext cx="1355725" cy="446087"/>
        </p:xfrm>
        <a:graphic>
          <a:graphicData uri="http://schemas.openxmlformats.org/presentationml/2006/ole">
            <mc:AlternateContent xmlns:mc="http://schemas.openxmlformats.org/markup-compatibility/2006">
              <mc:Choice xmlns:v="urn:schemas-microsoft-com:vml" Requires="v">
                <p:oleObj spid="_x0000_s45147" r:id="rId7" imgW="1193800" imgH="393700" progId="Equation.3">
                  <p:embed/>
                </p:oleObj>
              </mc:Choice>
              <mc:Fallback>
                <p:oleObj r:id="rId7" imgW="1193800" imgH="393700" progId="Equation.3">
                  <p:embed/>
                  <p:pic>
                    <p:nvPicPr>
                      <p:cNvPr id="0" name="图片 4145"/>
                      <p:cNvPicPr/>
                      <p:nvPr/>
                    </p:nvPicPr>
                    <p:blipFill>
                      <a:blip r:embed="rId8"/>
                      <a:stretch>
                        <a:fillRect/>
                      </a:stretch>
                    </p:blipFill>
                    <p:spPr>
                      <a:xfrm>
                        <a:off x="8028940" y="2605723"/>
                        <a:ext cx="1355725" cy="446087"/>
                      </a:xfrm>
                      <a:prstGeom prst="rect">
                        <a:avLst/>
                      </a:prstGeom>
                      <a:noFill/>
                      <a:ln w="38100">
                        <a:noFill/>
                        <a:miter/>
                      </a:ln>
                    </p:spPr>
                  </p:pic>
                </p:oleObj>
              </mc:Fallback>
            </mc:AlternateContent>
          </a:graphicData>
        </a:graphic>
      </p:graphicFrame>
      <p:sp>
        <p:nvSpPr>
          <p:cNvPr id="40966" name="文本框 40965"/>
          <p:cNvSpPr txBox="1"/>
          <p:nvPr/>
        </p:nvSpPr>
        <p:spPr>
          <a:xfrm>
            <a:off x="3121025" y="3810000"/>
            <a:ext cx="1066800" cy="519113"/>
          </a:xfrm>
          <a:prstGeom prst="rect">
            <a:avLst/>
          </a:prstGeom>
          <a:noFill/>
          <a:ln w="9525">
            <a:noFill/>
          </a:ln>
        </p:spPr>
        <p:txBody>
          <a:bodyPr anchor="t">
            <a:spAutoFit/>
          </a:bodyPr>
          <a:lstStyle/>
          <a:p>
            <a:pPr>
              <a:spcBef>
                <a:spcPct val="50000"/>
              </a:spcBef>
            </a:pPr>
            <a:r>
              <a:rPr lang="zh-CN" altLang="en-US" sz="2800" b="1" dirty="0">
                <a:latin typeface="黑体" panose="02010609060101010101" charset="-122"/>
                <a:ea typeface="黑体" panose="02010609060101010101" charset="-122"/>
              </a:rPr>
              <a:t>例9</a:t>
            </a:r>
            <a:endParaRPr lang="zh-CN" altLang="en-US" sz="2800" b="1" dirty="0">
              <a:latin typeface="Times New Roman" panose="02020603050405020304" pitchFamily="18" charset="0"/>
              <a:ea typeface="宋体" panose="02010600030101010101" pitchFamily="2" charset="-122"/>
            </a:endParaRPr>
          </a:p>
        </p:txBody>
      </p:sp>
      <p:sp>
        <p:nvSpPr>
          <p:cNvPr id="40967" name="文本框 40966"/>
          <p:cNvSpPr txBox="1"/>
          <p:nvPr/>
        </p:nvSpPr>
        <p:spPr>
          <a:xfrm>
            <a:off x="3082925" y="4582795"/>
            <a:ext cx="9144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endParaRPr lang="zh-CN" altLang="en-US" sz="2800" b="1">
              <a:latin typeface="Times New Roman" panose="02020603050405020304" pitchFamily="18" charset="0"/>
              <a:ea typeface="宋体" panose="02010600030101010101" pitchFamily="2" charset="-122"/>
            </a:endParaRPr>
          </a:p>
        </p:txBody>
      </p:sp>
      <p:graphicFrame>
        <p:nvGraphicFramePr>
          <p:cNvPr id="40968" name="对象 40967"/>
          <p:cNvGraphicFramePr>
            <a:graphicFrameLocks noChangeAspect="1"/>
          </p:cNvGraphicFramePr>
          <p:nvPr/>
        </p:nvGraphicFramePr>
        <p:xfrm>
          <a:off x="4063683" y="3759518"/>
          <a:ext cx="1562100" cy="620712"/>
        </p:xfrm>
        <a:graphic>
          <a:graphicData uri="http://schemas.openxmlformats.org/presentationml/2006/ole">
            <mc:AlternateContent xmlns:mc="http://schemas.openxmlformats.org/markup-compatibility/2006">
              <mc:Choice xmlns:v="urn:schemas-microsoft-com:vml" Requires="v">
                <p:oleObj spid="_x0000_s45148" r:id="rId9" imgW="1561465" imgH="622300" progId="Equation.3">
                  <p:embed/>
                </p:oleObj>
              </mc:Choice>
              <mc:Fallback>
                <p:oleObj r:id="rId9" imgW="1561465" imgH="622300" progId="Equation.3">
                  <p:embed/>
                  <p:pic>
                    <p:nvPicPr>
                      <p:cNvPr id="0" name="图片 4138"/>
                      <p:cNvPicPr/>
                      <p:nvPr/>
                    </p:nvPicPr>
                    <p:blipFill>
                      <a:blip r:embed="rId10"/>
                      <a:stretch>
                        <a:fillRect/>
                      </a:stretch>
                    </p:blipFill>
                    <p:spPr>
                      <a:xfrm>
                        <a:off x="4063683" y="3759518"/>
                        <a:ext cx="1562100" cy="620712"/>
                      </a:xfrm>
                      <a:prstGeom prst="rect">
                        <a:avLst/>
                      </a:prstGeom>
                      <a:noFill/>
                      <a:ln w="38100">
                        <a:noFill/>
                        <a:miter/>
                      </a:ln>
                    </p:spPr>
                  </p:pic>
                </p:oleObj>
              </mc:Fallback>
            </mc:AlternateContent>
          </a:graphicData>
        </a:graphic>
      </p:graphicFrame>
      <p:graphicFrame>
        <p:nvGraphicFramePr>
          <p:cNvPr id="40969" name="对象 40968"/>
          <p:cNvGraphicFramePr>
            <a:graphicFrameLocks noChangeAspect="1"/>
          </p:cNvGraphicFramePr>
          <p:nvPr/>
        </p:nvGraphicFramePr>
        <p:xfrm>
          <a:off x="7462838" y="3810000"/>
          <a:ext cx="803275" cy="504825"/>
        </p:xfrm>
        <a:graphic>
          <a:graphicData uri="http://schemas.openxmlformats.org/presentationml/2006/ole">
            <mc:AlternateContent xmlns:mc="http://schemas.openxmlformats.org/markup-compatibility/2006">
              <mc:Choice xmlns:v="urn:schemas-microsoft-com:vml" Requires="v">
                <p:oleObj spid="_x0000_s45149" r:id="rId11" imgW="749935" imgH="469900" progId="Equation.3">
                  <p:embed/>
                </p:oleObj>
              </mc:Choice>
              <mc:Fallback>
                <p:oleObj r:id="rId11" imgW="749935" imgH="469900" progId="Equation.3">
                  <p:embed/>
                  <p:pic>
                    <p:nvPicPr>
                      <p:cNvPr id="0" name="图片 4158"/>
                      <p:cNvPicPr/>
                      <p:nvPr/>
                    </p:nvPicPr>
                    <p:blipFill>
                      <a:blip r:embed="rId12"/>
                      <a:stretch>
                        <a:fillRect/>
                      </a:stretch>
                    </p:blipFill>
                    <p:spPr>
                      <a:xfrm>
                        <a:off x="7462838" y="3810000"/>
                        <a:ext cx="803275" cy="504825"/>
                      </a:xfrm>
                      <a:prstGeom prst="rect">
                        <a:avLst/>
                      </a:prstGeom>
                      <a:noFill/>
                      <a:ln w="38100">
                        <a:noFill/>
                        <a:miter/>
                      </a:ln>
                    </p:spPr>
                  </p:pic>
                </p:oleObj>
              </mc:Fallback>
            </mc:AlternateContent>
          </a:graphicData>
        </a:graphic>
      </p:graphicFrame>
      <p:graphicFrame>
        <p:nvGraphicFramePr>
          <p:cNvPr id="40970" name="对象 40969"/>
          <p:cNvGraphicFramePr>
            <a:graphicFrameLocks noChangeAspect="1"/>
          </p:cNvGraphicFramePr>
          <p:nvPr/>
        </p:nvGraphicFramePr>
        <p:xfrm>
          <a:off x="3843338" y="4582795"/>
          <a:ext cx="2400300" cy="620713"/>
        </p:xfrm>
        <a:graphic>
          <a:graphicData uri="http://schemas.openxmlformats.org/presentationml/2006/ole">
            <mc:AlternateContent xmlns:mc="http://schemas.openxmlformats.org/markup-compatibility/2006">
              <mc:Choice xmlns:v="urn:schemas-microsoft-com:vml" Requires="v">
                <p:oleObj spid="_x0000_s45150" r:id="rId13" imgW="2399030" imgH="622300" progId="Equation.3">
                  <p:embed/>
                </p:oleObj>
              </mc:Choice>
              <mc:Fallback>
                <p:oleObj r:id="rId13" imgW="2399030" imgH="622300" progId="Equation.3">
                  <p:embed/>
                  <p:pic>
                    <p:nvPicPr>
                      <p:cNvPr id="0" name="图片 4162"/>
                      <p:cNvPicPr/>
                      <p:nvPr/>
                    </p:nvPicPr>
                    <p:blipFill>
                      <a:blip r:embed="rId14"/>
                      <a:stretch>
                        <a:fillRect/>
                      </a:stretch>
                    </p:blipFill>
                    <p:spPr>
                      <a:xfrm>
                        <a:off x="3843338" y="4582795"/>
                        <a:ext cx="2400300" cy="620713"/>
                      </a:xfrm>
                      <a:prstGeom prst="rect">
                        <a:avLst/>
                      </a:prstGeom>
                      <a:noFill/>
                      <a:ln w="38100">
                        <a:noFill/>
                        <a:miter/>
                      </a:ln>
                    </p:spPr>
                  </p:pic>
                </p:oleObj>
              </mc:Fallback>
            </mc:AlternateContent>
          </a:graphicData>
        </a:graphic>
      </p:graphicFrame>
      <p:graphicFrame>
        <p:nvGraphicFramePr>
          <p:cNvPr id="40971" name="对象 40970"/>
          <p:cNvGraphicFramePr>
            <a:graphicFrameLocks noChangeAspect="1"/>
          </p:cNvGraphicFramePr>
          <p:nvPr/>
        </p:nvGraphicFramePr>
        <p:xfrm>
          <a:off x="6427788" y="4582795"/>
          <a:ext cx="1485900" cy="558800"/>
        </p:xfrm>
        <a:graphic>
          <a:graphicData uri="http://schemas.openxmlformats.org/presentationml/2006/ole">
            <mc:AlternateContent xmlns:mc="http://schemas.openxmlformats.org/markup-compatibility/2006">
              <mc:Choice xmlns:v="urn:schemas-microsoft-com:vml" Requires="v">
                <p:oleObj spid="_x0000_s45151" r:id="rId15" imgW="1485900" imgH="558800" progId="Equation.3">
                  <p:embed/>
                </p:oleObj>
              </mc:Choice>
              <mc:Fallback>
                <p:oleObj r:id="rId15" imgW="1485900" imgH="558800" progId="Equation.3">
                  <p:embed/>
                  <p:pic>
                    <p:nvPicPr>
                      <p:cNvPr id="0" name="图片 4154"/>
                      <p:cNvPicPr/>
                      <p:nvPr/>
                    </p:nvPicPr>
                    <p:blipFill>
                      <a:blip r:embed="rId16"/>
                      <a:stretch>
                        <a:fillRect/>
                      </a:stretch>
                    </p:blipFill>
                    <p:spPr>
                      <a:xfrm>
                        <a:off x="6427788" y="4582795"/>
                        <a:ext cx="1485900" cy="558800"/>
                      </a:xfrm>
                      <a:prstGeom prst="rect">
                        <a:avLst/>
                      </a:prstGeom>
                      <a:noFill/>
                      <a:ln w="38100">
                        <a:noFill/>
                        <a:miter/>
                      </a:ln>
                    </p:spPr>
                  </p:pic>
                </p:oleObj>
              </mc:Fallback>
            </mc:AlternateContent>
          </a:graphicData>
        </a:graphic>
      </p:graphicFrame>
      <p:graphicFrame>
        <p:nvGraphicFramePr>
          <p:cNvPr id="40972" name="对象 40971"/>
          <p:cNvGraphicFramePr>
            <a:graphicFrameLocks noChangeAspect="1"/>
          </p:cNvGraphicFramePr>
          <p:nvPr/>
        </p:nvGraphicFramePr>
        <p:xfrm>
          <a:off x="4649788" y="5066030"/>
          <a:ext cx="1371600" cy="1168400"/>
        </p:xfrm>
        <a:graphic>
          <a:graphicData uri="http://schemas.openxmlformats.org/presentationml/2006/ole">
            <mc:AlternateContent xmlns:mc="http://schemas.openxmlformats.org/markup-compatibility/2006">
              <mc:Choice xmlns:v="urn:schemas-microsoft-com:vml" Requires="v">
                <p:oleObj spid="_x0000_s45152" r:id="rId17" imgW="1372235" imgH="1169035" progId="Equation.3">
                  <p:embed/>
                </p:oleObj>
              </mc:Choice>
              <mc:Fallback>
                <p:oleObj r:id="rId17" imgW="1372235" imgH="1169035" progId="Equation.3">
                  <p:embed/>
                  <p:pic>
                    <p:nvPicPr>
                      <p:cNvPr id="0" name="图片 4166"/>
                      <p:cNvPicPr/>
                      <p:nvPr/>
                    </p:nvPicPr>
                    <p:blipFill>
                      <a:blip r:embed="rId18"/>
                      <a:stretch>
                        <a:fillRect/>
                      </a:stretch>
                    </p:blipFill>
                    <p:spPr>
                      <a:xfrm>
                        <a:off x="4649788" y="5066030"/>
                        <a:ext cx="1371600" cy="1168400"/>
                      </a:xfrm>
                      <a:prstGeom prst="rect">
                        <a:avLst/>
                      </a:prstGeom>
                      <a:noFill/>
                      <a:ln w="38100">
                        <a:noFill/>
                        <a:miter/>
                      </a:ln>
                    </p:spPr>
                  </p:pic>
                </p:oleObj>
              </mc:Fallback>
            </mc:AlternateContent>
          </a:graphicData>
        </a:graphic>
      </p:graphicFrame>
      <p:graphicFrame>
        <p:nvGraphicFramePr>
          <p:cNvPr id="40973" name="对象 40972"/>
          <p:cNvGraphicFramePr>
            <a:graphicFrameLocks noChangeAspect="1"/>
          </p:cNvGraphicFramePr>
          <p:nvPr/>
        </p:nvGraphicFramePr>
        <p:xfrm>
          <a:off x="6197283" y="5842000"/>
          <a:ext cx="609600" cy="392113"/>
        </p:xfrm>
        <a:graphic>
          <a:graphicData uri="http://schemas.openxmlformats.org/presentationml/2006/ole">
            <mc:AlternateContent xmlns:mc="http://schemas.openxmlformats.org/markup-compatibility/2006">
              <mc:Choice xmlns:v="urn:schemas-microsoft-com:vml" Requires="v">
                <p:oleObj spid="_x0000_s45153" r:id="rId19" imgW="609600" imgH="393700" progId="Equation.3">
                  <p:embed/>
                </p:oleObj>
              </mc:Choice>
              <mc:Fallback>
                <p:oleObj r:id="rId19" imgW="609600" imgH="393700" progId="Equation.3">
                  <p:embed/>
                  <p:pic>
                    <p:nvPicPr>
                      <p:cNvPr id="0" name="图片 4161"/>
                      <p:cNvPicPr/>
                      <p:nvPr/>
                    </p:nvPicPr>
                    <p:blipFill>
                      <a:blip r:embed="rId20"/>
                      <a:stretch>
                        <a:fillRect/>
                      </a:stretch>
                    </p:blipFill>
                    <p:spPr>
                      <a:xfrm>
                        <a:off x="6197283" y="5842000"/>
                        <a:ext cx="609600" cy="392113"/>
                      </a:xfrm>
                      <a:prstGeom prst="rect">
                        <a:avLst/>
                      </a:prstGeom>
                      <a:noFill/>
                      <a:ln w="38100">
                        <a:noFill/>
                        <a:miter/>
                      </a:ln>
                    </p:spPr>
                  </p:pic>
                </p:oleObj>
              </mc:Fallback>
            </mc:AlternateContent>
          </a:graphicData>
        </a:graphic>
      </p:graphicFrame>
      <p:graphicFrame>
        <p:nvGraphicFramePr>
          <p:cNvPr id="40974" name="对象 40973"/>
          <p:cNvGraphicFramePr>
            <a:graphicFrameLocks noChangeAspect="1"/>
          </p:cNvGraphicFramePr>
          <p:nvPr/>
        </p:nvGraphicFramePr>
        <p:xfrm>
          <a:off x="6944043" y="5894705"/>
          <a:ext cx="519112" cy="287338"/>
        </p:xfrm>
        <a:graphic>
          <a:graphicData uri="http://schemas.openxmlformats.org/presentationml/2006/ole">
            <mc:AlternateContent xmlns:mc="http://schemas.openxmlformats.org/markup-compatibility/2006">
              <mc:Choice xmlns:v="urn:schemas-microsoft-com:vml" Requires="v">
                <p:oleObj spid="_x0000_s45154" r:id="rId21" imgW="571500" imgH="317500" progId="Equation.3">
                  <p:embed/>
                </p:oleObj>
              </mc:Choice>
              <mc:Fallback>
                <p:oleObj r:id="rId21" imgW="571500" imgH="317500" progId="Equation.3">
                  <p:embed/>
                  <p:pic>
                    <p:nvPicPr>
                      <p:cNvPr id="0" name="图片 4168"/>
                      <p:cNvPicPr/>
                      <p:nvPr/>
                    </p:nvPicPr>
                    <p:blipFill>
                      <a:blip r:embed="rId22"/>
                      <a:stretch>
                        <a:fillRect/>
                      </a:stretch>
                    </p:blipFill>
                    <p:spPr>
                      <a:xfrm>
                        <a:off x="6944043" y="5894705"/>
                        <a:ext cx="519112" cy="287338"/>
                      </a:xfrm>
                      <a:prstGeom prst="rect">
                        <a:avLst/>
                      </a:prstGeom>
                      <a:noFill/>
                      <a:ln w="38100">
                        <a:noFill/>
                        <a:miter/>
                      </a:ln>
                    </p:spPr>
                  </p:pic>
                </p:oleObj>
              </mc:Fallback>
            </mc:AlternateContent>
          </a:graphicData>
        </a:graphic>
      </p:graphicFrame>
      <p:graphicFrame>
        <p:nvGraphicFramePr>
          <p:cNvPr id="40975" name="对象 40974"/>
          <p:cNvGraphicFramePr>
            <a:graphicFrameLocks noChangeAspect="1"/>
          </p:cNvGraphicFramePr>
          <p:nvPr/>
        </p:nvGraphicFramePr>
        <p:xfrm>
          <a:off x="8038148" y="4090035"/>
          <a:ext cx="1346200" cy="914400"/>
        </p:xfrm>
        <a:graphic>
          <a:graphicData uri="http://schemas.openxmlformats.org/presentationml/2006/ole">
            <mc:AlternateContent xmlns:mc="http://schemas.openxmlformats.org/markup-compatibility/2006">
              <mc:Choice xmlns:v="urn:schemas-microsoft-com:vml" Requires="v">
                <p:oleObj spid="_x0000_s45155" r:id="rId23" imgW="1346835" imgH="915035" progId="Equation.3">
                  <p:embed/>
                </p:oleObj>
              </mc:Choice>
              <mc:Fallback>
                <p:oleObj r:id="rId23" imgW="1346835" imgH="915035" progId="Equation.3">
                  <p:embed/>
                  <p:pic>
                    <p:nvPicPr>
                      <p:cNvPr id="0" name="图片 4163"/>
                      <p:cNvPicPr/>
                      <p:nvPr/>
                    </p:nvPicPr>
                    <p:blipFill>
                      <a:blip r:embed="rId24"/>
                      <a:stretch>
                        <a:fillRect/>
                      </a:stretch>
                    </p:blipFill>
                    <p:spPr>
                      <a:xfrm>
                        <a:off x="8038148" y="4090035"/>
                        <a:ext cx="1346200" cy="9144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wipe(left)">
                                      <p:cBhvr>
                                        <p:cTn id="7" dur="500"/>
                                        <p:tgtEl>
                                          <p:spTgt spid="409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964"/>
                                        </p:tgtEl>
                                        <p:attrNameLst>
                                          <p:attrName>style.visibility</p:attrName>
                                        </p:attrNameLst>
                                      </p:cBhvr>
                                      <p:to>
                                        <p:strVal val="visible"/>
                                      </p:to>
                                    </p:set>
                                    <p:animEffect transition="in" filter="wipe(left)">
                                      <p:cBhvr>
                                        <p:cTn id="12" dur="500"/>
                                        <p:tgtEl>
                                          <p:spTgt spid="409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0965"/>
                                        </p:tgtEl>
                                        <p:attrNameLst>
                                          <p:attrName>style.visibility</p:attrName>
                                        </p:attrNameLst>
                                      </p:cBhvr>
                                      <p:to>
                                        <p:strVal val="visible"/>
                                      </p:to>
                                    </p:set>
                                    <p:animEffect transition="in" filter="wipe(left)">
                                      <p:cBhvr>
                                        <p:cTn id="17" dur="500"/>
                                        <p:tgtEl>
                                          <p:spTgt spid="409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6"/>
                                        </p:tgtEl>
                                        <p:attrNameLst>
                                          <p:attrName>style.visibility</p:attrName>
                                        </p:attrNameLst>
                                      </p:cBhvr>
                                      <p:to>
                                        <p:strVal val="visible"/>
                                      </p:to>
                                    </p:set>
                                    <p:animEffect transition="in" filter="wipe(left)">
                                      <p:cBhvr>
                                        <p:cTn id="22" dur="500"/>
                                        <p:tgtEl>
                                          <p:spTgt spid="40966"/>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40968"/>
                                        </p:tgtEl>
                                        <p:attrNameLst>
                                          <p:attrName>style.visibility</p:attrName>
                                        </p:attrNameLst>
                                      </p:cBhvr>
                                      <p:to>
                                        <p:strVal val="visible"/>
                                      </p:to>
                                    </p:set>
                                    <p:animEffect transition="in" filter="wipe(left)">
                                      <p:cBhvr>
                                        <p:cTn id="26" dur="500"/>
                                        <p:tgtEl>
                                          <p:spTgt spid="409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0969"/>
                                        </p:tgtEl>
                                        <p:attrNameLst>
                                          <p:attrName>style.visibility</p:attrName>
                                        </p:attrNameLst>
                                      </p:cBhvr>
                                      <p:to>
                                        <p:strVal val="visible"/>
                                      </p:to>
                                    </p:set>
                                    <p:animEffect transition="in" filter="wipe(left)">
                                      <p:cBhvr>
                                        <p:cTn id="31" dur="500"/>
                                        <p:tgtEl>
                                          <p:spTgt spid="4096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0967"/>
                                        </p:tgtEl>
                                        <p:attrNameLst>
                                          <p:attrName>style.visibility</p:attrName>
                                        </p:attrNameLst>
                                      </p:cBhvr>
                                      <p:to>
                                        <p:strVal val="visible"/>
                                      </p:to>
                                    </p:set>
                                    <p:animEffect transition="in" filter="wipe(left)">
                                      <p:cBhvr>
                                        <p:cTn id="36" dur="500"/>
                                        <p:tgtEl>
                                          <p:spTgt spid="4096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0970"/>
                                        </p:tgtEl>
                                        <p:attrNameLst>
                                          <p:attrName>style.visibility</p:attrName>
                                        </p:attrNameLst>
                                      </p:cBhvr>
                                      <p:to>
                                        <p:strVal val="visible"/>
                                      </p:to>
                                    </p:set>
                                    <p:animEffect transition="in" filter="wipe(left)">
                                      <p:cBhvr>
                                        <p:cTn id="41" dur="500"/>
                                        <p:tgtEl>
                                          <p:spTgt spid="4097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0971"/>
                                        </p:tgtEl>
                                        <p:attrNameLst>
                                          <p:attrName>style.visibility</p:attrName>
                                        </p:attrNameLst>
                                      </p:cBhvr>
                                      <p:to>
                                        <p:strVal val="visible"/>
                                      </p:to>
                                    </p:set>
                                    <p:animEffect transition="in" filter="wipe(left)">
                                      <p:cBhvr>
                                        <p:cTn id="46" dur="500"/>
                                        <p:tgtEl>
                                          <p:spTgt spid="4097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0975"/>
                                        </p:tgtEl>
                                        <p:attrNameLst>
                                          <p:attrName>style.visibility</p:attrName>
                                        </p:attrNameLst>
                                      </p:cBhvr>
                                      <p:to>
                                        <p:strVal val="visible"/>
                                      </p:to>
                                    </p:set>
                                    <p:animEffect transition="in" filter="wipe(left)">
                                      <p:cBhvr>
                                        <p:cTn id="51" dur="500"/>
                                        <p:tgtEl>
                                          <p:spTgt spid="4097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40972"/>
                                        </p:tgtEl>
                                        <p:attrNameLst>
                                          <p:attrName>style.visibility</p:attrName>
                                        </p:attrNameLst>
                                      </p:cBhvr>
                                      <p:to>
                                        <p:strVal val="visible"/>
                                      </p:to>
                                    </p:set>
                                    <p:animEffect transition="in" filter="wipe(left)">
                                      <p:cBhvr>
                                        <p:cTn id="56" dur="500"/>
                                        <p:tgtEl>
                                          <p:spTgt spid="4097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40973"/>
                                        </p:tgtEl>
                                        <p:attrNameLst>
                                          <p:attrName>style.visibility</p:attrName>
                                        </p:attrNameLst>
                                      </p:cBhvr>
                                      <p:to>
                                        <p:strVal val="visible"/>
                                      </p:to>
                                    </p:set>
                                    <p:animEffect transition="in" filter="wipe(left)">
                                      <p:cBhvr>
                                        <p:cTn id="61" dur="500"/>
                                        <p:tgtEl>
                                          <p:spTgt spid="4097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0974"/>
                                        </p:tgtEl>
                                        <p:attrNameLst>
                                          <p:attrName>style.visibility</p:attrName>
                                        </p:attrNameLst>
                                      </p:cBhvr>
                                      <p:to>
                                        <p:strVal val="visible"/>
                                      </p:to>
                                    </p:set>
                                    <p:animEffect transition="in" filter="wipe(left)">
                                      <p:cBhvr>
                                        <p:cTn id="66" dur="500"/>
                                        <p:tgtEl>
                                          <p:spTgt spid="40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nimBg="1"/>
      <p:bldP spid="40966" grpId="0" animBg="1"/>
      <p:bldP spid="4096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53465"/>
            <a:ext cx="10330815" cy="525462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洛必达法则</a:t>
            </a:r>
          </a:p>
        </p:txBody>
      </p:sp>
      <p:sp>
        <p:nvSpPr>
          <p:cNvPr id="41985" name="文本框 41985"/>
          <p:cNvSpPr txBox="1"/>
          <p:nvPr/>
        </p:nvSpPr>
        <p:spPr>
          <a:xfrm>
            <a:off x="2566670" y="1203008"/>
            <a:ext cx="1066800" cy="519112"/>
          </a:xfrm>
          <a:prstGeom prst="rect">
            <a:avLst/>
          </a:prstGeom>
          <a:noFill/>
          <a:ln w="9525">
            <a:noFill/>
          </a:ln>
        </p:spPr>
        <p:txBody>
          <a:bodyPr anchor="t">
            <a:spAutoFit/>
          </a:bodyPr>
          <a:lstStyle/>
          <a:p>
            <a:pPr>
              <a:spcBef>
                <a:spcPct val="50000"/>
              </a:spcBef>
            </a:pPr>
            <a:r>
              <a:rPr lang="zh-CN" altLang="en-US" sz="2800" b="1" dirty="0">
                <a:latin typeface="黑体" panose="02010609060101010101" charset="-122"/>
                <a:ea typeface="黑体" panose="02010609060101010101" charset="-122"/>
              </a:rPr>
              <a:t>例10</a:t>
            </a:r>
            <a:endParaRPr lang="zh-CN" altLang="en-US" sz="2800" b="1" dirty="0">
              <a:latin typeface="Times New Roman" panose="02020603050405020304" pitchFamily="18" charset="0"/>
              <a:ea typeface="宋体" panose="02010600030101010101" pitchFamily="2" charset="-122"/>
            </a:endParaRPr>
          </a:p>
        </p:txBody>
      </p:sp>
      <p:sp>
        <p:nvSpPr>
          <p:cNvPr id="41987" name="文本框 41986"/>
          <p:cNvSpPr txBox="1"/>
          <p:nvPr/>
        </p:nvSpPr>
        <p:spPr>
          <a:xfrm>
            <a:off x="2566670" y="2136458"/>
            <a:ext cx="914400" cy="519112"/>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endParaRPr lang="zh-CN" altLang="en-US" sz="2800" b="1">
              <a:latin typeface="Times New Roman" panose="02020603050405020304" pitchFamily="18" charset="0"/>
              <a:ea typeface="宋体" panose="02010600030101010101" pitchFamily="2" charset="-122"/>
            </a:endParaRPr>
          </a:p>
        </p:txBody>
      </p:sp>
      <p:graphicFrame>
        <p:nvGraphicFramePr>
          <p:cNvPr id="2" name="对象 41987"/>
          <p:cNvGraphicFramePr>
            <a:graphicFrameLocks noChangeAspect="1"/>
          </p:cNvGraphicFramePr>
          <p:nvPr/>
        </p:nvGraphicFramePr>
        <p:xfrm>
          <a:off x="3823970" y="1010920"/>
          <a:ext cx="1714500" cy="850900"/>
        </p:xfrm>
        <a:graphic>
          <a:graphicData uri="http://schemas.openxmlformats.org/presentationml/2006/ole">
            <mc:AlternateContent xmlns:mc="http://schemas.openxmlformats.org/markup-compatibility/2006">
              <mc:Choice xmlns:v="urn:schemas-microsoft-com:vml" Requires="v">
                <p:oleObj spid="_x0000_s46193" r:id="rId3" imgW="1713865" imgH="850265" progId="Equation.3">
                  <p:embed/>
                </p:oleObj>
              </mc:Choice>
              <mc:Fallback>
                <p:oleObj r:id="rId3" imgW="1713865" imgH="850265" progId="Equation.3">
                  <p:embed/>
                  <p:pic>
                    <p:nvPicPr>
                      <p:cNvPr id="0" name="图片 4167"/>
                      <p:cNvPicPr/>
                      <p:nvPr/>
                    </p:nvPicPr>
                    <p:blipFill>
                      <a:blip r:embed="rId4"/>
                      <a:stretch>
                        <a:fillRect/>
                      </a:stretch>
                    </p:blipFill>
                    <p:spPr>
                      <a:xfrm>
                        <a:off x="3823970" y="1010920"/>
                        <a:ext cx="1714500" cy="850900"/>
                      </a:xfrm>
                      <a:prstGeom prst="rect">
                        <a:avLst/>
                      </a:prstGeom>
                      <a:noFill/>
                      <a:ln w="38100">
                        <a:noFill/>
                        <a:miter/>
                      </a:ln>
                    </p:spPr>
                  </p:pic>
                </p:oleObj>
              </mc:Fallback>
            </mc:AlternateContent>
          </a:graphicData>
        </a:graphic>
      </p:graphicFrame>
      <p:graphicFrame>
        <p:nvGraphicFramePr>
          <p:cNvPr id="41989" name="对象 41988"/>
          <p:cNvGraphicFramePr>
            <a:graphicFrameLocks noChangeAspect="1"/>
          </p:cNvGraphicFramePr>
          <p:nvPr/>
        </p:nvGraphicFramePr>
        <p:xfrm>
          <a:off x="7681595" y="1164908"/>
          <a:ext cx="828675" cy="504825"/>
        </p:xfrm>
        <a:graphic>
          <a:graphicData uri="http://schemas.openxmlformats.org/presentationml/2006/ole">
            <mc:AlternateContent xmlns:mc="http://schemas.openxmlformats.org/markup-compatibility/2006">
              <mc:Choice xmlns:v="urn:schemas-microsoft-com:vml" Requires="v">
                <p:oleObj spid="_x0000_s46194" r:id="rId5" imgW="774700" imgH="469900" progId="Equation.3">
                  <p:embed/>
                </p:oleObj>
              </mc:Choice>
              <mc:Fallback>
                <p:oleObj r:id="rId5" imgW="774700" imgH="469900" progId="Equation.3">
                  <p:embed/>
                  <p:pic>
                    <p:nvPicPr>
                      <p:cNvPr id="0" name="图片 4164"/>
                      <p:cNvPicPr/>
                      <p:nvPr/>
                    </p:nvPicPr>
                    <p:blipFill>
                      <a:blip r:embed="rId6"/>
                      <a:stretch>
                        <a:fillRect/>
                      </a:stretch>
                    </p:blipFill>
                    <p:spPr>
                      <a:xfrm>
                        <a:off x="7681595" y="1164908"/>
                        <a:ext cx="828675" cy="504825"/>
                      </a:xfrm>
                      <a:prstGeom prst="rect">
                        <a:avLst/>
                      </a:prstGeom>
                      <a:noFill/>
                      <a:ln w="38100">
                        <a:noFill/>
                        <a:miter/>
                      </a:ln>
                    </p:spPr>
                  </p:pic>
                </p:oleObj>
              </mc:Fallback>
            </mc:AlternateContent>
          </a:graphicData>
        </a:graphic>
      </p:graphicFrame>
      <p:graphicFrame>
        <p:nvGraphicFramePr>
          <p:cNvPr id="41990" name="对象 41989"/>
          <p:cNvGraphicFramePr>
            <a:graphicFrameLocks noChangeAspect="1"/>
          </p:cNvGraphicFramePr>
          <p:nvPr/>
        </p:nvGraphicFramePr>
        <p:xfrm>
          <a:off x="3442970" y="1938020"/>
          <a:ext cx="2552700" cy="850900"/>
        </p:xfrm>
        <a:graphic>
          <a:graphicData uri="http://schemas.openxmlformats.org/presentationml/2006/ole">
            <mc:AlternateContent xmlns:mc="http://schemas.openxmlformats.org/markup-compatibility/2006">
              <mc:Choice xmlns:v="urn:schemas-microsoft-com:vml" Requires="v">
                <p:oleObj spid="_x0000_s46195" r:id="rId7" imgW="2551430" imgH="850265" progId="Equation.3">
                  <p:embed/>
                </p:oleObj>
              </mc:Choice>
              <mc:Fallback>
                <p:oleObj r:id="rId7" imgW="2551430" imgH="850265" progId="Equation.3">
                  <p:embed/>
                  <p:pic>
                    <p:nvPicPr>
                      <p:cNvPr id="0" name="图片 4159"/>
                      <p:cNvPicPr/>
                      <p:nvPr/>
                    </p:nvPicPr>
                    <p:blipFill>
                      <a:blip r:embed="rId8"/>
                      <a:stretch>
                        <a:fillRect/>
                      </a:stretch>
                    </p:blipFill>
                    <p:spPr>
                      <a:xfrm>
                        <a:off x="3442970" y="1938020"/>
                        <a:ext cx="2552700" cy="850900"/>
                      </a:xfrm>
                      <a:prstGeom prst="rect">
                        <a:avLst/>
                      </a:prstGeom>
                      <a:noFill/>
                      <a:ln w="38100">
                        <a:noFill/>
                        <a:miter/>
                      </a:ln>
                    </p:spPr>
                  </p:pic>
                </p:oleObj>
              </mc:Fallback>
            </mc:AlternateContent>
          </a:graphicData>
        </a:graphic>
      </p:graphicFrame>
      <p:graphicFrame>
        <p:nvGraphicFramePr>
          <p:cNvPr id="41991" name="对象 41990"/>
          <p:cNvGraphicFramePr>
            <a:graphicFrameLocks noChangeAspect="1"/>
          </p:cNvGraphicFramePr>
          <p:nvPr/>
        </p:nvGraphicFramePr>
        <p:xfrm>
          <a:off x="5995670" y="1950720"/>
          <a:ext cx="1219200" cy="647700"/>
        </p:xfrm>
        <a:graphic>
          <a:graphicData uri="http://schemas.openxmlformats.org/presentationml/2006/ole">
            <mc:AlternateContent xmlns:mc="http://schemas.openxmlformats.org/markup-compatibility/2006">
              <mc:Choice xmlns:v="urn:schemas-microsoft-com:vml" Requires="v">
                <p:oleObj spid="_x0000_s46196" r:id="rId9" imgW="1219835" imgH="647700" progId="Equation.3">
                  <p:embed/>
                </p:oleObj>
              </mc:Choice>
              <mc:Fallback>
                <p:oleObj r:id="rId9" imgW="1219835" imgH="647700" progId="Equation.3">
                  <p:embed/>
                  <p:pic>
                    <p:nvPicPr>
                      <p:cNvPr id="0" name="图片 4165"/>
                      <p:cNvPicPr/>
                      <p:nvPr/>
                    </p:nvPicPr>
                    <p:blipFill>
                      <a:blip r:embed="rId10"/>
                      <a:stretch>
                        <a:fillRect/>
                      </a:stretch>
                    </p:blipFill>
                    <p:spPr>
                      <a:xfrm>
                        <a:off x="5995670" y="1950720"/>
                        <a:ext cx="1219200" cy="647700"/>
                      </a:xfrm>
                      <a:prstGeom prst="rect">
                        <a:avLst/>
                      </a:prstGeom>
                      <a:noFill/>
                      <a:ln w="38100">
                        <a:noFill/>
                        <a:miter/>
                      </a:ln>
                    </p:spPr>
                  </p:pic>
                </p:oleObj>
              </mc:Fallback>
            </mc:AlternateContent>
          </a:graphicData>
        </a:graphic>
      </p:graphicFrame>
      <p:graphicFrame>
        <p:nvGraphicFramePr>
          <p:cNvPr id="41992" name="对象 41991"/>
          <p:cNvGraphicFramePr>
            <a:graphicFrameLocks noChangeAspect="1"/>
          </p:cNvGraphicFramePr>
          <p:nvPr/>
        </p:nvGraphicFramePr>
        <p:xfrm>
          <a:off x="7360920" y="1728470"/>
          <a:ext cx="1079500" cy="876300"/>
        </p:xfrm>
        <a:graphic>
          <a:graphicData uri="http://schemas.openxmlformats.org/presentationml/2006/ole">
            <mc:AlternateContent xmlns:mc="http://schemas.openxmlformats.org/markup-compatibility/2006">
              <mc:Choice xmlns:v="urn:schemas-microsoft-com:vml" Requires="v">
                <p:oleObj spid="_x0000_s46197" r:id="rId11" imgW="1080135" imgH="876935" progId="Equation.3">
                  <p:embed/>
                </p:oleObj>
              </mc:Choice>
              <mc:Fallback>
                <p:oleObj r:id="rId11" imgW="1080135" imgH="876935" progId="Equation.3">
                  <p:embed/>
                  <p:pic>
                    <p:nvPicPr>
                      <p:cNvPr id="0" name="图片 4156"/>
                      <p:cNvPicPr/>
                      <p:nvPr/>
                    </p:nvPicPr>
                    <p:blipFill>
                      <a:blip r:embed="rId12"/>
                      <a:stretch>
                        <a:fillRect/>
                      </a:stretch>
                    </p:blipFill>
                    <p:spPr>
                      <a:xfrm>
                        <a:off x="7360920" y="1728470"/>
                        <a:ext cx="1079500" cy="876300"/>
                      </a:xfrm>
                      <a:prstGeom prst="rect">
                        <a:avLst/>
                      </a:prstGeom>
                      <a:noFill/>
                      <a:ln w="38100">
                        <a:noFill/>
                        <a:miter/>
                      </a:ln>
                    </p:spPr>
                  </p:pic>
                </p:oleObj>
              </mc:Fallback>
            </mc:AlternateContent>
          </a:graphicData>
        </a:graphic>
      </p:graphicFrame>
      <p:graphicFrame>
        <p:nvGraphicFramePr>
          <p:cNvPr id="41993" name="对象 41992"/>
          <p:cNvGraphicFramePr>
            <a:graphicFrameLocks noChangeAspect="1"/>
          </p:cNvGraphicFramePr>
          <p:nvPr/>
        </p:nvGraphicFramePr>
        <p:xfrm>
          <a:off x="8554720" y="2217420"/>
          <a:ext cx="838200" cy="392113"/>
        </p:xfrm>
        <a:graphic>
          <a:graphicData uri="http://schemas.openxmlformats.org/presentationml/2006/ole">
            <mc:AlternateContent xmlns:mc="http://schemas.openxmlformats.org/markup-compatibility/2006">
              <mc:Choice xmlns:v="urn:schemas-microsoft-com:vml" Requires="v">
                <p:oleObj spid="_x0000_s46198" r:id="rId13" imgW="838200" imgH="393700" progId="Equation.3">
                  <p:embed/>
                </p:oleObj>
              </mc:Choice>
              <mc:Fallback>
                <p:oleObj r:id="rId13" imgW="838200" imgH="393700" progId="Equation.3">
                  <p:embed/>
                  <p:pic>
                    <p:nvPicPr>
                      <p:cNvPr id="0" name="图片 4169"/>
                      <p:cNvPicPr/>
                      <p:nvPr/>
                    </p:nvPicPr>
                    <p:blipFill>
                      <a:blip r:embed="rId14"/>
                      <a:stretch>
                        <a:fillRect/>
                      </a:stretch>
                    </p:blipFill>
                    <p:spPr>
                      <a:xfrm>
                        <a:off x="8554720" y="2217420"/>
                        <a:ext cx="838200" cy="392113"/>
                      </a:xfrm>
                      <a:prstGeom prst="rect">
                        <a:avLst/>
                      </a:prstGeom>
                      <a:noFill/>
                      <a:ln w="38100">
                        <a:noFill/>
                        <a:miter/>
                      </a:ln>
                    </p:spPr>
                  </p:pic>
                </p:oleObj>
              </mc:Fallback>
            </mc:AlternateContent>
          </a:graphicData>
        </a:graphic>
      </p:graphicFrame>
      <p:sp>
        <p:nvSpPr>
          <p:cNvPr id="41994" name="文本框 41993"/>
          <p:cNvSpPr txBox="1"/>
          <p:nvPr/>
        </p:nvSpPr>
        <p:spPr>
          <a:xfrm>
            <a:off x="2566670" y="3031808"/>
            <a:ext cx="1066800" cy="519112"/>
          </a:xfrm>
          <a:prstGeom prst="rect">
            <a:avLst/>
          </a:prstGeom>
          <a:noFill/>
          <a:ln w="9525">
            <a:noFill/>
          </a:ln>
        </p:spPr>
        <p:txBody>
          <a:bodyPr anchor="t">
            <a:spAutoFit/>
          </a:bodyPr>
          <a:lstStyle/>
          <a:p>
            <a:pPr>
              <a:spcBef>
                <a:spcPct val="50000"/>
              </a:spcBef>
            </a:pPr>
            <a:r>
              <a:rPr lang="zh-CN" altLang="en-US" sz="2800" b="1" dirty="0">
                <a:latin typeface="黑体" panose="02010609060101010101" charset="-122"/>
                <a:ea typeface="黑体" panose="02010609060101010101" charset="-122"/>
              </a:rPr>
              <a:t>例11</a:t>
            </a:r>
            <a:endParaRPr lang="zh-CN" altLang="en-US" sz="2800" b="1" dirty="0">
              <a:latin typeface="Times New Roman" panose="02020603050405020304" pitchFamily="18" charset="0"/>
              <a:ea typeface="宋体" panose="02010600030101010101" pitchFamily="2" charset="-122"/>
            </a:endParaRPr>
          </a:p>
        </p:txBody>
      </p:sp>
      <p:sp>
        <p:nvSpPr>
          <p:cNvPr id="41995" name="文本框 41994"/>
          <p:cNvSpPr txBox="1"/>
          <p:nvPr/>
        </p:nvSpPr>
        <p:spPr>
          <a:xfrm>
            <a:off x="2566670" y="3900170"/>
            <a:ext cx="9144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endParaRPr lang="zh-CN" altLang="en-US" sz="2800" b="1">
              <a:latin typeface="Times New Roman" panose="02020603050405020304" pitchFamily="18" charset="0"/>
              <a:ea typeface="宋体" panose="02010600030101010101" pitchFamily="2" charset="-122"/>
            </a:endParaRPr>
          </a:p>
        </p:txBody>
      </p:sp>
      <p:graphicFrame>
        <p:nvGraphicFramePr>
          <p:cNvPr id="41996" name="对象 41995"/>
          <p:cNvGraphicFramePr>
            <a:graphicFrameLocks noChangeAspect="1"/>
          </p:cNvGraphicFramePr>
          <p:nvPr/>
        </p:nvGraphicFramePr>
        <p:xfrm>
          <a:off x="3671570" y="2827020"/>
          <a:ext cx="2476500" cy="876300"/>
        </p:xfrm>
        <a:graphic>
          <a:graphicData uri="http://schemas.openxmlformats.org/presentationml/2006/ole">
            <mc:AlternateContent xmlns:mc="http://schemas.openxmlformats.org/markup-compatibility/2006">
              <mc:Choice xmlns:v="urn:schemas-microsoft-com:vml" Requires="v">
                <p:oleObj spid="_x0000_s46199" r:id="rId15" imgW="2476500" imgH="876300" progId="Equation.3">
                  <p:embed/>
                </p:oleObj>
              </mc:Choice>
              <mc:Fallback>
                <p:oleObj r:id="rId15" imgW="2476500" imgH="876300" progId="Equation.3">
                  <p:embed/>
                  <p:pic>
                    <p:nvPicPr>
                      <p:cNvPr id="0" name="图片 4152"/>
                      <p:cNvPicPr/>
                      <p:nvPr/>
                    </p:nvPicPr>
                    <p:blipFill>
                      <a:blip r:embed="rId16"/>
                      <a:stretch>
                        <a:fillRect/>
                      </a:stretch>
                    </p:blipFill>
                    <p:spPr>
                      <a:xfrm>
                        <a:off x="3671570" y="2827020"/>
                        <a:ext cx="2476500" cy="876300"/>
                      </a:xfrm>
                      <a:prstGeom prst="rect">
                        <a:avLst/>
                      </a:prstGeom>
                      <a:noFill/>
                      <a:ln w="38100">
                        <a:noFill/>
                        <a:miter/>
                      </a:ln>
                    </p:spPr>
                  </p:pic>
                </p:oleObj>
              </mc:Fallback>
            </mc:AlternateContent>
          </a:graphicData>
        </a:graphic>
      </p:graphicFrame>
      <p:graphicFrame>
        <p:nvGraphicFramePr>
          <p:cNvPr id="41997" name="对象 41996"/>
          <p:cNvGraphicFramePr>
            <a:graphicFrameLocks noChangeAspect="1"/>
          </p:cNvGraphicFramePr>
          <p:nvPr/>
        </p:nvGraphicFramePr>
        <p:xfrm>
          <a:off x="7646670" y="2993708"/>
          <a:ext cx="898525" cy="504825"/>
        </p:xfrm>
        <a:graphic>
          <a:graphicData uri="http://schemas.openxmlformats.org/presentationml/2006/ole">
            <mc:AlternateContent xmlns:mc="http://schemas.openxmlformats.org/markup-compatibility/2006">
              <mc:Choice xmlns:v="urn:schemas-microsoft-com:vml" Requires="v">
                <p:oleObj spid="_x0000_s46200" r:id="rId17" imgW="838835" imgH="469900" progId="Equation.3">
                  <p:embed/>
                </p:oleObj>
              </mc:Choice>
              <mc:Fallback>
                <p:oleObj r:id="rId17" imgW="838835" imgH="469900" progId="Equation.3">
                  <p:embed/>
                  <p:pic>
                    <p:nvPicPr>
                      <p:cNvPr id="0" name="图片 4153"/>
                      <p:cNvPicPr/>
                      <p:nvPr/>
                    </p:nvPicPr>
                    <p:blipFill>
                      <a:blip r:embed="rId18"/>
                      <a:stretch>
                        <a:fillRect/>
                      </a:stretch>
                    </p:blipFill>
                    <p:spPr>
                      <a:xfrm>
                        <a:off x="7646670" y="2993708"/>
                        <a:ext cx="898525" cy="504825"/>
                      </a:xfrm>
                      <a:prstGeom prst="rect">
                        <a:avLst/>
                      </a:prstGeom>
                      <a:noFill/>
                      <a:ln w="38100">
                        <a:noFill/>
                        <a:miter/>
                      </a:ln>
                    </p:spPr>
                  </p:pic>
                </p:oleObj>
              </mc:Fallback>
            </mc:AlternateContent>
          </a:graphicData>
        </a:graphic>
      </p:graphicFrame>
      <p:graphicFrame>
        <p:nvGraphicFramePr>
          <p:cNvPr id="41998" name="对象 41997"/>
          <p:cNvGraphicFramePr>
            <a:graphicFrameLocks noChangeAspect="1"/>
          </p:cNvGraphicFramePr>
          <p:nvPr/>
        </p:nvGraphicFramePr>
        <p:xfrm>
          <a:off x="3328670" y="3690620"/>
          <a:ext cx="4724400" cy="722313"/>
        </p:xfrm>
        <a:graphic>
          <a:graphicData uri="http://schemas.openxmlformats.org/presentationml/2006/ole">
            <mc:AlternateContent xmlns:mc="http://schemas.openxmlformats.org/markup-compatibility/2006">
              <mc:Choice xmlns:v="urn:schemas-microsoft-com:vml" Requires="v">
                <p:oleObj spid="_x0000_s46201" r:id="rId19" imgW="4722495" imgH="723900" progId="Equation.3">
                  <p:embed/>
                </p:oleObj>
              </mc:Choice>
              <mc:Fallback>
                <p:oleObj r:id="rId19" imgW="4722495" imgH="723900" progId="Equation.3">
                  <p:embed/>
                  <p:pic>
                    <p:nvPicPr>
                      <p:cNvPr id="0" name="图片 4155"/>
                      <p:cNvPicPr/>
                      <p:nvPr/>
                    </p:nvPicPr>
                    <p:blipFill>
                      <a:blip r:embed="rId20"/>
                      <a:stretch>
                        <a:fillRect/>
                      </a:stretch>
                    </p:blipFill>
                    <p:spPr>
                      <a:xfrm>
                        <a:off x="3328670" y="3690620"/>
                        <a:ext cx="4724400" cy="722313"/>
                      </a:xfrm>
                      <a:prstGeom prst="rect">
                        <a:avLst/>
                      </a:prstGeom>
                      <a:noFill/>
                      <a:ln w="38100">
                        <a:noFill/>
                        <a:miter/>
                      </a:ln>
                    </p:spPr>
                  </p:pic>
                </p:oleObj>
              </mc:Fallback>
            </mc:AlternateContent>
          </a:graphicData>
        </a:graphic>
      </p:graphicFrame>
      <p:graphicFrame>
        <p:nvGraphicFramePr>
          <p:cNvPr id="41999" name="对象 41998"/>
          <p:cNvGraphicFramePr>
            <a:graphicFrameLocks noChangeAspect="1"/>
          </p:cNvGraphicFramePr>
          <p:nvPr/>
        </p:nvGraphicFramePr>
        <p:xfrm>
          <a:off x="2719070" y="4655820"/>
          <a:ext cx="2984500" cy="838200"/>
        </p:xfrm>
        <a:graphic>
          <a:graphicData uri="http://schemas.openxmlformats.org/presentationml/2006/ole">
            <mc:AlternateContent xmlns:mc="http://schemas.openxmlformats.org/markup-compatibility/2006">
              <mc:Choice xmlns:v="urn:schemas-microsoft-com:vml" Requires="v">
                <p:oleObj spid="_x0000_s46202" r:id="rId21" imgW="2984500" imgH="838200" progId="Equation.3">
                  <p:embed/>
                </p:oleObj>
              </mc:Choice>
              <mc:Fallback>
                <p:oleObj r:id="rId21" imgW="2984500" imgH="838200" progId="Equation.3">
                  <p:embed/>
                  <p:pic>
                    <p:nvPicPr>
                      <p:cNvPr id="0" name="图片 4157"/>
                      <p:cNvPicPr/>
                      <p:nvPr/>
                    </p:nvPicPr>
                    <p:blipFill>
                      <a:blip r:embed="rId22"/>
                      <a:stretch>
                        <a:fillRect/>
                      </a:stretch>
                    </p:blipFill>
                    <p:spPr>
                      <a:xfrm>
                        <a:off x="2719070" y="4655820"/>
                        <a:ext cx="2984500" cy="838200"/>
                      </a:xfrm>
                      <a:prstGeom prst="rect">
                        <a:avLst/>
                      </a:prstGeom>
                      <a:noFill/>
                      <a:ln w="38100">
                        <a:noFill/>
                        <a:miter/>
                      </a:ln>
                    </p:spPr>
                  </p:pic>
                </p:oleObj>
              </mc:Fallback>
            </mc:AlternateContent>
          </a:graphicData>
        </a:graphic>
      </p:graphicFrame>
      <p:graphicFrame>
        <p:nvGraphicFramePr>
          <p:cNvPr id="42000" name="对象 41999"/>
          <p:cNvGraphicFramePr>
            <a:graphicFrameLocks noChangeAspect="1"/>
          </p:cNvGraphicFramePr>
          <p:nvPr/>
        </p:nvGraphicFramePr>
        <p:xfrm>
          <a:off x="5843270" y="4255770"/>
          <a:ext cx="3048000" cy="1676400"/>
        </p:xfrm>
        <a:graphic>
          <a:graphicData uri="http://schemas.openxmlformats.org/presentationml/2006/ole">
            <mc:AlternateContent xmlns:mc="http://schemas.openxmlformats.org/markup-compatibility/2006">
              <mc:Choice xmlns:v="urn:schemas-microsoft-com:vml" Requires="v">
                <p:oleObj spid="_x0000_s46203" r:id="rId23" imgW="3048000" imgH="1676400" progId="Equation.3">
                  <p:embed/>
                </p:oleObj>
              </mc:Choice>
              <mc:Fallback>
                <p:oleObj r:id="rId23" imgW="3048000" imgH="1676400" progId="Equation.3">
                  <p:embed/>
                  <p:pic>
                    <p:nvPicPr>
                      <p:cNvPr id="0" name="图片 4160"/>
                      <p:cNvPicPr/>
                      <p:nvPr/>
                    </p:nvPicPr>
                    <p:blipFill>
                      <a:blip r:embed="rId24"/>
                      <a:stretch>
                        <a:fillRect/>
                      </a:stretch>
                    </p:blipFill>
                    <p:spPr>
                      <a:xfrm>
                        <a:off x="5843270" y="4255770"/>
                        <a:ext cx="3048000" cy="1676400"/>
                      </a:xfrm>
                      <a:prstGeom prst="rect">
                        <a:avLst/>
                      </a:prstGeom>
                      <a:noFill/>
                      <a:ln w="38100">
                        <a:noFill/>
                        <a:miter/>
                      </a:ln>
                    </p:spPr>
                  </p:pic>
                </p:oleObj>
              </mc:Fallback>
            </mc:AlternateContent>
          </a:graphicData>
        </a:graphic>
      </p:graphicFrame>
      <p:graphicFrame>
        <p:nvGraphicFramePr>
          <p:cNvPr id="42001" name="对象 42000"/>
          <p:cNvGraphicFramePr>
            <a:graphicFrameLocks noChangeAspect="1"/>
          </p:cNvGraphicFramePr>
          <p:nvPr/>
        </p:nvGraphicFramePr>
        <p:xfrm>
          <a:off x="2851150" y="5494020"/>
          <a:ext cx="2590800" cy="838200"/>
        </p:xfrm>
        <a:graphic>
          <a:graphicData uri="http://schemas.openxmlformats.org/presentationml/2006/ole">
            <mc:AlternateContent xmlns:mc="http://schemas.openxmlformats.org/markup-compatibility/2006">
              <mc:Choice xmlns:v="urn:schemas-microsoft-com:vml" Requires="v">
                <p:oleObj spid="_x0000_s46204" r:id="rId25" imgW="2590800" imgH="838200" progId="Equation.3">
                  <p:embed/>
                </p:oleObj>
              </mc:Choice>
              <mc:Fallback>
                <p:oleObj r:id="rId25" imgW="2590800" imgH="838200" progId="Equation.3">
                  <p:embed/>
                  <p:pic>
                    <p:nvPicPr>
                      <p:cNvPr id="0" name="图片 3328"/>
                      <p:cNvPicPr/>
                      <p:nvPr/>
                    </p:nvPicPr>
                    <p:blipFill>
                      <a:blip r:embed="rId26"/>
                      <a:stretch>
                        <a:fillRect/>
                      </a:stretch>
                    </p:blipFill>
                    <p:spPr>
                      <a:xfrm>
                        <a:off x="2851150" y="5494020"/>
                        <a:ext cx="2590800" cy="838200"/>
                      </a:xfrm>
                      <a:prstGeom prst="rect">
                        <a:avLst/>
                      </a:prstGeom>
                      <a:noFill/>
                      <a:ln w="38100">
                        <a:noFill/>
                        <a:miter/>
                      </a:ln>
                    </p:spPr>
                  </p:pic>
                </p:oleObj>
              </mc:Fallback>
            </mc:AlternateContent>
          </a:graphicData>
        </a:graphic>
      </p:graphicFrame>
      <p:graphicFrame>
        <p:nvGraphicFramePr>
          <p:cNvPr id="42002" name="对象 42001"/>
          <p:cNvGraphicFramePr>
            <a:graphicFrameLocks noChangeAspect="1"/>
          </p:cNvGraphicFramePr>
          <p:nvPr/>
        </p:nvGraphicFramePr>
        <p:xfrm>
          <a:off x="5538470" y="5728970"/>
          <a:ext cx="787400" cy="368300"/>
        </p:xfrm>
        <a:graphic>
          <a:graphicData uri="http://schemas.openxmlformats.org/presentationml/2006/ole">
            <mc:AlternateContent xmlns:mc="http://schemas.openxmlformats.org/markup-compatibility/2006">
              <mc:Choice xmlns:v="urn:schemas-microsoft-com:vml" Requires="v">
                <p:oleObj spid="_x0000_s46205" r:id="rId27" imgW="788035" imgH="368300" progId="Equation.3">
                  <p:embed/>
                </p:oleObj>
              </mc:Choice>
              <mc:Fallback>
                <p:oleObj r:id="rId27" imgW="788035" imgH="368300" progId="Equation.3">
                  <p:embed/>
                  <p:pic>
                    <p:nvPicPr>
                      <p:cNvPr id="0" name="图片 3335"/>
                      <p:cNvPicPr/>
                      <p:nvPr/>
                    </p:nvPicPr>
                    <p:blipFill>
                      <a:blip r:embed="rId28"/>
                      <a:stretch>
                        <a:fillRect/>
                      </a:stretch>
                    </p:blipFill>
                    <p:spPr>
                      <a:xfrm>
                        <a:off x="5538470" y="5728970"/>
                        <a:ext cx="787400" cy="368300"/>
                      </a:xfrm>
                      <a:prstGeom prst="rect">
                        <a:avLst/>
                      </a:prstGeom>
                      <a:noFill/>
                      <a:ln w="38100">
                        <a:noFill/>
                        <a:miter/>
                      </a:ln>
                    </p:spPr>
                  </p:pic>
                </p:oleObj>
              </mc:Fallback>
            </mc:AlternateContent>
          </a:graphicData>
        </a:graphic>
      </p:graphicFrame>
      <p:graphicFrame>
        <p:nvGraphicFramePr>
          <p:cNvPr id="42003" name="对象 42002"/>
          <p:cNvGraphicFramePr>
            <a:graphicFrameLocks noChangeAspect="1"/>
          </p:cNvGraphicFramePr>
          <p:nvPr/>
        </p:nvGraphicFramePr>
        <p:xfrm>
          <a:off x="8440420" y="5838190"/>
          <a:ext cx="1917700" cy="469900"/>
        </p:xfrm>
        <a:graphic>
          <a:graphicData uri="http://schemas.openxmlformats.org/presentationml/2006/ole">
            <mc:AlternateContent xmlns:mc="http://schemas.openxmlformats.org/markup-compatibility/2006">
              <mc:Choice xmlns:v="urn:schemas-microsoft-com:vml" Requires="v">
                <p:oleObj spid="_x0000_s46206" r:id="rId29" imgW="1917700" imgH="469900" progId="Equation.3">
                  <p:embed/>
                </p:oleObj>
              </mc:Choice>
              <mc:Fallback>
                <p:oleObj r:id="rId29" imgW="1917700" imgH="469900" progId="Equation.3">
                  <p:embed/>
                  <p:pic>
                    <p:nvPicPr>
                      <p:cNvPr id="0" name="图片 3330"/>
                      <p:cNvPicPr/>
                      <p:nvPr/>
                    </p:nvPicPr>
                    <p:blipFill>
                      <a:blip r:embed="rId30"/>
                      <a:stretch>
                        <a:fillRect/>
                      </a:stretch>
                    </p:blipFill>
                    <p:spPr>
                      <a:xfrm>
                        <a:off x="8440420" y="5838190"/>
                        <a:ext cx="1917700" cy="4699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989"/>
                                        </p:tgtEl>
                                        <p:attrNameLst>
                                          <p:attrName>style.visibility</p:attrName>
                                        </p:attrNameLst>
                                      </p:cBhvr>
                                      <p:to>
                                        <p:strVal val="visible"/>
                                      </p:to>
                                    </p:set>
                                    <p:animEffect transition="in" filter="wipe(left)">
                                      <p:cBhvr>
                                        <p:cTn id="7" dur="500"/>
                                        <p:tgtEl>
                                          <p:spTgt spid="419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7"/>
                                        </p:tgtEl>
                                        <p:attrNameLst>
                                          <p:attrName>style.visibility</p:attrName>
                                        </p:attrNameLst>
                                      </p:cBhvr>
                                      <p:to>
                                        <p:strVal val="visible"/>
                                      </p:to>
                                    </p:set>
                                    <p:animEffect transition="in" filter="wipe(left)">
                                      <p:cBhvr>
                                        <p:cTn id="12" dur="500"/>
                                        <p:tgtEl>
                                          <p:spTgt spid="419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990"/>
                                        </p:tgtEl>
                                        <p:attrNameLst>
                                          <p:attrName>style.visibility</p:attrName>
                                        </p:attrNameLst>
                                      </p:cBhvr>
                                      <p:to>
                                        <p:strVal val="visible"/>
                                      </p:to>
                                    </p:set>
                                    <p:animEffect transition="in" filter="wipe(left)">
                                      <p:cBhvr>
                                        <p:cTn id="17" dur="500"/>
                                        <p:tgtEl>
                                          <p:spTgt spid="419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991"/>
                                        </p:tgtEl>
                                        <p:attrNameLst>
                                          <p:attrName>style.visibility</p:attrName>
                                        </p:attrNameLst>
                                      </p:cBhvr>
                                      <p:to>
                                        <p:strVal val="visible"/>
                                      </p:to>
                                    </p:set>
                                    <p:animEffect transition="in" filter="wipe(left)">
                                      <p:cBhvr>
                                        <p:cTn id="22" dur="500"/>
                                        <p:tgtEl>
                                          <p:spTgt spid="419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992"/>
                                        </p:tgtEl>
                                        <p:attrNameLst>
                                          <p:attrName>style.visibility</p:attrName>
                                        </p:attrNameLst>
                                      </p:cBhvr>
                                      <p:to>
                                        <p:strVal val="visible"/>
                                      </p:to>
                                    </p:set>
                                    <p:animEffect transition="in" filter="wipe(left)">
                                      <p:cBhvr>
                                        <p:cTn id="27" dur="500"/>
                                        <p:tgtEl>
                                          <p:spTgt spid="4199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1993"/>
                                        </p:tgtEl>
                                        <p:attrNameLst>
                                          <p:attrName>style.visibility</p:attrName>
                                        </p:attrNameLst>
                                      </p:cBhvr>
                                      <p:to>
                                        <p:strVal val="visible"/>
                                      </p:to>
                                    </p:set>
                                    <p:animEffect transition="in" filter="wipe(left)">
                                      <p:cBhvr>
                                        <p:cTn id="32" dur="500"/>
                                        <p:tgtEl>
                                          <p:spTgt spid="419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1994"/>
                                        </p:tgtEl>
                                        <p:attrNameLst>
                                          <p:attrName>style.visibility</p:attrName>
                                        </p:attrNameLst>
                                      </p:cBhvr>
                                      <p:to>
                                        <p:strVal val="visible"/>
                                      </p:to>
                                    </p:set>
                                    <p:animEffect transition="in" filter="wipe(left)">
                                      <p:cBhvr>
                                        <p:cTn id="37" dur="500"/>
                                        <p:tgtEl>
                                          <p:spTgt spid="41994"/>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41996"/>
                                        </p:tgtEl>
                                        <p:attrNameLst>
                                          <p:attrName>style.visibility</p:attrName>
                                        </p:attrNameLst>
                                      </p:cBhvr>
                                      <p:to>
                                        <p:strVal val="visible"/>
                                      </p:to>
                                    </p:set>
                                    <p:animEffect transition="in" filter="wipe(left)">
                                      <p:cBhvr>
                                        <p:cTn id="41" dur="500"/>
                                        <p:tgtEl>
                                          <p:spTgt spid="4199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1997"/>
                                        </p:tgtEl>
                                        <p:attrNameLst>
                                          <p:attrName>style.visibility</p:attrName>
                                        </p:attrNameLst>
                                      </p:cBhvr>
                                      <p:to>
                                        <p:strVal val="visible"/>
                                      </p:to>
                                    </p:set>
                                    <p:animEffect transition="in" filter="wipe(left)">
                                      <p:cBhvr>
                                        <p:cTn id="46" dur="500"/>
                                        <p:tgtEl>
                                          <p:spTgt spid="4199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1995"/>
                                        </p:tgtEl>
                                        <p:attrNameLst>
                                          <p:attrName>style.visibility</p:attrName>
                                        </p:attrNameLst>
                                      </p:cBhvr>
                                      <p:to>
                                        <p:strVal val="visible"/>
                                      </p:to>
                                    </p:set>
                                    <p:animEffect transition="in" filter="wipe(left)">
                                      <p:cBhvr>
                                        <p:cTn id="51" dur="500"/>
                                        <p:tgtEl>
                                          <p:spTgt spid="4199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41998"/>
                                        </p:tgtEl>
                                        <p:attrNameLst>
                                          <p:attrName>style.visibility</p:attrName>
                                        </p:attrNameLst>
                                      </p:cBhvr>
                                      <p:to>
                                        <p:strVal val="visible"/>
                                      </p:to>
                                    </p:set>
                                    <p:animEffect transition="in" filter="wipe(left)">
                                      <p:cBhvr>
                                        <p:cTn id="56" dur="500"/>
                                        <p:tgtEl>
                                          <p:spTgt spid="4199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41999"/>
                                        </p:tgtEl>
                                        <p:attrNameLst>
                                          <p:attrName>style.visibility</p:attrName>
                                        </p:attrNameLst>
                                      </p:cBhvr>
                                      <p:to>
                                        <p:strVal val="visible"/>
                                      </p:to>
                                    </p:set>
                                    <p:animEffect transition="in" filter="wipe(left)">
                                      <p:cBhvr>
                                        <p:cTn id="61" dur="500"/>
                                        <p:tgtEl>
                                          <p:spTgt spid="4199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2000"/>
                                        </p:tgtEl>
                                        <p:attrNameLst>
                                          <p:attrName>style.visibility</p:attrName>
                                        </p:attrNameLst>
                                      </p:cBhvr>
                                      <p:to>
                                        <p:strVal val="visible"/>
                                      </p:to>
                                    </p:set>
                                    <p:animEffect transition="in" filter="wipe(left)">
                                      <p:cBhvr>
                                        <p:cTn id="66" dur="500"/>
                                        <p:tgtEl>
                                          <p:spTgt spid="4200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42001"/>
                                        </p:tgtEl>
                                        <p:attrNameLst>
                                          <p:attrName>style.visibility</p:attrName>
                                        </p:attrNameLst>
                                      </p:cBhvr>
                                      <p:to>
                                        <p:strVal val="visible"/>
                                      </p:to>
                                    </p:set>
                                    <p:animEffect transition="in" filter="wipe(left)">
                                      <p:cBhvr>
                                        <p:cTn id="71" dur="500"/>
                                        <p:tgtEl>
                                          <p:spTgt spid="4200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42002"/>
                                        </p:tgtEl>
                                        <p:attrNameLst>
                                          <p:attrName>style.visibility</p:attrName>
                                        </p:attrNameLst>
                                      </p:cBhvr>
                                      <p:to>
                                        <p:strVal val="visible"/>
                                      </p:to>
                                    </p:set>
                                    <p:animEffect transition="in" filter="wipe(left)">
                                      <p:cBhvr>
                                        <p:cTn id="76" dur="500"/>
                                        <p:tgtEl>
                                          <p:spTgt spid="4200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42003"/>
                                        </p:tgtEl>
                                        <p:attrNameLst>
                                          <p:attrName>style.visibility</p:attrName>
                                        </p:attrNameLst>
                                      </p:cBhvr>
                                      <p:to>
                                        <p:strVal val="visible"/>
                                      </p:to>
                                    </p:set>
                                    <p:animEffect transition="in" filter="wipe(left)">
                                      <p:cBhvr>
                                        <p:cTn id="81" dur="500"/>
                                        <p:tgtEl>
                                          <p:spTgt spid="42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nimBg="1"/>
      <p:bldP spid="41994" grpId="0" animBg="1"/>
      <p:bldP spid="4199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78865"/>
            <a:ext cx="10330815" cy="5220970"/>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洛必达法则</a:t>
            </a:r>
          </a:p>
        </p:txBody>
      </p:sp>
      <p:sp>
        <p:nvSpPr>
          <p:cNvPr id="43010" name="文本框 43009"/>
          <p:cNvSpPr txBox="1"/>
          <p:nvPr/>
        </p:nvSpPr>
        <p:spPr>
          <a:xfrm>
            <a:off x="2287905" y="2134553"/>
            <a:ext cx="1066800" cy="519112"/>
          </a:xfrm>
          <a:prstGeom prst="rect">
            <a:avLst/>
          </a:prstGeom>
          <a:noFill/>
          <a:ln w="9525">
            <a:noFill/>
          </a:ln>
        </p:spPr>
        <p:txBody>
          <a:bodyPr anchor="t">
            <a:spAutoFit/>
          </a:bodyPr>
          <a:lstStyle/>
          <a:p>
            <a:pPr>
              <a:spcBef>
                <a:spcPct val="50000"/>
              </a:spcBef>
            </a:pPr>
            <a:r>
              <a:rPr lang="zh-CN" altLang="en-US" sz="2800" b="1" dirty="0">
                <a:latin typeface="黑体" panose="02010609060101010101" charset="-122"/>
                <a:ea typeface="黑体" panose="02010609060101010101" charset="-122"/>
              </a:rPr>
              <a:t>例12</a:t>
            </a:r>
            <a:endParaRPr lang="zh-CN" altLang="en-US" sz="2800" b="1" dirty="0">
              <a:latin typeface="Times New Roman" panose="02020603050405020304" pitchFamily="18" charset="0"/>
              <a:ea typeface="宋体" panose="02010600030101010101" pitchFamily="2" charset="-122"/>
            </a:endParaRPr>
          </a:p>
        </p:txBody>
      </p:sp>
      <p:sp>
        <p:nvSpPr>
          <p:cNvPr id="43011" name="文本框 43010"/>
          <p:cNvSpPr txBox="1"/>
          <p:nvPr/>
        </p:nvSpPr>
        <p:spPr>
          <a:xfrm>
            <a:off x="2287905" y="3233103"/>
            <a:ext cx="914400" cy="519112"/>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endParaRPr lang="zh-CN" altLang="en-US" sz="2800" b="1">
              <a:latin typeface="Times New Roman" panose="02020603050405020304" pitchFamily="18" charset="0"/>
              <a:ea typeface="宋体" panose="02010600030101010101" pitchFamily="2" charset="-122"/>
            </a:endParaRPr>
          </a:p>
        </p:txBody>
      </p:sp>
      <p:graphicFrame>
        <p:nvGraphicFramePr>
          <p:cNvPr id="43012" name="对象 43011"/>
          <p:cNvGraphicFramePr>
            <a:graphicFrameLocks noChangeAspect="1"/>
          </p:cNvGraphicFramePr>
          <p:nvPr/>
        </p:nvGraphicFramePr>
        <p:xfrm>
          <a:off x="3411855" y="2005965"/>
          <a:ext cx="2438400" cy="838200"/>
        </p:xfrm>
        <a:graphic>
          <a:graphicData uri="http://schemas.openxmlformats.org/presentationml/2006/ole">
            <mc:AlternateContent xmlns:mc="http://schemas.openxmlformats.org/markup-compatibility/2006">
              <mc:Choice xmlns:v="urn:schemas-microsoft-com:vml" Requires="v">
                <p:oleObj spid="_x0000_s47145" r:id="rId3" imgW="2438400" imgH="838200" progId="Equation.3">
                  <p:embed/>
                </p:oleObj>
              </mc:Choice>
              <mc:Fallback>
                <p:oleObj r:id="rId3" imgW="2438400" imgH="838200" progId="Equation.3">
                  <p:embed/>
                  <p:pic>
                    <p:nvPicPr>
                      <p:cNvPr id="0" name="图片 3339"/>
                      <p:cNvPicPr/>
                      <p:nvPr/>
                    </p:nvPicPr>
                    <p:blipFill>
                      <a:blip r:embed="rId4"/>
                      <a:stretch>
                        <a:fillRect/>
                      </a:stretch>
                    </p:blipFill>
                    <p:spPr>
                      <a:xfrm>
                        <a:off x="3411855" y="2005965"/>
                        <a:ext cx="2438400" cy="838200"/>
                      </a:xfrm>
                      <a:prstGeom prst="rect">
                        <a:avLst/>
                      </a:prstGeom>
                      <a:noFill/>
                      <a:ln w="38100">
                        <a:noFill/>
                        <a:miter/>
                      </a:ln>
                    </p:spPr>
                  </p:pic>
                </p:oleObj>
              </mc:Fallback>
            </mc:AlternateContent>
          </a:graphicData>
        </a:graphic>
      </p:graphicFrame>
      <p:graphicFrame>
        <p:nvGraphicFramePr>
          <p:cNvPr id="43013" name="对象 43012"/>
          <p:cNvGraphicFramePr>
            <a:graphicFrameLocks noChangeAspect="1"/>
          </p:cNvGraphicFramePr>
          <p:nvPr/>
        </p:nvGraphicFramePr>
        <p:xfrm>
          <a:off x="3145155" y="3079115"/>
          <a:ext cx="2857500" cy="825500"/>
        </p:xfrm>
        <a:graphic>
          <a:graphicData uri="http://schemas.openxmlformats.org/presentationml/2006/ole">
            <mc:AlternateContent xmlns:mc="http://schemas.openxmlformats.org/markup-compatibility/2006">
              <mc:Choice xmlns:v="urn:schemas-microsoft-com:vml" Requires="v">
                <p:oleObj spid="_x0000_s47146" r:id="rId5" imgW="2857500" imgH="825500" progId="Equation.3">
                  <p:embed/>
                </p:oleObj>
              </mc:Choice>
              <mc:Fallback>
                <p:oleObj r:id="rId5" imgW="2857500" imgH="825500" progId="Equation.3">
                  <p:embed/>
                  <p:pic>
                    <p:nvPicPr>
                      <p:cNvPr id="0" name="图片 3336"/>
                      <p:cNvPicPr/>
                      <p:nvPr/>
                    </p:nvPicPr>
                    <p:blipFill>
                      <a:blip r:embed="rId6"/>
                      <a:stretch>
                        <a:fillRect/>
                      </a:stretch>
                    </p:blipFill>
                    <p:spPr>
                      <a:xfrm>
                        <a:off x="3145155" y="3079115"/>
                        <a:ext cx="2857500" cy="825500"/>
                      </a:xfrm>
                      <a:prstGeom prst="rect">
                        <a:avLst/>
                      </a:prstGeom>
                      <a:noFill/>
                      <a:ln w="38100">
                        <a:noFill/>
                        <a:miter/>
                      </a:ln>
                    </p:spPr>
                  </p:pic>
                </p:oleObj>
              </mc:Fallback>
            </mc:AlternateContent>
          </a:graphicData>
        </a:graphic>
      </p:graphicFrame>
      <p:graphicFrame>
        <p:nvGraphicFramePr>
          <p:cNvPr id="43014" name="对象 43013"/>
          <p:cNvGraphicFramePr>
            <a:graphicFrameLocks noChangeAspect="1"/>
          </p:cNvGraphicFramePr>
          <p:nvPr/>
        </p:nvGraphicFramePr>
        <p:xfrm>
          <a:off x="6066155" y="3283903"/>
          <a:ext cx="2349500" cy="544512"/>
        </p:xfrm>
        <a:graphic>
          <a:graphicData uri="http://schemas.openxmlformats.org/presentationml/2006/ole">
            <mc:AlternateContent xmlns:mc="http://schemas.openxmlformats.org/markup-compatibility/2006">
              <mc:Choice xmlns:v="urn:schemas-microsoft-com:vml" Requires="v">
                <p:oleObj spid="_x0000_s47147" r:id="rId7" imgW="2348230" imgH="546100" progId="Equation.3">
                  <p:embed/>
                </p:oleObj>
              </mc:Choice>
              <mc:Fallback>
                <p:oleObj r:id="rId7" imgW="2348230" imgH="546100" progId="Equation.3">
                  <p:embed/>
                  <p:pic>
                    <p:nvPicPr>
                      <p:cNvPr id="0" name="图片 3327"/>
                      <p:cNvPicPr/>
                      <p:nvPr/>
                    </p:nvPicPr>
                    <p:blipFill>
                      <a:blip r:embed="rId8"/>
                      <a:stretch>
                        <a:fillRect/>
                      </a:stretch>
                    </p:blipFill>
                    <p:spPr>
                      <a:xfrm>
                        <a:off x="6066155" y="3283903"/>
                        <a:ext cx="2349500" cy="544512"/>
                      </a:xfrm>
                      <a:prstGeom prst="rect">
                        <a:avLst/>
                      </a:prstGeom>
                      <a:noFill/>
                      <a:ln w="38100">
                        <a:noFill/>
                        <a:miter/>
                      </a:ln>
                    </p:spPr>
                  </p:pic>
                </p:oleObj>
              </mc:Fallback>
            </mc:AlternateContent>
          </a:graphicData>
        </a:graphic>
      </p:graphicFrame>
      <p:sp>
        <p:nvSpPr>
          <p:cNvPr id="43015" name="矩形标注 43014"/>
          <p:cNvSpPr/>
          <p:nvPr/>
        </p:nvSpPr>
        <p:spPr>
          <a:xfrm>
            <a:off x="7621905" y="3980815"/>
            <a:ext cx="2209800" cy="457200"/>
          </a:xfrm>
          <a:prstGeom prst="wedgeRectCallout">
            <a:avLst>
              <a:gd name="adj1" fmla="val -50000"/>
              <a:gd name="adj2" fmla="val -117708"/>
            </a:avLst>
          </a:prstGeom>
          <a:noFill/>
          <a:ln w="12700" cap="flat" cmpd="sng">
            <a:solidFill>
              <a:schemeClr val="tx1"/>
            </a:solidFill>
            <a:prstDash val="solid"/>
            <a:miter/>
            <a:headEnd type="none" w="med" len="med"/>
            <a:tailEnd type="none" w="med" len="med"/>
          </a:ln>
        </p:spPr>
        <p:txBody>
          <a:bodyPr wrap="none" anchor="ctr"/>
          <a:lstStyle/>
          <a:p>
            <a:pPr algn="ctr"/>
            <a:r>
              <a:rPr lang="zh-CN" altLang="en-US" sz="2800" b="1">
                <a:solidFill>
                  <a:schemeClr val="accent2"/>
                </a:solidFill>
                <a:latin typeface="Times New Roman" panose="02020603050405020304" pitchFamily="18" charset="0"/>
                <a:ea typeface="宋体" panose="02010600030101010101" pitchFamily="2" charset="-122"/>
              </a:rPr>
              <a:t>极限不存在</a:t>
            </a:r>
            <a:endParaRPr lang="zh-CN" altLang="en-US" sz="2800" b="1">
              <a:latin typeface="Times New Roman" panose="02020603050405020304" pitchFamily="18" charset="0"/>
              <a:ea typeface="宋体" panose="02010600030101010101" pitchFamily="2" charset="-122"/>
            </a:endParaRPr>
          </a:p>
        </p:txBody>
      </p:sp>
      <p:sp>
        <p:nvSpPr>
          <p:cNvPr id="43016" name="文本框 43015"/>
          <p:cNvSpPr txBox="1"/>
          <p:nvPr/>
        </p:nvSpPr>
        <p:spPr>
          <a:xfrm>
            <a:off x="2973705" y="4299903"/>
            <a:ext cx="3886200" cy="519112"/>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宋体" panose="02010600030101010101" pitchFamily="2" charset="-122"/>
              </a:rPr>
              <a:t>洛必达法则失效。</a:t>
            </a:r>
          </a:p>
        </p:txBody>
      </p:sp>
      <p:graphicFrame>
        <p:nvGraphicFramePr>
          <p:cNvPr id="43017" name="对象 43016"/>
          <p:cNvGraphicFramePr>
            <a:graphicFrameLocks noChangeAspect="1"/>
          </p:cNvGraphicFramePr>
          <p:nvPr/>
        </p:nvGraphicFramePr>
        <p:xfrm>
          <a:off x="2789555" y="5276215"/>
          <a:ext cx="3378200" cy="838200"/>
        </p:xfrm>
        <a:graphic>
          <a:graphicData uri="http://schemas.openxmlformats.org/presentationml/2006/ole">
            <mc:AlternateContent xmlns:mc="http://schemas.openxmlformats.org/markup-compatibility/2006">
              <mc:Choice xmlns:v="urn:schemas-microsoft-com:vml" Requires="v">
                <p:oleObj spid="_x0000_s47148" r:id="rId9" imgW="3378200" imgH="838200" progId="Equation.3">
                  <p:embed/>
                </p:oleObj>
              </mc:Choice>
              <mc:Fallback>
                <p:oleObj r:id="rId9" imgW="3378200" imgH="838200" progId="Equation.3">
                  <p:embed/>
                  <p:pic>
                    <p:nvPicPr>
                      <p:cNvPr id="0" name="图片 3331"/>
                      <p:cNvPicPr/>
                      <p:nvPr/>
                    </p:nvPicPr>
                    <p:blipFill>
                      <a:blip r:embed="rId10"/>
                      <a:stretch>
                        <a:fillRect/>
                      </a:stretch>
                    </p:blipFill>
                    <p:spPr>
                      <a:xfrm>
                        <a:off x="2789555" y="5276215"/>
                        <a:ext cx="3378200" cy="838200"/>
                      </a:xfrm>
                      <a:prstGeom prst="rect">
                        <a:avLst/>
                      </a:prstGeom>
                      <a:noFill/>
                      <a:ln w="38100">
                        <a:noFill/>
                        <a:miter/>
                      </a:ln>
                    </p:spPr>
                  </p:pic>
                </p:oleObj>
              </mc:Fallback>
            </mc:AlternateContent>
          </a:graphicData>
        </a:graphic>
      </p:graphicFrame>
      <p:graphicFrame>
        <p:nvGraphicFramePr>
          <p:cNvPr id="43018" name="对象 43017"/>
          <p:cNvGraphicFramePr>
            <a:graphicFrameLocks noChangeAspect="1"/>
          </p:cNvGraphicFramePr>
          <p:nvPr/>
        </p:nvGraphicFramePr>
        <p:xfrm>
          <a:off x="6250305" y="5542915"/>
          <a:ext cx="571500" cy="315913"/>
        </p:xfrm>
        <a:graphic>
          <a:graphicData uri="http://schemas.openxmlformats.org/presentationml/2006/ole">
            <mc:AlternateContent xmlns:mc="http://schemas.openxmlformats.org/markup-compatibility/2006">
              <mc:Choice xmlns:v="urn:schemas-microsoft-com:vml" Requires="v">
                <p:oleObj spid="_x0000_s47149" r:id="rId11" imgW="571500" imgH="317500" progId="Equation.3">
                  <p:embed/>
                </p:oleObj>
              </mc:Choice>
              <mc:Fallback>
                <p:oleObj r:id="rId11" imgW="571500" imgH="317500" progId="Equation.3">
                  <p:embed/>
                  <p:pic>
                    <p:nvPicPr>
                      <p:cNvPr id="0" name="图片 3334"/>
                      <p:cNvPicPr/>
                      <p:nvPr/>
                    </p:nvPicPr>
                    <p:blipFill>
                      <a:blip r:embed="rId12"/>
                      <a:stretch>
                        <a:fillRect/>
                      </a:stretch>
                    </p:blipFill>
                    <p:spPr>
                      <a:xfrm>
                        <a:off x="6250305" y="5542915"/>
                        <a:ext cx="571500" cy="315913"/>
                      </a:xfrm>
                      <a:prstGeom prst="rect">
                        <a:avLst/>
                      </a:prstGeom>
                      <a:noFill/>
                      <a:ln w="38100">
                        <a:noFill/>
                        <a:miter/>
                      </a:ln>
                    </p:spPr>
                  </p:pic>
                </p:oleObj>
              </mc:Fallback>
            </mc:AlternateContent>
          </a:graphicData>
        </a:graphic>
      </p:graphicFrame>
      <p:sp>
        <p:nvSpPr>
          <p:cNvPr id="2" name="文本框 43018"/>
          <p:cNvSpPr txBox="1"/>
          <p:nvPr/>
        </p:nvSpPr>
        <p:spPr>
          <a:xfrm>
            <a:off x="2287905" y="1175703"/>
            <a:ext cx="7239000" cy="519112"/>
          </a:xfrm>
          <a:prstGeom prst="rect">
            <a:avLst/>
          </a:prstGeom>
          <a:noFill/>
          <a:ln w="9525">
            <a:noFill/>
          </a:ln>
        </p:spPr>
        <p:txBody>
          <a:bodyPr anchor="t">
            <a:spAutoFit/>
          </a:bodyPr>
          <a:lstStyle/>
          <a:p>
            <a:pPr>
              <a:spcBef>
                <a:spcPct val="50000"/>
              </a:spcBef>
            </a:pPr>
            <a:r>
              <a:rPr lang="zh-CN" altLang="en-US" sz="2800" b="1">
                <a:solidFill>
                  <a:schemeClr val="accent2"/>
                </a:solidFill>
                <a:latin typeface="Times New Roman" panose="02020603050405020304" pitchFamily="18" charset="0"/>
                <a:ea typeface="黑体" panose="02010609060101010101" charset="-122"/>
              </a:rPr>
              <a:t>注意：</a:t>
            </a:r>
            <a:r>
              <a:rPr lang="zh-CN" altLang="en-US" sz="2800" b="1">
                <a:solidFill>
                  <a:schemeClr val="accent2"/>
                </a:solidFill>
                <a:latin typeface="Times New Roman" panose="02020603050405020304" pitchFamily="18" charset="0"/>
                <a:ea typeface="宋体" panose="02010600030101010101" pitchFamily="2" charset="-122"/>
              </a:rPr>
              <a:t>洛必达法则的使用条件．</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wipe(left)">
                                      <p:cBhvr>
                                        <p:cTn id="7" dur="500"/>
                                        <p:tgtEl>
                                          <p:spTgt spid="430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012"/>
                                        </p:tgtEl>
                                        <p:attrNameLst>
                                          <p:attrName>style.visibility</p:attrName>
                                        </p:attrNameLst>
                                      </p:cBhvr>
                                      <p:to>
                                        <p:strVal val="visible"/>
                                      </p:to>
                                    </p:set>
                                    <p:animEffect transition="in" filter="wipe(left)">
                                      <p:cBhvr>
                                        <p:cTn id="11" dur="500"/>
                                        <p:tgtEl>
                                          <p:spTgt spid="430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3011"/>
                                        </p:tgtEl>
                                        <p:attrNameLst>
                                          <p:attrName>style.visibility</p:attrName>
                                        </p:attrNameLst>
                                      </p:cBhvr>
                                      <p:to>
                                        <p:strVal val="visible"/>
                                      </p:to>
                                    </p:set>
                                    <p:animEffect transition="in" filter="wipe(left)">
                                      <p:cBhvr>
                                        <p:cTn id="16" dur="500"/>
                                        <p:tgtEl>
                                          <p:spTgt spid="43011"/>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3013"/>
                                        </p:tgtEl>
                                        <p:attrNameLst>
                                          <p:attrName>style.visibility</p:attrName>
                                        </p:attrNameLst>
                                      </p:cBhvr>
                                      <p:to>
                                        <p:strVal val="visible"/>
                                      </p:to>
                                    </p:set>
                                    <p:animEffect transition="in" filter="wipe(left)">
                                      <p:cBhvr>
                                        <p:cTn id="20" dur="500"/>
                                        <p:tgtEl>
                                          <p:spTgt spid="43013"/>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43014"/>
                                        </p:tgtEl>
                                        <p:attrNameLst>
                                          <p:attrName>style.visibility</p:attrName>
                                        </p:attrNameLst>
                                      </p:cBhvr>
                                      <p:to>
                                        <p:strVal val="visible"/>
                                      </p:to>
                                    </p:set>
                                    <p:animEffect transition="in" filter="wipe(left)">
                                      <p:cBhvr>
                                        <p:cTn id="24" dur="500"/>
                                        <p:tgtEl>
                                          <p:spTgt spid="430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3015"/>
                                        </p:tgtEl>
                                        <p:attrNameLst>
                                          <p:attrName>style.visibility</p:attrName>
                                        </p:attrNameLst>
                                      </p:cBhvr>
                                      <p:to>
                                        <p:strVal val="visible"/>
                                      </p:to>
                                    </p:set>
                                    <p:animEffect transition="in" filter="wipe(left)">
                                      <p:cBhvr>
                                        <p:cTn id="29" dur="500"/>
                                        <p:tgtEl>
                                          <p:spTgt spid="430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iterate type="lt">
                                    <p:tmPct val="100000"/>
                                  </p:iterate>
                                  <p:childTnLst>
                                    <p:set>
                                      <p:cBhvr>
                                        <p:cTn id="33" dur="1" fill="hold">
                                          <p:stCondLst>
                                            <p:cond delay="0"/>
                                          </p:stCondLst>
                                        </p:cTn>
                                        <p:tgtEl>
                                          <p:spTgt spid="43016"/>
                                        </p:tgtEl>
                                        <p:attrNameLst>
                                          <p:attrName>style.visibility</p:attrName>
                                        </p:attrNameLst>
                                      </p:cBhvr>
                                      <p:to>
                                        <p:strVal val="visible"/>
                                      </p:to>
                                    </p:set>
                                    <p:animEffect transition="in" filter="wipe(left)">
                                      <p:cBhvr>
                                        <p:cTn id="34" dur="80"/>
                                        <p:tgtEl>
                                          <p:spTgt spid="43016"/>
                                        </p:tgtEl>
                                      </p:cBhvr>
                                    </p:animEffect>
                                  </p:childTnLst>
                                </p:cTn>
                              </p:par>
                            </p:childTnLst>
                          </p:cTn>
                        </p:par>
                        <p:par>
                          <p:cTn id="35" fill="hold">
                            <p:stCondLst>
                              <p:cond delay="639"/>
                            </p:stCondLst>
                            <p:childTnLst>
                              <p:par>
                                <p:cTn id="36" presetID="22" presetClass="entr" presetSubtype="8" fill="hold" nodeType="afterEffect">
                                  <p:stCondLst>
                                    <p:cond delay="0"/>
                                  </p:stCondLst>
                                  <p:childTnLst>
                                    <p:set>
                                      <p:cBhvr>
                                        <p:cTn id="37" dur="1" fill="hold">
                                          <p:stCondLst>
                                            <p:cond delay="0"/>
                                          </p:stCondLst>
                                        </p:cTn>
                                        <p:tgtEl>
                                          <p:spTgt spid="43017"/>
                                        </p:tgtEl>
                                        <p:attrNameLst>
                                          <p:attrName>style.visibility</p:attrName>
                                        </p:attrNameLst>
                                      </p:cBhvr>
                                      <p:to>
                                        <p:strVal val="visible"/>
                                      </p:to>
                                    </p:set>
                                    <p:animEffect transition="in" filter="wipe(left)">
                                      <p:cBhvr>
                                        <p:cTn id="38" dur="500"/>
                                        <p:tgtEl>
                                          <p:spTgt spid="43017"/>
                                        </p:tgtEl>
                                      </p:cBhvr>
                                    </p:animEffect>
                                  </p:childTnLst>
                                </p:cTn>
                              </p:par>
                            </p:childTnLst>
                          </p:cTn>
                        </p:par>
                        <p:par>
                          <p:cTn id="39" fill="hold">
                            <p:stCondLst>
                              <p:cond delay="1139"/>
                            </p:stCondLst>
                            <p:childTnLst>
                              <p:par>
                                <p:cTn id="40" presetID="22" presetClass="entr" presetSubtype="8" fill="hold" nodeType="afterEffect">
                                  <p:stCondLst>
                                    <p:cond delay="0"/>
                                  </p:stCondLst>
                                  <p:childTnLst>
                                    <p:set>
                                      <p:cBhvr>
                                        <p:cTn id="41" dur="1" fill="hold">
                                          <p:stCondLst>
                                            <p:cond delay="0"/>
                                          </p:stCondLst>
                                        </p:cTn>
                                        <p:tgtEl>
                                          <p:spTgt spid="43018"/>
                                        </p:tgtEl>
                                        <p:attrNameLst>
                                          <p:attrName>style.visibility</p:attrName>
                                        </p:attrNameLst>
                                      </p:cBhvr>
                                      <p:to>
                                        <p:strVal val="visible"/>
                                      </p:to>
                                    </p:set>
                                    <p:animEffect transition="in" filter="wipe(left)">
                                      <p:cBhvr>
                                        <p:cTn id="42" dur="500"/>
                                        <p:tgtEl>
                                          <p:spTgt spid="43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p:bldP spid="43011" grpId="0" animBg="1"/>
      <p:bldP spid="43015" grpId="0" bldLvl="0" animBg="1"/>
      <p:bldP spid="4301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226185" y="1040130"/>
            <a:ext cx="10330815" cy="518096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122170" cy="107632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洛必达法则</a:t>
            </a:r>
            <a:endParaRPr lang="zh-CN" altLang="en-US"/>
          </a:p>
          <a:p>
            <a:endParaRPr lang="zh-CN" altLang="en-US"/>
          </a:p>
        </p:txBody>
      </p:sp>
      <p:sp>
        <p:nvSpPr>
          <p:cNvPr id="44033" name="标题 44033"/>
          <p:cNvSpPr>
            <a:spLocks noGrp="1"/>
          </p:cNvSpPr>
          <p:nvPr/>
        </p:nvSpPr>
        <p:spPr>
          <a:xfrm>
            <a:off x="2809875" y="1153160"/>
            <a:ext cx="7543800" cy="1143000"/>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a:lstStyle>
          <a:p>
            <a:pPr algn="l"/>
            <a:r>
              <a:rPr lang="zh-CN" altLang="en-US" sz="4000"/>
              <a:t>三、小结</a:t>
            </a:r>
            <a:endParaRPr lang="zh-CN" altLang="en-US" sz="4800" b="0"/>
          </a:p>
        </p:txBody>
      </p:sp>
      <p:grpSp>
        <p:nvGrpSpPr>
          <p:cNvPr id="44035" name="组合 44034"/>
          <p:cNvGrpSpPr/>
          <p:nvPr/>
        </p:nvGrpSpPr>
        <p:grpSpPr>
          <a:xfrm>
            <a:off x="2809875" y="2677160"/>
            <a:ext cx="7162800" cy="3262313"/>
            <a:chOff x="0" y="0"/>
            <a:chExt cx="3600" cy="1584"/>
          </a:xfrm>
        </p:grpSpPr>
        <p:sp>
          <p:nvSpPr>
            <p:cNvPr id="2" name="矩形 44035"/>
            <p:cNvSpPr/>
            <p:nvPr/>
          </p:nvSpPr>
          <p:spPr>
            <a:xfrm>
              <a:off x="0" y="0"/>
              <a:ext cx="3600" cy="1584"/>
            </a:xfrm>
            <a:prstGeom prst="rect">
              <a:avLst/>
            </a:prstGeom>
            <a:solidFill>
              <a:srgbClr val="FFFFCC"/>
            </a:solidFill>
            <a:ln w="9525" cap="flat" cmpd="sng">
              <a:solidFill>
                <a:schemeClr val="tx1"/>
              </a:solidFill>
              <a:prstDash val="solid"/>
              <a:miter/>
              <a:headEnd type="none" w="med" len="med"/>
              <a:tailEnd type="none" w="med" len="med"/>
            </a:ln>
          </p:spPr>
          <p:txBody>
            <a:bodyPr anchor="t"/>
            <a:lstStyle/>
            <a:p>
              <a:pPr algn="ctr"/>
              <a:endParaRPr lang="zh-CN" altLang="en-US">
                <a:latin typeface="Times New Roman" panose="02020603050405020304" pitchFamily="18" charset="0"/>
                <a:ea typeface="宋体" panose="02010600030101010101" pitchFamily="2" charset="-122"/>
              </a:endParaRPr>
            </a:p>
          </p:txBody>
        </p:sp>
        <p:sp>
          <p:nvSpPr>
            <p:cNvPr id="44036" name="文本框 44036"/>
            <p:cNvSpPr txBox="1"/>
            <p:nvPr/>
          </p:nvSpPr>
          <p:spPr>
            <a:xfrm>
              <a:off x="144" y="153"/>
              <a:ext cx="1344" cy="281"/>
            </a:xfrm>
            <a:prstGeom prst="rect">
              <a:avLst/>
            </a:prstGeom>
            <a:solidFill>
              <a:srgbClr val="FFFFCC"/>
            </a:solidFill>
            <a:ln w="9525">
              <a:noFill/>
            </a:ln>
          </p:spPr>
          <p:txBody>
            <a:bodyPr anchor="t">
              <a:spAutoFit/>
            </a:bodyPr>
            <a:lstStyle/>
            <a:p>
              <a:pPr>
                <a:spcBef>
                  <a:spcPct val="50000"/>
                </a:spcBef>
              </a:pPr>
              <a:r>
                <a:rPr lang="zh-CN" altLang="en-US" sz="3200" b="1">
                  <a:solidFill>
                    <a:schemeClr val="accent2"/>
                  </a:solidFill>
                  <a:latin typeface="Times New Roman" panose="02020603050405020304" pitchFamily="18" charset="0"/>
                  <a:ea typeface="黑体" panose="02010609060101010101" charset="-122"/>
                </a:rPr>
                <a:t>洛必达法则</a:t>
              </a:r>
              <a:endParaRPr lang="zh-CN" altLang="en-US">
                <a:latin typeface="Times New Roman" panose="02020603050405020304" pitchFamily="18" charset="0"/>
                <a:ea typeface="宋体" panose="02010600030101010101" pitchFamily="2" charset="-122"/>
              </a:endParaRPr>
            </a:p>
          </p:txBody>
        </p:sp>
      </p:grpSp>
      <p:graphicFrame>
        <p:nvGraphicFramePr>
          <p:cNvPr id="44038" name="对象 44037"/>
          <p:cNvGraphicFramePr>
            <a:graphicFrameLocks noChangeAspect="1"/>
          </p:cNvGraphicFramePr>
          <p:nvPr/>
        </p:nvGraphicFramePr>
        <p:xfrm>
          <a:off x="7458075" y="3134360"/>
          <a:ext cx="2438400" cy="504825"/>
        </p:xfrm>
        <a:graphic>
          <a:graphicData uri="http://schemas.openxmlformats.org/presentationml/2006/ole">
            <mc:AlternateContent xmlns:mc="http://schemas.openxmlformats.org/markup-compatibility/2006">
              <mc:Choice xmlns:v="urn:schemas-microsoft-com:vml" Requires="v">
                <p:oleObj spid="_x0000_s48193" r:id="rId3" imgW="2145665" imgH="495300" progId="Equation.3">
                  <p:embed/>
                </p:oleObj>
              </mc:Choice>
              <mc:Fallback>
                <p:oleObj r:id="rId3" imgW="2145665" imgH="495300" progId="Equation.3">
                  <p:embed/>
                  <p:pic>
                    <p:nvPicPr>
                      <p:cNvPr id="0" name="图片 3332"/>
                      <p:cNvPicPr/>
                      <p:nvPr/>
                    </p:nvPicPr>
                    <p:blipFill>
                      <a:blip r:embed="rId4"/>
                      <a:stretch>
                        <a:fillRect/>
                      </a:stretch>
                    </p:blipFill>
                    <p:spPr>
                      <a:xfrm>
                        <a:off x="7458075" y="3134360"/>
                        <a:ext cx="2438400" cy="504825"/>
                      </a:xfrm>
                      <a:prstGeom prst="rect">
                        <a:avLst/>
                      </a:prstGeom>
                      <a:solidFill>
                        <a:srgbClr val="00FFFF"/>
                      </a:solid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44039" name="对象 44038"/>
          <p:cNvGraphicFramePr>
            <a:graphicFrameLocks noChangeAspect="1"/>
          </p:cNvGraphicFramePr>
          <p:nvPr/>
        </p:nvGraphicFramePr>
        <p:xfrm>
          <a:off x="3190875" y="4353560"/>
          <a:ext cx="1600200" cy="450850"/>
        </p:xfrm>
        <a:graphic>
          <a:graphicData uri="http://schemas.openxmlformats.org/presentationml/2006/ole">
            <mc:AlternateContent xmlns:mc="http://schemas.openxmlformats.org/markup-compatibility/2006">
              <mc:Choice xmlns:v="urn:schemas-microsoft-com:vml" Requires="v">
                <p:oleObj spid="_x0000_s48194" r:id="rId5" imgW="1625600" imgH="457200" progId="Equation.3">
                  <p:embed/>
                </p:oleObj>
              </mc:Choice>
              <mc:Fallback>
                <p:oleObj r:id="rId5" imgW="1625600" imgH="457200" progId="Equation.3">
                  <p:embed/>
                  <p:pic>
                    <p:nvPicPr>
                      <p:cNvPr id="0" name="图片 3333"/>
                      <p:cNvPicPr/>
                      <p:nvPr/>
                    </p:nvPicPr>
                    <p:blipFill>
                      <a:blip r:embed="rId6"/>
                      <a:stretch>
                        <a:fillRect/>
                      </a:stretch>
                    </p:blipFill>
                    <p:spPr>
                      <a:xfrm>
                        <a:off x="3190875" y="4353560"/>
                        <a:ext cx="1600200" cy="450850"/>
                      </a:xfrm>
                      <a:prstGeom prst="rect">
                        <a:avLst/>
                      </a:prstGeom>
                      <a:solidFill>
                        <a:srgbClr val="FFE7FF"/>
                      </a:solidFill>
                      <a:ln w="12700" cap="flat" cmpd="sng">
                        <a:solidFill>
                          <a:srgbClr val="FF0000"/>
                        </a:solidFill>
                        <a:prstDash val="solid"/>
                        <a:miter/>
                        <a:headEnd type="none" w="med" len="med"/>
                        <a:tailEnd type="none" w="med" len="med"/>
                      </a:ln>
                    </p:spPr>
                  </p:pic>
                </p:oleObj>
              </mc:Fallback>
            </mc:AlternateContent>
          </a:graphicData>
        </a:graphic>
      </p:graphicFrame>
      <p:graphicFrame>
        <p:nvGraphicFramePr>
          <p:cNvPr id="44040" name="对象 44039"/>
          <p:cNvGraphicFramePr>
            <a:graphicFrameLocks noChangeAspect="1"/>
          </p:cNvGraphicFramePr>
          <p:nvPr/>
        </p:nvGraphicFramePr>
        <p:xfrm>
          <a:off x="8397875" y="4672648"/>
          <a:ext cx="1460500" cy="481012"/>
        </p:xfrm>
        <a:graphic>
          <a:graphicData uri="http://schemas.openxmlformats.org/presentationml/2006/ole">
            <mc:AlternateContent xmlns:mc="http://schemas.openxmlformats.org/markup-compatibility/2006">
              <mc:Choice xmlns:v="urn:schemas-microsoft-com:vml" Requires="v">
                <p:oleObj spid="_x0000_s48195" r:id="rId7" imgW="1384935" imgH="457200" progId="Equation.3">
                  <p:embed/>
                </p:oleObj>
              </mc:Choice>
              <mc:Fallback>
                <p:oleObj r:id="rId7" imgW="1384935" imgH="457200" progId="Equation.3">
                  <p:embed/>
                  <p:pic>
                    <p:nvPicPr>
                      <p:cNvPr id="0" name="图片 3329"/>
                      <p:cNvPicPr/>
                      <p:nvPr/>
                    </p:nvPicPr>
                    <p:blipFill>
                      <a:blip r:embed="rId8"/>
                      <a:stretch>
                        <a:fillRect/>
                      </a:stretch>
                    </p:blipFill>
                    <p:spPr>
                      <a:xfrm>
                        <a:off x="8397875" y="4672648"/>
                        <a:ext cx="1460500" cy="481012"/>
                      </a:xfrm>
                      <a:prstGeom prst="rect">
                        <a:avLst/>
                      </a:prstGeom>
                      <a:solidFill>
                        <a:srgbClr val="FFFF00"/>
                      </a:solidFill>
                      <a:ln w="12700" cap="flat" cmpd="sng">
                        <a:solidFill>
                          <a:srgbClr val="FF0000"/>
                        </a:solidFill>
                        <a:prstDash val="solid"/>
                        <a:miter/>
                        <a:headEnd type="none" w="med" len="med"/>
                        <a:tailEnd type="none" w="med" len="med"/>
                      </a:ln>
                    </p:spPr>
                  </p:pic>
                </p:oleObj>
              </mc:Fallback>
            </mc:AlternateContent>
          </a:graphicData>
        </a:graphic>
      </p:graphicFrame>
      <p:grpSp>
        <p:nvGrpSpPr>
          <p:cNvPr id="44041" name="组合 44040"/>
          <p:cNvGrpSpPr/>
          <p:nvPr/>
        </p:nvGrpSpPr>
        <p:grpSpPr>
          <a:xfrm>
            <a:off x="5934075" y="3972560"/>
            <a:ext cx="1295400" cy="1690688"/>
            <a:chOff x="0" y="0"/>
            <a:chExt cx="768" cy="1026"/>
          </a:xfrm>
        </p:grpSpPr>
        <p:sp>
          <p:nvSpPr>
            <p:cNvPr id="3" name="椭圆 44041"/>
            <p:cNvSpPr/>
            <p:nvPr/>
          </p:nvSpPr>
          <p:spPr>
            <a:xfrm>
              <a:off x="0" y="0"/>
              <a:ext cx="768" cy="1026"/>
            </a:xfrm>
            <a:prstGeom prst="ellipse">
              <a:avLst/>
            </a:prstGeom>
            <a:solidFill>
              <a:schemeClr val="accent2"/>
            </a:solidFill>
            <a:ln w="12700" cap="flat" cmpd="sng">
              <a:solidFill>
                <a:srgbClr val="FF0000"/>
              </a:solidFill>
              <a:prstDash val="solid"/>
              <a:round/>
              <a:headEnd type="none" w="med" len="med"/>
              <a:tailEnd type="none" w="med" len="med"/>
            </a:ln>
          </p:spPr>
          <p:txBody>
            <a:bodyPr anchor="t"/>
            <a:lstStyle/>
            <a:p>
              <a:pPr algn="ctr"/>
              <a:endParaRPr lang="zh-CN" altLang="en-US">
                <a:latin typeface="Times New Roman" panose="02020603050405020304" pitchFamily="18" charset="0"/>
                <a:ea typeface="宋体" panose="02010600030101010101" pitchFamily="2" charset="-122"/>
              </a:endParaRPr>
            </a:p>
          </p:txBody>
        </p:sp>
        <p:graphicFrame>
          <p:nvGraphicFramePr>
            <p:cNvPr id="44042" name="对象 44042"/>
            <p:cNvGraphicFramePr>
              <a:graphicFrameLocks noChangeAspect="1"/>
            </p:cNvGraphicFramePr>
            <p:nvPr/>
          </p:nvGraphicFramePr>
          <p:xfrm>
            <a:off x="217" y="8"/>
            <a:ext cx="359" cy="472"/>
          </p:xfrm>
          <a:graphic>
            <a:graphicData uri="http://schemas.openxmlformats.org/presentationml/2006/ole">
              <mc:AlternateContent xmlns:mc="http://schemas.openxmlformats.org/markup-compatibility/2006">
                <mc:Choice xmlns:v="urn:schemas-microsoft-com:vml" Requires="v">
                  <p:oleObj spid="_x0000_s48196" r:id="rId9" imgW="685800" imgH="901700" progId="Equation.3">
                    <p:embed/>
                  </p:oleObj>
                </mc:Choice>
                <mc:Fallback>
                  <p:oleObj r:id="rId9" imgW="685800" imgH="901700" progId="Equation.3">
                    <p:embed/>
                    <p:pic>
                      <p:nvPicPr>
                        <p:cNvPr id="0" name="图片 3337"/>
                        <p:cNvPicPr/>
                        <p:nvPr/>
                      </p:nvPicPr>
                      <p:blipFill>
                        <a:blip r:embed="rId10"/>
                        <a:stretch>
                          <a:fillRect/>
                        </a:stretch>
                      </p:blipFill>
                      <p:spPr>
                        <a:xfrm>
                          <a:off x="217" y="8"/>
                          <a:ext cx="359" cy="472"/>
                        </a:xfrm>
                        <a:prstGeom prst="rect">
                          <a:avLst/>
                        </a:prstGeom>
                        <a:noFill/>
                        <a:ln w="38100">
                          <a:noFill/>
                          <a:miter/>
                        </a:ln>
                      </p:spPr>
                    </p:pic>
                  </p:oleObj>
                </mc:Fallback>
              </mc:AlternateContent>
            </a:graphicData>
          </a:graphic>
        </p:graphicFrame>
        <p:graphicFrame>
          <p:nvGraphicFramePr>
            <p:cNvPr id="44043" name="对象 44043"/>
            <p:cNvGraphicFramePr>
              <a:graphicFrameLocks noChangeAspect="1"/>
            </p:cNvGraphicFramePr>
            <p:nvPr/>
          </p:nvGraphicFramePr>
          <p:xfrm>
            <a:off x="192" y="543"/>
            <a:ext cx="412" cy="465"/>
          </p:xfrm>
          <a:graphic>
            <a:graphicData uri="http://schemas.openxmlformats.org/presentationml/2006/ole">
              <mc:AlternateContent xmlns:mc="http://schemas.openxmlformats.org/markup-compatibility/2006">
                <mc:Choice xmlns:v="urn:schemas-microsoft-com:vml" Requires="v">
                  <p:oleObj spid="_x0000_s48197" r:id="rId11" imgW="788035" imgH="889635" progId="Equation.3">
                    <p:embed/>
                  </p:oleObj>
                </mc:Choice>
                <mc:Fallback>
                  <p:oleObj r:id="rId11" imgW="788035" imgH="889635" progId="Equation.3">
                    <p:embed/>
                    <p:pic>
                      <p:nvPicPr>
                        <p:cNvPr id="0" name="图片 3338"/>
                        <p:cNvPicPr/>
                        <p:nvPr/>
                      </p:nvPicPr>
                      <p:blipFill>
                        <a:blip r:embed="rId12"/>
                        <a:stretch>
                          <a:fillRect/>
                        </a:stretch>
                      </p:blipFill>
                      <p:spPr>
                        <a:xfrm>
                          <a:off x="192" y="543"/>
                          <a:ext cx="412" cy="465"/>
                        </a:xfrm>
                        <a:prstGeom prst="rect">
                          <a:avLst/>
                        </a:prstGeom>
                        <a:noFill/>
                        <a:ln w="38100">
                          <a:noFill/>
                          <a:miter/>
                        </a:ln>
                      </p:spPr>
                    </p:pic>
                  </p:oleObj>
                </mc:Fallback>
              </mc:AlternateContent>
            </a:graphicData>
          </a:graphic>
        </p:graphicFrame>
        <p:sp>
          <p:nvSpPr>
            <p:cNvPr id="44044" name="直接连接符 44044"/>
            <p:cNvSpPr/>
            <p:nvPr/>
          </p:nvSpPr>
          <p:spPr>
            <a:xfrm>
              <a:off x="0" y="528"/>
              <a:ext cx="768" cy="0"/>
            </a:xfrm>
            <a:prstGeom prst="line">
              <a:avLst/>
            </a:prstGeom>
            <a:ln w="12700" cap="flat" cmpd="sng">
              <a:solidFill>
                <a:schemeClr val="bg1"/>
              </a:solidFill>
              <a:prstDash val="solid"/>
              <a:round/>
              <a:headEnd type="none" w="med" len="med"/>
              <a:tailEnd type="none" w="med" len="med"/>
            </a:ln>
          </p:spPr>
        </p:sp>
      </p:grpSp>
      <p:sp>
        <p:nvSpPr>
          <p:cNvPr id="44046" name="右箭头 44045"/>
          <p:cNvSpPr/>
          <p:nvPr/>
        </p:nvSpPr>
        <p:spPr>
          <a:xfrm>
            <a:off x="4791075" y="4505960"/>
            <a:ext cx="1162050" cy="214313"/>
          </a:xfrm>
          <a:prstGeom prst="rightArrow">
            <a:avLst>
              <a:gd name="adj1" fmla="val 50000"/>
              <a:gd name="adj2" fmla="val 135530"/>
            </a:avLst>
          </a:prstGeom>
          <a:solidFill>
            <a:srgbClr val="00CCFF"/>
          </a:solidFill>
          <a:ln w="9525" cap="flat" cmpd="sng">
            <a:solidFill>
              <a:schemeClr val="tx1"/>
            </a:solidFill>
            <a:prstDash val="solid"/>
            <a:miter/>
            <a:headEnd type="none" w="med" len="med"/>
            <a:tailEnd type="none" w="med" len="med"/>
          </a:ln>
        </p:spPr>
        <p:txBody>
          <a:bodyPr anchor="t"/>
          <a:lstStyle/>
          <a:p>
            <a:pPr algn="ctr"/>
            <a:endParaRPr lang="zh-CN" altLang="en-US">
              <a:latin typeface="Times New Roman" panose="02020603050405020304" pitchFamily="18" charset="0"/>
              <a:ea typeface="宋体" panose="02010600030101010101" pitchFamily="2" charset="-122"/>
            </a:endParaRPr>
          </a:p>
        </p:txBody>
      </p:sp>
      <p:sp>
        <p:nvSpPr>
          <p:cNvPr id="44047" name="下箭头 44046"/>
          <p:cNvSpPr/>
          <p:nvPr/>
        </p:nvSpPr>
        <p:spPr>
          <a:xfrm>
            <a:off x="8982075" y="3629660"/>
            <a:ext cx="152400" cy="1052513"/>
          </a:xfrm>
          <a:prstGeom prst="downArrow">
            <a:avLst>
              <a:gd name="adj1" fmla="val 50000"/>
              <a:gd name="adj2" fmla="val 172624"/>
            </a:avLst>
          </a:prstGeom>
          <a:solidFill>
            <a:srgbClr val="00CCFF"/>
          </a:solidFill>
          <a:ln w="9525" cap="flat" cmpd="sng">
            <a:solidFill>
              <a:schemeClr val="tx1"/>
            </a:solidFill>
            <a:prstDash val="solid"/>
            <a:miter/>
            <a:headEnd type="none" w="med" len="med"/>
            <a:tailEnd type="none" w="med" len="med"/>
          </a:ln>
        </p:spPr>
        <p:txBody>
          <a:bodyPr anchor="t"/>
          <a:lstStyle/>
          <a:p>
            <a:pPr algn="ctr"/>
            <a:endParaRPr lang="zh-CN" altLang="en-US">
              <a:latin typeface="Times New Roman" panose="02020603050405020304" pitchFamily="18" charset="0"/>
              <a:ea typeface="宋体" panose="02010600030101010101" pitchFamily="2" charset="-122"/>
            </a:endParaRPr>
          </a:p>
        </p:txBody>
      </p:sp>
      <p:grpSp>
        <p:nvGrpSpPr>
          <p:cNvPr id="44048" name="组合 44047"/>
          <p:cNvGrpSpPr/>
          <p:nvPr/>
        </p:nvGrpSpPr>
        <p:grpSpPr>
          <a:xfrm>
            <a:off x="7077075" y="4339273"/>
            <a:ext cx="1295400" cy="1066800"/>
            <a:chOff x="0" y="0"/>
            <a:chExt cx="600" cy="672"/>
          </a:xfrm>
        </p:grpSpPr>
        <p:sp>
          <p:nvSpPr>
            <p:cNvPr id="4" name="矩形 44048"/>
            <p:cNvSpPr/>
            <p:nvPr/>
          </p:nvSpPr>
          <p:spPr>
            <a:xfrm>
              <a:off x="288" y="336"/>
              <a:ext cx="312" cy="48"/>
            </a:xfrm>
            <a:prstGeom prst="rect">
              <a:avLst/>
            </a:prstGeom>
            <a:solidFill>
              <a:srgbClr val="00CCFF"/>
            </a:solidFill>
            <a:ln w="9525" cap="flat" cmpd="sng">
              <a:solidFill>
                <a:srgbClr val="800080"/>
              </a:solidFill>
              <a:prstDash val="solid"/>
              <a:miter/>
              <a:headEnd type="none" w="med" len="med"/>
              <a:tailEnd type="none" w="med" len="med"/>
            </a:ln>
          </p:spPr>
          <p:txBody>
            <a:bodyPr anchor="t"/>
            <a:lstStyle/>
            <a:p>
              <a:pPr algn="ctr"/>
              <a:endParaRPr lang="zh-CN" altLang="en-US">
                <a:latin typeface="Times New Roman" panose="02020603050405020304" pitchFamily="18" charset="0"/>
                <a:ea typeface="宋体" panose="02010600030101010101" pitchFamily="2" charset="-122"/>
              </a:endParaRPr>
            </a:p>
          </p:txBody>
        </p:sp>
        <p:sp>
          <p:nvSpPr>
            <p:cNvPr id="44049" name="矩形 44049"/>
            <p:cNvSpPr/>
            <p:nvPr/>
          </p:nvSpPr>
          <p:spPr>
            <a:xfrm>
              <a:off x="288" y="24"/>
              <a:ext cx="48" cy="624"/>
            </a:xfrm>
            <a:prstGeom prst="rect">
              <a:avLst/>
            </a:prstGeom>
            <a:solidFill>
              <a:srgbClr val="00CCFF"/>
            </a:solidFill>
            <a:ln w="9525" cap="flat" cmpd="sng">
              <a:solidFill>
                <a:srgbClr val="800080"/>
              </a:solidFill>
              <a:prstDash val="solid"/>
              <a:miter/>
              <a:headEnd type="none" w="med" len="med"/>
              <a:tailEnd type="none" w="med" len="med"/>
            </a:ln>
          </p:spPr>
          <p:txBody>
            <a:bodyPr anchor="t"/>
            <a:lstStyle/>
            <a:p>
              <a:pPr algn="ctr"/>
              <a:endParaRPr lang="zh-CN" altLang="en-US">
                <a:latin typeface="Times New Roman" panose="02020603050405020304" pitchFamily="18" charset="0"/>
                <a:ea typeface="宋体" panose="02010600030101010101" pitchFamily="2" charset="-122"/>
              </a:endParaRPr>
            </a:p>
          </p:txBody>
        </p:sp>
        <p:sp>
          <p:nvSpPr>
            <p:cNvPr id="44050" name="左箭头 44050"/>
            <p:cNvSpPr/>
            <p:nvPr/>
          </p:nvSpPr>
          <p:spPr>
            <a:xfrm>
              <a:off x="0" y="0"/>
              <a:ext cx="288" cy="96"/>
            </a:xfrm>
            <a:prstGeom prst="leftArrow">
              <a:avLst>
                <a:gd name="adj1" fmla="val 50000"/>
                <a:gd name="adj2" fmla="val 75000"/>
              </a:avLst>
            </a:prstGeom>
            <a:solidFill>
              <a:srgbClr val="00CCFF"/>
            </a:solidFill>
            <a:ln w="9525" cap="flat" cmpd="sng">
              <a:solidFill>
                <a:schemeClr val="tx1"/>
              </a:solidFill>
              <a:prstDash val="solid"/>
              <a:miter/>
              <a:headEnd type="none" w="med" len="med"/>
              <a:tailEnd type="none" w="med" len="med"/>
            </a:ln>
          </p:spPr>
          <p:txBody>
            <a:bodyPr anchor="t"/>
            <a:lstStyle/>
            <a:p>
              <a:pPr algn="ctr"/>
              <a:endParaRPr lang="zh-CN" altLang="en-US">
                <a:latin typeface="Times New Roman" panose="02020603050405020304" pitchFamily="18" charset="0"/>
                <a:ea typeface="宋体" panose="02010600030101010101" pitchFamily="2" charset="-122"/>
              </a:endParaRPr>
            </a:p>
          </p:txBody>
        </p:sp>
        <p:sp>
          <p:nvSpPr>
            <p:cNvPr id="44051" name="左箭头 44051"/>
            <p:cNvSpPr/>
            <p:nvPr/>
          </p:nvSpPr>
          <p:spPr>
            <a:xfrm>
              <a:off x="0" y="576"/>
              <a:ext cx="288" cy="96"/>
            </a:xfrm>
            <a:prstGeom prst="leftArrow">
              <a:avLst>
                <a:gd name="adj1" fmla="val 50000"/>
                <a:gd name="adj2" fmla="val 75000"/>
              </a:avLst>
            </a:prstGeom>
            <a:solidFill>
              <a:srgbClr val="00CCFF"/>
            </a:solidFill>
            <a:ln w="9525" cap="flat" cmpd="sng">
              <a:solidFill>
                <a:schemeClr val="tx1"/>
              </a:solidFill>
              <a:prstDash val="solid"/>
              <a:miter/>
              <a:headEnd type="none" w="med" len="med"/>
              <a:tailEnd type="none" w="med" len="med"/>
            </a:ln>
          </p:spPr>
          <p:txBody>
            <a:bodyPr anchor="t"/>
            <a:lstStyle/>
            <a:p>
              <a:pPr algn="ctr"/>
              <a:endParaRPr lang="zh-CN" altLang="en-US">
                <a:latin typeface="Times New Roman" panose="02020603050405020304" pitchFamily="18" charset="0"/>
                <a:ea typeface="宋体" panose="02010600030101010101" pitchFamily="2" charset="-122"/>
              </a:endParaRPr>
            </a:p>
          </p:txBody>
        </p:sp>
      </p:grpSp>
      <p:graphicFrame>
        <p:nvGraphicFramePr>
          <p:cNvPr id="44053" name="对象 44052"/>
          <p:cNvGraphicFramePr>
            <a:graphicFrameLocks noChangeAspect="1"/>
          </p:cNvGraphicFramePr>
          <p:nvPr/>
        </p:nvGraphicFramePr>
        <p:xfrm>
          <a:off x="7791450" y="5191760"/>
          <a:ext cx="1038225" cy="585788"/>
        </p:xfrm>
        <a:graphic>
          <a:graphicData uri="http://schemas.openxmlformats.org/presentationml/2006/ole">
            <mc:AlternateContent xmlns:mc="http://schemas.openxmlformats.org/markup-compatibility/2006">
              <mc:Choice xmlns:v="urn:schemas-microsoft-com:vml" Requires="v">
                <p:oleObj spid="_x0000_s48198" r:id="rId13" imgW="1727200" imgH="977900" progId="Equation.3">
                  <p:embed/>
                </p:oleObj>
              </mc:Choice>
              <mc:Fallback>
                <p:oleObj r:id="rId13" imgW="1727200" imgH="977900" progId="Equation.3">
                  <p:embed/>
                  <p:pic>
                    <p:nvPicPr>
                      <p:cNvPr id="0" name="图片 3341"/>
                      <p:cNvPicPr/>
                      <p:nvPr/>
                    </p:nvPicPr>
                    <p:blipFill>
                      <a:blip r:embed="rId14"/>
                      <a:stretch>
                        <a:fillRect/>
                      </a:stretch>
                    </p:blipFill>
                    <p:spPr>
                      <a:xfrm>
                        <a:off x="7791450" y="5191760"/>
                        <a:ext cx="1038225" cy="585788"/>
                      </a:xfrm>
                      <a:prstGeom prst="rect">
                        <a:avLst/>
                      </a:prstGeom>
                      <a:noFill/>
                      <a:ln w="38100">
                        <a:noFill/>
                        <a:miter/>
                      </a:ln>
                    </p:spPr>
                  </p:pic>
                </p:oleObj>
              </mc:Fallback>
            </mc:AlternateContent>
          </a:graphicData>
        </a:graphic>
      </p:graphicFrame>
      <p:graphicFrame>
        <p:nvGraphicFramePr>
          <p:cNvPr id="44054" name="对象 44053"/>
          <p:cNvGraphicFramePr>
            <a:graphicFrameLocks noChangeAspect="1"/>
          </p:cNvGraphicFramePr>
          <p:nvPr/>
        </p:nvGraphicFramePr>
        <p:xfrm>
          <a:off x="4257675" y="4872673"/>
          <a:ext cx="1701800" cy="585787"/>
        </p:xfrm>
        <a:graphic>
          <a:graphicData uri="http://schemas.openxmlformats.org/presentationml/2006/ole">
            <mc:AlternateContent xmlns:mc="http://schemas.openxmlformats.org/markup-compatibility/2006">
              <mc:Choice xmlns:v="urn:schemas-microsoft-com:vml" Requires="v">
                <p:oleObj spid="_x0000_s48199" r:id="rId15" imgW="2832100" imgH="977900" progId="Equation.3">
                  <p:embed/>
                </p:oleObj>
              </mc:Choice>
              <mc:Fallback>
                <p:oleObj r:id="rId15" imgW="2832100" imgH="977900" progId="Equation.3">
                  <p:embed/>
                  <p:pic>
                    <p:nvPicPr>
                      <p:cNvPr id="0" name="图片 3345"/>
                      <p:cNvPicPr/>
                      <p:nvPr/>
                    </p:nvPicPr>
                    <p:blipFill>
                      <a:blip r:embed="rId16"/>
                      <a:stretch>
                        <a:fillRect/>
                      </a:stretch>
                    </p:blipFill>
                    <p:spPr>
                      <a:xfrm>
                        <a:off x="4257675" y="4872673"/>
                        <a:ext cx="1701800" cy="585787"/>
                      </a:xfrm>
                      <a:prstGeom prst="rect">
                        <a:avLst/>
                      </a:prstGeom>
                      <a:noFill/>
                      <a:ln w="38100">
                        <a:noFill/>
                        <a:miter/>
                      </a:ln>
                    </p:spPr>
                  </p:pic>
                </p:oleObj>
              </mc:Fallback>
            </mc:AlternateContent>
          </a:graphicData>
        </a:graphic>
      </p:graphicFrame>
      <p:graphicFrame>
        <p:nvGraphicFramePr>
          <p:cNvPr id="44055" name="对象 44054"/>
          <p:cNvGraphicFramePr>
            <a:graphicFrameLocks noChangeAspect="1"/>
          </p:cNvGraphicFramePr>
          <p:nvPr/>
        </p:nvGraphicFramePr>
        <p:xfrm>
          <a:off x="8110538" y="3820160"/>
          <a:ext cx="871537" cy="608013"/>
        </p:xfrm>
        <a:graphic>
          <a:graphicData uri="http://schemas.openxmlformats.org/presentationml/2006/ole">
            <mc:AlternateContent xmlns:mc="http://schemas.openxmlformats.org/markup-compatibility/2006">
              <mc:Choice xmlns:v="urn:schemas-microsoft-com:vml" Requires="v">
                <p:oleObj spid="_x0000_s48200" r:id="rId17" imgW="1448435" imgH="1016635" progId="Equation.3">
                  <p:embed/>
                </p:oleObj>
              </mc:Choice>
              <mc:Fallback>
                <p:oleObj r:id="rId17" imgW="1448435" imgH="1016635" progId="Equation.3">
                  <p:embed/>
                  <p:pic>
                    <p:nvPicPr>
                      <p:cNvPr id="0" name="图片 3351"/>
                      <p:cNvPicPr/>
                      <p:nvPr/>
                    </p:nvPicPr>
                    <p:blipFill>
                      <a:blip r:embed="rId18"/>
                      <a:stretch>
                        <a:fillRect/>
                      </a:stretch>
                    </p:blipFill>
                    <p:spPr>
                      <a:xfrm>
                        <a:off x="8110538" y="3820160"/>
                        <a:ext cx="871537" cy="608013"/>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wipe(left)">
                                      <p:cBhvr>
                                        <p:cTn id="7" dur="500"/>
                                        <p:tgtEl>
                                          <p:spTgt spid="440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041"/>
                                        </p:tgtEl>
                                        <p:attrNameLst>
                                          <p:attrName>style.visibility</p:attrName>
                                        </p:attrNameLst>
                                      </p:cBhvr>
                                      <p:to>
                                        <p:strVal val="visible"/>
                                      </p:to>
                                    </p:set>
                                    <p:animEffect transition="in" filter="wipe(left)">
                                      <p:cBhvr>
                                        <p:cTn id="12" dur="500"/>
                                        <p:tgtEl>
                                          <p:spTgt spid="440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039"/>
                                        </p:tgtEl>
                                        <p:attrNameLst>
                                          <p:attrName>style.visibility</p:attrName>
                                        </p:attrNameLst>
                                      </p:cBhvr>
                                      <p:to>
                                        <p:strVal val="visible"/>
                                      </p:to>
                                    </p:set>
                                    <p:animEffect transition="in" filter="wipe(left)">
                                      <p:cBhvr>
                                        <p:cTn id="17" dur="500"/>
                                        <p:tgtEl>
                                          <p:spTgt spid="440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046"/>
                                        </p:tgtEl>
                                        <p:attrNameLst>
                                          <p:attrName>style.visibility</p:attrName>
                                        </p:attrNameLst>
                                      </p:cBhvr>
                                      <p:to>
                                        <p:strVal val="visible"/>
                                      </p:to>
                                    </p:set>
                                    <p:animEffect transition="in" filter="wipe(left)">
                                      <p:cBhvr>
                                        <p:cTn id="22" dur="500"/>
                                        <p:tgtEl>
                                          <p:spTgt spid="44046"/>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44054"/>
                                        </p:tgtEl>
                                        <p:attrNameLst>
                                          <p:attrName>style.visibility</p:attrName>
                                        </p:attrNameLst>
                                      </p:cBhvr>
                                      <p:to>
                                        <p:strVal val="visible"/>
                                      </p:to>
                                    </p:set>
                                    <p:animEffect transition="in" filter="wipe(left)">
                                      <p:cBhvr>
                                        <p:cTn id="26" dur="500"/>
                                        <p:tgtEl>
                                          <p:spTgt spid="4405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4040"/>
                                        </p:tgtEl>
                                        <p:attrNameLst>
                                          <p:attrName>style.visibility</p:attrName>
                                        </p:attrNameLst>
                                      </p:cBhvr>
                                      <p:to>
                                        <p:strVal val="visible"/>
                                      </p:to>
                                    </p:set>
                                    <p:animEffect transition="in" filter="wipe(left)">
                                      <p:cBhvr>
                                        <p:cTn id="31" dur="500"/>
                                        <p:tgtEl>
                                          <p:spTgt spid="4404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44048"/>
                                        </p:tgtEl>
                                        <p:attrNameLst>
                                          <p:attrName>style.visibility</p:attrName>
                                        </p:attrNameLst>
                                      </p:cBhvr>
                                      <p:to>
                                        <p:strVal val="visible"/>
                                      </p:to>
                                    </p:set>
                                    <p:animEffect transition="in" filter="wipe(right)">
                                      <p:cBhvr>
                                        <p:cTn id="36" dur="500"/>
                                        <p:tgtEl>
                                          <p:spTgt spid="44048"/>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44053"/>
                                        </p:tgtEl>
                                        <p:attrNameLst>
                                          <p:attrName>style.visibility</p:attrName>
                                        </p:attrNameLst>
                                      </p:cBhvr>
                                      <p:to>
                                        <p:strVal val="visible"/>
                                      </p:to>
                                    </p:set>
                                    <p:animEffect transition="in" filter="wipe(left)">
                                      <p:cBhvr>
                                        <p:cTn id="40" dur="500"/>
                                        <p:tgtEl>
                                          <p:spTgt spid="4405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4038"/>
                                        </p:tgtEl>
                                        <p:attrNameLst>
                                          <p:attrName>style.visibility</p:attrName>
                                        </p:attrNameLst>
                                      </p:cBhvr>
                                      <p:to>
                                        <p:strVal val="visible"/>
                                      </p:to>
                                    </p:set>
                                    <p:animEffect transition="in" filter="wipe(left)">
                                      <p:cBhvr>
                                        <p:cTn id="45" dur="500"/>
                                        <p:tgtEl>
                                          <p:spTgt spid="4403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44047"/>
                                        </p:tgtEl>
                                        <p:attrNameLst>
                                          <p:attrName>style.visibility</p:attrName>
                                        </p:attrNameLst>
                                      </p:cBhvr>
                                      <p:to>
                                        <p:strVal val="visible"/>
                                      </p:to>
                                    </p:set>
                                    <p:animEffect transition="in" filter="wipe(up)">
                                      <p:cBhvr>
                                        <p:cTn id="50" dur="500"/>
                                        <p:tgtEl>
                                          <p:spTgt spid="44047"/>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44055"/>
                                        </p:tgtEl>
                                        <p:attrNameLst>
                                          <p:attrName>style.visibility</p:attrName>
                                        </p:attrNameLst>
                                      </p:cBhvr>
                                      <p:to>
                                        <p:strVal val="visible"/>
                                      </p:to>
                                    </p:set>
                                    <p:animEffect transition="in" filter="wipe(left)">
                                      <p:cBhvr>
                                        <p:cTn id="54" dur="500"/>
                                        <p:tgtEl>
                                          <p:spTgt spid="44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226185" y="1040130"/>
            <a:ext cx="10330815" cy="5180965"/>
          </a:xfrm>
          <a:prstGeom prst="roundRect">
            <a:avLst>
              <a:gd name="adj" fmla="val 16667"/>
            </a:avLst>
          </a:prstGeom>
          <a:solidFill>
            <a:srgbClr val="FFFFFE">
              <a:alpha val="50195"/>
            </a:srgbClr>
          </a:solidFill>
          <a:ln w="12700">
            <a:solidFill>
              <a:srgbClr val="42719B"/>
            </a:solidFill>
            <a:miter/>
          </a:ln>
        </p:spPr>
        <p:txBody>
          <a:bodyPr lIns="45719" rIns="45719"/>
          <a:lstStyle/>
          <a:p>
            <a:pPr marL="1485900" lvl="2" indent="-571500">
              <a:lnSpc>
                <a:spcPct val="150000"/>
              </a:lnSpc>
              <a:buFont typeface="Wingdings" panose="05000000000000000000" charset="0"/>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sz="3600"/>
              <a:t>函数的微分</a:t>
            </a:r>
            <a:r>
              <a:rPr lang="en-US" altLang="zh-CN" sz="3600"/>
              <a:t>---------</a:t>
            </a:r>
            <a:r>
              <a:rPr lang="zh-CN" altLang="en-US" sz="3600"/>
              <a:t>熟练掌握</a:t>
            </a:r>
            <a:endParaRPr lang="zh-CN" sz="3600"/>
          </a:p>
          <a:p>
            <a:pPr marL="1485900" lvl="2" indent="-571500">
              <a:lnSpc>
                <a:spcPct val="150000"/>
              </a:lnSpc>
              <a:buFont typeface="Wingdings" panose="05000000000000000000" charset="0"/>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sz="3600"/>
              <a:t>微分中值定理</a:t>
            </a:r>
            <a:r>
              <a:rPr lang="en-US" altLang="zh-CN" sz="3600"/>
              <a:t>-------</a:t>
            </a:r>
            <a:r>
              <a:rPr lang="zh-CN" altLang="en-US" sz="3600"/>
              <a:t>熟练掌握</a:t>
            </a:r>
            <a:endParaRPr lang="zh-CN" sz="3600"/>
          </a:p>
          <a:p>
            <a:pPr marL="1485900" lvl="2" indent="-571500">
              <a:lnSpc>
                <a:spcPct val="150000"/>
              </a:lnSpc>
              <a:buFont typeface="Wingdings" panose="05000000000000000000" charset="0"/>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sz="3600"/>
              <a:t>诺必达法则</a:t>
            </a:r>
            <a:r>
              <a:rPr lang="en-US" altLang="zh-CN" sz="3600"/>
              <a:t>----------</a:t>
            </a:r>
            <a:r>
              <a:rPr lang="zh-CN" altLang="en-US" sz="3600"/>
              <a:t>熟练掌握</a:t>
            </a:r>
          </a:p>
          <a:p>
            <a:pPr marL="1485900" lvl="2" indent="-571500">
              <a:lnSpc>
                <a:spcPct val="150000"/>
              </a:lnSpc>
              <a:buFont typeface="Wingdings" panose="05000000000000000000" charset="0"/>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3600"/>
              <a:t>作业</a:t>
            </a:r>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ltLang="en-US">
                <a:sym typeface="+mn-ea"/>
              </a:rPr>
              <a:t>总结及作业</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784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39190" y="1074420"/>
            <a:ext cx="10330815" cy="5397500"/>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微分的定义</a:t>
            </a:r>
          </a:p>
        </p:txBody>
      </p:sp>
      <p:sp>
        <p:nvSpPr>
          <p:cNvPr id="169985" name="标题 169985"/>
          <p:cNvSpPr>
            <a:spLocks noGrp="1"/>
          </p:cNvSpPr>
          <p:nvPr/>
        </p:nvSpPr>
        <p:spPr>
          <a:xfrm>
            <a:off x="2218055" y="913130"/>
            <a:ext cx="7772400" cy="854075"/>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a:lstStyle>
          <a:p>
            <a:pPr algn="l"/>
            <a:r>
              <a:rPr lang="zh-CN" altLang="en-US" sz="3200"/>
              <a:t>二、微分的定义</a:t>
            </a:r>
            <a:endParaRPr lang="zh-CN" altLang="en-US" sz="3200" b="0"/>
          </a:p>
        </p:txBody>
      </p:sp>
      <p:sp>
        <p:nvSpPr>
          <p:cNvPr id="169987" name="文本框 169986"/>
          <p:cNvSpPr txBox="1"/>
          <p:nvPr/>
        </p:nvSpPr>
        <p:spPr>
          <a:xfrm>
            <a:off x="2218055" y="1671955"/>
            <a:ext cx="1066800" cy="519113"/>
          </a:xfrm>
          <a:prstGeom prst="rect">
            <a:avLst/>
          </a:prstGeom>
          <a:noFill/>
          <a:ln w="9525">
            <a:noFill/>
          </a:ln>
        </p:spPr>
        <p:txBody>
          <a:bodyPr anchor="t">
            <a:spAutoFit/>
          </a:bodyPr>
          <a:lstStyle/>
          <a:p>
            <a:pPr>
              <a:spcBef>
                <a:spcPct val="50000"/>
              </a:spcBef>
            </a:pPr>
            <a:r>
              <a:rPr lang="zh-CN" altLang="en-US" sz="2800" b="1">
                <a:solidFill>
                  <a:schemeClr val="accent2"/>
                </a:solidFill>
                <a:latin typeface="Times New Roman" panose="02020603050405020304" pitchFamily="18" charset="0"/>
                <a:ea typeface="黑体" panose="02010609060101010101" charset="-122"/>
              </a:rPr>
              <a:t>定义</a:t>
            </a:r>
            <a:endParaRPr lang="zh-CN" altLang="en-US" sz="2800" b="1">
              <a:solidFill>
                <a:schemeClr val="accent2"/>
              </a:solidFill>
              <a:latin typeface="Times New Roman" panose="02020603050405020304" pitchFamily="18" charset="0"/>
              <a:ea typeface="宋体" panose="02010600030101010101" pitchFamily="2" charset="-122"/>
            </a:endParaRPr>
          </a:p>
        </p:txBody>
      </p:sp>
      <p:graphicFrame>
        <p:nvGraphicFramePr>
          <p:cNvPr id="169988" name="对象 169987"/>
          <p:cNvGraphicFramePr>
            <a:graphicFrameLocks noChangeAspect="1"/>
          </p:cNvGraphicFramePr>
          <p:nvPr/>
        </p:nvGraphicFramePr>
        <p:xfrm>
          <a:off x="2106295" y="1671955"/>
          <a:ext cx="6648450" cy="3793490"/>
        </p:xfrm>
        <a:graphic>
          <a:graphicData uri="http://schemas.openxmlformats.org/presentationml/2006/ole">
            <mc:AlternateContent xmlns:mc="http://schemas.openxmlformats.org/markup-compatibility/2006">
              <mc:Choice xmlns:v="urn:schemas-microsoft-com:vml" Requires="v">
                <p:oleObj spid="_x0000_s5137" r:id="rId4" imgW="2924175" imgH="1666875" progId="Equation.3">
                  <p:embed/>
                </p:oleObj>
              </mc:Choice>
              <mc:Fallback>
                <p:oleObj r:id="rId4" imgW="2924175" imgH="1666875" progId="Equation.3">
                  <p:embed/>
                  <p:pic>
                    <p:nvPicPr>
                      <p:cNvPr id="0" name="图片 3695"/>
                      <p:cNvPicPr/>
                      <p:nvPr/>
                    </p:nvPicPr>
                    <p:blipFill>
                      <a:blip r:embed="rId5"/>
                      <a:stretch>
                        <a:fillRect/>
                      </a:stretch>
                    </p:blipFill>
                    <p:spPr>
                      <a:xfrm>
                        <a:off x="2106295" y="1671955"/>
                        <a:ext cx="6648450" cy="3793490"/>
                      </a:xfrm>
                      <a:prstGeom prst="rect">
                        <a:avLst/>
                      </a:prstGeom>
                      <a:noFill/>
                      <a:ln w="38100">
                        <a:noFill/>
                        <a:miter/>
                      </a:ln>
                    </p:spPr>
                  </p:pic>
                </p:oleObj>
              </mc:Fallback>
            </mc:AlternateContent>
          </a:graphicData>
        </a:graphic>
      </p:graphicFrame>
      <p:graphicFrame>
        <p:nvGraphicFramePr>
          <p:cNvPr id="169989" name="对象 169988"/>
          <p:cNvGraphicFramePr>
            <a:graphicFrameLocks noChangeAspect="1"/>
          </p:cNvGraphicFramePr>
          <p:nvPr/>
        </p:nvGraphicFramePr>
        <p:xfrm>
          <a:off x="2241868" y="5885180"/>
          <a:ext cx="6148387" cy="441325"/>
        </p:xfrm>
        <a:graphic>
          <a:graphicData uri="http://schemas.openxmlformats.org/presentationml/2006/ole">
            <mc:AlternateContent xmlns:mc="http://schemas.openxmlformats.org/markup-compatibility/2006">
              <mc:Choice xmlns:v="urn:schemas-microsoft-com:vml" Requires="v">
                <p:oleObj spid="_x0000_s5138" r:id="rId6" imgW="6375400" imgH="457200" progId="Equation.3">
                  <p:embed/>
                </p:oleObj>
              </mc:Choice>
              <mc:Fallback>
                <p:oleObj r:id="rId6" imgW="6375400" imgH="457200" progId="Equation.3">
                  <p:embed/>
                  <p:pic>
                    <p:nvPicPr>
                      <p:cNvPr id="0" name="图片 3696"/>
                      <p:cNvPicPr/>
                      <p:nvPr/>
                    </p:nvPicPr>
                    <p:blipFill>
                      <a:blip r:embed="rId7"/>
                      <a:stretch>
                        <a:fillRect/>
                      </a:stretch>
                    </p:blipFill>
                    <p:spPr>
                      <a:xfrm>
                        <a:off x="2241868" y="5885180"/>
                        <a:ext cx="6148387" cy="441325"/>
                      </a:xfrm>
                      <a:prstGeom prst="rect">
                        <a:avLst/>
                      </a:prstGeom>
                      <a:noFill/>
                      <a:ln w="38100">
                        <a:noFill/>
                        <a:miter/>
                      </a:ln>
                    </p:spPr>
                  </p:pic>
                </p:oleObj>
              </mc:Fallback>
            </mc:AlternateContent>
          </a:graphicData>
        </a:graphic>
      </p:graphicFrame>
      <p:sp>
        <p:nvSpPr>
          <p:cNvPr id="169990" name="文本框 169989"/>
          <p:cNvSpPr txBox="1"/>
          <p:nvPr/>
        </p:nvSpPr>
        <p:spPr>
          <a:xfrm>
            <a:off x="7856855" y="5805805"/>
            <a:ext cx="2743200" cy="519113"/>
          </a:xfrm>
          <a:prstGeom prst="rect">
            <a:avLst/>
          </a:prstGeom>
          <a:noFill/>
          <a:ln w="9525">
            <a:noFill/>
          </a:ln>
        </p:spPr>
        <p:txBody>
          <a:bodyPr anchor="t">
            <a:spAutoFit/>
          </a:bodyPr>
          <a:lstStyle/>
          <a:p>
            <a:pPr>
              <a:spcBef>
                <a:spcPct val="50000"/>
              </a:spcBef>
            </a:pPr>
            <a:r>
              <a:rPr lang="en-US" altLang="zh-CN" sz="2800" b="1">
                <a:solidFill>
                  <a:srgbClr val="FF0000"/>
                </a:solidFill>
                <a:latin typeface="黑体" panose="02010609060101010101" charset="-122"/>
                <a:ea typeface="黑体" panose="02010609060101010101" charset="-122"/>
              </a:rPr>
              <a:t>(</a:t>
            </a:r>
            <a:r>
              <a:rPr lang="zh-CN" altLang="en-US" sz="2800" b="1">
                <a:solidFill>
                  <a:srgbClr val="FF0000"/>
                </a:solidFill>
                <a:latin typeface="黑体" panose="02010609060101010101" charset="-122"/>
                <a:ea typeface="黑体" panose="02010609060101010101" charset="-122"/>
              </a:rPr>
              <a:t>微分的实质</a:t>
            </a:r>
            <a:r>
              <a:rPr lang="en-US" altLang="zh-CN" sz="2800" b="1">
                <a:solidFill>
                  <a:srgbClr val="FF0000"/>
                </a:solidFill>
                <a:latin typeface="黑体" panose="02010609060101010101" charset="-122"/>
                <a:ea typeface="黑体" panose="02010609060101010101" charset="-122"/>
              </a:rPr>
              <a:t>)</a:t>
            </a:r>
            <a:endParaRPr lang="en-US" altLang="zh-CN" sz="2800" b="1">
              <a:solidFill>
                <a:srgbClr val="FF0000"/>
              </a:solidFill>
              <a:latin typeface="Times New Roman" panose="02020603050405020304" pitchFamily="18" charset="0"/>
              <a:ea typeface="宋体" panose="02010600030101010101" pitchFamily="2" charset="-122"/>
            </a:endParaRPr>
          </a:p>
        </p:txBody>
      </p:sp>
      <p:sp>
        <p:nvSpPr>
          <p:cNvPr id="169991" name="直接连接符 169990"/>
          <p:cNvSpPr/>
          <p:nvPr/>
        </p:nvSpPr>
        <p:spPr>
          <a:xfrm>
            <a:off x="5951855" y="5520055"/>
            <a:ext cx="2286000" cy="0"/>
          </a:xfrm>
          <a:prstGeom prst="line">
            <a:avLst/>
          </a:prstGeom>
          <a:ln w="28575" cap="flat" cmpd="sng">
            <a:solidFill>
              <a:srgbClr val="FF0000"/>
            </a:solidFill>
            <a:prstDash val="solid"/>
            <a:round/>
            <a:headEnd type="none" w="med" len="med"/>
            <a:tailEnd type="none" w="med" len="med"/>
          </a:ln>
        </p:spPr>
      </p:sp>
      <p:sp>
        <p:nvSpPr>
          <p:cNvPr id="169992" name="直接连接符 169991"/>
          <p:cNvSpPr/>
          <p:nvPr/>
        </p:nvSpPr>
        <p:spPr>
          <a:xfrm>
            <a:off x="6275705" y="6286818"/>
            <a:ext cx="1524000" cy="0"/>
          </a:xfrm>
          <a:prstGeom prst="line">
            <a:avLst/>
          </a:prstGeom>
          <a:ln w="19050" cap="flat" cmpd="sng">
            <a:solidFill>
              <a:srgbClr val="FF0000"/>
            </a:solidFill>
            <a:prstDash val="solid"/>
            <a:round/>
            <a:headEnd type="none" w="med" len="med"/>
            <a:tailEnd type="none" w="med" len="med"/>
          </a:ln>
        </p:spPr>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9987"/>
                                        </p:tgtEl>
                                        <p:attrNameLst>
                                          <p:attrName>style.visibility</p:attrName>
                                        </p:attrNameLst>
                                      </p:cBhvr>
                                      <p:to>
                                        <p:strVal val="visible"/>
                                      </p:to>
                                    </p:set>
                                    <p:animEffect transition="in" filter="wipe(left)">
                                      <p:cBhvr>
                                        <p:cTn id="7" dur="500"/>
                                        <p:tgtEl>
                                          <p:spTgt spid="16998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9988"/>
                                        </p:tgtEl>
                                        <p:attrNameLst>
                                          <p:attrName>style.visibility</p:attrName>
                                        </p:attrNameLst>
                                      </p:cBhvr>
                                      <p:to>
                                        <p:strVal val="visible"/>
                                      </p:to>
                                    </p:set>
                                    <p:animEffect transition="in" filter="wipe(left)">
                                      <p:cBhvr>
                                        <p:cTn id="11" dur="500"/>
                                        <p:tgtEl>
                                          <p:spTgt spid="16998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9991"/>
                                        </p:tgtEl>
                                        <p:attrNameLst>
                                          <p:attrName>style.visibility</p:attrName>
                                        </p:attrNameLst>
                                      </p:cBhvr>
                                      <p:to>
                                        <p:strVal val="visible"/>
                                      </p:to>
                                    </p:set>
                                    <p:animEffect transition="in" filter="wipe(left)">
                                      <p:cBhvr>
                                        <p:cTn id="15" dur="500"/>
                                        <p:tgtEl>
                                          <p:spTgt spid="16999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69989"/>
                                        </p:tgtEl>
                                        <p:attrNameLst>
                                          <p:attrName>style.visibility</p:attrName>
                                        </p:attrNameLst>
                                      </p:cBhvr>
                                      <p:to>
                                        <p:strVal val="visible"/>
                                      </p:to>
                                    </p:set>
                                    <p:animEffect transition="in" filter="wipe(left)">
                                      <p:cBhvr>
                                        <p:cTn id="20" dur="500"/>
                                        <p:tgtEl>
                                          <p:spTgt spid="16998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69992"/>
                                        </p:tgtEl>
                                        <p:attrNameLst>
                                          <p:attrName>style.visibility</p:attrName>
                                        </p:attrNameLst>
                                      </p:cBhvr>
                                      <p:to>
                                        <p:strVal val="visible"/>
                                      </p:to>
                                    </p:set>
                                    <p:animEffect transition="in" filter="wipe(left)">
                                      <p:cBhvr>
                                        <p:cTn id="24" dur="500"/>
                                        <p:tgtEl>
                                          <p:spTgt spid="169992"/>
                                        </p:tgtEl>
                                      </p:cBhvr>
                                    </p:animEffect>
                                  </p:childTnLst>
                                </p:cTn>
                              </p:par>
                            </p:childTnLst>
                          </p:cTn>
                        </p:par>
                        <p:par>
                          <p:cTn id="25" fill="hold">
                            <p:stCondLst>
                              <p:cond delay="1000"/>
                            </p:stCondLst>
                            <p:childTnLst>
                              <p:par>
                                <p:cTn id="26" presetID="22" presetClass="entr" presetSubtype="8" fill="hold" grpId="0" nodeType="afterEffect">
                                  <p:stCondLst>
                                    <p:cond delay="0"/>
                                  </p:stCondLst>
                                  <p:iterate type="lt">
                                    <p:tmPct val="100000"/>
                                  </p:iterate>
                                  <p:childTnLst>
                                    <p:set>
                                      <p:cBhvr>
                                        <p:cTn id="27" dur="1" fill="hold">
                                          <p:stCondLst>
                                            <p:cond delay="0"/>
                                          </p:stCondLst>
                                        </p:cTn>
                                        <p:tgtEl>
                                          <p:spTgt spid="169990"/>
                                        </p:tgtEl>
                                        <p:attrNameLst>
                                          <p:attrName>style.visibility</p:attrName>
                                        </p:attrNameLst>
                                      </p:cBhvr>
                                      <p:to>
                                        <p:strVal val="visible"/>
                                      </p:to>
                                    </p:set>
                                    <p:animEffect transition="in" filter="wipe(left)">
                                      <p:cBhvr>
                                        <p:cTn id="28" dur="80"/>
                                        <p:tgtEl>
                                          <p:spTgt spid="169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animBg="1"/>
      <p:bldP spid="16999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47115"/>
            <a:ext cx="10330815" cy="525208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微分的定义</a:t>
            </a:r>
          </a:p>
        </p:txBody>
      </p:sp>
      <p:sp>
        <p:nvSpPr>
          <p:cNvPr id="171009" name="文本框 171009"/>
          <p:cNvSpPr txBox="1"/>
          <p:nvPr/>
        </p:nvSpPr>
        <p:spPr>
          <a:xfrm>
            <a:off x="1927860" y="1052830"/>
            <a:ext cx="2362200" cy="519113"/>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由定义知</a:t>
            </a:r>
            <a:r>
              <a:rPr lang="en-US" altLang="zh-CN" sz="2800" b="1">
                <a:latin typeface="黑体" panose="02010609060101010101" charset="-122"/>
                <a:ea typeface="黑体" panose="02010609060101010101" charset="-122"/>
              </a:rPr>
              <a:t>:</a:t>
            </a:r>
          </a:p>
        </p:txBody>
      </p:sp>
      <p:graphicFrame>
        <p:nvGraphicFramePr>
          <p:cNvPr id="171011" name="对象 171010"/>
          <p:cNvGraphicFramePr>
            <a:graphicFrameLocks noChangeAspect="1"/>
          </p:cNvGraphicFramePr>
          <p:nvPr/>
        </p:nvGraphicFramePr>
        <p:xfrm>
          <a:off x="2034223" y="1814830"/>
          <a:ext cx="6008687" cy="442913"/>
        </p:xfrm>
        <a:graphic>
          <a:graphicData uri="http://schemas.openxmlformats.org/presentationml/2006/ole">
            <mc:AlternateContent xmlns:mc="http://schemas.openxmlformats.org/markup-compatibility/2006">
              <mc:Choice xmlns:v="urn:schemas-microsoft-com:vml" Requires="v">
                <p:oleObj spid="_x0000_s6209" r:id="rId3" imgW="6004560" imgH="444500" progId="Equation.3">
                  <p:embed/>
                </p:oleObj>
              </mc:Choice>
              <mc:Fallback>
                <p:oleObj r:id="rId3" imgW="6004560" imgH="444500" progId="Equation.3">
                  <p:embed/>
                  <p:pic>
                    <p:nvPicPr>
                      <p:cNvPr id="0" name="图片 3708"/>
                      <p:cNvPicPr/>
                      <p:nvPr/>
                    </p:nvPicPr>
                    <p:blipFill>
                      <a:blip r:embed="rId4"/>
                      <a:stretch>
                        <a:fillRect/>
                      </a:stretch>
                    </p:blipFill>
                    <p:spPr>
                      <a:xfrm>
                        <a:off x="2034223" y="1814830"/>
                        <a:ext cx="6008687" cy="442913"/>
                      </a:xfrm>
                      <a:prstGeom prst="rect">
                        <a:avLst/>
                      </a:prstGeom>
                      <a:noFill/>
                      <a:ln w="38100">
                        <a:noFill/>
                        <a:miter/>
                      </a:ln>
                    </p:spPr>
                  </p:pic>
                </p:oleObj>
              </mc:Fallback>
            </mc:AlternateContent>
          </a:graphicData>
        </a:graphic>
      </p:graphicFrame>
      <p:graphicFrame>
        <p:nvGraphicFramePr>
          <p:cNvPr id="171012" name="对象 171011"/>
          <p:cNvGraphicFramePr>
            <a:graphicFrameLocks noChangeAspect="1"/>
          </p:cNvGraphicFramePr>
          <p:nvPr/>
        </p:nvGraphicFramePr>
        <p:xfrm>
          <a:off x="2029460" y="2506980"/>
          <a:ext cx="5803900" cy="430213"/>
        </p:xfrm>
        <a:graphic>
          <a:graphicData uri="http://schemas.openxmlformats.org/presentationml/2006/ole">
            <mc:AlternateContent xmlns:mc="http://schemas.openxmlformats.org/markup-compatibility/2006">
              <mc:Choice xmlns:v="urn:schemas-microsoft-com:vml" Requires="v">
                <p:oleObj spid="_x0000_s6210" r:id="rId5" imgW="5801360" imgH="431800" progId="Equation.3">
                  <p:embed/>
                </p:oleObj>
              </mc:Choice>
              <mc:Fallback>
                <p:oleObj r:id="rId5" imgW="5801360" imgH="431800" progId="Equation.3">
                  <p:embed/>
                  <p:pic>
                    <p:nvPicPr>
                      <p:cNvPr id="0" name="图片 3713"/>
                      <p:cNvPicPr/>
                      <p:nvPr/>
                    </p:nvPicPr>
                    <p:blipFill>
                      <a:blip r:embed="rId6"/>
                      <a:stretch>
                        <a:fillRect/>
                      </a:stretch>
                    </p:blipFill>
                    <p:spPr>
                      <a:xfrm>
                        <a:off x="2029460" y="2506980"/>
                        <a:ext cx="5803900" cy="430213"/>
                      </a:xfrm>
                      <a:prstGeom prst="rect">
                        <a:avLst/>
                      </a:prstGeom>
                      <a:noFill/>
                      <a:ln w="38100">
                        <a:noFill/>
                        <a:miter/>
                      </a:ln>
                    </p:spPr>
                  </p:pic>
                </p:oleObj>
              </mc:Fallback>
            </mc:AlternateContent>
          </a:graphicData>
        </a:graphic>
      </p:graphicFrame>
      <p:graphicFrame>
        <p:nvGraphicFramePr>
          <p:cNvPr id="171013" name="对象 171012"/>
          <p:cNvGraphicFramePr>
            <a:graphicFrameLocks noChangeAspect="1"/>
          </p:cNvGraphicFramePr>
          <p:nvPr/>
        </p:nvGraphicFramePr>
        <p:xfrm>
          <a:off x="2004060" y="3213418"/>
          <a:ext cx="5410200" cy="430212"/>
        </p:xfrm>
        <a:graphic>
          <a:graphicData uri="http://schemas.openxmlformats.org/presentationml/2006/ole">
            <mc:AlternateContent xmlns:mc="http://schemas.openxmlformats.org/markup-compatibility/2006">
              <mc:Choice xmlns:v="urn:schemas-microsoft-com:vml" Requires="v">
                <p:oleObj spid="_x0000_s6211" r:id="rId7" imgW="5407660" imgH="431800" progId="Equation.3">
                  <p:embed/>
                </p:oleObj>
              </mc:Choice>
              <mc:Fallback>
                <p:oleObj r:id="rId7" imgW="5407660" imgH="431800" progId="Equation.3">
                  <p:embed/>
                  <p:pic>
                    <p:nvPicPr>
                      <p:cNvPr id="0" name="图片 3714"/>
                      <p:cNvPicPr/>
                      <p:nvPr/>
                    </p:nvPicPr>
                    <p:blipFill>
                      <a:blip r:embed="rId8"/>
                      <a:stretch>
                        <a:fillRect/>
                      </a:stretch>
                    </p:blipFill>
                    <p:spPr>
                      <a:xfrm>
                        <a:off x="2004060" y="3213418"/>
                        <a:ext cx="5410200" cy="430212"/>
                      </a:xfrm>
                      <a:prstGeom prst="rect">
                        <a:avLst/>
                      </a:prstGeom>
                      <a:noFill/>
                      <a:ln w="38100">
                        <a:noFill/>
                        <a:miter/>
                      </a:ln>
                    </p:spPr>
                  </p:pic>
                </p:oleObj>
              </mc:Fallback>
            </mc:AlternateContent>
          </a:graphicData>
        </a:graphic>
      </p:graphicFrame>
      <p:graphicFrame>
        <p:nvGraphicFramePr>
          <p:cNvPr id="171014" name="对象 171013"/>
          <p:cNvGraphicFramePr>
            <a:graphicFrameLocks noChangeAspect="1"/>
          </p:cNvGraphicFramePr>
          <p:nvPr/>
        </p:nvGraphicFramePr>
        <p:xfrm>
          <a:off x="2207260" y="3796030"/>
          <a:ext cx="736600" cy="914400"/>
        </p:xfrm>
        <a:graphic>
          <a:graphicData uri="http://schemas.openxmlformats.org/presentationml/2006/ole">
            <mc:AlternateContent xmlns:mc="http://schemas.openxmlformats.org/markup-compatibility/2006">
              <mc:Choice xmlns:v="urn:schemas-microsoft-com:vml" Requires="v">
                <p:oleObj spid="_x0000_s6212" r:id="rId9" imgW="737235" imgH="915035" progId="Equation.3">
                  <p:embed/>
                </p:oleObj>
              </mc:Choice>
              <mc:Fallback>
                <p:oleObj r:id="rId9" imgW="737235" imgH="915035" progId="Equation.3">
                  <p:embed/>
                  <p:pic>
                    <p:nvPicPr>
                      <p:cNvPr id="0" name="图片 3707"/>
                      <p:cNvPicPr/>
                      <p:nvPr/>
                    </p:nvPicPr>
                    <p:blipFill>
                      <a:blip r:embed="rId10"/>
                      <a:stretch>
                        <a:fillRect/>
                      </a:stretch>
                    </p:blipFill>
                    <p:spPr>
                      <a:xfrm>
                        <a:off x="2207260" y="3796030"/>
                        <a:ext cx="736600" cy="914400"/>
                      </a:xfrm>
                      <a:prstGeom prst="rect">
                        <a:avLst/>
                      </a:prstGeom>
                      <a:noFill/>
                      <a:ln w="38100">
                        <a:noFill/>
                        <a:miter/>
                      </a:ln>
                    </p:spPr>
                  </p:pic>
                </p:oleObj>
              </mc:Fallback>
            </mc:AlternateContent>
          </a:graphicData>
        </a:graphic>
      </p:graphicFrame>
      <p:graphicFrame>
        <p:nvGraphicFramePr>
          <p:cNvPr id="171015" name="对象 171014"/>
          <p:cNvGraphicFramePr>
            <a:graphicFrameLocks noChangeAspect="1"/>
          </p:cNvGraphicFramePr>
          <p:nvPr/>
        </p:nvGraphicFramePr>
        <p:xfrm>
          <a:off x="3001010" y="3834130"/>
          <a:ext cx="1701800" cy="838200"/>
        </p:xfrm>
        <a:graphic>
          <a:graphicData uri="http://schemas.openxmlformats.org/presentationml/2006/ole">
            <mc:AlternateContent xmlns:mc="http://schemas.openxmlformats.org/markup-compatibility/2006">
              <mc:Choice xmlns:v="urn:schemas-microsoft-com:vml" Requires="v">
                <p:oleObj spid="_x0000_s6213" r:id="rId11" imgW="1701800" imgH="838200" progId="Equation.3">
                  <p:embed/>
                </p:oleObj>
              </mc:Choice>
              <mc:Fallback>
                <p:oleObj r:id="rId11" imgW="1701800" imgH="838200" progId="Equation.3">
                  <p:embed/>
                  <p:pic>
                    <p:nvPicPr>
                      <p:cNvPr id="0" name="图片 3719"/>
                      <p:cNvPicPr/>
                      <p:nvPr/>
                    </p:nvPicPr>
                    <p:blipFill>
                      <a:blip r:embed="rId12"/>
                      <a:stretch>
                        <a:fillRect/>
                      </a:stretch>
                    </p:blipFill>
                    <p:spPr>
                      <a:xfrm>
                        <a:off x="3001010" y="3834130"/>
                        <a:ext cx="1701800" cy="838200"/>
                      </a:xfrm>
                      <a:prstGeom prst="rect">
                        <a:avLst/>
                      </a:prstGeom>
                      <a:noFill/>
                      <a:ln w="38100">
                        <a:noFill/>
                        <a:miter/>
                      </a:ln>
                    </p:spPr>
                  </p:pic>
                </p:oleObj>
              </mc:Fallback>
            </mc:AlternateContent>
          </a:graphicData>
        </a:graphic>
      </p:graphicFrame>
      <p:graphicFrame>
        <p:nvGraphicFramePr>
          <p:cNvPr id="171016" name="对象 171015"/>
          <p:cNvGraphicFramePr>
            <a:graphicFrameLocks noChangeAspect="1"/>
          </p:cNvGraphicFramePr>
          <p:nvPr/>
        </p:nvGraphicFramePr>
        <p:xfrm>
          <a:off x="4899660" y="4089718"/>
          <a:ext cx="2400300" cy="392112"/>
        </p:xfrm>
        <a:graphic>
          <a:graphicData uri="http://schemas.openxmlformats.org/presentationml/2006/ole">
            <mc:AlternateContent xmlns:mc="http://schemas.openxmlformats.org/markup-compatibility/2006">
              <mc:Choice xmlns:v="urn:schemas-microsoft-com:vml" Requires="v">
                <p:oleObj spid="_x0000_s6214" r:id="rId13" imgW="2399030" imgH="393700" progId="Equation.3">
                  <p:embed/>
                </p:oleObj>
              </mc:Choice>
              <mc:Fallback>
                <p:oleObj r:id="rId13" imgW="2399030" imgH="393700" progId="Equation.3">
                  <p:embed/>
                  <p:pic>
                    <p:nvPicPr>
                      <p:cNvPr id="0" name="图片 3711"/>
                      <p:cNvPicPr/>
                      <p:nvPr/>
                    </p:nvPicPr>
                    <p:blipFill>
                      <a:blip r:embed="rId14"/>
                      <a:stretch>
                        <a:fillRect/>
                      </a:stretch>
                    </p:blipFill>
                    <p:spPr>
                      <a:xfrm>
                        <a:off x="4899660" y="4089718"/>
                        <a:ext cx="2400300" cy="392112"/>
                      </a:xfrm>
                      <a:prstGeom prst="rect">
                        <a:avLst/>
                      </a:prstGeom>
                      <a:noFill/>
                      <a:ln w="38100">
                        <a:noFill/>
                        <a:miter/>
                      </a:ln>
                    </p:spPr>
                  </p:pic>
                </p:oleObj>
              </mc:Fallback>
            </mc:AlternateContent>
          </a:graphicData>
        </a:graphic>
      </p:graphicFrame>
      <p:graphicFrame>
        <p:nvGraphicFramePr>
          <p:cNvPr id="171017" name="对象 171016"/>
          <p:cNvGraphicFramePr>
            <a:graphicFrameLocks noChangeAspect="1"/>
          </p:cNvGraphicFramePr>
          <p:nvPr/>
        </p:nvGraphicFramePr>
        <p:xfrm>
          <a:off x="1996123" y="4953318"/>
          <a:ext cx="6732587" cy="442912"/>
        </p:xfrm>
        <a:graphic>
          <a:graphicData uri="http://schemas.openxmlformats.org/presentationml/2006/ole">
            <mc:AlternateContent xmlns:mc="http://schemas.openxmlformats.org/markup-compatibility/2006">
              <mc:Choice xmlns:v="urn:schemas-microsoft-com:vml" Requires="v">
                <p:oleObj spid="_x0000_s6215" r:id="rId15" imgW="6727825" imgH="444500" progId="Equation.3">
                  <p:embed/>
                </p:oleObj>
              </mc:Choice>
              <mc:Fallback>
                <p:oleObj r:id="rId15" imgW="6727825" imgH="444500" progId="Equation.3">
                  <p:embed/>
                  <p:pic>
                    <p:nvPicPr>
                      <p:cNvPr id="0" name="图片 3709"/>
                      <p:cNvPicPr/>
                      <p:nvPr/>
                    </p:nvPicPr>
                    <p:blipFill>
                      <a:blip r:embed="rId16"/>
                      <a:stretch>
                        <a:fillRect/>
                      </a:stretch>
                    </p:blipFill>
                    <p:spPr>
                      <a:xfrm>
                        <a:off x="1996123" y="4953318"/>
                        <a:ext cx="6732587" cy="442912"/>
                      </a:xfrm>
                      <a:prstGeom prst="rect">
                        <a:avLst/>
                      </a:prstGeom>
                      <a:noFill/>
                      <a:ln w="38100">
                        <a:noFill/>
                        <a:miter/>
                      </a:ln>
                    </p:spPr>
                  </p:pic>
                </p:oleObj>
              </mc:Fallback>
            </mc:AlternateContent>
          </a:graphicData>
        </a:graphic>
      </p:graphicFrame>
      <p:graphicFrame>
        <p:nvGraphicFramePr>
          <p:cNvPr id="171018" name="对象 171017"/>
          <p:cNvGraphicFramePr>
            <a:graphicFrameLocks noChangeAspect="1"/>
          </p:cNvGraphicFramePr>
          <p:nvPr/>
        </p:nvGraphicFramePr>
        <p:xfrm>
          <a:off x="1983423" y="5683568"/>
          <a:ext cx="6135687" cy="481012"/>
        </p:xfrm>
        <a:graphic>
          <a:graphicData uri="http://schemas.openxmlformats.org/presentationml/2006/ole">
            <mc:AlternateContent xmlns:mc="http://schemas.openxmlformats.org/markup-compatibility/2006">
              <mc:Choice xmlns:v="urn:schemas-microsoft-com:vml" Requires="v">
                <p:oleObj spid="_x0000_s6216" r:id="rId17" imgW="6131560" imgH="482600" progId="Equation.3">
                  <p:embed/>
                </p:oleObj>
              </mc:Choice>
              <mc:Fallback>
                <p:oleObj r:id="rId17" imgW="6131560" imgH="482600" progId="Equation.3">
                  <p:embed/>
                  <p:pic>
                    <p:nvPicPr>
                      <p:cNvPr id="0" name="图片 3710"/>
                      <p:cNvPicPr/>
                      <p:nvPr/>
                    </p:nvPicPr>
                    <p:blipFill>
                      <a:blip r:embed="rId18"/>
                      <a:stretch>
                        <a:fillRect/>
                      </a:stretch>
                    </p:blipFill>
                    <p:spPr>
                      <a:xfrm>
                        <a:off x="1983423" y="5683568"/>
                        <a:ext cx="6135687" cy="481012"/>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1011"/>
                                        </p:tgtEl>
                                        <p:attrNameLst>
                                          <p:attrName>style.visibility</p:attrName>
                                        </p:attrNameLst>
                                      </p:cBhvr>
                                      <p:to>
                                        <p:strVal val="visible"/>
                                      </p:to>
                                    </p:set>
                                    <p:animEffect transition="in" filter="wipe(left)">
                                      <p:cBhvr>
                                        <p:cTn id="7" dur="500"/>
                                        <p:tgtEl>
                                          <p:spTgt spid="1710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1012"/>
                                        </p:tgtEl>
                                        <p:attrNameLst>
                                          <p:attrName>style.visibility</p:attrName>
                                        </p:attrNameLst>
                                      </p:cBhvr>
                                      <p:to>
                                        <p:strVal val="visible"/>
                                      </p:to>
                                    </p:set>
                                    <p:animEffect transition="in" filter="wipe(left)">
                                      <p:cBhvr>
                                        <p:cTn id="12" dur="500"/>
                                        <p:tgtEl>
                                          <p:spTgt spid="1710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1013"/>
                                        </p:tgtEl>
                                        <p:attrNameLst>
                                          <p:attrName>style.visibility</p:attrName>
                                        </p:attrNameLst>
                                      </p:cBhvr>
                                      <p:to>
                                        <p:strVal val="visible"/>
                                      </p:to>
                                    </p:set>
                                    <p:animEffect transition="in" filter="wipe(left)">
                                      <p:cBhvr>
                                        <p:cTn id="17" dur="500"/>
                                        <p:tgtEl>
                                          <p:spTgt spid="1710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1014"/>
                                        </p:tgtEl>
                                        <p:attrNameLst>
                                          <p:attrName>style.visibility</p:attrName>
                                        </p:attrNameLst>
                                      </p:cBhvr>
                                      <p:to>
                                        <p:strVal val="visible"/>
                                      </p:to>
                                    </p:set>
                                    <p:animEffect transition="in" filter="wipe(left)">
                                      <p:cBhvr>
                                        <p:cTn id="22" dur="500"/>
                                        <p:tgtEl>
                                          <p:spTgt spid="17101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71015"/>
                                        </p:tgtEl>
                                        <p:attrNameLst>
                                          <p:attrName>style.visibility</p:attrName>
                                        </p:attrNameLst>
                                      </p:cBhvr>
                                      <p:to>
                                        <p:strVal val="visible"/>
                                      </p:to>
                                    </p:set>
                                    <p:animEffect transition="in" filter="wipe(left)">
                                      <p:cBhvr>
                                        <p:cTn id="26" dur="500"/>
                                        <p:tgtEl>
                                          <p:spTgt spid="1710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71016"/>
                                        </p:tgtEl>
                                        <p:attrNameLst>
                                          <p:attrName>style.visibility</p:attrName>
                                        </p:attrNameLst>
                                      </p:cBhvr>
                                      <p:to>
                                        <p:strVal val="visible"/>
                                      </p:to>
                                    </p:set>
                                    <p:animEffect transition="in" filter="wipe(left)">
                                      <p:cBhvr>
                                        <p:cTn id="31" dur="500"/>
                                        <p:tgtEl>
                                          <p:spTgt spid="1710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71017"/>
                                        </p:tgtEl>
                                        <p:attrNameLst>
                                          <p:attrName>style.visibility</p:attrName>
                                        </p:attrNameLst>
                                      </p:cBhvr>
                                      <p:to>
                                        <p:strVal val="visible"/>
                                      </p:to>
                                    </p:set>
                                    <p:animEffect transition="in" filter="wipe(left)">
                                      <p:cBhvr>
                                        <p:cTn id="36" dur="500"/>
                                        <p:tgtEl>
                                          <p:spTgt spid="1710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71018"/>
                                        </p:tgtEl>
                                        <p:attrNameLst>
                                          <p:attrName>style.visibility</p:attrName>
                                        </p:attrNameLst>
                                      </p:cBhvr>
                                      <p:to>
                                        <p:strVal val="visible"/>
                                      </p:to>
                                    </p:set>
                                    <p:animEffect transition="in" filter="wipe(left)">
                                      <p:cBhvr>
                                        <p:cTn id="41" dur="500"/>
                                        <p:tgtEl>
                                          <p:spTgt spid="171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05840"/>
            <a:ext cx="10330815" cy="5328920"/>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可微的条件</a:t>
            </a:r>
          </a:p>
        </p:txBody>
      </p:sp>
      <p:sp>
        <p:nvSpPr>
          <p:cNvPr id="172033" name="标题 172033"/>
          <p:cNvSpPr>
            <a:spLocks noGrp="1"/>
          </p:cNvSpPr>
          <p:nvPr/>
        </p:nvSpPr>
        <p:spPr>
          <a:xfrm>
            <a:off x="2711450" y="833755"/>
            <a:ext cx="7772400" cy="1143000"/>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a:lstStyle>
          <a:p>
            <a:pPr algn="l"/>
            <a:r>
              <a:rPr lang="zh-CN" altLang="en-US" sz="4000"/>
              <a:t>三、可微的条件</a:t>
            </a:r>
            <a:endParaRPr lang="zh-CN" altLang="en-US" sz="4000" b="0"/>
          </a:p>
        </p:txBody>
      </p:sp>
      <p:graphicFrame>
        <p:nvGraphicFramePr>
          <p:cNvPr id="172035" name="对象 172034"/>
          <p:cNvGraphicFramePr>
            <a:graphicFrameLocks noChangeAspect="1"/>
          </p:cNvGraphicFramePr>
          <p:nvPr/>
        </p:nvGraphicFramePr>
        <p:xfrm>
          <a:off x="2819400" y="2052955"/>
          <a:ext cx="7304088" cy="1001713"/>
        </p:xfrm>
        <a:graphic>
          <a:graphicData uri="http://schemas.openxmlformats.org/presentationml/2006/ole">
            <mc:AlternateContent xmlns:mc="http://schemas.openxmlformats.org/markup-compatibility/2006">
              <mc:Choice xmlns:v="urn:schemas-microsoft-com:vml" Requires="v">
                <p:oleObj spid="_x0000_s7225" r:id="rId3" imgW="7299325" imgH="1002665" progId="Equation.3">
                  <p:embed/>
                </p:oleObj>
              </mc:Choice>
              <mc:Fallback>
                <p:oleObj r:id="rId3" imgW="7299325" imgH="1002665" progId="Equation.3">
                  <p:embed/>
                  <p:pic>
                    <p:nvPicPr>
                      <p:cNvPr id="0" name="图片 3706"/>
                      <p:cNvPicPr/>
                      <p:nvPr/>
                    </p:nvPicPr>
                    <p:blipFill>
                      <a:blip r:embed="rId4"/>
                      <a:stretch>
                        <a:fillRect/>
                      </a:stretch>
                    </p:blipFill>
                    <p:spPr>
                      <a:xfrm>
                        <a:off x="2819400" y="2052955"/>
                        <a:ext cx="7304088" cy="1001713"/>
                      </a:xfrm>
                      <a:prstGeom prst="rect">
                        <a:avLst/>
                      </a:prstGeom>
                      <a:noFill/>
                      <a:ln w="38100">
                        <a:noFill/>
                        <a:miter/>
                      </a:ln>
                    </p:spPr>
                  </p:pic>
                </p:oleObj>
              </mc:Fallback>
            </mc:AlternateContent>
          </a:graphicData>
        </a:graphic>
      </p:graphicFrame>
      <p:sp>
        <p:nvSpPr>
          <p:cNvPr id="172036" name="文本框 172035"/>
          <p:cNvSpPr txBox="1"/>
          <p:nvPr/>
        </p:nvSpPr>
        <p:spPr>
          <a:xfrm>
            <a:off x="2730500" y="1971993"/>
            <a:ext cx="2209800" cy="519112"/>
          </a:xfrm>
          <a:prstGeom prst="rect">
            <a:avLst/>
          </a:prstGeom>
          <a:noFill/>
          <a:ln w="9525">
            <a:noFill/>
          </a:ln>
        </p:spPr>
        <p:txBody>
          <a:bodyPr anchor="t">
            <a:spAutoFit/>
          </a:bodyPr>
          <a:lstStyle/>
          <a:p>
            <a:pPr>
              <a:spcBef>
                <a:spcPct val="50000"/>
              </a:spcBef>
            </a:pPr>
            <a:r>
              <a:rPr lang="zh-CN" altLang="en-US" sz="2800" b="1">
                <a:solidFill>
                  <a:schemeClr val="accent2"/>
                </a:solidFill>
                <a:latin typeface="Times New Roman" panose="02020603050405020304" pitchFamily="18" charset="0"/>
                <a:ea typeface="黑体" panose="02010609060101010101" charset="-122"/>
              </a:rPr>
              <a:t>定理</a:t>
            </a:r>
            <a:endParaRPr lang="zh-CN" altLang="en-US" sz="2800" b="1">
              <a:solidFill>
                <a:schemeClr val="accent2"/>
              </a:solidFill>
              <a:latin typeface="Times New Roman" panose="02020603050405020304" pitchFamily="18" charset="0"/>
              <a:ea typeface="宋体" panose="02010600030101010101" pitchFamily="2" charset="-122"/>
            </a:endParaRPr>
          </a:p>
        </p:txBody>
      </p:sp>
      <p:sp>
        <p:nvSpPr>
          <p:cNvPr id="172037" name="文本框 172036"/>
          <p:cNvSpPr txBox="1"/>
          <p:nvPr/>
        </p:nvSpPr>
        <p:spPr>
          <a:xfrm>
            <a:off x="2711450" y="3272155"/>
            <a:ext cx="6096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证</a:t>
            </a:r>
            <a:endParaRPr lang="zh-CN" altLang="en-US" sz="2800" b="1">
              <a:latin typeface="Times New Roman" panose="02020603050405020304" pitchFamily="18" charset="0"/>
              <a:ea typeface="宋体" panose="02010600030101010101" pitchFamily="2" charset="-122"/>
            </a:endParaRPr>
          </a:p>
        </p:txBody>
      </p:sp>
      <p:sp>
        <p:nvSpPr>
          <p:cNvPr id="172038" name="文本框 172037"/>
          <p:cNvSpPr txBox="1"/>
          <p:nvPr/>
        </p:nvSpPr>
        <p:spPr>
          <a:xfrm>
            <a:off x="3263900" y="3348355"/>
            <a:ext cx="1828800" cy="521970"/>
          </a:xfrm>
          <a:prstGeom prst="rect">
            <a:avLst/>
          </a:prstGeom>
          <a:noFill/>
          <a:ln w="9525">
            <a:noFill/>
          </a:ln>
        </p:spPr>
        <p:txBody>
          <a:bodyPr anchor="t">
            <a:spAutoFit/>
          </a:bodyPr>
          <a:lstStyle/>
          <a:p>
            <a:pPr>
              <a:spcBef>
                <a:spcPct val="50000"/>
              </a:spcBef>
            </a:pPr>
            <a:r>
              <a:rPr lang="en-US" altLang="zh-CN" sz="2800" b="1">
                <a:solidFill>
                  <a:schemeClr val="accent2"/>
                </a:solidFill>
                <a:latin typeface="Times New Roman" panose="02020603050405020304" pitchFamily="18" charset="0"/>
                <a:ea typeface="宋体" panose="02010600030101010101" pitchFamily="2" charset="-122"/>
              </a:rPr>
              <a:t>(1) </a:t>
            </a:r>
            <a:r>
              <a:rPr lang="zh-CN" altLang="en-US" sz="2800" b="1">
                <a:solidFill>
                  <a:schemeClr val="accent2"/>
                </a:solidFill>
                <a:latin typeface="Times New Roman" panose="02020603050405020304" pitchFamily="18" charset="0"/>
                <a:ea typeface="宋体" panose="02010600030101010101" pitchFamily="2" charset="-122"/>
              </a:rPr>
              <a:t>必要性</a:t>
            </a:r>
          </a:p>
        </p:txBody>
      </p:sp>
      <p:graphicFrame>
        <p:nvGraphicFramePr>
          <p:cNvPr id="172039" name="对象 172038"/>
          <p:cNvGraphicFramePr>
            <a:graphicFrameLocks noChangeAspect="1"/>
          </p:cNvGraphicFramePr>
          <p:nvPr/>
        </p:nvGraphicFramePr>
        <p:xfrm>
          <a:off x="5016500" y="3408680"/>
          <a:ext cx="2514600" cy="382588"/>
        </p:xfrm>
        <a:graphic>
          <a:graphicData uri="http://schemas.openxmlformats.org/presentationml/2006/ole">
            <mc:AlternateContent xmlns:mc="http://schemas.openxmlformats.org/markup-compatibility/2006">
              <mc:Choice xmlns:v="urn:schemas-microsoft-com:vml" Requires="v">
                <p:oleObj spid="_x0000_s7226" r:id="rId5" imgW="2907030" imgH="444500" progId="Equation.3">
                  <p:embed/>
                </p:oleObj>
              </mc:Choice>
              <mc:Fallback>
                <p:oleObj r:id="rId5" imgW="2907030" imgH="444500" progId="Equation.3">
                  <p:embed/>
                  <p:pic>
                    <p:nvPicPr>
                      <p:cNvPr id="0" name="图片 3712"/>
                      <p:cNvPicPr/>
                      <p:nvPr/>
                    </p:nvPicPr>
                    <p:blipFill>
                      <a:blip r:embed="rId6"/>
                      <a:stretch>
                        <a:fillRect/>
                      </a:stretch>
                    </p:blipFill>
                    <p:spPr>
                      <a:xfrm>
                        <a:off x="5016500" y="3408680"/>
                        <a:ext cx="2514600" cy="382588"/>
                      </a:xfrm>
                      <a:prstGeom prst="rect">
                        <a:avLst/>
                      </a:prstGeom>
                      <a:noFill/>
                      <a:ln w="38100">
                        <a:noFill/>
                        <a:miter/>
                      </a:ln>
                    </p:spPr>
                  </p:pic>
                </p:oleObj>
              </mc:Fallback>
            </mc:AlternateContent>
          </a:graphicData>
        </a:graphic>
      </p:graphicFrame>
      <p:graphicFrame>
        <p:nvGraphicFramePr>
          <p:cNvPr id="172040" name="对象 172039"/>
          <p:cNvGraphicFramePr>
            <a:graphicFrameLocks noChangeAspect="1"/>
          </p:cNvGraphicFramePr>
          <p:nvPr/>
        </p:nvGraphicFramePr>
        <p:xfrm>
          <a:off x="2882900" y="4186555"/>
          <a:ext cx="2789238" cy="339725"/>
        </p:xfrm>
        <a:graphic>
          <a:graphicData uri="http://schemas.openxmlformats.org/presentationml/2006/ole">
            <mc:AlternateContent xmlns:mc="http://schemas.openxmlformats.org/markup-compatibility/2006">
              <mc:Choice xmlns:v="urn:schemas-microsoft-com:vml" Requires="v">
                <p:oleObj spid="_x0000_s7227" r:id="rId7" imgW="3224530" imgH="393700" progId="Equation.3">
                  <p:embed/>
                </p:oleObj>
              </mc:Choice>
              <mc:Fallback>
                <p:oleObj r:id="rId7" imgW="3224530" imgH="393700" progId="Equation.3">
                  <p:embed/>
                  <p:pic>
                    <p:nvPicPr>
                      <p:cNvPr id="0" name="图片 3720"/>
                      <p:cNvPicPr/>
                      <p:nvPr/>
                    </p:nvPicPr>
                    <p:blipFill>
                      <a:blip r:embed="rId8"/>
                      <a:stretch>
                        <a:fillRect/>
                      </a:stretch>
                    </p:blipFill>
                    <p:spPr>
                      <a:xfrm>
                        <a:off x="2882900" y="4186555"/>
                        <a:ext cx="2789238" cy="339725"/>
                      </a:xfrm>
                      <a:prstGeom prst="rect">
                        <a:avLst/>
                      </a:prstGeom>
                      <a:noFill/>
                      <a:ln w="38100">
                        <a:noFill/>
                        <a:miter/>
                      </a:ln>
                    </p:spPr>
                  </p:pic>
                </p:oleObj>
              </mc:Fallback>
            </mc:AlternateContent>
          </a:graphicData>
        </a:graphic>
      </p:graphicFrame>
      <p:graphicFrame>
        <p:nvGraphicFramePr>
          <p:cNvPr id="172041" name="对象 172040"/>
          <p:cNvGraphicFramePr>
            <a:graphicFrameLocks noChangeAspect="1"/>
          </p:cNvGraphicFramePr>
          <p:nvPr/>
        </p:nvGraphicFramePr>
        <p:xfrm>
          <a:off x="6464300" y="3957955"/>
          <a:ext cx="2360613" cy="723900"/>
        </p:xfrm>
        <a:graphic>
          <a:graphicData uri="http://schemas.openxmlformats.org/presentationml/2006/ole">
            <mc:AlternateContent xmlns:mc="http://schemas.openxmlformats.org/markup-compatibility/2006">
              <mc:Choice xmlns:v="urn:schemas-microsoft-com:vml" Requires="v">
                <p:oleObj spid="_x0000_s7228" r:id="rId9" imgW="2730500" imgH="838200" progId="Equation.3">
                  <p:embed/>
                </p:oleObj>
              </mc:Choice>
              <mc:Fallback>
                <p:oleObj r:id="rId9" imgW="2730500" imgH="838200" progId="Equation.3">
                  <p:embed/>
                  <p:pic>
                    <p:nvPicPr>
                      <p:cNvPr id="0" name="图片 3704"/>
                      <p:cNvPicPr/>
                      <p:nvPr/>
                    </p:nvPicPr>
                    <p:blipFill>
                      <a:blip r:embed="rId10"/>
                      <a:stretch>
                        <a:fillRect/>
                      </a:stretch>
                    </p:blipFill>
                    <p:spPr>
                      <a:xfrm>
                        <a:off x="6464300" y="3957955"/>
                        <a:ext cx="2360613" cy="723900"/>
                      </a:xfrm>
                      <a:prstGeom prst="rect">
                        <a:avLst/>
                      </a:prstGeom>
                      <a:noFill/>
                      <a:ln w="38100">
                        <a:noFill/>
                        <a:miter/>
                      </a:ln>
                    </p:spPr>
                  </p:pic>
                </p:oleObj>
              </mc:Fallback>
            </mc:AlternateContent>
          </a:graphicData>
        </a:graphic>
      </p:graphicFrame>
      <p:graphicFrame>
        <p:nvGraphicFramePr>
          <p:cNvPr id="172042" name="对象 172041"/>
          <p:cNvGraphicFramePr>
            <a:graphicFrameLocks noChangeAspect="1"/>
          </p:cNvGraphicFramePr>
          <p:nvPr/>
        </p:nvGraphicFramePr>
        <p:xfrm>
          <a:off x="2928938" y="4832668"/>
          <a:ext cx="3459162" cy="725487"/>
        </p:xfrm>
        <a:graphic>
          <a:graphicData uri="http://schemas.openxmlformats.org/presentationml/2006/ole">
            <mc:AlternateContent xmlns:mc="http://schemas.openxmlformats.org/markup-compatibility/2006">
              <mc:Choice xmlns:v="urn:schemas-microsoft-com:vml" Requires="v">
                <p:oleObj spid="_x0000_s7229" r:id="rId11" imgW="4000500" imgH="838200" progId="Equation.3">
                  <p:embed/>
                </p:oleObj>
              </mc:Choice>
              <mc:Fallback>
                <p:oleObj r:id="rId11" imgW="4000500" imgH="838200" progId="Equation.3">
                  <p:embed/>
                  <p:pic>
                    <p:nvPicPr>
                      <p:cNvPr id="0" name="图片 3705"/>
                      <p:cNvPicPr/>
                      <p:nvPr/>
                    </p:nvPicPr>
                    <p:blipFill>
                      <a:blip r:embed="rId12"/>
                      <a:stretch>
                        <a:fillRect/>
                      </a:stretch>
                    </p:blipFill>
                    <p:spPr>
                      <a:xfrm>
                        <a:off x="2928938" y="4832668"/>
                        <a:ext cx="3459162" cy="725487"/>
                      </a:xfrm>
                      <a:prstGeom prst="rect">
                        <a:avLst/>
                      </a:prstGeom>
                      <a:noFill/>
                      <a:ln w="38100">
                        <a:noFill/>
                        <a:miter/>
                      </a:ln>
                    </p:spPr>
                  </p:pic>
                </p:oleObj>
              </mc:Fallback>
            </mc:AlternateContent>
          </a:graphicData>
        </a:graphic>
      </p:graphicFrame>
      <p:graphicFrame>
        <p:nvGraphicFramePr>
          <p:cNvPr id="172043" name="对象 172042"/>
          <p:cNvGraphicFramePr>
            <a:graphicFrameLocks noChangeAspect="1"/>
          </p:cNvGraphicFramePr>
          <p:nvPr/>
        </p:nvGraphicFramePr>
        <p:xfrm>
          <a:off x="6464300" y="5056505"/>
          <a:ext cx="571500" cy="273050"/>
        </p:xfrm>
        <a:graphic>
          <a:graphicData uri="http://schemas.openxmlformats.org/presentationml/2006/ole">
            <mc:AlternateContent xmlns:mc="http://schemas.openxmlformats.org/markup-compatibility/2006">
              <mc:Choice xmlns:v="urn:schemas-microsoft-com:vml" Requires="v">
                <p:oleObj spid="_x0000_s7230" r:id="rId13" imgW="660400" imgH="317500" progId="Equation.3">
                  <p:embed/>
                </p:oleObj>
              </mc:Choice>
              <mc:Fallback>
                <p:oleObj r:id="rId13" imgW="660400" imgH="317500" progId="Equation.3">
                  <p:embed/>
                  <p:pic>
                    <p:nvPicPr>
                      <p:cNvPr id="0" name="图片 3715"/>
                      <p:cNvPicPr/>
                      <p:nvPr/>
                    </p:nvPicPr>
                    <p:blipFill>
                      <a:blip r:embed="rId14"/>
                      <a:stretch>
                        <a:fillRect/>
                      </a:stretch>
                    </p:blipFill>
                    <p:spPr>
                      <a:xfrm>
                        <a:off x="6464300" y="5056505"/>
                        <a:ext cx="571500" cy="273050"/>
                      </a:xfrm>
                      <a:prstGeom prst="rect">
                        <a:avLst/>
                      </a:prstGeom>
                      <a:noFill/>
                      <a:ln w="38100">
                        <a:noFill/>
                        <a:miter/>
                      </a:ln>
                    </p:spPr>
                  </p:pic>
                </p:oleObj>
              </mc:Fallback>
            </mc:AlternateContent>
          </a:graphicData>
        </a:graphic>
      </p:graphicFrame>
      <p:graphicFrame>
        <p:nvGraphicFramePr>
          <p:cNvPr id="172044" name="对象 172043"/>
          <p:cNvGraphicFramePr>
            <a:graphicFrameLocks noChangeAspect="1"/>
          </p:cNvGraphicFramePr>
          <p:nvPr/>
        </p:nvGraphicFramePr>
        <p:xfrm>
          <a:off x="2867025" y="5928043"/>
          <a:ext cx="5502275" cy="406400"/>
        </p:xfrm>
        <a:graphic>
          <a:graphicData uri="http://schemas.openxmlformats.org/presentationml/2006/ole">
            <mc:AlternateContent xmlns:mc="http://schemas.openxmlformats.org/markup-compatibility/2006">
              <mc:Choice xmlns:v="urn:schemas-microsoft-com:vml" Requires="v">
                <p:oleObj spid="_x0000_s7231" r:id="rId15" imgW="6362700" imgH="469900" progId="Equation.3">
                  <p:embed/>
                </p:oleObj>
              </mc:Choice>
              <mc:Fallback>
                <p:oleObj r:id="rId15" imgW="6362700" imgH="469900" progId="Equation.3">
                  <p:embed/>
                  <p:pic>
                    <p:nvPicPr>
                      <p:cNvPr id="0" name="图片 3716"/>
                      <p:cNvPicPr/>
                      <p:nvPr/>
                    </p:nvPicPr>
                    <p:blipFill>
                      <a:blip r:embed="rId16"/>
                      <a:stretch>
                        <a:fillRect/>
                      </a:stretch>
                    </p:blipFill>
                    <p:spPr>
                      <a:xfrm>
                        <a:off x="2867025" y="5928043"/>
                        <a:ext cx="5502275" cy="4064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2036"/>
                                        </p:tgtEl>
                                        <p:attrNameLst>
                                          <p:attrName>style.visibility</p:attrName>
                                        </p:attrNameLst>
                                      </p:cBhvr>
                                      <p:to>
                                        <p:strVal val="visible"/>
                                      </p:to>
                                    </p:set>
                                    <p:animEffect transition="in" filter="wipe(left)">
                                      <p:cBhvr>
                                        <p:cTn id="7" dur="500"/>
                                        <p:tgtEl>
                                          <p:spTgt spid="17203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2035"/>
                                        </p:tgtEl>
                                        <p:attrNameLst>
                                          <p:attrName>style.visibility</p:attrName>
                                        </p:attrNameLst>
                                      </p:cBhvr>
                                      <p:to>
                                        <p:strVal val="visible"/>
                                      </p:to>
                                    </p:set>
                                    <p:animEffect transition="in" filter="wipe(left)">
                                      <p:cBhvr>
                                        <p:cTn id="11" dur="500"/>
                                        <p:tgtEl>
                                          <p:spTgt spid="1720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2037"/>
                                        </p:tgtEl>
                                        <p:attrNameLst>
                                          <p:attrName>style.visibility</p:attrName>
                                        </p:attrNameLst>
                                      </p:cBhvr>
                                      <p:to>
                                        <p:strVal val="visible"/>
                                      </p:to>
                                    </p:set>
                                    <p:animEffect transition="in" filter="wipe(left)">
                                      <p:cBhvr>
                                        <p:cTn id="16" dur="500"/>
                                        <p:tgtEl>
                                          <p:spTgt spid="1720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172038"/>
                                        </p:tgtEl>
                                        <p:attrNameLst>
                                          <p:attrName>style.visibility</p:attrName>
                                        </p:attrNameLst>
                                      </p:cBhvr>
                                      <p:to>
                                        <p:strVal val="visible"/>
                                      </p:to>
                                    </p:set>
                                    <p:animEffect transition="in" filter="wipe(left)">
                                      <p:cBhvr>
                                        <p:cTn id="21" dur="80"/>
                                        <p:tgtEl>
                                          <p:spTgt spid="17203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72039"/>
                                        </p:tgtEl>
                                        <p:attrNameLst>
                                          <p:attrName>style.visibility</p:attrName>
                                        </p:attrNameLst>
                                      </p:cBhvr>
                                      <p:to>
                                        <p:strVal val="visible"/>
                                      </p:to>
                                    </p:set>
                                    <p:animEffect transition="in" filter="wipe(left)">
                                      <p:cBhvr>
                                        <p:cTn id="26" dur="500"/>
                                        <p:tgtEl>
                                          <p:spTgt spid="17203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72040"/>
                                        </p:tgtEl>
                                        <p:attrNameLst>
                                          <p:attrName>style.visibility</p:attrName>
                                        </p:attrNameLst>
                                      </p:cBhvr>
                                      <p:to>
                                        <p:strVal val="visible"/>
                                      </p:to>
                                    </p:set>
                                    <p:animEffect transition="in" filter="wipe(left)">
                                      <p:cBhvr>
                                        <p:cTn id="31" dur="500"/>
                                        <p:tgtEl>
                                          <p:spTgt spid="17204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72041"/>
                                        </p:tgtEl>
                                        <p:attrNameLst>
                                          <p:attrName>style.visibility</p:attrName>
                                        </p:attrNameLst>
                                      </p:cBhvr>
                                      <p:to>
                                        <p:strVal val="visible"/>
                                      </p:to>
                                    </p:set>
                                    <p:animEffect transition="in" filter="wipe(left)">
                                      <p:cBhvr>
                                        <p:cTn id="36" dur="500"/>
                                        <p:tgtEl>
                                          <p:spTgt spid="17204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72042"/>
                                        </p:tgtEl>
                                        <p:attrNameLst>
                                          <p:attrName>style.visibility</p:attrName>
                                        </p:attrNameLst>
                                      </p:cBhvr>
                                      <p:to>
                                        <p:strVal val="visible"/>
                                      </p:to>
                                    </p:set>
                                    <p:animEffect transition="in" filter="wipe(left)">
                                      <p:cBhvr>
                                        <p:cTn id="41" dur="500"/>
                                        <p:tgtEl>
                                          <p:spTgt spid="17204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72043"/>
                                        </p:tgtEl>
                                        <p:attrNameLst>
                                          <p:attrName>style.visibility</p:attrName>
                                        </p:attrNameLst>
                                      </p:cBhvr>
                                      <p:to>
                                        <p:strVal val="visible"/>
                                      </p:to>
                                    </p:set>
                                    <p:animEffect transition="in" filter="wipe(left)">
                                      <p:cBhvr>
                                        <p:cTn id="46" dur="500"/>
                                        <p:tgtEl>
                                          <p:spTgt spid="17204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72044"/>
                                        </p:tgtEl>
                                        <p:attrNameLst>
                                          <p:attrName>style.visibility</p:attrName>
                                        </p:attrNameLst>
                                      </p:cBhvr>
                                      <p:to>
                                        <p:strVal val="visible"/>
                                      </p:to>
                                    </p:set>
                                    <p:animEffect transition="in" filter="wipe(left)">
                                      <p:cBhvr>
                                        <p:cTn id="51" dur="500"/>
                                        <p:tgtEl>
                                          <p:spTgt spid="172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animBg="1"/>
      <p:bldP spid="172037" grpId="0" animBg="1"/>
      <p:bldP spid="1720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67435"/>
            <a:ext cx="10330815" cy="524319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可微的条件</a:t>
            </a:r>
          </a:p>
        </p:txBody>
      </p:sp>
      <p:sp>
        <p:nvSpPr>
          <p:cNvPr id="173057" name="文本框 173057"/>
          <p:cNvSpPr txBox="1"/>
          <p:nvPr/>
        </p:nvSpPr>
        <p:spPr>
          <a:xfrm>
            <a:off x="2690495" y="1141730"/>
            <a:ext cx="1828800" cy="521970"/>
          </a:xfrm>
          <a:prstGeom prst="rect">
            <a:avLst/>
          </a:prstGeom>
          <a:noFill/>
          <a:ln w="9525">
            <a:noFill/>
          </a:ln>
        </p:spPr>
        <p:txBody>
          <a:bodyPr anchor="t">
            <a:spAutoFit/>
          </a:bodyPr>
          <a:lstStyle/>
          <a:p>
            <a:pPr>
              <a:spcBef>
                <a:spcPct val="50000"/>
              </a:spcBef>
            </a:pPr>
            <a:r>
              <a:rPr lang="en-US" altLang="zh-CN" sz="2800" b="1">
                <a:solidFill>
                  <a:schemeClr val="accent2"/>
                </a:solidFill>
                <a:latin typeface="Times New Roman" panose="02020603050405020304" pitchFamily="18" charset="0"/>
                <a:ea typeface="宋体" panose="02010600030101010101" pitchFamily="2" charset="-122"/>
              </a:rPr>
              <a:t>(2) </a:t>
            </a:r>
            <a:r>
              <a:rPr lang="zh-CN" altLang="en-US" sz="2800" b="1">
                <a:solidFill>
                  <a:schemeClr val="accent2"/>
                </a:solidFill>
                <a:latin typeface="Times New Roman" panose="02020603050405020304" pitchFamily="18" charset="0"/>
                <a:ea typeface="宋体" panose="02010600030101010101" pitchFamily="2" charset="-122"/>
              </a:rPr>
              <a:t>充分性</a:t>
            </a:r>
          </a:p>
        </p:txBody>
      </p:sp>
      <p:graphicFrame>
        <p:nvGraphicFramePr>
          <p:cNvPr id="173059" name="对象 173058"/>
          <p:cNvGraphicFramePr>
            <a:graphicFrameLocks noChangeAspect="1"/>
          </p:cNvGraphicFramePr>
          <p:nvPr/>
        </p:nvGraphicFramePr>
        <p:xfrm>
          <a:off x="2950210" y="2584768"/>
          <a:ext cx="4052888" cy="373062"/>
        </p:xfrm>
        <a:graphic>
          <a:graphicData uri="http://schemas.openxmlformats.org/presentationml/2006/ole">
            <mc:AlternateContent xmlns:mc="http://schemas.openxmlformats.org/markup-compatibility/2006">
              <mc:Choice xmlns:v="urn:schemas-microsoft-com:vml" Requires="v">
                <p:oleObj spid="_x0000_s8265" r:id="rId3" imgW="4684395" imgH="431800" progId="Equation.3">
                  <p:embed/>
                </p:oleObj>
              </mc:Choice>
              <mc:Fallback>
                <p:oleObj r:id="rId3" imgW="4684395" imgH="431800" progId="Equation.3">
                  <p:embed/>
                  <p:pic>
                    <p:nvPicPr>
                      <p:cNvPr id="0" name="图片 3717"/>
                      <p:cNvPicPr/>
                      <p:nvPr/>
                    </p:nvPicPr>
                    <p:blipFill>
                      <a:blip r:embed="rId4"/>
                      <a:stretch>
                        <a:fillRect/>
                      </a:stretch>
                    </p:blipFill>
                    <p:spPr>
                      <a:xfrm>
                        <a:off x="2950210" y="2584768"/>
                        <a:ext cx="4052888" cy="373062"/>
                      </a:xfrm>
                      <a:prstGeom prst="rect">
                        <a:avLst/>
                      </a:prstGeom>
                      <a:noFill/>
                      <a:ln w="38100">
                        <a:noFill/>
                        <a:miter/>
                      </a:ln>
                    </p:spPr>
                  </p:pic>
                </p:oleObj>
              </mc:Fallback>
            </mc:AlternateContent>
          </a:graphicData>
        </a:graphic>
      </p:graphicFrame>
      <p:graphicFrame>
        <p:nvGraphicFramePr>
          <p:cNvPr id="173060" name="对象 173059"/>
          <p:cNvGraphicFramePr>
            <a:graphicFrameLocks noChangeAspect="1"/>
          </p:cNvGraphicFramePr>
          <p:nvPr/>
        </p:nvGraphicFramePr>
        <p:xfrm>
          <a:off x="6226810" y="1594168"/>
          <a:ext cx="2481263" cy="723900"/>
        </p:xfrm>
        <a:graphic>
          <a:graphicData uri="http://schemas.openxmlformats.org/presentationml/2006/ole">
            <mc:AlternateContent xmlns:mc="http://schemas.openxmlformats.org/markup-compatibility/2006">
              <mc:Choice xmlns:v="urn:schemas-microsoft-com:vml" Requires="v">
                <p:oleObj spid="_x0000_s8266" r:id="rId5" imgW="1206500" imgH="393700" progId="Equation.3">
                  <p:embed/>
                </p:oleObj>
              </mc:Choice>
              <mc:Fallback>
                <p:oleObj r:id="rId5" imgW="1206500" imgH="393700" progId="Equation.3">
                  <p:embed/>
                  <p:pic>
                    <p:nvPicPr>
                      <p:cNvPr id="0" name="图片 3718"/>
                      <p:cNvPicPr/>
                      <p:nvPr/>
                    </p:nvPicPr>
                    <p:blipFill>
                      <a:blip r:embed="rId6"/>
                      <a:stretch>
                        <a:fillRect/>
                      </a:stretch>
                    </p:blipFill>
                    <p:spPr>
                      <a:xfrm>
                        <a:off x="6226810" y="1594168"/>
                        <a:ext cx="2481263" cy="723900"/>
                      </a:xfrm>
                      <a:prstGeom prst="rect">
                        <a:avLst/>
                      </a:prstGeom>
                      <a:noFill/>
                      <a:ln w="38100">
                        <a:noFill/>
                        <a:miter/>
                      </a:ln>
                    </p:spPr>
                  </p:pic>
                </p:oleObj>
              </mc:Fallback>
            </mc:AlternateContent>
          </a:graphicData>
        </a:graphic>
      </p:graphicFrame>
      <p:graphicFrame>
        <p:nvGraphicFramePr>
          <p:cNvPr id="173061" name="对象 173060"/>
          <p:cNvGraphicFramePr>
            <a:graphicFrameLocks noChangeAspect="1"/>
          </p:cNvGraphicFramePr>
          <p:nvPr/>
        </p:nvGraphicFramePr>
        <p:xfrm>
          <a:off x="4702810" y="1211580"/>
          <a:ext cx="3041650" cy="382588"/>
        </p:xfrm>
        <a:graphic>
          <a:graphicData uri="http://schemas.openxmlformats.org/presentationml/2006/ole">
            <mc:AlternateContent xmlns:mc="http://schemas.openxmlformats.org/markup-compatibility/2006">
              <mc:Choice xmlns:v="urn:schemas-microsoft-com:vml" Requires="v">
                <p:oleObj spid="_x0000_s8267" r:id="rId7" imgW="3516630" imgH="444500" progId="Equation.3">
                  <p:embed/>
                </p:oleObj>
              </mc:Choice>
              <mc:Fallback>
                <p:oleObj r:id="rId7" imgW="3516630" imgH="444500" progId="Equation.3">
                  <p:embed/>
                  <p:pic>
                    <p:nvPicPr>
                      <p:cNvPr id="0" name="图片 3735"/>
                      <p:cNvPicPr/>
                      <p:nvPr/>
                    </p:nvPicPr>
                    <p:blipFill>
                      <a:blip r:embed="rId8"/>
                      <a:stretch>
                        <a:fillRect/>
                      </a:stretch>
                    </p:blipFill>
                    <p:spPr>
                      <a:xfrm>
                        <a:off x="4702810" y="1211580"/>
                        <a:ext cx="3041650" cy="382588"/>
                      </a:xfrm>
                      <a:prstGeom prst="rect">
                        <a:avLst/>
                      </a:prstGeom>
                      <a:noFill/>
                      <a:ln w="38100">
                        <a:noFill/>
                        <a:miter/>
                      </a:ln>
                    </p:spPr>
                  </p:pic>
                </p:oleObj>
              </mc:Fallback>
            </mc:AlternateContent>
          </a:graphicData>
        </a:graphic>
      </p:graphicFrame>
      <p:graphicFrame>
        <p:nvGraphicFramePr>
          <p:cNvPr id="173062" name="对象 173061"/>
          <p:cNvGraphicFramePr>
            <a:graphicFrameLocks noChangeAspect="1"/>
          </p:cNvGraphicFramePr>
          <p:nvPr/>
        </p:nvGraphicFramePr>
        <p:xfrm>
          <a:off x="3070860" y="1554480"/>
          <a:ext cx="2470150" cy="725488"/>
        </p:xfrm>
        <a:graphic>
          <a:graphicData uri="http://schemas.openxmlformats.org/presentationml/2006/ole">
            <mc:AlternateContent xmlns:mc="http://schemas.openxmlformats.org/markup-compatibility/2006">
              <mc:Choice xmlns:v="urn:schemas-microsoft-com:vml" Requires="v">
                <p:oleObj spid="_x0000_s8268" r:id="rId9" imgW="2857500" imgH="838200" progId="Equation.3">
                  <p:embed/>
                </p:oleObj>
              </mc:Choice>
              <mc:Fallback>
                <p:oleObj r:id="rId9" imgW="2857500" imgH="838200" progId="Equation.3">
                  <p:embed/>
                  <p:pic>
                    <p:nvPicPr>
                      <p:cNvPr id="0" name="图片 3733"/>
                      <p:cNvPicPr/>
                      <p:nvPr/>
                    </p:nvPicPr>
                    <p:blipFill>
                      <a:blip r:embed="rId10"/>
                      <a:stretch>
                        <a:fillRect/>
                      </a:stretch>
                    </p:blipFill>
                    <p:spPr>
                      <a:xfrm>
                        <a:off x="3070860" y="1554480"/>
                        <a:ext cx="2470150" cy="725488"/>
                      </a:xfrm>
                      <a:prstGeom prst="rect">
                        <a:avLst/>
                      </a:prstGeom>
                      <a:noFill/>
                      <a:ln w="38100">
                        <a:noFill/>
                        <a:miter/>
                      </a:ln>
                    </p:spPr>
                  </p:pic>
                </p:oleObj>
              </mc:Fallback>
            </mc:AlternateContent>
          </a:graphicData>
        </a:graphic>
      </p:graphicFrame>
      <p:graphicFrame>
        <p:nvGraphicFramePr>
          <p:cNvPr id="173063" name="对象 173062"/>
          <p:cNvGraphicFramePr>
            <a:graphicFrameLocks noChangeAspect="1"/>
          </p:cNvGraphicFramePr>
          <p:nvPr/>
        </p:nvGraphicFramePr>
        <p:xfrm>
          <a:off x="7368223" y="2600643"/>
          <a:ext cx="2592387" cy="341312"/>
        </p:xfrm>
        <a:graphic>
          <a:graphicData uri="http://schemas.openxmlformats.org/presentationml/2006/ole">
            <mc:AlternateContent xmlns:mc="http://schemas.openxmlformats.org/markup-compatibility/2006">
              <mc:Choice xmlns:v="urn:schemas-microsoft-com:vml" Requires="v">
                <p:oleObj spid="_x0000_s8269" r:id="rId11" imgW="2995930" imgH="393700" progId="Equation.3">
                  <p:embed/>
                </p:oleObj>
              </mc:Choice>
              <mc:Fallback>
                <p:oleObj r:id="rId11" imgW="2995930" imgH="393700" progId="Equation.3">
                  <p:embed/>
                  <p:pic>
                    <p:nvPicPr>
                      <p:cNvPr id="0" name="图片 3736"/>
                      <p:cNvPicPr/>
                      <p:nvPr/>
                    </p:nvPicPr>
                    <p:blipFill>
                      <a:blip r:embed="rId12"/>
                      <a:stretch>
                        <a:fillRect/>
                      </a:stretch>
                    </p:blipFill>
                    <p:spPr>
                      <a:xfrm>
                        <a:off x="7368223" y="2600643"/>
                        <a:ext cx="2592387" cy="341312"/>
                      </a:xfrm>
                      <a:prstGeom prst="rect">
                        <a:avLst/>
                      </a:prstGeom>
                      <a:noFill/>
                      <a:ln w="38100">
                        <a:noFill/>
                        <a:miter/>
                      </a:ln>
                    </p:spPr>
                  </p:pic>
                </p:oleObj>
              </mc:Fallback>
            </mc:AlternateContent>
          </a:graphicData>
        </a:graphic>
      </p:graphicFrame>
      <p:graphicFrame>
        <p:nvGraphicFramePr>
          <p:cNvPr id="173064" name="对象 173063"/>
          <p:cNvGraphicFramePr>
            <a:graphicFrameLocks noChangeAspect="1"/>
          </p:cNvGraphicFramePr>
          <p:nvPr/>
        </p:nvGraphicFramePr>
        <p:xfrm>
          <a:off x="4036060" y="3278505"/>
          <a:ext cx="2768600" cy="373063"/>
        </p:xfrm>
        <a:graphic>
          <a:graphicData uri="http://schemas.openxmlformats.org/presentationml/2006/ole">
            <mc:AlternateContent xmlns:mc="http://schemas.openxmlformats.org/markup-compatibility/2006">
              <mc:Choice xmlns:v="urn:schemas-microsoft-com:vml" Requires="v">
                <p:oleObj spid="_x0000_s8270" r:id="rId13" imgW="3199130" imgH="431800" progId="Equation.3">
                  <p:embed/>
                </p:oleObj>
              </mc:Choice>
              <mc:Fallback>
                <p:oleObj r:id="rId13" imgW="3199130" imgH="431800" progId="Equation.3">
                  <p:embed/>
                  <p:pic>
                    <p:nvPicPr>
                      <p:cNvPr id="0" name="图片 3738"/>
                      <p:cNvPicPr/>
                      <p:nvPr/>
                    </p:nvPicPr>
                    <p:blipFill>
                      <a:blip r:embed="rId14"/>
                      <a:stretch>
                        <a:fillRect/>
                      </a:stretch>
                    </p:blipFill>
                    <p:spPr>
                      <a:xfrm>
                        <a:off x="4036060" y="3278505"/>
                        <a:ext cx="2768600" cy="373063"/>
                      </a:xfrm>
                      <a:prstGeom prst="rect">
                        <a:avLst/>
                      </a:prstGeom>
                      <a:noFill/>
                      <a:ln w="38100">
                        <a:noFill/>
                        <a:miter/>
                      </a:ln>
                    </p:spPr>
                  </p:pic>
                </p:oleObj>
              </mc:Fallback>
            </mc:AlternateContent>
          </a:graphicData>
        </a:graphic>
      </p:graphicFrame>
      <p:graphicFrame>
        <p:nvGraphicFramePr>
          <p:cNvPr id="173065" name="对象 173064"/>
          <p:cNvGraphicFramePr>
            <a:graphicFrameLocks noChangeAspect="1"/>
          </p:cNvGraphicFramePr>
          <p:nvPr/>
        </p:nvGraphicFramePr>
        <p:xfrm>
          <a:off x="3070860" y="3953193"/>
          <a:ext cx="5518150" cy="398462"/>
        </p:xfrm>
        <a:graphic>
          <a:graphicData uri="http://schemas.openxmlformats.org/presentationml/2006/ole">
            <mc:AlternateContent xmlns:mc="http://schemas.openxmlformats.org/markup-compatibility/2006">
              <mc:Choice xmlns:v="urn:schemas-microsoft-com:vml" Requires="v">
                <p:oleObj spid="_x0000_s8271" r:id="rId15" imgW="6502400" imgH="469900" progId="Equation.3">
                  <p:embed/>
                </p:oleObj>
              </mc:Choice>
              <mc:Fallback>
                <p:oleObj r:id="rId15" imgW="6502400" imgH="469900" progId="Equation.3">
                  <p:embed/>
                  <p:pic>
                    <p:nvPicPr>
                      <p:cNvPr id="0" name="图片 3726"/>
                      <p:cNvPicPr/>
                      <p:nvPr/>
                    </p:nvPicPr>
                    <p:blipFill>
                      <a:blip r:embed="rId16"/>
                      <a:stretch>
                        <a:fillRect/>
                      </a:stretch>
                    </p:blipFill>
                    <p:spPr>
                      <a:xfrm>
                        <a:off x="3070860" y="3953193"/>
                        <a:ext cx="5518150" cy="398462"/>
                      </a:xfrm>
                      <a:prstGeom prst="rect">
                        <a:avLst/>
                      </a:prstGeom>
                      <a:noFill/>
                      <a:ln w="38100">
                        <a:noFill/>
                        <a:miter/>
                      </a:ln>
                    </p:spPr>
                  </p:pic>
                </p:oleObj>
              </mc:Fallback>
            </mc:AlternateContent>
          </a:graphicData>
        </a:graphic>
      </p:graphicFrame>
      <p:graphicFrame>
        <p:nvGraphicFramePr>
          <p:cNvPr id="173066" name="对象 173065"/>
          <p:cNvGraphicFramePr>
            <a:graphicFrameLocks noChangeAspect="1"/>
          </p:cNvGraphicFramePr>
          <p:nvPr/>
        </p:nvGraphicFramePr>
        <p:xfrm>
          <a:off x="3064510" y="4580255"/>
          <a:ext cx="4762500" cy="442913"/>
        </p:xfrm>
        <a:graphic>
          <a:graphicData uri="http://schemas.openxmlformats.org/presentationml/2006/ole">
            <mc:AlternateContent xmlns:mc="http://schemas.openxmlformats.org/markup-compatibility/2006">
              <mc:Choice xmlns:v="urn:schemas-microsoft-com:vml" Requires="v">
                <p:oleObj spid="_x0000_s8272" r:id="rId17" imgW="4760595" imgH="444500" progId="Equation.3">
                  <p:embed/>
                </p:oleObj>
              </mc:Choice>
              <mc:Fallback>
                <p:oleObj r:id="rId17" imgW="4760595" imgH="444500" progId="Equation.3">
                  <p:embed/>
                  <p:pic>
                    <p:nvPicPr>
                      <p:cNvPr id="0" name="图片 3727"/>
                      <p:cNvPicPr/>
                      <p:nvPr/>
                    </p:nvPicPr>
                    <p:blipFill>
                      <a:blip r:embed="rId18"/>
                      <a:stretch>
                        <a:fillRect/>
                      </a:stretch>
                    </p:blipFill>
                    <p:spPr>
                      <a:xfrm>
                        <a:off x="3064510" y="4580255"/>
                        <a:ext cx="4762500" cy="442913"/>
                      </a:xfrm>
                      <a:prstGeom prst="rect">
                        <a:avLst/>
                      </a:prstGeom>
                      <a:noFill/>
                      <a:ln w="38100">
                        <a:noFill/>
                        <a:miter/>
                      </a:ln>
                    </p:spPr>
                  </p:pic>
                </p:oleObj>
              </mc:Fallback>
            </mc:AlternateContent>
          </a:graphicData>
        </a:graphic>
      </p:graphicFrame>
      <p:graphicFrame>
        <p:nvGraphicFramePr>
          <p:cNvPr id="173067" name="对象 173066"/>
          <p:cNvGraphicFramePr>
            <a:graphicFrameLocks noChangeAspect="1"/>
          </p:cNvGraphicFramePr>
          <p:nvPr/>
        </p:nvGraphicFramePr>
        <p:xfrm>
          <a:off x="2910523" y="5251768"/>
          <a:ext cx="7240587" cy="977900"/>
        </p:xfrm>
        <a:graphic>
          <a:graphicData uri="http://schemas.openxmlformats.org/presentationml/2006/ole">
            <mc:AlternateContent xmlns:mc="http://schemas.openxmlformats.org/markup-compatibility/2006">
              <mc:Choice xmlns:v="urn:schemas-microsoft-com:vml" Requires="v">
                <p:oleObj spid="_x0000_s8273" r:id="rId19" imgW="7239000" imgH="977900" progId="Equation.3">
                  <p:embed/>
                </p:oleObj>
              </mc:Choice>
              <mc:Fallback>
                <p:oleObj r:id="rId19" imgW="7239000" imgH="977900" progId="Equation.3">
                  <p:embed/>
                  <p:pic>
                    <p:nvPicPr>
                      <p:cNvPr id="0" name="图片 3737"/>
                      <p:cNvPicPr/>
                      <p:nvPr/>
                    </p:nvPicPr>
                    <p:blipFill>
                      <a:blip r:embed="rId20"/>
                      <a:stretch>
                        <a:fillRect/>
                      </a:stretch>
                    </p:blipFill>
                    <p:spPr>
                      <a:xfrm>
                        <a:off x="2910523" y="5251768"/>
                        <a:ext cx="7240587" cy="977900"/>
                      </a:xfrm>
                      <a:prstGeom prst="rect">
                        <a:avLst/>
                      </a:prstGeom>
                      <a:noFill/>
                      <a:ln w="38100">
                        <a:noFill/>
                        <a:miter/>
                      </a:ln>
                    </p:spPr>
                  </p:pic>
                </p:oleObj>
              </mc:Fallback>
            </mc:AlternateContent>
          </a:graphicData>
        </a:graphic>
      </p:graphicFrame>
      <p:sp>
        <p:nvSpPr>
          <p:cNvPr id="173068" name="直接连接符 173067"/>
          <p:cNvSpPr/>
          <p:nvPr/>
        </p:nvSpPr>
        <p:spPr>
          <a:xfrm>
            <a:off x="6912610" y="6223318"/>
            <a:ext cx="2133600" cy="0"/>
          </a:xfrm>
          <a:prstGeom prst="line">
            <a:avLst/>
          </a:prstGeom>
          <a:ln w="28575" cap="flat" cmpd="sng">
            <a:solidFill>
              <a:srgbClr val="FF0000"/>
            </a:solidFill>
            <a:prstDash val="solid"/>
            <a:round/>
            <a:headEnd type="none" w="med" len="med"/>
            <a:tailEnd type="none" w="med" len="med"/>
          </a:ln>
        </p:spPr>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3061"/>
                                        </p:tgtEl>
                                        <p:attrNameLst>
                                          <p:attrName>style.visibility</p:attrName>
                                        </p:attrNameLst>
                                      </p:cBhvr>
                                      <p:to>
                                        <p:strVal val="visible"/>
                                      </p:to>
                                    </p:set>
                                    <p:animEffect transition="in" filter="wipe(left)">
                                      <p:cBhvr>
                                        <p:cTn id="7" dur="500"/>
                                        <p:tgtEl>
                                          <p:spTgt spid="1730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3062"/>
                                        </p:tgtEl>
                                        <p:attrNameLst>
                                          <p:attrName>style.visibility</p:attrName>
                                        </p:attrNameLst>
                                      </p:cBhvr>
                                      <p:to>
                                        <p:strVal val="visible"/>
                                      </p:to>
                                    </p:set>
                                    <p:animEffect transition="in" filter="wipe(left)">
                                      <p:cBhvr>
                                        <p:cTn id="12" dur="500"/>
                                        <p:tgtEl>
                                          <p:spTgt spid="1730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3060"/>
                                        </p:tgtEl>
                                        <p:attrNameLst>
                                          <p:attrName>style.visibility</p:attrName>
                                        </p:attrNameLst>
                                      </p:cBhvr>
                                      <p:to>
                                        <p:strVal val="visible"/>
                                      </p:to>
                                    </p:set>
                                    <p:animEffect transition="in" filter="wipe(left)">
                                      <p:cBhvr>
                                        <p:cTn id="17" dur="500"/>
                                        <p:tgtEl>
                                          <p:spTgt spid="1730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3059"/>
                                        </p:tgtEl>
                                        <p:attrNameLst>
                                          <p:attrName>style.visibility</p:attrName>
                                        </p:attrNameLst>
                                      </p:cBhvr>
                                      <p:to>
                                        <p:strVal val="visible"/>
                                      </p:to>
                                    </p:set>
                                    <p:animEffect transition="in" filter="wipe(left)">
                                      <p:cBhvr>
                                        <p:cTn id="22" dur="500"/>
                                        <p:tgtEl>
                                          <p:spTgt spid="1730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3063"/>
                                        </p:tgtEl>
                                        <p:attrNameLst>
                                          <p:attrName>style.visibility</p:attrName>
                                        </p:attrNameLst>
                                      </p:cBhvr>
                                      <p:to>
                                        <p:strVal val="visible"/>
                                      </p:to>
                                    </p:set>
                                    <p:animEffect transition="in" filter="wipe(left)">
                                      <p:cBhvr>
                                        <p:cTn id="27" dur="500"/>
                                        <p:tgtEl>
                                          <p:spTgt spid="17306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3064"/>
                                        </p:tgtEl>
                                        <p:attrNameLst>
                                          <p:attrName>style.visibility</p:attrName>
                                        </p:attrNameLst>
                                      </p:cBhvr>
                                      <p:to>
                                        <p:strVal val="visible"/>
                                      </p:to>
                                    </p:set>
                                    <p:animEffect transition="in" filter="wipe(left)">
                                      <p:cBhvr>
                                        <p:cTn id="32" dur="500"/>
                                        <p:tgtEl>
                                          <p:spTgt spid="17306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3065"/>
                                        </p:tgtEl>
                                        <p:attrNameLst>
                                          <p:attrName>style.visibility</p:attrName>
                                        </p:attrNameLst>
                                      </p:cBhvr>
                                      <p:to>
                                        <p:strVal val="visible"/>
                                      </p:to>
                                    </p:set>
                                    <p:animEffect transition="in" filter="wipe(left)">
                                      <p:cBhvr>
                                        <p:cTn id="37" dur="500"/>
                                        <p:tgtEl>
                                          <p:spTgt spid="1730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3066"/>
                                        </p:tgtEl>
                                        <p:attrNameLst>
                                          <p:attrName>style.visibility</p:attrName>
                                        </p:attrNameLst>
                                      </p:cBhvr>
                                      <p:to>
                                        <p:strVal val="visible"/>
                                      </p:to>
                                    </p:set>
                                    <p:animEffect transition="in" filter="wipe(left)">
                                      <p:cBhvr>
                                        <p:cTn id="42" dur="500"/>
                                        <p:tgtEl>
                                          <p:spTgt spid="17306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3067"/>
                                        </p:tgtEl>
                                        <p:attrNameLst>
                                          <p:attrName>style.visibility</p:attrName>
                                        </p:attrNameLst>
                                      </p:cBhvr>
                                      <p:to>
                                        <p:strVal val="visible"/>
                                      </p:to>
                                    </p:set>
                                    <p:animEffect transition="in" filter="wipe(left)">
                                      <p:cBhvr>
                                        <p:cTn id="47" dur="500"/>
                                        <p:tgtEl>
                                          <p:spTgt spid="173067"/>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73068"/>
                                        </p:tgtEl>
                                        <p:attrNameLst>
                                          <p:attrName>style.visibility</p:attrName>
                                        </p:attrNameLst>
                                      </p:cBhvr>
                                      <p:to>
                                        <p:strVal val="visible"/>
                                      </p:to>
                                    </p:set>
                                    <p:animEffect transition="in" filter="wipe(left)">
                                      <p:cBhvr>
                                        <p:cTn id="51" dur="500"/>
                                        <p:tgtEl>
                                          <p:spTgt spid="173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94740"/>
            <a:ext cx="10330815" cy="5213985"/>
          </a:xfrm>
          <a:prstGeom prst="roundRect">
            <a:avLst>
              <a:gd name="adj" fmla="val 16667"/>
            </a:avLst>
          </a:prstGeom>
          <a:solidFill>
            <a:srgbClr val="FFFFFE">
              <a:alpha val="50195"/>
            </a:srgbClr>
          </a:solidFill>
          <a:ln w="12700">
            <a:solidFill>
              <a:srgbClr val="42719B"/>
            </a:solidFill>
            <a:miter/>
          </a:ln>
        </p:spPr>
        <p:txBody>
          <a:bodyPr lIns="45719" rIns="45719"/>
          <a:lstStyle/>
          <a:p>
            <a:pPr lvl="2" indent="0">
              <a:lnSpc>
                <a:spcPct val="150000"/>
              </a:lnSpc>
              <a:buFont typeface="Wingdings" panose="05000000000000000000" charset="0"/>
              <a:buNone/>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sz="44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可微的条件</a:t>
            </a:r>
          </a:p>
        </p:txBody>
      </p:sp>
      <p:sp>
        <p:nvSpPr>
          <p:cNvPr id="174081" name="文本框 174081"/>
          <p:cNvSpPr txBox="1"/>
          <p:nvPr/>
        </p:nvSpPr>
        <p:spPr>
          <a:xfrm>
            <a:off x="2599055" y="1094740"/>
            <a:ext cx="2057400" cy="519113"/>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1</a:t>
            </a:r>
            <a:endParaRPr lang="en-US" altLang="zh-CN" sz="2800" b="1">
              <a:latin typeface="Times New Roman" panose="02020603050405020304" pitchFamily="18" charset="0"/>
              <a:ea typeface="宋体" panose="02010600030101010101" pitchFamily="2" charset="-122"/>
            </a:endParaRPr>
          </a:p>
        </p:txBody>
      </p:sp>
      <p:sp>
        <p:nvSpPr>
          <p:cNvPr id="174083" name="文本框 174082"/>
          <p:cNvSpPr txBox="1"/>
          <p:nvPr/>
        </p:nvSpPr>
        <p:spPr>
          <a:xfrm>
            <a:off x="2599055" y="1639570"/>
            <a:ext cx="8382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p>
        </p:txBody>
      </p:sp>
      <p:graphicFrame>
        <p:nvGraphicFramePr>
          <p:cNvPr id="2" name="对象 174083"/>
          <p:cNvGraphicFramePr>
            <a:graphicFrameLocks noChangeAspect="1"/>
          </p:cNvGraphicFramePr>
          <p:nvPr/>
        </p:nvGraphicFramePr>
        <p:xfrm>
          <a:off x="3436938" y="1221423"/>
          <a:ext cx="7037387" cy="469900"/>
        </p:xfrm>
        <a:graphic>
          <a:graphicData uri="http://schemas.openxmlformats.org/presentationml/2006/ole">
            <mc:AlternateContent xmlns:mc="http://schemas.openxmlformats.org/markup-compatibility/2006">
              <mc:Choice xmlns:v="urn:schemas-microsoft-com:vml" Requires="v">
                <p:oleObj spid="_x0000_s9289" r:id="rId4" imgW="7035800" imgH="469900" progId="Equation.3">
                  <p:embed/>
                </p:oleObj>
              </mc:Choice>
              <mc:Fallback>
                <p:oleObj r:id="rId4" imgW="7035800" imgH="469900" progId="Equation.3">
                  <p:embed/>
                  <p:pic>
                    <p:nvPicPr>
                      <p:cNvPr id="0" name="图片 3683"/>
                      <p:cNvPicPr/>
                      <p:nvPr/>
                    </p:nvPicPr>
                    <p:blipFill>
                      <a:blip r:embed="rId5"/>
                      <a:stretch>
                        <a:fillRect/>
                      </a:stretch>
                    </p:blipFill>
                    <p:spPr>
                      <a:xfrm>
                        <a:off x="3436938" y="1221423"/>
                        <a:ext cx="7037387" cy="469900"/>
                      </a:xfrm>
                      <a:prstGeom prst="rect">
                        <a:avLst/>
                      </a:prstGeom>
                      <a:noFill/>
                      <a:ln w="38100">
                        <a:noFill/>
                        <a:miter/>
                      </a:ln>
                    </p:spPr>
                  </p:pic>
                </p:oleObj>
              </mc:Fallback>
            </mc:AlternateContent>
          </a:graphicData>
        </a:graphic>
      </p:graphicFrame>
      <p:graphicFrame>
        <p:nvGraphicFramePr>
          <p:cNvPr id="174085" name="对象 174084"/>
          <p:cNvGraphicFramePr>
            <a:graphicFrameLocks noChangeAspect="1"/>
          </p:cNvGraphicFramePr>
          <p:nvPr/>
        </p:nvGraphicFramePr>
        <p:xfrm>
          <a:off x="3292793" y="1753870"/>
          <a:ext cx="2081212" cy="419100"/>
        </p:xfrm>
        <a:graphic>
          <a:graphicData uri="http://schemas.openxmlformats.org/presentationml/2006/ole">
            <mc:AlternateContent xmlns:mc="http://schemas.openxmlformats.org/markup-compatibility/2006">
              <mc:Choice xmlns:v="urn:schemas-microsoft-com:vml" Requires="v">
                <p:oleObj spid="_x0000_s9290" r:id="rId6" imgW="2336800" imgH="469900" progId="Equation.3">
                  <p:embed/>
                </p:oleObj>
              </mc:Choice>
              <mc:Fallback>
                <p:oleObj r:id="rId6" imgW="2336800" imgH="469900" progId="Equation.3">
                  <p:embed/>
                  <p:pic>
                    <p:nvPicPr>
                      <p:cNvPr id="0" name="图片 3682"/>
                      <p:cNvPicPr/>
                      <p:nvPr/>
                    </p:nvPicPr>
                    <p:blipFill>
                      <a:blip r:embed="rId7"/>
                      <a:stretch>
                        <a:fillRect/>
                      </a:stretch>
                    </p:blipFill>
                    <p:spPr>
                      <a:xfrm>
                        <a:off x="3292793" y="1753870"/>
                        <a:ext cx="2081212" cy="419100"/>
                      </a:xfrm>
                      <a:prstGeom prst="rect">
                        <a:avLst/>
                      </a:prstGeom>
                      <a:noFill/>
                      <a:ln w="38100">
                        <a:noFill/>
                        <a:miter/>
                      </a:ln>
                    </p:spPr>
                  </p:pic>
                </p:oleObj>
              </mc:Fallback>
            </mc:AlternateContent>
          </a:graphicData>
        </a:graphic>
      </p:graphicFrame>
      <p:graphicFrame>
        <p:nvGraphicFramePr>
          <p:cNvPr id="174086" name="对象 174085"/>
          <p:cNvGraphicFramePr>
            <a:graphicFrameLocks noChangeAspect="1"/>
          </p:cNvGraphicFramePr>
          <p:nvPr/>
        </p:nvGraphicFramePr>
        <p:xfrm>
          <a:off x="5461318" y="1758633"/>
          <a:ext cx="1300162" cy="349250"/>
        </p:xfrm>
        <a:graphic>
          <a:graphicData uri="http://schemas.openxmlformats.org/presentationml/2006/ole">
            <mc:AlternateContent xmlns:mc="http://schemas.openxmlformats.org/markup-compatibility/2006">
              <mc:Choice xmlns:v="urn:schemas-microsoft-com:vml" Requires="v">
                <p:oleObj spid="_x0000_s9291" r:id="rId8" imgW="1459865" imgH="393700" progId="Equation.3">
                  <p:embed/>
                </p:oleObj>
              </mc:Choice>
              <mc:Fallback>
                <p:oleObj r:id="rId8" imgW="1459865" imgH="393700" progId="Equation.3">
                  <p:embed/>
                  <p:pic>
                    <p:nvPicPr>
                      <p:cNvPr id="0" name="图片 3684"/>
                      <p:cNvPicPr/>
                      <p:nvPr/>
                    </p:nvPicPr>
                    <p:blipFill>
                      <a:blip r:embed="rId9"/>
                      <a:stretch>
                        <a:fillRect/>
                      </a:stretch>
                    </p:blipFill>
                    <p:spPr>
                      <a:xfrm>
                        <a:off x="5461318" y="1758633"/>
                        <a:ext cx="1300162" cy="349250"/>
                      </a:xfrm>
                      <a:prstGeom prst="rect">
                        <a:avLst/>
                      </a:prstGeom>
                      <a:noFill/>
                      <a:ln w="38100">
                        <a:noFill/>
                        <a:miter/>
                      </a:ln>
                    </p:spPr>
                  </p:pic>
                </p:oleObj>
              </mc:Fallback>
            </mc:AlternateContent>
          </a:graphicData>
        </a:graphic>
      </p:graphicFrame>
      <p:graphicFrame>
        <p:nvGraphicFramePr>
          <p:cNvPr id="174087" name="对象 174086"/>
          <p:cNvGraphicFramePr>
            <a:graphicFrameLocks noChangeAspect="1"/>
          </p:cNvGraphicFramePr>
          <p:nvPr/>
        </p:nvGraphicFramePr>
        <p:xfrm>
          <a:off x="3289618" y="2336483"/>
          <a:ext cx="3379787" cy="836612"/>
        </p:xfrm>
        <a:graphic>
          <a:graphicData uri="http://schemas.openxmlformats.org/presentationml/2006/ole">
            <mc:AlternateContent xmlns:mc="http://schemas.openxmlformats.org/markup-compatibility/2006">
              <mc:Choice xmlns:v="urn:schemas-microsoft-com:vml" Requires="v">
                <p:oleObj spid="_x0000_s9292" r:id="rId10" imgW="3797300" imgH="939800" progId="Equation.3">
                  <p:embed/>
                </p:oleObj>
              </mc:Choice>
              <mc:Fallback>
                <p:oleObj r:id="rId10" imgW="3797300" imgH="939800" progId="Equation.3">
                  <p:embed/>
                  <p:pic>
                    <p:nvPicPr>
                      <p:cNvPr id="0" name="图片 3699"/>
                      <p:cNvPicPr/>
                      <p:nvPr/>
                    </p:nvPicPr>
                    <p:blipFill>
                      <a:blip r:embed="rId11"/>
                      <a:stretch>
                        <a:fillRect/>
                      </a:stretch>
                    </p:blipFill>
                    <p:spPr>
                      <a:xfrm>
                        <a:off x="3289618" y="2336483"/>
                        <a:ext cx="3379787" cy="836612"/>
                      </a:xfrm>
                      <a:prstGeom prst="rect">
                        <a:avLst/>
                      </a:prstGeom>
                      <a:noFill/>
                      <a:ln w="38100">
                        <a:noFill/>
                        <a:miter/>
                      </a:ln>
                    </p:spPr>
                  </p:pic>
                </p:oleObj>
              </mc:Fallback>
            </mc:AlternateContent>
          </a:graphicData>
        </a:graphic>
      </p:graphicFrame>
      <p:graphicFrame>
        <p:nvGraphicFramePr>
          <p:cNvPr id="174088" name="对象 174087"/>
          <p:cNvGraphicFramePr>
            <a:graphicFrameLocks noChangeAspect="1"/>
          </p:cNvGraphicFramePr>
          <p:nvPr/>
        </p:nvGraphicFramePr>
        <p:xfrm>
          <a:off x="6674168" y="2547620"/>
          <a:ext cx="984250" cy="293688"/>
        </p:xfrm>
        <a:graphic>
          <a:graphicData uri="http://schemas.openxmlformats.org/presentationml/2006/ole">
            <mc:AlternateContent xmlns:mc="http://schemas.openxmlformats.org/markup-compatibility/2006">
              <mc:Choice xmlns:v="urn:schemas-microsoft-com:vml" Requires="v">
                <p:oleObj spid="_x0000_s9293" r:id="rId12" imgW="1104900" imgH="330200" progId="Equation.3">
                  <p:embed/>
                </p:oleObj>
              </mc:Choice>
              <mc:Fallback>
                <p:oleObj r:id="rId12" imgW="1104900" imgH="330200" progId="Equation.3">
                  <p:embed/>
                  <p:pic>
                    <p:nvPicPr>
                      <p:cNvPr id="0" name="图片 3700"/>
                      <p:cNvPicPr/>
                      <p:nvPr/>
                    </p:nvPicPr>
                    <p:blipFill>
                      <a:blip r:embed="rId13"/>
                      <a:stretch>
                        <a:fillRect/>
                      </a:stretch>
                    </p:blipFill>
                    <p:spPr>
                      <a:xfrm>
                        <a:off x="6674168" y="2547620"/>
                        <a:ext cx="984250" cy="293688"/>
                      </a:xfrm>
                      <a:prstGeom prst="rect">
                        <a:avLst/>
                      </a:prstGeom>
                      <a:noFill/>
                      <a:ln w="38100">
                        <a:noFill/>
                        <a:miter/>
                      </a:ln>
                    </p:spPr>
                  </p:pic>
                </p:oleObj>
              </mc:Fallback>
            </mc:AlternateContent>
          </a:graphicData>
        </a:graphic>
      </p:graphicFrame>
      <p:graphicFrame>
        <p:nvGraphicFramePr>
          <p:cNvPr id="174089" name="对象 174088"/>
          <p:cNvGraphicFramePr>
            <a:graphicFrameLocks noChangeAspect="1"/>
          </p:cNvGraphicFramePr>
          <p:nvPr/>
        </p:nvGraphicFramePr>
        <p:xfrm>
          <a:off x="2694305" y="3468370"/>
          <a:ext cx="7278688" cy="977900"/>
        </p:xfrm>
        <a:graphic>
          <a:graphicData uri="http://schemas.openxmlformats.org/presentationml/2006/ole">
            <mc:AlternateContent xmlns:mc="http://schemas.openxmlformats.org/markup-compatibility/2006">
              <mc:Choice xmlns:v="urn:schemas-microsoft-com:vml" Requires="v">
                <p:oleObj spid="_x0000_s9294" r:id="rId14" imgW="7277100" imgH="977900" progId="Equation.3">
                  <p:embed/>
                </p:oleObj>
              </mc:Choice>
              <mc:Fallback>
                <p:oleObj r:id="rId14" imgW="7277100" imgH="977900" progId="Equation.3">
                  <p:embed/>
                  <p:pic>
                    <p:nvPicPr>
                      <p:cNvPr id="0" name="图片 3690"/>
                      <p:cNvPicPr/>
                      <p:nvPr/>
                    </p:nvPicPr>
                    <p:blipFill>
                      <a:blip r:embed="rId15"/>
                      <a:stretch>
                        <a:fillRect/>
                      </a:stretch>
                    </p:blipFill>
                    <p:spPr>
                      <a:xfrm>
                        <a:off x="2694305" y="3468370"/>
                        <a:ext cx="7278688" cy="977900"/>
                      </a:xfrm>
                      <a:prstGeom prst="rect">
                        <a:avLst/>
                      </a:prstGeom>
                      <a:noFill/>
                      <a:ln w="38100">
                        <a:noFill/>
                        <a:miter/>
                      </a:ln>
                    </p:spPr>
                  </p:pic>
                </p:oleObj>
              </mc:Fallback>
            </mc:AlternateContent>
          </a:graphicData>
        </a:graphic>
      </p:graphicFrame>
      <p:graphicFrame>
        <p:nvGraphicFramePr>
          <p:cNvPr id="174090" name="对象 174089"/>
          <p:cNvGraphicFramePr>
            <a:graphicFrameLocks noChangeAspect="1"/>
          </p:cNvGraphicFramePr>
          <p:nvPr/>
        </p:nvGraphicFramePr>
        <p:xfrm>
          <a:off x="3056255" y="4674870"/>
          <a:ext cx="2141538" cy="373063"/>
        </p:xfrm>
        <a:graphic>
          <a:graphicData uri="http://schemas.openxmlformats.org/presentationml/2006/ole">
            <mc:AlternateContent xmlns:mc="http://schemas.openxmlformats.org/markup-compatibility/2006">
              <mc:Choice xmlns:v="urn:schemas-microsoft-com:vml" Requires="v">
                <p:oleObj spid="_x0000_s9295" r:id="rId16" imgW="2322195" imgH="405765" progId="Equation.3">
                  <p:embed/>
                </p:oleObj>
              </mc:Choice>
              <mc:Fallback>
                <p:oleObj r:id="rId16" imgW="2322195" imgH="405765" progId="Equation.3">
                  <p:embed/>
                  <p:pic>
                    <p:nvPicPr>
                      <p:cNvPr id="0" name="图片 3694"/>
                      <p:cNvPicPr/>
                      <p:nvPr/>
                    </p:nvPicPr>
                    <p:blipFill>
                      <a:blip r:embed="rId17"/>
                      <a:stretch>
                        <a:fillRect/>
                      </a:stretch>
                    </p:blipFill>
                    <p:spPr>
                      <a:xfrm>
                        <a:off x="3056255" y="4674870"/>
                        <a:ext cx="2141538" cy="373063"/>
                      </a:xfrm>
                      <a:prstGeom prst="rect">
                        <a:avLst/>
                      </a:prstGeom>
                      <a:noFill/>
                      <a:ln w="38100">
                        <a:noFill/>
                        <a:miter/>
                      </a:ln>
                    </p:spPr>
                  </p:pic>
                </p:oleObj>
              </mc:Fallback>
            </mc:AlternateContent>
          </a:graphicData>
        </a:graphic>
      </p:graphicFrame>
      <p:sp>
        <p:nvSpPr>
          <p:cNvPr id="174091" name="右箭头 174090"/>
          <p:cNvSpPr/>
          <p:nvPr/>
        </p:nvSpPr>
        <p:spPr>
          <a:xfrm>
            <a:off x="5494655" y="4751070"/>
            <a:ext cx="706438" cy="141288"/>
          </a:xfrm>
          <a:prstGeom prst="rightArrow">
            <a:avLst>
              <a:gd name="adj1" fmla="val 50000"/>
              <a:gd name="adj2" fmla="val 124976"/>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graphicFrame>
        <p:nvGraphicFramePr>
          <p:cNvPr id="174092" name="对象 174091"/>
          <p:cNvGraphicFramePr>
            <a:graphicFrameLocks noChangeAspect="1"/>
          </p:cNvGraphicFramePr>
          <p:nvPr/>
        </p:nvGraphicFramePr>
        <p:xfrm>
          <a:off x="6421755" y="4417695"/>
          <a:ext cx="1804988" cy="831850"/>
        </p:xfrm>
        <a:graphic>
          <a:graphicData uri="http://schemas.openxmlformats.org/presentationml/2006/ole">
            <mc:AlternateContent xmlns:mc="http://schemas.openxmlformats.org/markup-compatibility/2006">
              <mc:Choice xmlns:v="urn:schemas-microsoft-com:vml" Requires="v">
                <p:oleObj spid="_x0000_s9296" r:id="rId18" imgW="1955165" imgH="901065" progId="Equation.3">
                  <p:embed/>
                </p:oleObj>
              </mc:Choice>
              <mc:Fallback>
                <p:oleObj r:id="rId18" imgW="1955165" imgH="901065" progId="Equation.3">
                  <p:embed/>
                  <p:pic>
                    <p:nvPicPr>
                      <p:cNvPr id="0" name="图片 3698"/>
                      <p:cNvPicPr/>
                      <p:nvPr/>
                    </p:nvPicPr>
                    <p:blipFill>
                      <a:blip r:embed="rId19"/>
                      <a:stretch>
                        <a:fillRect/>
                      </a:stretch>
                    </p:blipFill>
                    <p:spPr>
                      <a:xfrm>
                        <a:off x="6421755" y="4417695"/>
                        <a:ext cx="1804988" cy="831850"/>
                      </a:xfrm>
                      <a:prstGeom prst="rect">
                        <a:avLst/>
                      </a:prstGeom>
                      <a:noFill/>
                      <a:ln w="38100">
                        <a:noFill/>
                        <a:miter/>
                      </a:ln>
                    </p:spPr>
                  </p:pic>
                </p:oleObj>
              </mc:Fallback>
            </mc:AlternateContent>
          </a:graphicData>
        </a:graphic>
      </p:graphicFrame>
      <p:graphicFrame>
        <p:nvGraphicFramePr>
          <p:cNvPr id="174093" name="对象 174092"/>
          <p:cNvGraphicFramePr>
            <a:graphicFrameLocks noChangeAspect="1"/>
          </p:cNvGraphicFramePr>
          <p:nvPr/>
        </p:nvGraphicFramePr>
        <p:xfrm>
          <a:off x="2675255" y="5347970"/>
          <a:ext cx="6834188" cy="977900"/>
        </p:xfrm>
        <a:graphic>
          <a:graphicData uri="http://schemas.openxmlformats.org/presentationml/2006/ole">
            <mc:AlternateContent xmlns:mc="http://schemas.openxmlformats.org/markup-compatibility/2006">
              <mc:Choice xmlns:v="urn:schemas-microsoft-com:vml" Requires="v">
                <p:oleObj spid="_x0000_s9297" r:id="rId20" imgW="6832600" imgH="977900" progId="Equation.3">
                  <p:embed/>
                </p:oleObj>
              </mc:Choice>
              <mc:Fallback>
                <p:oleObj r:id="rId20" imgW="6832600" imgH="977900" progId="Equation.3">
                  <p:embed/>
                  <p:pic>
                    <p:nvPicPr>
                      <p:cNvPr id="0" name="图片 3696"/>
                      <p:cNvPicPr/>
                      <p:nvPr/>
                    </p:nvPicPr>
                    <p:blipFill>
                      <a:blip r:embed="rId21"/>
                      <a:stretch>
                        <a:fillRect/>
                      </a:stretch>
                    </p:blipFill>
                    <p:spPr>
                      <a:xfrm>
                        <a:off x="2675255" y="5347970"/>
                        <a:ext cx="6834188" cy="977900"/>
                      </a:xfrm>
                      <a:prstGeom prst="rect">
                        <a:avLst/>
                      </a:prstGeom>
                      <a:noFill/>
                      <a:ln w="38100">
                        <a:noFill/>
                        <a:miter/>
                      </a:ln>
                    </p:spPr>
                  </p:pic>
                </p:oleObj>
              </mc:Fallback>
            </mc:AlternateContent>
          </a:graphicData>
        </a:graphic>
      </p:graphicFrame>
      <p:sp>
        <p:nvSpPr>
          <p:cNvPr id="174094" name="直接连接符 174093"/>
          <p:cNvSpPr/>
          <p:nvPr/>
        </p:nvSpPr>
        <p:spPr>
          <a:xfrm>
            <a:off x="6713855" y="6287770"/>
            <a:ext cx="838200" cy="0"/>
          </a:xfrm>
          <a:prstGeom prst="line">
            <a:avLst/>
          </a:prstGeom>
          <a:ln w="28575" cap="flat" cmpd="sng">
            <a:solidFill>
              <a:srgbClr val="FF0000"/>
            </a:solidFill>
            <a:prstDash val="solid"/>
            <a:round/>
            <a:headEnd type="none" w="med" len="med"/>
            <a:tailEnd type="none" w="med" len="med"/>
          </a:ln>
        </p:spPr>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083"/>
                                        </p:tgtEl>
                                        <p:attrNameLst>
                                          <p:attrName>style.visibility</p:attrName>
                                        </p:attrNameLst>
                                      </p:cBhvr>
                                      <p:to>
                                        <p:strVal val="visible"/>
                                      </p:to>
                                    </p:set>
                                    <p:animEffect transition="in" filter="wipe(left)">
                                      <p:cBhvr>
                                        <p:cTn id="7" dur="500"/>
                                        <p:tgtEl>
                                          <p:spTgt spid="1740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4085"/>
                                        </p:tgtEl>
                                        <p:attrNameLst>
                                          <p:attrName>style.visibility</p:attrName>
                                        </p:attrNameLst>
                                      </p:cBhvr>
                                      <p:to>
                                        <p:strVal val="visible"/>
                                      </p:to>
                                    </p:set>
                                    <p:animEffect transition="in" filter="wipe(left)">
                                      <p:cBhvr>
                                        <p:cTn id="12" dur="500"/>
                                        <p:tgtEl>
                                          <p:spTgt spid="1740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4086"/>
                                        </p:tgtEl>
                                        <p:attrNameLst>
                                          <p:attrName>style.visibility</p:attrName>
                                        </p:attrNameLst>
                                      </p:cBhvr>
                                      <p:to>
                                        <p:strVal val="visible"/>
                                      </p:to>
                                    </p:set>
                                    <p:animEffect transition="in" filter="wipe(left)">
                                      <p:cBhvr>
                                        <p:cTn id="17" dur="500"/>
                                        <p:tgtEl>
                                          <p:spTgt spid="1740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4087"/>
                                        </p:tgtEl>
                                        <p:attrNameLst>
                                          <p:attrName>style.visibility</p:attrName>
                                        </p:attrNameLst>
                                      </p:cBhvr>
                                      <p:to>
                                        <p:strVal val="visible"/>
                                      </p:to>
                                    </p:set>
                                    <p:animEffect transition="in" filter="wipe(left)">
                                      <p:cBhvr>
                                        <p:cTn id="22" dur="500"/>
                                        <p:tgtEl>
                                          <p:spTgt spid="1740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4088"/>
                                        </p:tgtEl>
                                        <p:attrNameLst>
                                          <p:attrName>style.visibility</p:attrName>
                                        </p:attrNameLst>
                                      </p:cBhvr>
                                      <p:to>
                                        <p:strVal val="visible"/>
                                      </p:to>
                                    </p:set>
                                    <p:animEffect transition="in" filter="wipe(left)">
                                      <p:cBhvr>
                                        <p:cTn id="27" dur="500"/>
                                        <p:tgtEl>
                                          <p:spTgt spid="1740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4089"/>
                                        </p:tgtEl>
                                        <p:attrNameLst>
                                          <p:attrName>style.visibility</p:attrName>
                                        </p:attrNameLst>
                                      </p:cBhvr>
                                      <p:to>
                                        <p:strVal val="visible"/>
                                      </p:to>
                                    </p:set>
                                    <p:animEffect transition="in" filter="wipe(left)">
                                      <p:cBhvr>
                                        <p:cTn id="32" dur="500"/>
                                        <p:tgtEl>
                                          <p:spTgt spid="17408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4090"/>
                                        </p:tgtEl>
                                        <p:attrNameLst>
                                          <p:attrName>style.visibility</p:attrName>
                                        </p:attrNameLst>
                                      </p:cBhvr>
                                      <p:to>
                                        <p:strVal val="visible"/>
                                      </p:to>
                                    </p:set>
                                    <p:animEffect transition="in" filter="wipe(left)">
                                      <p:cBhvr>
                                        <p:cTn id="37" dur="500"/>
                                        <p:tgtEl>
                                          <p:spTgt spid="17409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4091"/>
                                        </p:tgtEl>
                                        <p:attrNameLst>
                                          <p:attrName>style.visibility</p:attrName>
                                        </p:attrNameLst>
                                      </p:cBhvr>
                                      <p:to>
                                        <p:strVal val="visible"/>
                                      </p:to>
                                    </p:set>
                                    <p:animEffect transition="in" filter="wipe(left)">
                                      <p:cBhvr>
                                        <p:cTn id="42" dur="500"/>
                                        <p:tgtEl>
                                          <p:spTgt spid="174091"/>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74092"/>
                                        </p:tgtEl>
                                        <p:attrNameLst>
                                          <p:attrName>style.visibility</p:attrName>
                                        </p:attrNameLst>
                                      </p:cBhvr>
                                      <p:to>
                                        <p:strVal val="visible"/>
                                      </p:to>
                                    </p:set>
                                    <p:animEffect transition="in" filter="wipe(left)">
                                      <p:cBhvr>
                                        <p:cTn id="46" dur="500"/>
                                        <p:tgtEl>
                                          <p:spTgt spid="17409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74093"/>
                                        </p:tgtEl>
                                        <p:attrNameLst>
                                          <p:attrName>style.visibility</p:attrName>
                                        </p:attrNameLst>
                                      </p:cBhvr>
                                      <p:to>
                                        <p:strVal val="visible"/>
                                      </p:to>
                                    </p:set>
                                    <p:animEffect transition="in" filter="wipe(left)">
                                      <p:cBhvr>
                                        <p:cTn id="51" dur="500"/>
                                        <p:tgtEl>
                                          <p:spTgt spid="17409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74094"/>
                                        </p:tgtEl>
                                        <p:attrNameLst>
                                          <p:attrName>style.visibility</p:attrName>
                                        </p:attrNameLst>
                                      </p:cBhvr>
                                      <p:to>
                                        <p:strVal val="visible"/>
                                      </p:to>
                                    </p:set>
                                    <p:animEffect transition="in" filter="wipe(left)">
                                      <p:cBhvr>
                                        <p:cTn id="56" dur="500"/>
                                        <p:tgtEl>
                                          <p:spTgt spid="174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animBg="1"/>
    </p:bld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TotalTime>
  <Words>1051</Words>
  <Application>Microsoft Office PowerPoint</Application>
  <PresentationFormat>宽屏</PresentationFormat>
  <Paragraphs>214</Paragraphs>
  <Slides>49</Slides>
  <Notes>11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49</vt:i4>
      </vt:variant>
    </vt:vector>
  </HeadingPairs>
  <TitlesOfParts>
    <vt:vector size="63" baseType="lpstr">
      <vt:lpstr>DengXian</vt:lpstr>
      <vt:lpstr>DengXian Light</vt:lpstr>
      <vt:lpstr>黑体</vt:lpstr>
      <vt:lpstr>华文琥珀</vt:lpstr>
      <vt:lpstr>楷体_GB2312</vt:lpstr>
      <vt:lpstr>隶书</vt:lpstr>
      <vt:lpstr>宋体</vt:lpstr>
      <vt:lpstr>Arial</vt:lpstr>
      <vt:lpstr>Times New Roman</vt:lpstr>
      <vt:lpstr>Wingdings</vt:lpstr>
      <vt:lpstr>自定义设计方案</vt:lpstr>
      <vt:lpstr>Microsoft 公式 3.0</vt:lpstr>
      <vt:lpstr>Microsoft Word 97 - 2003 文档</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h77</cp:lastModifiedBy>
  <cp:revision>80</cp:revision>
  <dcterms:created xsi:type="dcterms:W3CDTF">2017-09-02T13:34:00Z</dcterms:created>
  <dcterms:modified xsi:type="dcterms:W3CDTF">2018-06-11T12:16:22Z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