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263" r:id="rId17"/>
    <p:sldId id="264" r:id="rId18"/>
    <p:sldId id="266" r:id="rId19"/>
    <p:sldId id="267" r:id="rId20"/>
    <p:sldId id="270" r:id="rId21"/>
    <p:sldId id="271" r:id="rId22"/>
    <p:sldId id="272" r:id="rId23"/>
    <p:sldId id="273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2" r:id="rId55"/>
    <p:sldId id="313" r:id="rId56"/>
    <p:sldId id="258" r:id="rId57"/>
  </p:sldIdLst>
  <p:sldSz cx="12192000" cy="6858000"/>
  <p:notesSz cx="6858000" cy="9144000"/>
  <p:custShowLst>
    <p:custShow name="曲边梯形" id="0">
      <p:sldLst>
        <p:sld r:id="rId4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54" autoAdjust="0"/>
  </p:normalViewPr>
  <p:slideViewPr>
    <p:cSldViewPr snapToGrid="0" snapToObjects="1">
      <p:cViewPr varScale="1">
        <p:scale>
          <a:sx n="91" d="100"/>
          <a:sy n="91" d="100"/>
        </p:scale>
        <p:origin x="12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6" Type="http://schemas.openxmlformats.org/officeDocument/2006/relationships/image" Target="../media/image117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emf"/><Relationship Id="rId10" Type="http://schemas.openxmlformats.org/officeDocument/2006/relationships/image" Target="../media/image111.e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png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png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image" Target="../media/image169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2" Type="http://schemas.openxmlformats.org/officeDocument/2006/relationships/image" Target="../media/image158.png"/><Relationship Id="rId16" Type="http://schemas.openxmlformats.org/officeDocument/2006/relationships/image" Target="../media/image172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5" Type="http://schemas.openxmlformats.org/officeDocument/2006/relationships/image" Target="../media/image161.wmf"/><Relationship Id="rId15" Type="http://schemas.openxmlformats.org/officeDocument/2006/relationships/image" Target="../media/image171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Relationship Id="rId14" Type="http://schemas.openxmlformats.org/officeDocument/2006/relationships/image" Target="../media/image1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emf"/><Relationship Id="rId4" Type="http://schemas.openxmlformats.org/officeDocument/2006/relationships/image" Target="../media/image2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e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9" Type="http://schemas.openxmlformats.org/officeDocument/2006/relationships/image" Target="../media/image23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11" Type="http://schemas.openxmlformats.org/officeDocument/2006/relationships/image" Target="../media/image247.wmf"/><Relationship Id="rId5" Type="http://schemas.openxmlformats.org/officeDocument/2006/relationships/image" Target="../media/image241.wmf"/><Relationship Id="rId10" Type="http://schemas.openxmlformats.org/officeDocument/2006/relationships/image" Target="../media/image246.wmf"/><Relationship Id="rId4" Type="http://schemas.openxmlformats.org/officeDocument/2006/relationships/image" Target="../media/image240.wmf"/><Relationship Id="rId9" Type="http://schemas.openxmlformats.org/officeDocument/2006/relationships/image" Target="../media/image24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Relationship Id="rId9" Type="http://schemas.openxmlformats.org/officeDocument/2006/relationships/image" Target="../media/image25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308.wmf"/><Relationship Id="rId18" Type="http://schemas.openxmlformats.org/officeDocument/2006/relationships/image" Target="../media/image313.wmf"/><Relationship Id="rId3" Type="http://schemas.openxmlformats.org/officeDocument/2006/relationships/image" Target="../media/image303.wmf"/><Relationship Id="rId7" Type="http://schemas.openxmlformats.org/officeDocument/2006/relationships/image" Target="../media/image161.wmf"/><Relationship Id="rId12" Type="http://schemas.openxmlformats.org/officeDocument/2006/relationships/image" Target="../media/image307.wmf"/><Relationship Id="rId17" Type="http://schemas.openxmlformats.org/officeDocument/2006/relationships/image" Target="../media/image312.wmf"/><Relationship Id="rId2" Type="http://schemas.openxmlformats.org/officeDocument/2006/relationships/image" Target="../media/image302.wmf"/><Relationship Id="rId16" Type="http://schemas.openxmlformats.org/officeDocument/2006/relationships/image" Target="../media/image311.wmf"/><Relationship Id="rId1" Type="http://schemas.openxmlformats.org/officeDocument/2006/relationships/image" Target="../media/image301.wmf"/><Relationship Id="rId6" Type="http://schemas.openxmlformats.org/officeDocument/2006/relationships/image" Target="../media/image306.png"/><Relationship Id="rId11" Type="http://schemas.openxmlformats.org/officeDocument/2006/relationships/image" Target="../media/image160.wmf"/><Relationship Id="rId5" Type="http://schemas.openxmlformats.org/officeDocument/2006/relationships/image" Target="../media/image305.wmf"/><Relationship Id="rId15" Type="http://schemas.openxmlformats.org/officeDocument/2006/relationships/image" Target="../media/image310.wmf"/><Relationship Id="rId10" Type="http://schemas.openxmlformats.org/officeDocument/2006/relationships/image" Target="../media/image159.wmf"/><Relationship Id="rId19" Type="http://schemas.openxmlformats.org/officeDocument/2006/relationships/image" Target="../media/image314.wmf"/><Relationship Id="rId4" Type="http://schemas.openxmlformats.org/officeDocument/2006/relationships/image" Target="../media/image304.wmf"/><Relationship Id="rId9" Type="http://schemas.openxmlformats.org/officeDocument/2006/relationships/image" Target="../media/image163.wmf"/><Relationship Id="rId14" Type="http://schemas.openxmlformats.org/officeDocument/2006/relationships/image" Target="../media/image30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3" Type="http://schemas.openxmlformats.org/officeDocument/2006/relationships/image" Target="../media/image317.wmf"/><Relationship Id="rId7" Type="http://schemas.openxmlformats.org/officeDocument/2006/relationships/image" Target="../media/image321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emf"/><Relationship Id="rId1" Type="http://schemas.openxmlformats.org/officeDocument/2006/relationships/image" Target="../media/image323.wmf"/><Relationship Id="rId5" Type="http://schemas.openxmlformats.org/officeDocument/2006/relationships/image" Target="../media/image327.wmf"/><Relationship Id="rId4" Type="http://schemas.openxmlformats.org/officeDocument/2006/relationships/image" Target="../media/image32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emf"/><Relationship Id="rId5" Type="http://schemas.openxmlformats.org/officeDocument/2006/relationships/image" Target="../media/image332.emf"/><Relationship Id="rId4" Type="http://schemas.openxmlformats.org/officeDocument/2006/relationships/image" Target="../media/image33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image" Target="../media/image340.wmf"/><Relationship Id="rId3" Type="http://schemas.openxmlformats.org/officeDocument/2006/relationships/image" Target="../media/image160.wmf"/><Relationship Id="rId7" Type="http://schemas.openxmlformats.org/officeDocument/2006/relationships/image" Target="../media/image334.wmf"/><Relationship Id="rId12" Type="http://schemas.openxmlformats.org/officeDocument/2006/relationships/image" Target="../media/image339.png"/><Relationship Id="rId2" Type="http://schemas.openxmlformats.org/officeDocument/2006/relationships/image" Target="../media/image159.wmf"/><Relationship Id="rId1" Type="http://schemas.openxmlformats.org/officeDocument/2006/relationships/image" Target="../media/image333.png"/><Relationship Id="rId6" Type="http://schemas.openxmlformats.org/officeDocument/2006/relationships/image" Target="../media/image163.wmf"/><Relationship Id="rId11" Type="http://schemas.openxmlformats.org/officeDocument/2006/relationships/image" Target="../media/image338.wmf"/><Relationship Id="rId5" Type="http://schemas.openxmlformats.org/officeDocument/2006/relationships/image" Target="../media/image162.wmf"/><Relationship Id="rId10" Type="http://schemas.openxmlformats.org/officeDocument/2006/relationships/image" Target="../media/image337.wmf"/><Relationship Id="rId4" Type="http://schemas.openxmlformats.org/officeDocument/2006/relationships/image" Target="../media/image161.wmf"/><Relationship Id="rId9" Type="http://schemas.openxmlformats.org/officeDocument/2006/relationships/image" Target="../media/image3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e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13" Type="http://schemas.openxmlformats.org/officeDocument/2006/relationships/image" Target="../media/image161.wmf"/><Relationship Id="rId18" Type="http://schemas.openxmlformats.org/officeDocument/2006/relationships/image" Target="../media/image340.wmf"/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12" Type="http://schemas.openxmlformats.org/officeDocument/2006/relationships/image" Target="../media/image160.wmf"/><Relationship Id="rId17" Type="http://schemas.openxmlformats.org/officeDocument/2006/relationships/image" Target="../media/image339.png"/><Relationship Id="rId2" Type="http://schemas.openxmlformats.org/officeDocument/2006/relationships/image" Target="../media/image341.wmf"/><Relationship Id="rId16" Type="http://schemas.openxmlformats.org/officeDocument/2006/relationships/image" Target="../media/image335.wmf"/><Relationship Id="rId1" Type="http://schemas.openxmlformats.org/officeDocument/2006/relationships/image" Target="../media/image307.wmf"/><Relationship Id="rId6" Type="http://schemas.openxmlformats.org/officeDocument/2006/relationships/image" Target="../media/image345.wmf"/><Relationship Id="rId11" Type="http://schemas.openxmlformats.org/officeDocument/2006/relationships/image" Target="../media/image159.wmf"/><Relationship Id="rId5" Type="http://schemas.openxmlformats.org/officeDocument/2006/relationships/image" Target="../media/image344.wmf"/><Relationship Id="rId15" Type="http://schemas.openxmlformats.org/officeDocument/2006/relationships/image" Target="../media/image163.wmf"/><Relationship Id="rId10" Type="http://schemas.openxmlformats.org/officeDocument/2006/relationships/image" Target="../media/image333.png"/><Relationship Id="rId4" Type="http://schemas.openxmlformats.org/officeDocument/2006/relationships/image" Target="../media/image343.wmf"/><Relationship Id="rId9" Type="http://schemas.openxmlformats.org/officeDocument/2006/relationships/image" Target="../media/image348.wmf"/><Relationship Id="rId14" Type="http://schemas.openxmlformats.org/officeDocument/2006/relationships/image" Target="../media/image16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image" Target="../media/image351.wmf"/><Relationship Id="rId7" Type="http://schemas.openxmlformats.org/officeDocument/2006/relationships/image" Target="../media/image355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52.wmf"/><Relationship Id="rId9" Type="http://schemas.openxmlformats.org/officeDocument/2006/relationships/image" Target="../media/image35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7" Type="http://schemas.openxmlformats.org/officeDocument/2006/relationships/image" Target="../media/image370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3" Type="http://schemas.openxmlformats.org/officeDocument/2006/relationships/image" Target="../media/image373.wmf"/><Relationship Id="rId7" Type="http://schemas.openxmlformats.org/officeDocument/2006/relationships/image" Target="../media/image377.wmf"/><Relationship Id="rId2" Type="http://schemas.openxmlformats.org/officeDocument/2006/relationships/image" Target="../media/image372.wmf"/><Relationship Id="rId1" Type="http://schemas.openxmlformats.org/officeDocument/2006/relationships/image" Target="../media/image371.wmf"/><Relationship Id="rId6" Type="http://schemas.openxmlformats.org/officeDocument/2006/relationships/image" Target="../media/image376.wmf"/><Relationship Id="rId5" Type="http://schemas.openxmlformats.org/officeDocument/2006/relationships/image" Target="../media/image375.wmf"/><Relationship Id="rId10" Type="http://schemas.openxmlformats.org/officeDocument/2006/relationships/image" Target="../media/image380.wmf"/><Relationship Id="rId4" Type="http://schemas.openxmlformats.org/officeDocument/2006/relationships/image" Target="../media/image374.wmf"/><Relationship Id="rId9" Type="http://schemas.openxmlformats.org/officeDocument/2006/relationships/image" Target="../media/image37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image" Target="../media/image389.wmf"/><Relationship Id="rId7" Type="http://schemas.openxmlformats.org/officeDocument/2006/relationships/image" Target="../media/image393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4" Type="http://schemas.openxmlformats.org/officeDocument/2006/relationships/image" Target="../media/image39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image" Target="../media/image410.wmf"/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12" Type="http://schemas.openxmlformats.org/officeDocument/2006/relationships/image" Target="../media/image409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11" Type="http://schemas.openxmlformats.org/officeDocument/2006/relationships/image" Target="../media/image408.wmf"/><Relationship Id="rId5" Type="http://schemas.openxmlformats.org/officeDocument/2006/relationships/image" Target="../media/image403.wmf"/><Relationship Id="rId10" Type="http://schemas.openxmlformats.org/officeDocument/2006/relationships/image" Target="../media/image407.wmf"/><Relationship Id="rId4" Type="http://schemas.openxmlformats.org/officeDocument/2006/relationships/image" Target="../media/image402.wmf"/><Relationship Id="rId9" Type="http://schemas.openxmlformats.org/officeDocument/2006/relationships/image" Target="../media/image322.wmf"/><Relationship Id="rId14" Type="http://schemas.openxmlformats.org/officeDocument/2006/relationships/image" Target="../media/image4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31.wmf"/><Relationship Id="rId18" Type="http://schemas.openxmlformats.org/officeDocument/2006/relationships/image" Target="../media/image77.wmf"/><Relationship Id="rId3" Type="http://schemas.openxmlformats.org/officeDocument/2006/relationships/image" Target="../media/image63.emf"/><Relationship Id="rId21" Type="http://schemas.openxmlformats.org/officeDocument/2006/relationships/image" Target="../media/image80.e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6.wmf"/><Relationship Id="rId2" Type="http://schemas.openxmlformats.org/officeDocument/2006/relationships/image" Target="../media/image62.wmf"/><Relationship Id="rId16" Type="http://schemas.openxmlformats.org/officeDocument/2006/relationships/image" Target="../media/image75.wmf"/><Relationship Id="rId20" Type="http://schemas.openxmlformats.org/officeDocument/2006/relationships/image" Target="../media/image79.e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emf"/><Relationship Id="rId5" Type="http://schemas.openxmlformats.org/officeDocument/2006/relationships/image" Target="../media/image65.wmf"/><Relationship Id="rId15" Type="http://schemas.openxmlformats.org/officeDocument/2006/relationships/image" Target="../media/image74.emf"/><Relationship Id="rId10" Type="http://schemas.openxmlformats.org/officeDocument/2006/relationships/image" Target="../media/image70.wmf"/><Relationship Id="rId19" Type="http://schemas.openxmlformats.org/officeDocument/2006/relationships/image" Target="../media/image78.e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wmf"/><Relationship Id="rId18" Type="http://schemas.openxmlformats.org/officeDocument/2006/relationships/image" Target="../media/image98.emf"/><Relationship Id="rId3" Type="http://schemas.openxmlformats.org/officeDocument/2006/relationships/image" Target="../media/image83.emf"/><Relationship Id="rId21" Type="http://schemas.openxmlformats.org/officeDocument/2006/relationships/image" Target="../media/image101.emf"/><Relationship Id="rId7" Type="http://schemas.openxmlformats.org/officeDocument/2006/relationships/image" Target="../media/image87.wmf"/><Relationship Id="rId12" Type="http://schemas.openxmlformats.org/officeDocument/2006/relationships/image" Target="../media/image92.emf"/><Relationship Id="rId17" Type="http://schemas.openxmlformats.org/officeDocument/2006/relationships/image" Target="../media/image97.jpeg"/><Relationship Id="rId2" Type="http://schemas.openxmlformats.org/officeDocument/2006/relationships/image" Target="../media/image82.emf"/><Relationship Id="rId16" Type="http://schemas.openxmlformats.org/officeDocument/2006/relationships/image" Target="../media/image96.wmf"/><Relationship Id="rId20" Type="http://schemas.openxmlformats.org/officeDocument/2006/relationships/image" Target="../media/image100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wmf"/><Relationship Id="rId10" Type="http://schemas.openxmlformats.org/officeDocument/2006/relationships/image" Target="../media/image90.wmf"/><Relationship Id="rId19" Type="http://schemas.openxmlformats.org/officeDocument/2006/relationships/image" Target="../media/image99.w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E%9A%E7%A7%AF%E5%88%86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4%B8%8D%E5%AE%9A%E7%A7%AF%E5%88%86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1%82%E5%AF%BC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4%BD%93%E7%A7%AF/4970881" TargetMode="External"/><Relationship Id="rId4" Type="http://schemas.openxmlformats.org/officeDocument/2006/relationships/hyperlink" Target="https://baike.baidu.com/item/%E6%96%9C%E7%8E%87/491411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全体原函数之间只差任意常数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422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莱布尼兹公式（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Newton-Leibniz formula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），通常也被称为微积分基本定理，揭示了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定积分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与被积函数的原函数或者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不定积分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之间的联系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莱布尼茨公式给定积分提供了一个有效而简便的计算方法，大大简化了定积分的计算过程。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31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莱布尼茨公式促进了其他数学分支的发展，该公式在微分方程，傅里叶变换，概率论，复变函数等数学分支中都有体现。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01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一、第一类换元法（即凑微分法）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通过凑微分，最后依托于某个积分公式。进而求得原不定积分。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42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定积分就是求函数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）在区间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中图线下包围的面积。即由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y=0,x=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=f(X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）所围成图形的面积。这个图形称为曲边梯形，特例是曲边三角形。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86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代数和的积分等于积分的代数和。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3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常数可以提到积分号前。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定积分的可加性：如果积分区间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分为两个子区间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22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34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积分中值定理揭示了一种将积分化为函数值， 或者是将复杂函数的积分化为简单函数的积分的方法， 是数学分析的基本定理和重要手段， 在求极限、判定某些性质点、估计积分值等方面应用广泛。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65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微分学包括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求导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数的运算，是一套关于变化率的理论。它使得函数、速度、加速度和曲线的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斜率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等均可用一套通用的符号进行讨论。积分学，包括求积分的运算，为定义和计算面积、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体积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等提供一套通用的方法。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32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9" Type="http://schemas.openxmlformats.org/officeDocument/2006/relationships/image" Target="../media/image77.wmf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74.bin"/><Relationship Id="rId42" Type="http://schemas.openxmlformats.org/officeDocument/2006/relationships/oleObject" Target="../embeddings/oleObject78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69.bin"/><Relationship Id="rId32" Type="http://schemas.openxmlformats.org/officeDocument/2006/relationships/oleObject" Target="../embeddings/oleObject73.bin"/><Relationship Id="rId37" Type="http://schemas.openxmlformats.org/officeDocument/2006/relationships/image" Target="../media/image76.wmf"/><Relationship Id="rId40" Type="http://schemas.openxmlformats.org/officeDocument/2006/relationships/oleObject" Target="../embeddings/oleObject77.bin"/><Relationship Id="rId45" Type="http://schemas.openxmlformats.org/officeDocument/2006/relationships/image" Target="../media/image80.e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71.bin"/><Relationship Id="rId36" Type="http://schemas.openxmlformats.org/officeDocument/2006/relationships/oleObject" Target="../embeddings/oleObject75.bin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8.wmf"/><Relationship Id="rId31" Type="http://schemas.openxmlformats.org/officeDocument/2006/relationships/image" Target="../media/image73.wmf"/><Relationship Id="rId44" Type="http://schemas.openxmlformats.org/officeDocument/2006/relationships/oleObject" Target="../embeddings/oleObject79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72.bin"/><Relationship Id="rId35" Type="http://schemas.openxmlformats.org/officeDocument/2006/relationships/image" Target="../media/image75.wmf"/><Relationship Id="rId43" Type="http://schemas.openxmlformats.org/officeDocument/2006/relationships/image" Target="../media/image79.emf"/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7.wmf"/><Relationship Id="rId25" Type="http://schemas.openxmlformats.org/officeDocument/2006/relationships/image" Target="../media/image71.emf"/><Relationship Id="rId33" Type="http://schemas.openxmlformats.org/officeDocument/2006/relationships/image" Target="../media/image74.emf"/><Relationship Id="rId38" Type="http://schemas.openxmlformats.org/officeDocument/2006/relationships/oleObject" Target="../embeddings/oleObject76.bin"/><Relationship Id="rId20" Type="http://schemas.openxmlformats.org/officeDocument/2006/relationships/oleObject" Target="../embeddings/oleObject67.bin"/><Relationship Id="rId41" Type="http://schemas.openxmlformats.org/officeDocument/2006/relationships/image" Target="../media/image78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9" Type="http://schemas.openxmlformats.org/officeDocument/2006/relationships/image" Target="../media/image99.wmf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6.wmf"/><Relationship Id="rId42" Type="http://schemas.openxmlformats.org/officeDocument/2006/relationships/oleObject" Target="../embeddings/oleObject99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93.bin"/><Relationship Id="rId41" Type="http://schemas.openxmlformats.org/officeDocument/2006/relationships/image" Target="../media/image10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1.emf"/><Relationship Id="rId32" Type="http://schemas.openxmlformats.org/officeDocument/2006/relationships/image" Target="../media/image95.wmf"/><Relationship Id="rId37" Type="http://schemas.openxmlformats.org/officeDocument/2006/relationships/image" Target="../media/image98.emf"/><Relationship Id="rId40" Type="http://schemas.openxmlformats.org/officeDocument/2006/relationships/oleObject" Target="../embeddings/oleObject98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3.wmf"/><Relationship Id="rId36" Type="http://schemas.openxmlformats.org/officeDocument/2006/relationships/oleObject" Target="../embeddings/oleObject96.bin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e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4.wmf"/><Relationship Id="rId35" Type="http://schemas.openxmlformats.org/officeDocument/2006/relationships/image" Target="../media/image97.jpeg"/><Relationship Id="rId43" Type="http://schemas.openxmlformats.org/officeDocument/2006/relationships/image" Target="../media/image101.emf"/><Relationship Id="rId8" Type="http://schemas.openxmlformats.org/officeDocument/2006/relationships/image" Target="../media/image83.emf"/><Relationship Id="rId3" Type="http://schemas.openxmlformats.org/officeDocument/2006/relationships/oleObject" Target="../embeddings/oleObject80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38" Type="http://schemas.openxmlformats.org/officeDocument/2006/relationships/oleObject" Target="../embeddings/oleObject97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110.wmf"/><Relationship Id="rId34" Type="http://schemas.openxmlformats.org/officeDocument/2006/relationships/oleObject" Target="../embeddings/oleObject116.bin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8.wmf"/><Relationship Id="rId25" Type="http://schemas.openxmlformats.org/officeDocument/2006/relationships/image" Target="../media/image112.wmf"/><Relationship Id="rId33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11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111.bin"/><Relationship Id="rId32" Type="http://schemas.openxmlformats.org/officeDocument/2006/relationships/oleObject" Target="../embeddings/oleObject115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07.wmf"/><Relationship Id="rId23" Type="http://schemas.openxmlformats.org/officeDocument/2006/relationships/image" Target="../media/image111.emf"/><Relationship Id="rId28" Type="http://schemas.openxmlformats.org/officeDocument/2006/relationships/oleObject" Target="../embeddings/oleObject113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9.emf"/><Relationship Id="rId31" Type="http://schemas.openxmlformats.org/officeDocument/2006/relationships/image" Target="../media/image115.emf"/><Relationship Id="rId4" Type="http://schemas.openxmlformats.org/officeDocument/2006/relationships/image" Target="../media/image102.wmf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13.wmf"/><Relationship Id="rId30" Type="http://schemas.openxmlformats.org/officeDocument/2006/relationships/oleObject" Target="../embeddings/oleObject114.bin"/><Relationship Id="rId35" Type="http://schemas.openxmlformats.org/officeDocument/2006/relationships/image" Target="../media/image117.wmf"/><Relationship Id="rId8" Type="http://schemas.openxmlformats.org/officeDocument/2006/relationships/oleObject" Target="../embeddings/oleObject10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130.jpeg"/><Relationship Id="rId21" Type="http://schemas.openxmlformats.org/officeDocument/2006/relationships/image" Target="../media/image126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4.wmf"/><Relationship Id="rId25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23" Type="http://schemas.openxmlformats.org/officeDocument/2006/relationships/image" Target="../media/image127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0.bin"/><Relationship Id="rId3" Type="http://schemas.openxmlformats.org/officeDocument/2006/relationships/oleObject" Target="../embeddings/oleObject129.bin"/><Relationship Id="rId21" Type="http://schemas.openxmlformats.org/officeDocument/2006/relationships/image" Target="../media/image139.wmf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2.wmf"/><Relationship Id="rId11" Type="http://schemas.openxmlformats.org/officeDocument/2006/relationships/image" Target="../media/image130.jpeg"/><Relationship Id="rId24" Type="http://schemas.openxmlformats.org/officeDocument/2006/relationships/oleObject" Target="../embeddings/oleObject139.bin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10" Type="http://schemas.openxmlformats.org/officeDocument/2006/relationships/image" Target="../media/image134.wmf"/><Relationship Id="rId19" Type="http://schemas.openxmlformats.org/officeDocument/2006/relationships/image" Target="../media/image138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1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7.emf"/><Relationship Id="rId3" Type="http://schemas.openxmlformats.org/officeDocument/2006/relationships/oleObject" Target="../embeddings/oleObject141.bin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6.e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45.bin"/><Relationship Id="rId4" Type="http://schemas.openxmlformats.org/officeDocument/2006/relationships/image" Target="../media/image143.wmf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3.wmf"/><Relationship Id="rId5" Type="http://schemas.openxmlformats.org/officeDocument/2006/relationships/image" Target="../media/image150.png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5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4.wmf"/><Relationship Id="rId26" Type="http://schemas.openxmlformats.org/officeDocument/2006/relationships/image" Target="../media/image168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172.wmf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.wmf"/><Relationship Id="rId20" Type="http://schemas.openxmlformats.org/officeDocument/2006/relationships/image" Target="../media/image165.w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8.png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7.wmf"/><Relationship Id="rId32" Type="http://schemas.openxmlformats.org/officeDocument/2006/relationships/image" Target="../media/image171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69.wmf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2.wmf"/><Relationship Id="rId22" Type="http://schemas.openxmlformats.org/officeDocument/2006/relationships/image" Target="../media/image166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70.wmf"/><Relationship Id="rId8" Type="http://schemas.openxmlformats.org/officeDocument/2006/relationships/image" Target="../media/image1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7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3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88.wmf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Relationship Id="rId27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3.e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1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2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22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3.wmf"/><Relationship Id="rId12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225.wmf"/><Relationship Id="rId5" Type="http://schemas.openxmlformats.org/officeDocument/2006/relationships/image" Target="../media/image222.emf"/><Relationship Id="rId15" Type="http://schemas.openxmlformats.org/officeDocument/2006/relationships/image" Target="../media/image227.w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24.wmf"/><Relationship Id="rId14" Type="http://schemas.openxmlformats.org/officeDocument/2006/relationships/oleObject" Target="../embeddings/oleObject2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232.wmf"/><Relationship Id="rId18" Type="http://schemas.openxmlformats.org/officeDocument/2006/relationships/oleObject" Target="../embeddings/oleObject23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36.wmf"/><Relationship Id="rId7" Type="http://schemas.openxmlformats.org/officeDocument/2006/relationships/image" Target="../media/image229.wmf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2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5.bin"/><Relationship Id="rId20" Type="http://schemas.openxmlformats.org/officeDocument/2006/relationships/oleObject" Target="../embeddings/oleObject23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31.wmf"/><Relationship Id="rId5" Type="http://schemas.openxmlformats.org/officeDocument/2006/relationships/image" Target="../media/image228.wmf"/><Relationship Id="rId15" Type="http://schemas.openxmlformats.org/officeDocument/2006/relationships/image" Target="../media/image233.wmf"/><Relationship Id="rId10" Type="http://schemas.openxmlformats.org/officeDocument/2006/relationships/oleObject" Target="../embeddings/oleObject232.bin"/><Relationship Id="rId19" Type="http://schemas.openxmlformats.org/officeDocument/2006/relationships/image" Target="../media/image235.wmf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30.wmf"/><Relationship Id="rId14" Type="http://schemas.openxmlformats.org/officeDocument/2006/relationships/oleObject" Target="../embeddings/oleObject2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44.wmf"/><Relationship Id="rId3" Type="http://schemas.openxmlformats.org/officeDocument/2006/relationships/oleObject" Target="../embeddings/oleObject238.bin"/><Relationship Id="rId21" Type="http://schemas.openxmlformats.org/officeDocument/2006/relationships/oleObject" Target="../embeddings/oleObject247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41.w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3.wmf"/><Relationship Id="rId20" Type="http://schemas.openxmlformats.org/officeDocument/2006/relationships/image" Target="../media/image24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42.bin"/><Relationship Id="rId24" Type="http://schemas.openxmlformats.org/officeDocument/2006/relationships/image" Target="../media/image247.wmf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23" Type="http://schemas.openxmlformats.org/officeDocument/2006/relationships/oleObject" Target="../embeddings/oleObject248.bin"/><Relationship Id="rId10" Type="http://schemas.openxmlformats.org/officeDocument/2006/relationships/image" Target="../media/image240.wmf"/><Relationship Id="rId19" Type="http://schemas.openxmlformats.org/officeDocument/2006/relationships/oleObject" Target="../embeddings/oleObject246.bin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42.wmf"/><Relationship Id="rId22" Type="http://schemas.openxmlformats.org/officeDocument/2006/relationships/image" Target="../media/image2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55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4.wmf"/><Relationship Id="rId20" Type="http://schemas.openxmlformats.org/officeDocument/2006/relationships/image" Target="../media/image25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257.bin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63.bin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70.bin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73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8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90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7.w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294.wmf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9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00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wmf"/><Relationship Id="rId18" Type="http://schemas.openxmlformats.org/officeDocument/2006/relationships/oleObject" Target="../embeddings/oleObject309.bin"/><Relationship Id="rId26" Type="http://schemas.openxmlformats.org/officeDocument/2006/relationships/oleObject" Target="../embeddings/oleObject313.bin"/><Relationship Id="rId39" Type="http://schemas.openxmlformats.org/officeDocument/2006/relationships/image" Target="../media/image313.wmf"/><Relationship Id="rId21" Type="http://schemas.openxmlformats.org/officeDocument/2006/relationships/image" Target="../media/image163.wmf"/><Relationship Id="rId34" Type="http://schemas.openxmlformats.org/officeDocument/2006/relationships/oleObject" Target="../embeddings/oleObject317.bin"/><Relationship Id="rId7" Type="http://schemas.openxmlformats.org/officeDocument/2006/relationships/image" Target="../media/image30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29" Type="http://schemas.openxmlformats.org/officeDocument/2006/relationships/image" Target="../media/image308.wmf"/><Relationship Id="rId41" Type="http://schemas.openxmlformats.org/officeDocument/2006/relationships/image" Target="../media/image314.wmf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304.wmf"/><Relationship Id="rId24" Type="http://schemas.openxmlformats.org/officeDocument/2006/relationships/oleObject" Target="../embeddings/oleObject312.bin"/><Relationship Id="rId32" Type="http://schemas.openxmlformats.org/officeDocument/2006/relationships/oleObject" Target="../embeddings/oleObject316.bin"/><Relationship Id="rId37" Type="http://schemas.openxmlformats.org/officeDocument/2006/relationships/image" Target="../media/image312.wmf"/><Relationship Id="rId40" Type="http://schemas.openxmlformats.org/officeDocument/2006/relationships/oleObject" Target="../embeddings/oleObject320.bin"/><Relationship Id="rId5" Type="http://schemas.openxmlformats.org/officeDocument/2006/relationships/image" Target="../media/image301.wmf"/><Relationship Id="rId15" Type="http://schemas.openxmlformats.org/officeDocument/2006/relationships/image" Target="../media/image306.png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314.bin"/><Relationship Id="rId36" Type="http://schemas.openxmlformats.org/officeDocument/2006/relationships/oleObject" Target="../embeddings/oleObject318.bin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162.wmf"/><Relationship Id="rId31" Type="http://schemas.openxmlformats.org/officeDocument/2006/relationships/image" Target="../media/image309.wmf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303.w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Relationship Id="rId27" Type="http://schemas.openxmlformats.org/officeDocument/2006/relationships/image" Target="../media/image307.wmf"/><Relationship Id="rId30" Type="http://schemas.openxmlformats.org/officeDocument/2006/relationships/oleObject" Target="../embeddings/oleObject315.bin"/><Relationship Id="rId35" Type="http://schemas.openxmlformats.org/officeDocument/2006/relationships/image" Target="../media/image311.wmf"/><Relationship Id="rId8" Type="http://schemas.openxmlformats.org/officeDocument/2006/relationships/oleObject" Target="../embeddings/oleObject304.bin"/><Relationship Id="rId3" Type="http://schemas.openxmlformats.org/officeDocument/2006/relationships/notesSlide" Target="../notesSlides/notesSlide7.xml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161.wmf"/><Relationship Id="rId25" Type="http://schemas.openxmlformats.org/officeDocument/2006/relationships/image" Target="../media/image160.wmf"/><Relationship Id="rId33" Type="http://schemas.openxmlformats.org/officeDocument/2006/relationships/image" Target="../media/image310.wmf"/><Relationship Id="rId38" Type="http://schemas.openxmlformats.org/officeDocument/2006/relationships/oleObject" Target="../embeddings/oleObject31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322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19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16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18.wmf"/><Relationship Id="rId4" Type="http://schemas.openxmlformats.org/officeDocument/2006/relationships/image" Target="../media/image315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13" Type="http://schemas.openxmlformats.org/officeDocument/2006/relationships/image" Target="../media/image32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4.emf"/><Relationship Id="rId12" Type="http://schemas.openxmlformats.org/officeDocument/2006/relationships/oleObject" Target="../embeddings/oleObject3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326.wmf"/><Relationship Id="rId5" Type="http://schemas.openxmlformats.org/officeDocument/2006/relationships/image" Target="../media/image323.wmf"/><Relationship Id="rId10" Type="http://schemas.openxmlformats.org/officeDocument/2006/relationships/oleObject" Target="../embeddings/oleObject332.bin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32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3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331.wmf"/><Relationship Id="rId4" Type="http://schemas.openxmlformats.org/officeDocument/2006/relationships/image" Target="../media/image328.emf"/><Relationship Id="rId9" Type="http://schemas.openxmlformats.org/officeDocument/2006/relationships/oleObject" Target="../embeddings/oleObject33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35.wmf"/><Relationship Id="rId26" Type="http://schemas.openxmlformats.org/officeDocument/2006/relationships/image" Target="../media/image339.png"/><Relationship Id="rId3" Type="http://schemas.openxmlformats.org/officeDocument/2006/relationships/oleObject" Target="../embeddings/oleObject339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346.bin"/><Relationship Id="rId25" Type="http://schemas.openxmlformats.org/officeDocument/2006/relationships/oleObject" Target="../embeddings/oleObject3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4.wmf"/><Relationship Id="rId20" Type="http://schemas.openxmlformats.org/officeDocument/2006/relationships/image" Target="../media/image336.wmf"/><Relationship Id="rId29" Type="http://schemas.openxmlformats.org/officeDocument/2006/relationships/oleObject" Target="../embeddings/oleObject352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343.bin"/><Relationship Id="rId24" Type="http://schemas.openxmlformats.org/officeDocument/2006/relationships/image" Target="../media/image338.wmf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23" Type="http://schemas.openxmlformats.org/officeDocument/2006/relationships/oleObject" Target="../embeddings/oleObject349.bin"/><Relationship Id="rId28" Type="http://schemas.openxmlformats.org/officeDocument/2006/relationships/image" Target="../media/image340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33.png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163.wmf"/><Relationship Id="rId22" Type="http://schemas.openxmlformats.org/officeDocument/2006/relationships/image" Target="../media/image337.wmf"/><Relationship Id="rId27" Type="http://schemas.openxmlformats.org/officeDocument/2006/relationships/oleObject" Target="../embeddings/oleObject351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8.bin"/><Relationship Id="rId18" Type="http://schemas.openxmlformats.org/officeDocument/2006/relationships/image" Target="../media/image347.wmf"/><Relationship Id="rId26" Type="http://schemas.openxmlformats.org/officeDocument/2006/relationships/image" Target="../media/image160.wmf"/><Relationship Id="rId39" Type="http://schemas.openxmlformats.org/officeDocument/2006/relationships/oleObject" Target="../embeddings/oleObject371.bin"/><Relationship Id="rId21" Type="http://schemas.openxmlformats.org/officeDocument/2006/relationships/oleObject" Target="../embeddings/oleObject362.bin"/><Relationship Id="rId34" Type="http://schemas.openxmlformats.org/officeDocument/2006/relationships/image" Target="../media/image335.wmf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60.bin"/><Relationship Id="rId25" Type="http://schemas.openxmlformats.org/officeDocument/2006/relationships/oleObject" Target="../embeddings/oleObject364.bin"/><Relationship Id="rId33" Type="http://schemas.openxmlformats.org/officeDocument/2006/relationships/oleObject" Target="../embeddings/oleObject368.bin"/><Relationship Id="rId38" Type="http://schemas.openxmlformats.org/officeDocument/2006/relationships/image" Target="../media/image3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29" Type="http://schemas.openxmlformats.org/officeDocument/2006/relationships/oleObject" Target="../embeddings/oleObject366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57.bin"/><Relationship Id="rId24" Type="http://schemas.openxmlformats.org/officeDocument/2006/relationships/image" Target="../media/image159.wmf"/><Relationship Id="rId32" Type="http://schemas.openxmlformats.org/officeDocument/2006/relationships/image" Target="../media/image163.wmf"/><Relationship Id="rId37" Type="http://schemas.openxmlformats.org/officeDocument/2006/relationships/oleObject" Target="../embeddings/oleObject370.bin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359.bin"/><Relationship Id="rId23" Type="http://schemas.openxmlformats.org/officeDocument/2006/relationships/oleObject" Target="../embeddings/oleObject363.bin"/><Relationship Id="rId28" Type="http://schemas.openxmlformats.org/officeDocument/2006/relationships/image" Target="../media/image161.wmf"/><Relationship Id="rId36" Type="http://schemas.openxmlformats.org/officeDocument/2006/relationships/image" Target="../media/image339.png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61.bin"/><Relationship Id="rId31" Type="http://schemas.openxmlformats.org/officeDocument/2006/relationships/oleObject" Target="../embeddings/oleObject367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45.wmf"/><Relationship Id="rId22" Type="http://schemas.openxmlformats.org/officeDocument/2006/relationships/image" Target="../media/image333.png"/><Relationship Id="rId27" Type="http://schemas.openxmlformats.org/officeDocument/2006/relationships/oleObject" Target="../embeddings/oleObject365.bin"/><Relationship Id="rId30" Type="http://schemas.openxmlformats.org/officeDocument/2006/relationships/image" Target="../media/image162.wmf"/><Relationship Id="rId35" Type="http://schemas.openxmlformats.org/officeDocument/2006/relationships/oleObject" Target="../embeddings/oleObject369.bin"/><Relationship Id="rId8" Type="http://schemas.openxmlformats.org/officeDocument/2006/relationships/image" Target="../media/image342.wmf"/><Relationship Id="rId3" Type="http://schemas.openxmlformats.org/officeDocument/2006/relationships/oleObject" Target="../embeddings/oleObject35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356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3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5.wmf"/><Relationship Id="rId20" Type="http://schemas.openxmlformats.org/officeDocument/2006/relationships/image" Target="../media/image35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376.bin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10" Type="http://schemas.openxmlformats.org/officeDocument/2006/relationships/image" Target="../media/image352.wmf"/><Relationship Id="rId19" Type="http://schemas.openxmlformats.org/officeDocument/2006/relationships/oleObject" Target="../embeddings/oleObject380.bin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5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86.bin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3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85.bin"/><Relationship Id="rId5" Type="http://schemas.openxmlformats.org/officeDocument/2006/relationships/oleObject" Target="../embeddings/oleObject382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36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oleObject" Target="../embeddings/oleObject392.bin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3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91.bin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10" Type="http://schemas.openxmlformats.org/officeDocument/2006/relationships/image" Target="../media/image367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36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13" Type="http://schemas.openxmlformats.org/officeDocument/2006/relationships/oleObject" Target="../embeddings/oleObject399.bin"/><Relationship Id="rId18" Type="http://schemas.openxmlformats.org/officeDocument/2006/relationships/image" Target="../media/image378.wmf"/><Relationship Id="rId3" Type="http://schemas.openxmlformats.org/officeDocument/2006/relationships/oleObject" Target="../embeddings/oleObject394.bin"/><Relationship Id="rId21" Type="http://schemas.openxmlformats.org/officeDocument/2006/relationships/oleObject" Target="../embeddings/oleObject403.bin"/><Relationship Id="rId7" Type="http://schemas.openxmlformats.org/officeDocument/2006/relationships/oleObject" Target="../embeddings/oleObject396.bin"/><Relationship Id="rId12" Type="http://schemas.openxmlformats.org/officeDocument/2006/relationships/image" Target="../media/image375.wmf"/><Relationship Id="rId17" Type="http://schemas.openxmlformats.org/officeDocument/2006/relationships/oleObject" Target="../embeddings/oleObject4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7.wmf"/><Relationship Id="rId20" Type="http://schemas.openxmlformats.org/officeDocument/2006/relationships/image" Target="../media/image379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72.wmf"/><Relationship Id="rId11" Type="http://schemas.openxmlformats.org/officeDocument/2006/relationships/oleObject" Target="../embeddings/oleObject398.bin"/><Relationship Id="rId5" Type="http://schemas.openxmlformats.org/officeDocument/2006/relationships/oleObject" Target="../embeddings/oleObject395.bin"/><Relationship Id="rId15" Type="http://schemas.openxmlformats.org/officeDocument/2006/relationships/oleObject" Target="../embeddings/oleObject400.bin"/><Relationship Id="rId10" Type="http://schemas.openxmlformats.org/officeDocument/2006/relationships/image" Target="../media/image374.wmf"/><Relationship Id="rId19" Type="http://schemas.openxmlformats.org/officeDocument/2006/relationships/oleObject" Target="../embeddings/oleObject402.bin"/><Relationship Id="rId4" Type="http://schemas.openxmlformats.org/officeDocument/2006/relationships/image" Target="../media/image371.wmf"/><Relationship Id="rId9" Type="http://schemas.openxmlformats.org/officeDocument/2006/relationships/oleObject" Target="../embeddings/oleObject397.bin"/><Relationship Id="rId14" Type="http://schemas.openxmlformats.org/officeDocument/2006/relationships/image" Target="../media/image376.wmf"/><Relationship Id="rId22" Type="http://schemas.openxmlformats.org/officeDocument/2006/relationships/image" Target="../media/image38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38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image" Target="../media/image38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83.wmf"/><Relationship Id="rId12" Type="http://schemas.openxmlformats.org/officeDocument/2006/relationships/oleObject" Target="../embeddings/oleObject4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385.wmf"/><Relationship Id="rId5" Type="http://schemas.openxmlformats.org/officeDocument/2006/relationships/image" Target="../media/image382.wmf"/><Relationship Id="rId10" Type="http://schemas.openxmlformats.org/officeDocument/2006/relationships/oleObject" Target="../embeddings/oleObject408.bin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38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415.bin"/><Relationship Id="rId18" Type="http://schemas.openxmlformats.org/officeDocument/2006/relationships/image" Target="../media/image394.wmf"/><Relationship Id="rId3" Type="http://schemas.openxmlformats.org/officeDocument/2006/relationships/oleObject" Target="../embeddings/oleObject410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4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3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414.bin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10" Type="http://schemas.openxmlformats.org/officeDocument/2006/relationships/image" Target="../media/image390.wmf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39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96.wmf"/><Relationship Id="rId5" Type="http://schemas.openxmlformats.org/officeDocument/2006/relationships/oleObject" Target="../embeddings/oleObject419.bin"/><Relationship Id="rId10" Type="http://schemas.openxmlformats.org/officeDocument/2006/relationships/image" Target="../media/image398.wmf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42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406.wmf"/><Relationship Id="rId26" Type="http://schemas.openxmlformats.org/officeDocument/2006/relationships/image" Target="../media/image409.wmf"/><Relationship Id="rId3" Type="http://schemas.openxmlformats.org/officeDocument/2006/relationships/oleObject" Target="../embeddings/oleObject422.bin"/><Relationship Id="rId21" Type="http://schemas.openxmlformats.org/officeDocument/2006/relationships/oleObject" Target="../embeddings/oleObject431.bin"/><Relationship Id="rId7" Type="http://schemas.openxmlformats.org/officeDocument/2006/relationships/oleObject" Target="../embeddings/oleObject424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29.bin"/><Relationship Id="rId25" Type="http://schemas.openxmlformats.org/officeDocument/2006/relationships/oleObject" Target="../embeddings/oleObject4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5.wmf"/><Relationship Id="rId20" Type="http://schemas.openxmlformats.org/officeDocument/2006/relationships/image" Target="../media/image322.wmf"/><Relationship Id="rId29" Type="http://schemas.openxmlformats.org/officeDocument/2006/relationships/oleObject" Target="../embeddings/oleObject435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426.bin"/><Relationship Id="rId24" Type="http://schemas.openxmlformats.org/officeDocument/2006/relationships/image" Target="../media/image408.wmf"/><Relationship Id="rId5" Type="http://schemas.openxmlformats.org/officeDocument/2006/relationships/oleObject" Target="../embeddings/oleObject423.bin"/><Relationship Id="rId15" Type="http://schemas.openxmlformats.org/officeDocument/2006/relationships/oleObject" Target="../embeddings/oleObject428.bin"/><Relationship Id="rId23" Type="http://schemas.openxmlformats.org/officeDocument/2006/relationships/oleObject" Target="../embeddings/oleObject432.bin"/><Relationship Id="rId28" Type="http://schemas.openxmlformats.org/officeDocument/2006/relationships/image" Target="../media/image410.wmf"/><Relationship Id="rId10" Type="http://schemas.openxmlformats.org/officeDocument/2006/relationships/image" Target="../media/image402.wmf"/><Relationship Id="rId19" Type="http://schemas.openxmlformats.org/officeDocument/2006/relationships/oleObject" Target="../embeddings/oleObject430.bin"/><Relationship Id="rId4" Type="http://schemas.openxmlformats.org/officeDocument/2006/relationships/image" Target="../media/image399.wmf"/><Relationship Id="rId9" Type="http://schemas.openxmlformats.org/officeDocument/2006/relationships/oleObject" Target="../embeddings/oleObject425.bin"/><Relationship Id="rId14" Type="http://schemas.openxmlformats.org/officeDocument/2006/relationships/image" Target="../media/image404.wmf"/><Relationship Id="rId22" Type="http://schemas.openxmlformats.org/officeDocument/2006/relationships/image" Target="../media/image407.wmf"/><Relationship Id="rId27" Type="http://schemas.openxmlformats.org/officeDocument/2006/relationships/oleObject" Target="../embeddings/oleObject434.bin"/><Relationship Id="rId30" Type="http://schemas.openxmlformats.org/officeDocument/2006/relationships/image" Target="../media/image41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437.bin"/><Relationship Id="rId5" Type="http://schemas.openxmlformats.org/officeDocument/2006/relationships/image" Target="../media/image412.wmf"/><Relationship Id="rId4" Type="http://schemas.openxmlformats.org/officeDocument/2006/relationships/oleObject" Target="../embeddings/oleObject436.bin"/><Relationship Id="rId9" Type="http://schemas.openxmlformats.org/officeDocument/2006/relationships/image" Target="../media/image39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6.wmf"/><Relationship Id="rId25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23" Type="http://schemas.openxmlformats.org/officeDocument/2006/relationships/image" Target="../media/image49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47752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函数的积分</a:t>
            </a:r>
            <a:endParaRPr kumimoji="1" lang="en-US" altLang="zh-CN" sz="48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246189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2018-03-26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（周一）</a:t>
            </a:r>
            <a:r>
              <a:rPr lang="zh-CN" altLang="en-US" sz="2400" b="1" dirty="0">
                <a:solidFill>
                  <a:schemeClr val="bg1"/>
                </a:solidFill>
              </a:rPr>
              <a:t>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218324" y="994002"/>
            <a:ext cx="10331023" cy="53644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234236" y="1843088"/>
            <a:ext cx="1066800" cy="838200"/>
            <a:chOff x="1344" y="1104"/>
            <a:chExt cx="672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344" y="1104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66CC"/>
                </a:gs>
              </a:gsLst>
              <a:lin ang="27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776" y="14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71717"/>
              </p:ext>
            </p:extLst>
          </p:nvPr>
        </p:nvGraphicFramePr>
        <p:xfrm>
          <a:off x="3032624" y="1766888"/>
          <a:ext cx="17256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1" name="Equation" r:id="rId4" imgW="1536480" imgH="596880" progId="Equation.3">
                  <p:embed/>
                </p:oleObj>
              </mc:Choice>
              <mc:Fallback>
                <p:oleObj name="Equation" r:id="rId4" imgW="1536480" imgH="596880" progId="Equation.3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624" y="1766888"/>
                        <a:ext cx="17256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07699" y="4857751"/>
            <a:ext cx="304800" cy="304800"/>
          </a:xfrm>
          <a:prstGeom prst="wedgeRoundRectCallout">
            <a:avLst>
              <a:gd name="adj1" fmla="val 112500"/>
              <a:gd name="adj2" fmla="val 120833"/>
              <a:gd name="adj3" fmla="val 16667"/>
            </a:avLst>
          </a:prstGeom>
          <a:gradFill rotWithShape="0">
            <a:gsLst>
              <a:gs pos="0">
                <a:srgbClr val="FF66CC"/>
              </a:gs>
              <a:gs pos="50000">
                <a:schemeClr val="hlink"/>
              </a:gs>
              <a:gs pos="100000">
                <a:srgbClr val="FF66CC"/>
              </a:gs>
            </a:gsLst>
            <a:lin ang="189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531099" y="4781551"/>
            <a:ext cx="457200" cy="381000"/>
          </a:xfrm>
          <a:prstGeom prst="wedgeEllipseCallout">
            <a:avLst>
              <a:gd name="adj1" fmla="val -48264"/>
              <a:gd name="adj2" fmla="val 116667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73899" y="4781551"/>
            <a:ext cx="457200" cy="381000"/>
          </a:xfrm>
          <a:prstGeom prst="wedgeEllipseCallout">
            <a:avLst>
              <a:gd name="adj1" fmla="val -48264"/>
              <a:gd name="adj2" fmla="val 116667"/>
            </a:avLst>
          </a:prstGeom>
          <a:gradFill rotWithShape="0">
            <a:gsLst>
              <a:gs pos="0">
                <a:srgbClr val="FFFFFF"/>
              </a:gs>
              <a:gs pos="100000">
                <a:srgbClr val="FF66CC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949236" y="3290888"/>
            <a:ext cx="533400" cy="381000"/>
          </a:xfrm>
          <a:prstGeom prst="ellipse">
            <a:avLst/>
          </a:prstGeom>
          <a:gradFill rotWithShape="0">
            <a:gsLst>
              <a:gs pos="0">
                <a:srgbClr val="FF66CC"/>
              </a:gs>
              <a:gs pos="50000">
                <a:srgbClr val="FFFF99"/>
              </a:gs>
              <a:gs pos="100000">
                <a:srgbClr val="FF66CC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079106"/>
              </p:ext>
            </p:extLst>
          </p:nvPr>
        </p:nvGraphicFramePr>
        <p:xfrm>
          <a:off x="5063036" y="1822451"/>
          <a:ext cx="1676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2" name="公式" r:id="rId6" imgW="672840" imgH="177480" progId="Equation.3">
                  <p:embed/>
                </p:oleObj>
              </mc:Choice>
              <mc:Fallback>
                <p:oleObj name="公式" r:id="rId6" imgW="672840" imgH="177480" progId="Equation.3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036" y="1822451"/>
                        <a:ext cx="1676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167436" y="3228976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解决方法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767636" y="322897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将积分变量换成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67436" y="390048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84275"/>
              </p:ext>
            </p:extLst>
          </p:nvPr>
        </p:nvGraphicFramePr>
        <p:xfrm>
          <a:off x="2700836" y="4008438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3" name="公式" r:id="rId8" imgW="990360" imgH="330120" progId="Equation.3">
                  <p:embed/>
                </p:oleObj>
              </mc:Choice>
              <mc:Fallback>
                <p:oleObj name="公式" r:id="rId8" imgW="990360" imgH="330120" progId="Equation.3">
                  <p:embed/>
                  <p:pic>
                    <p:nvPicPr>
                      <p:cNvPr id="13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836" y="4008438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07686"/>
              </p:ext>
            </p:extLst>
          </p:nvPr>
        </p:nvGraphicFramePr>
        <p:xfrm>
          <a:off x="3754936" y="4052888"/>
          <a:ext cx="5461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4" name="Equation" r:id="rId10" imgW="203040" imgH="139680" progId="Equation.3">
                  <p:embed/>
                </p:oleObj>
              </mc:Choice>
              <mc:Fallback>
                <p:oleObj name="Equation" r:id="rId10" imgW="203040" imgH="139680" progId="Equation.3">
                  <p:embed/>
                  <p:pic>
                    <p:nvPicPr>
                      <p:cNvPr id="13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936" y="4052888"/>
                        <a:ext cx="5461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181702"/>
              </p:ext>
            </p:extLst>
          </p:nvPr>
        </p:nvGraphicFramePr>
        <p:xfrm>
          <a:off x="2292849" y="4629151"/>
          <a:ext cx="17716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5" name="Equation" r:id="rId12" imgW="723600" imgH="291960" progId="Equation.3">
                  <p:embed/>
                </p:oleObj>
              </mc:Choice>
              <mc:Fallback>
                <p:oleObj name="Equation" r:id="rId12" imgW="723600" imgH="291960" progId="Equation.3">
                  <p:embed/>
                  <p:pic>
                    <p:nvPicPr>
                      <p:cNvPr id="13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49" y="4629151"/>
                        <a:ext cx="17716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10556"/>
              </p:ext>
            </p:extLst>
          </p:nvPr>
        </p:nvGraphicFramePr>
        <p:xfrm>
          <a:off x="4064499" y="4565651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6" name="Equation" r:id="rId14" imgW="1752480" imgH="825480" progId="Equation.3">
                  <p:embed/>
                </p:oleObj>
              </mc:Choice>
              <mc:Fallback>
                <p:oleObj name="Equation" r:id="rId14" imgW="1752480" imgH="825480" progId="Equation.3">
                  <p:embed/>
                  <p:pic>
                    <p:nvPicPr>
                      <p:cNvPr id="133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499" y="4565651"/>
                        <a:ext cx="175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01528"/>
              </p:ext>
            </p:extLst>
          </p:nvPr>
        </p:nvGraphicFramePr>
        <p:xfrm>
          <a:off x="5817099" y="4538663"/>
          <a:ext cx="17907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7" name="公式" r:id="rId16" imgW="1866600" imgH="888840" progId="Equation.3">
                  <p:embed/>
                </p:oleObj>
              </mc:Choice>
              <mc:Fallback>
                <p:oleObj name="公式" r:id="rId16" imgW="1866600" imgH="888840" progId="Equation.3">
                  <p:embed/>
                  <p:pic>
                    <p:nvPicPr>
                      <p:cNvPr id="13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099" y="4538663"/>
                        <a:ext cx="17907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25184"/>
              </p:ext>
            </p:extLst>
          </p:nvPr>
        </p:nvGraphicFramePr>
        <p:xfrm>
          <a:off x="5817099" y="5499101"/>
          <a:ext cx="19812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8" name="公式" r:id="rId18" imgW="2171520" imgH="888840" progId="Equation.3">
                  <p:embed/>
                </p:oleObj>
              </mc:Choice>
              <mc:Fallback>
                <p:oleObj name="公式" r:id="rId18" imgW="2171520" imgH="888840" progId="Equation.3">
                  <p:embed/>
                  <p:pic>
                    <p:nvPicPr>
                      <p:cNvPr id="133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099" y="5499101"/>
                        <a:ext cx="19812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69073"/>
              </p:ext>
            </p:extLst>
          </p:nvPr>
        </p:nvGraphicFramePr>
        <p:xfrm>
          <a:off x="3200899" y="2454276"/>
          <a:ext cx="170973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9" name="Equation" r:id="rId20" imgW="698400" imgH="279360" progId="Equation.3">
                  <p:embed/>
                </p:oleObj>
              </mc:Choice>
              <mc:Fallback>
                <p:oleObj name="Equation" r:id="rId20" imgW="698400" imgH="279360" progId="Equation.3">
                  <p:embed/>
                  <p:pic>
                    <p:nvPicPr>
                      <p:cNvPr id="133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99" y="2454276"/>
                        <a:ext cx="170973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97997"/>
              </p:ext>
            </p:extLst>
          </p:nvPr>
        </p:nvGraphicFramePr>
        <p:xfrm>
          <a:off x="6210799" y="2606676"/>
          <a:ext cx="1366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0" name="公式" r:id="rId22" imgW="558720" imgH="177480" progId="Equation.3">
                  <p:embed/>
                </p:oleObj>
              </mc:Choice>
              <mc:Fallback>
                <p:oleObj name="公式" r:id="rId22" imgW="558720" imgH="177480" progId="Equation.3">
                  <p:embed/>
                  <p:pic>
                    <p:nvPicPr>
                      <p:cNvPr id="133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799" y="2606676"/>
                        <a:ext cx="1366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45606"/>
              </p:ext>
            </p:extLst>
          </p:nvPr>
        </p:nvGraphicFramePr>
        <p:xfrm>
          <a:off x="4682036" y="1919288"/>
          <a:ext cx="457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1" name="公式" r:id="rId24" imgW="139680" imgH="101520" progId="Equation.3">
                  <p:embed/>
                </p:oleObj>
              </mc:Choice>
              <mc:Fallback>
                <p:oleObj name="公式" r:id="rId24" imgW="139680" imgH="101520" progId="Equation.3">
                  <p:embed/>
                  <p:pic>
                    <p:nvPicPr>
                      <p:cNvPr id="133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036" y="1919288"/>
                        <a:ext cx="457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WordArt 24"/>
          <p:cNvSpPr>
            <a:spLocks noChangeArrowheads="1" noChangeShapeType="1" noTextEdit="1"/>
          </p:cNvSpPr>
          <p:nvPr/>
        </p:nvSpPr>
        <p:spPr bwMode="auto">
          <a:xfrm>
            <a:off x="6815636" y="1690688"/>
            <a:ext cx="228600" cy="700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楷体_GB2312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楷体_GB2312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291387" y="1156495"/>
            <a:ext cx="3505200" cy="698500"/>
            <a:chOff x="3456" y="240"/>
            <a:chExt cx="2208" cy="440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3456" y="240"/>
              <a:ext cx="2208" cy="432"/>
            </a:xfrm>
            <a:prstGeom prst="parallelogram">
              <a:avLst>
                <a:gd name="adj" fmla="val 3809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348059"/>
                </p:ext>
              </p:extLst>
            </p:nvPr>
          </p:nvGraphicFramePr>
          <p:xfrm>
            <a:off x="3600" y="249"/>
            <a:ext cx="110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2" name="Equation" r:id="rId26" imgW="749160" imgH="291960" progId="Equation.3">
                    <p:embed/>
                  </p:oleObj>
                </mc:Choice>
                <mc:Fallback>
                  <p:oleObj name="Equation" r:id="rId26" imgW="749160" imgH="291960" progId="Equation.3">
                    <p:embed/>
                    <p:pic>
                      <p:nvPicPr>
                        <p:cNvPr id="1333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9"/>
                          <a:ext cx="110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781434"/>
                </p:ext>
              </p:extLst>
            </p:nvPr>
          </p:nvGraphicFramePr>
          <p:xfrm>
            <a:off x="4704" y="348"/>
            <a:ext cx="8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3" name="公式" r:id="rId28" imgW="1409400" imgH="330120" progId="Equation.3">
                    <p:embed/>
                  </p:oleObj>
                </mc:Choice>
                <mc:Fallback>
                  <p:oleObj name="公式" r:id="rId28" imgW="1409400" imgH="330120" progId="Equation.3">
                    <p:embed/>
                    <p:pic>
                      <p:nvPicPr>
                        <p:cNvPr id="1334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48"/>
                          <a:ext cx="84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758236" y="1919288"/>
            <a:ext cx="228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8258673" y="1438957"/>
            <a:ext cx="304800" cy="200025"/>
          </a:xfrm>
          <a:prstGeom prst="parallelogram">
            <a:avLst>
              <a:gd name="adj" fmla="val 33333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61886"/>
              </p:ext>
            </p:extLst>
          </p:nvPr>
        </p:nvGraphicFramePr>
        <p:xfrm>
          <a:off x="4915399" y="2632076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4" name="Equation" r:id="rId30" imgW="533160" imgH="177480" progId="Equation.3">
                  <p:embed/>
                </p:oleObj>
              </mc:Choice>
              <mc:Fallback>
                <p:oleObj name="Equation" r:id="rId30" imgW="533160" imgH="177480" progId="Equation.3">
                  <p:embed/>
                  <p:pic>
                    <p:nvPicPr>
                      <p:cNvPr id="133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399" y="2632076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8718050" y="1398589"/>
            <a:ext cx="304800" cy="228600"/>
          </a:xfrm>
          <a:prstGeom prst="parallelogram">
            <a:avLst>
              <a:gd name="adj" fmla="val 33333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968"/>
              </p:ext>
            </p:extLst>
          </p:nvPr>
        </p:nvGraphicFramePr>
        <p:xfrm>
          <a:off x="6383836" y="3290888"/>
          <a:ext cx="584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5" name="Equation" r:id="rId32" imgW="253800" imgH="177480" progId="Equation.3">
                  <p:embed/>
                </p:oleObj>
              </mc:Choice>
              <mc:Fallback>
                <p:oleObj name="Equation" r:id="rId32" imgW="253800" imgH="177480" progId="Equation.3">
                  <p:embed/>
                  <p:pic>
                    <p:nvPicPr>
                      <p:cNvPr id="13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836" y="3290888"/>
                        <a:ext cx="5842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891836" y="3214688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因为</a:t>
            </a:r>
          </a:p>
        </p:txBody>
      </p:sp>
      <p:graphicFrame>
        <p:nvGraphicFramePr>
          <p:cNvPr id="3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32883"/>
              </p:ext>
            </p:extLst>
          </p:nvPr>
        </p:nvGraphicFramePr>
        <p:xfrm>
          <a:off x="7677649" y="3273426"/>
          <a:ext cx="7381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6" name="Equation" r:id="rId34" imgW="330120" imgH="177480" progId="Equation.3">
                  <p:embed/>
                </p:oleObj>
              </mc:Choice>
              <mc:Fallback>
                <p:oleObj name="Equation" r:id="rId34" imgW="330120" imgH="177480" progId="Equation.3">
                  <p:embed/>
                  <p:pic>
                    <p:nvPicPr>
                      <p:cNvPr id="13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649" y="3273426"/>
                        <a:ext cx="73818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46584"/>
              </p:ext>
            </p:extLst>
          </p:nvPr>
        </p:nvGraphicFramePr>
        <p:xfrm>
          <a:off x="8392024" y="2989263"/>
          <a:ext cx="11668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7" name="Equation" r:id="rId36" imgW="520560" imgH="406080" progId="Equation.3">
                  <p:embed/>
                </p:oleObj>
              </mc:Choice>
              <mc:Fallback>
                <p:oleObj name="Equation" r:id="rId36" imgW="520560" imgH="406080" progId="Equation.3">
                  <p:embed/>
                  <p:pic>
                    <p:nvPicPr>
                      <p:cNvPr id="1334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024" y="2989263"/>
                        <a:ext cx="11668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71331"/>
              </p:ext>
            </p:extLst>
          </p:nvPr>
        </p:nvGraphicFramePr>
        <p:xfrm>
          <a:off x="4301036" y="3824288"/>
          <a:ext cx="14478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8" name="Equation" r:id="rId38" imgW="1434960" imgH="825480" progId="Equation.3">
                  <p:embed/>
                </p:oleObj>
              </mc:Choice>
              <mc:Fallback>
                <p:oleObj name="Equation" r:id="rId38" imgW="1434960" imgH="825480" progId="Equation.3">
                  <p:embed/>
                  <p:pic>
                    <p:nvPicPr>
                      <p:cNvPr id="1334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036" y="3824288"/>
                        <a:ext cx="14478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28334"/>
              </p:ext>
            </p:extLst>
          </p:nvPr>
        </p:nvGraphicFramePr>
        <p:xfrm>
          <a:off x="2796086" y="5391151"/>
          <a:ext cx="277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9" name="Equation" r:id="rId40" imgW="101520" imgH="164880" progId="Equation.3">
                  <p:embed/>
                </p:oleObj>
              </mc:Choice>
              <mc:Fallback>
                <p:oleObj name="Equation" r:id="rId40" imgW="101520" imgH="164880" progId="Equation.3">
                  <p:embed/>
                  <p:pic>
                    <p:nvPicPr>
                      <p:cNvPr id="133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86" y="5391151"/>
                        <a:ext cx="277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13440"/>
              </p:ext>
            </p:extLst>
          </p:nvPr>
        </p:nvGraphicFramePr>
        <p:xfrm>
          <a:off x="3226299" y="5314951"/>
          <a:ext cx="723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0" name="Equation" r:id="rId42" imgW="291960" imgH="406080" progId="Equation.3">
                  <p:embed/>
                </p:oleObj>
              </mc:Choice>
              <mc:Fallback>
                <p:oleObj name="Equation" r:id="rId42" imgW="291960" imgH="406080" progId="Equation.3">
                  <p:embed/>
                  <p:pic>
                    <p:nvPicPr>
                      <p:cNvPr id="133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299" y="5314951"/>
                        <a:ext cx="723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989915"/>
              </p:ext>
            </p:extLst>
          </p:nvPr>
        </p:nvGraphicFramePr>
        <p:xfrm>
          <a:off x="7341099" y="5238751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1" name="公式" r:id="rId44" imgW="990360" imgH="330120" progId="Equation.3">
                  <p:embed/>
                </p:oleObj>
              </mc:Choice>
              <mc:Fallback>
                <p:oleObj name="公式" r:id="rId44" imgW="990360" imgH="330120" progId="Equation.3">
                  <p:embed/>
                  <p:pic>
                    <p:nvPicPr>
                      <p:cNvPr id="133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099" y="5238751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2072685" y="1002756"/>
            <a:ext cx="5064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第一换元积分法</a:t>
            </a:r>
          </a:p>
        </p:txBody>
      </p:sp>
    </p:spTree>
    <p:extLst>
      <p:ext uri="{BB962C8B-B14F-4D97-AF65-F5344CB8AC3E}">
        <p14:creationId xmlns:p14="http://schemas.microsoft.com/office/powerpoint/2010/main" val="7322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  <p:bldP spid="14" grpId="0" autoUpdateAnimBg="0"/>
      <p:bldP spid="15" grpId="0" autoUpdateAnimBg="0"/>
      <p:bldP spid="16" grpId="0" autoUpdateAnimBg="0"/>
      <p:bldP spid="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18903"/>
            <a:ext cx="10331023" cy="539060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943850" y="5282406"/>
            <a:ext cx="304800" cy="381000"/>
          </a:xfrm>
          <a:prstGeom prst="wedgeEllipseCallout">
            <a:avLst>
              <a:gd name="adj1" fmla="val 114583"/>
              <a:gd name="adj2" fmla="val 110833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189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52687" y="146605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01937" y="2821781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03531"/>
              </p:ext>
            </p:extLst>
          </p:nvPr>
        </p:nvGraphicFramePr>
        <p:xfrm>
          <a:off x="1354137" y="2745581"/>
          <a:ext cx="3048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4" name="Equation" r:id="rId3" imgW="2997000" imgH="596880" progId="Equation.3">
                  <p:embed/>
                </p:oleObj>
              </mc:Choice>
              <mc:Fallback>
                <p:oleObj name="Equation" r:id="rId3" imgW="2997000" imgH="59688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2745581"/>
                        <a:ext cx="3048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80051"/>
              </p:ext>
            </p:extLst>
          </p:nvPr>
        </p:nvGraphicFramePr>
        <p:xfrm>
          <a:off x="3316287" y="3617119"/>
          <a:ext cx="1422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5" name="Equation" r:id="rId5" imgW="1371600" imgH="596880" progId="Equation.3">
                  <p:embed/>
                </p:oleObj>
              </mc:Choice>
              <mc:Fallback>
                <p:oleObj name="Equation" r:id="rId5" imgW="1371600" imgH="59688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7" y="3617119"/>
                        <a:ext cx="1422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97575" y="346630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第一类换元公式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61436"/>
              </p:ext>
            </p:extLst>
          </p:nvPr>
        </p:nvGraphicFramePr>
        <p:xfrm>
          <a:off x="4325937" y="2669381"/>
          <a:ext cx="26876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6" name="Equation" r:id="rId7" imgW="1054080" imgH="291960" progId="Equation.3">
                  <p:embed/>
                </p:oleObj>
              </mc:Choice>
              <mc:Fallback>
                <p:oleObj name="Equation" r:id="rId7" imgW="1054080" imgH="291960" progId="Equation.3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7" y="2669381"/>
                        <a:ext cx="26876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570037" y="3464719"/>
            <a:ext cx="1517650" cy="533400"/>
            <a:chOff x="864" y="1872"/>
            <a:chExt cx="956" cy="336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864" y="1872"/>
            <a:ext cx="95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7" name="公式" r:id="rId9" imgW="596880" imgH="203040" progId="Equation.3">
                    <p:embed/>
                  </p:oleObj>
                </mc:Choice>
                <mc:Fallback>
                  <p:oleObj name="公式" r:id="rId9" imgW="596880" imgH="203040" progId="Equation.3">
                    <p:embed/>
                    <p:pic>
                      <p:nvPicPr>
                        <p:cNvPr id="1229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72"/>
                          <a:ext cx="95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864" y="2160"/>
              <a:ext cx="912" cy="48"/>
              <a:chOff x="864" y="2160"/>
              <a:chExt cx="912" cy="48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864" y="2208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359775" y="346630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en-US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凑微分法</a:t>
            </a:r>
            <a:r>
              <a:rPr kumimoji="1"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154737" y="2821781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076450" y="431720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35325"/>
              </p:ext>
            </p:extLst>
          </p:nvPr>
        </p:nvGraphicFramePr>
        <p:xfrm>
          <a:off x="2838450" y="4291806"/>
          <a:ext cx="2819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8" name="Equation" r:id="rId11" imgW="1155600" imgH="291960" progId="Equation.3">
                  <p:embed/>
                </p:oleObj>
              </mc:Choice>
              <mc:Fallback>
                <p:oleObj name="Equation" r:id="rId11" imgW="1155600" imgH="291960" progId="Equation.3">
                  <p:embed/>
                  <p:pic>
                    <p:nvPicPr>
                      <p:cNvPr id="12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291806"/>
                        <a:ext cx="28194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1891"/>
              </p:ext>
            </p:extLst>
          </p:nvPr>
        </p:nvGraphicFramePr>
        <p:xfrm>
          <a:off x="2708275" y="4215606"/>
          <a:ext cx="3330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9" name="Equation" r:id="rId13" imgW="1320480" imgH="291960" progId="Equation.3">
                  <p:embed/>
                </p:oleObj>
              </mc:Choice>
              <mc:Fallback>
                <p:oleObj name="Equation" r:id="rId13" imgW="1320480" imgH="291960" progId="Equation.3">
                  <p:embed/>
                  <p:pic>
                    <p:nvPicPr>
                      <p:cNvPr id="12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215606"/>
                        <a:ext cx="33305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62799"/>
              </p:ext>
            </p:extLst>
          </p:nvPr>
        </p:nvGraphicFramePr>
        <p:xfrm>
          <a:off x="5810250" y="4420394"/>
          <a:ext cx="2527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0" name="Equation" r:id="rId15" imgW="1015920" imgH="203040" progId="Equation.3">
                  <p:embed/>
                </p:oleObj>
              </mc:Choice>
              <mc:Fallback>
                <p:oleObj name="Equation" r:id="rId15" imgW="1015920" imgH="203040" progId="Equation.3">
                  <p:embed/>
                  <p:pic>
                    <p:nvPicPr>
                      <p:cNvPr id="12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4420394"/>
                        <a:ext cx="25273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51466"/>
              </p:ext>
            </p:extLst>
          </p:nvPr>
        </p:nvGraphicFramePr>
        <p:xfrm>
          <a:off x="2824162" y="5053806"/>
          <a:ext cx="14779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1" name="Equation" r:id="rId17" imgW="622080" imgH="291960" progId="Equation.3">
                  <p:embed/>
                </p:oleObj>
              </mc:Choice>
              <mc:Fallback>
                <p:oleObj name="Equation" r:id="rId17" imgW="622080" imgH="291960" progId="Equation.3">
                  <p:embed/>
                  <p:pic>
                    <p:nvPicPr>
                      <p:cNvPr id="12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2" y="5053806"/>
                        <a:ext cx="14779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93821"/>
              </p:ext>
            </p:extLst>
          </p:nvPr>
        </p:nvGraphicFramePr>
        <p:xfrm>
          <a:off x="2686050" y="4977606"/>
          <a:ext cx="1981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2" name="Equation" r:id="rId19" imgW="749160" imgH="291960" progId="Equation.3">
                  <p:embed/>
                </p:oleObj>
              </mc:Choice>
              <mc:Fallback>
                <p:oleObj name="Equation" r:id="rId19" imgW="749160" imgH="291960" progId="Equation.3">
                  <p:embed/>
                  <p:pic>
                    <p:nvPicPr>
                      <p:cNvPr id="123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977606"/>
                        <a:ext cx="1981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5305"/>
              </p:ext>
            </p:extLst>
          </p:nvPr>
        </p:nvGraphicFramePr>
        <p:xfrm>
          <a:off x="4591050" y="5282406"/>
          <a:ext cx="3810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3" name="Equation" r:id="rId21" imgW="139680" imgH="101520" progId="Equation.3">
                  <p:embed/>
                </p:oleObj>
              </mc:Choice>
              <mc:Fallback>
                <p:oleObj name="Equation" r:id="rId21" imgW="139680" imgH="101520" progId="Equation.3">
                  <p:embed/>
                  <p:pic>
                    <p:nvPicPr>
                      <p:cNvPr id="123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282406"/>
                        <a:ext cx="3810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90406"/>
              </p:ext>
            </p:extLst>
          </p:nvPr>
        </p:nvGraphicFramePr>
        <p:xfrm>
          <a:off x="4941887" y="5122069"/>
          <a:ext cx="147796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4" name="Equation" r:id="rId23" imgW="622080" imgH="291960" progId="Equation.3">
                  <p:embed/>
                </p:oleObj>
              </mc:Choice>
              <mc:Fallback>
                <p:oleObj name="Equation" r:id="rId23" imgW="622080" imgH="291960" progId="Equation.3">
                  <p:embed/>
                  <p:pic>
                    <p:nvPicPr>
                      <p:cNvPr id="12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7" y="5122069"/>
                        <a:ext cx="147796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53221"/>
              </p:ext>
            </p:extLst>
          </p:nvPr>
        </p:nvGraphicFramePr>
        <p:xfrm>
          <a:off x="4835525" y="5053806"/>
          <a:ext cx="1889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5" name="Equation" r:id="rId25" imgW="749160" imgH="291960" progId="Equation.3">
                  <p:embed/>
                </p:oleObj>
              </mc:Choice>
              <mc:Fallback>
                <p:oleObj name="Equation" r:id="rId25" imgW="749160" imgH="291960" progId="Equation.3">
                  <p:embed/>
                  <p:pic>
                    <p:nvPicPr>
                      <p:cNvPr id="123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5053806"/>
                        <a:ext cx="18891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34375"/>
              </p:ext>
            </p:extLst>
          </p:nvPr>
        </p:nvGraphicFramePr>
        <p:xfrm>
          <a:off x="6648450" y="5163344"/>
          <a:ext cx="609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6" name="Equation" r:id="rId27" imgW="241200" imgH="228600" progId="Equation.3">
                  <p:embed/>
                </p:oleObj>
              </mc:Choice>
              <mc:Fallback>
                <p:oleObj name="Equation" r:id="rId27" imgW="241200" imgH="228600" progId="Equation.3">
                  <p:embed/>
                  <p:pic>
                    <p:nvPicPr>
                      <p:cNvPr id="123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5163344"/>
                        <a:ext cx="6096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330787"/>
              </p:ext>
            </p:extLst>
          </p:nvPr>
        </p:nvGraphicFramePr>
        <p:xfrm>
          <a:off x="4591050" y="5892006"/>
          <a:ext cx="2667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7" name="Equation" r:id="rId29" imgW="1041120" imgH="203040" progId="Equation.3">
                  <p:embed/>
                </p:oleObj>
              </mc:Choice>
              <mc:Fallback>
                <p:oleObj name="Equation" r:id="rId29" imgW="1041120" imgH="203040" progId="Equation.3">
                  <p:embed/>
                  <p:pic>
                    <p:nvPicPr>
                      <p:cNvPr id="123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892006"/>
                        <a:ext cx="26670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0256"/>
              </p:ext>
            </p:extLst>
          </p:nvPr>
        </p:nvGraphicFramePr>
        <p:xfrm>
          <a:off x="6650037" y="1570831"/>
          <a:ext cx="14414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8" name="Equation" r:id="rId31" imgW="596880" imgH="203040" progId="Equation.3">
                  <p:embed/>
                </p:oleObj>
              </mc:Choice>
              <mc:Fallback>
                <p:oleObj name="Equation" r:id="rId31" imgW="596880" imgH="203040" progId="Equation.3">
                  <p:embed/>
                  <p:pic>
                    <p:nvPicPr>
                      <p:cNvPr id="123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7" y="1570831"/>
                        <a:ext cx="14414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939087" y="154225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可导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452687" y="2075656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则有换元公式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519487" y="1466056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70036"/>
              </p:ext>
            </p:extLst>
          </p:nvPr>
        </p:nvGraphicFramePr>
        <p:xfrm>
          <a:off x="3951287" y="1527969"/>
          <a:ext cx="863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9" name="Equation" r:id="rId33" imgW="355320" imgH="203040" progId="Equation.3">
                  <p:embed/>
                </p:oleObj>
              </mc:Choice>
              <mc:Fallback>
                <p:oleObj name="Equation" r:id="rId33" imgW="355320" imgH="203040" progId="Equation.3">
                  <p:embed/>
                  <p:pic>
                    <p:nvPicPr>
                      <p:cNvPr id="12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7" y="1527969"/>
                        <a:ext cx="863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662487" y="1527969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具有原函数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300287" y="1116806"/>
            <a:ext cx="7391400" cy="1630363"/>
            <a:chOff x="672" y="384"/>
            <a:chExt cx="4656" cy="1027"/>
          </a:xfrm>
        </p:grpSpPr>
        <p:sp>
          <p:nvSpPr>
            <p:cNvPr id="36" name="Text Box 34" descr="紫色网格"/>
            <p:cNvSpPr txBox="1">
              <a:spLocks noChangeArrowheads="1"/>
            </p:cNvSpPr>
            <p:nvPr/>
          </p:nvSpPr>
          <p:spPr bwMode="auto">
            <a:xfrm>
              <a:off x="672" y="384"/>
              <a:ext cx="4656" cy="1027"/>
            </a:xfrm>
            <a:prstGeom prst="rect">
              <a:avLst/>
            </a:prstGeom>
            <a:blipFill dpi="0" rotWithShape="0">
              <a:blip r:embed="rId3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注</a:t>
              </a:r>
              <a:r>
                <a:rPr kumimoji="1" lang="zh-CN" altLang="en-US" sz="2800" b="1">
                  <a:solidFill>
                    <a:srgbClr val="FFFF99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“凑微分”的主要思想是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:</a:t>
              </a: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将所给出的积分凑成积分表里已有的形式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合理选择                   是凑微分的关键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7" name="Object 35" descr="紫色网格"/>
            <p:cNvGraphicFramePr>
              <a:graphicFrameLocks noChangeAspect="1"/>
            </p:cNvGraphicFramePr>
            <p:nvPr/>
          </p:nvGraphicFramePr>
          <p:xfrm>
            <a:off x="3984" y="765"/>
            <a:ext cx="100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30" name="公式" r:id="rId36" imgW="596880" imgH="203040" progId="Equation.3">
                    <p:embed/>
                  </p:oleObj>
                </mc:Choice>
                <mc:Fallback>
                  <p:oleObj name="公式" r:id="rId36" imgW="596880" imgH="203040" progId="Equation.3">
                    <p:embed/>
                    <p:pic>
                      <p:nvPicPr>
                        <p:cNvPr id="12323" name="Object 35" descr="紫色网格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5"/>
                          <a:ext cx="1004" cy="339"/>
                        </a:xfrm>
                        <a:prstGeom prst="rect">
                          <a:avLst/>
                        </a:prstGeom>
                        <a:blipFill dpi="0" rotWithShape="0">
                          <a:blip r:embed="rId35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02622"/>
              </p:ext>
            </p:extLst>
          </p:nvPr>
        </p:nvGraphicFramePr>
        <p:xfrm>
          <a:off x="7181850" y="5206206"/>
          <a:ext cx="21145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1" name="Equation" r:id="rId38" imgW="825480" imgH="203040" progId="Equation.3">
                  <p:embed/>
                </p:oleObj>
              </mc:Choice>
              <mc:Fallback>
                <p:oleObj name="Equation" r:id="rId38" imgW="825480" imgH="203040" progId="Equation.3">
                  <p:embed/>
                  <p:pic>
                    <p:nvPicPr>
                      <p:cNvPr id="123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5206206"/>
                        <a:ext cx="21145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458736"/>
              </p:ext>
            </p:extLst>
          </p:nvPr>
        </p:nvGraphicFramePr>
        <p:xfrm>
          <a:off x="8248650" y="5815806"/>
          <a:ext cx="904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2" name="Equation" r:id="rId40" imgW="355320" imgH="203040" progId="Equation.3">
                  <p:embed/>
                </p:oleObj>
              </mc:Choice>
              <mc:Fallback>
                <p:oleObj name="Equation" r:id="rId40" imgW="355320" imgH="203040" progId="Equation.3">
                  <p:embed/>
                  <p:pic>
                    <p:nvPicPr>
                      <p:cNvPr id="123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0" y="5815806"/>
                        <a:ext cx="904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rc 38"/>
          <p:cNvSpPr>
            <a:spLocks/>
          </p:cNvSpPr>
          <p:nvPr/>
        </p:nvSpPr>
        <p:spPr bwMode="auto">
          <a:xfrm>
            <a:off x="3608387" y="2823369"/>
            <a:ext cx="488950" cy="1143000"/>
          </a:xfrm>
          <a:custGeom>
            <a:avLst/>
            <a:gdLst>
              <a:gd name="G0" fmla="+- 1865 0 0"/>
              <a:gd name="G1" fmla="+- 21600 0 0"/>
              <a:gd name="G2" fmla="+- 21600 0 0"/>
              <a:gd name="T0" fmla="*/ 0 w 11562"/>
              <a:gd name="T1" fmla="*/ 81 h 21600"/>
              <a:gd name="T2" fmla="*/ 11562 w 11562"/>
              <a:gd name="T3" fmla="*/ 2299 h 21600"/>
              <a:gd name="T4" fmla="*/ 1865 w 115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62" h="21600" fill="none" extrusionOk="0">
                <a:moveTo>
                  <a:pt x="-1" y="80"/>
                </a:moveTo>
                <a:cubicBezTo>
                  <a:pt x="620" y="26"/>
                  <a:pt x="1242" y="0"/>
                  <a:pt x="1865" y="0"/>
                </a:cubicBezTo>
                <a:cubicBezTo>
                  <a:pt x="5232" y="0"/>
                  <a:pt x="8553" y="787"/>
                  <a:pt x="11561" y="2299"/>
                </a:cubicBezTo>
              </a:path>
              <a:path w="11562" h="21600" stroke="0" extrusionOk="0">
                <a:moveTo>
                  <a:pt x="-1" y="80"/>
                </a:moveTo>
                <a:cubicBezTo>
                  <a:pt x="620" y="26"/>
                  <a:pt x="1242" y="0"/>
                  <a:pt x="1865" y="0"/>
                </a:cubicBezTo>
                <a:cubicBezTo>
                  <a:pt x="5232" y="0"/>
                  <a:pt x="8553" y="787"/>
                  <a:pt x="11561" y="2299"/>
                </a:cubicBezTo>
                <a:lnTo>
                  <a:pt x="1865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97199"/>
              </p:ext>
            </p:extLst>
          </p:nvPr>
        </p:nvGraphicFramePr>
        <p:xfrm>
          <a:off x="3087687" y="3680619"/>
          <a:ext cx="274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3" name="Equation" r:id="rId42" imgW="2425680" imgH="482400" progId="Equation.3">
                  <p:embed/>
                </p:oleObj>
              </mc:Choice>
              <mc:Fallback>
                <p:oleObj name="Equation" r:id="rId42" imgW="2425680" imgH="482400" progId="Equation.3">
                  <p:embed/>
                  <p:pic>
                    <p:nvPicPr>
                      <p:cNvPr id="123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7" y="3680619"/>
                        <a:ext cx="2743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9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9" grpId="0" autoUpdateAnimBg="0"/>
      <p:bldP spid="16" grpId="0" autoUpdateAnimBg="0"/>
      <p:bldP spid="18" grpId="0" autoUpdateAnimBg="0"/>
      <p:bldP spid="30" grpId="0" autoUpdateAnimBg="0"/>
      <p:bldP spid="31" grpId="0" autoUpdateAnimBg="0"/>
      <p:bldP spid="32" grpId="0" autoUpdateAnimBg="0"/>
      <p:bldP spid="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01485"/>
            <a:ext cx="10331023" cy="5416731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236243" y="5452835"/>
            <a:ext cx="838200" cy="381000"/>
          </a:xfrm>
          <a:prstGeom prst="parallelogram">
            <a:avLst>
              <a:gd name="adj" fmla="val 41708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169443" y="5452835"/>
            <a:ext cx="838200" cy="381000"/>
          </a:xfrm>
          <a:prstGeom prst="parallelogram">
            <a:avLst>
              <a:gd name="adj" fmla="val 41708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750843" y="1871435"/>
            <a:ext cx="4572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12643" y="1871435"/>
            <a:ext cx="4572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293643" y="4386035"/>
            <a:ext cx="1371600" cy="685800"/>
            <a:chOff x="3456" y="2400"/>
            <a:chExt cx="864" cy="432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456" y="2640"/>
              <a:ext cx="624" cy="192"/>
            </a:xfrm>
            <a:prstGeom prst="parallelogram">
              <a:avLst>
                <a:gd name="adj" fmla="val 64579"/>
              </a:avLst>
            </a:prstGeom>
            <a:gradFill rotWithShape="0">
              <a:gsLst>
                <a:gs pos="0">
                  <a:srgbClr val="FF66CC"/>
                </a:gs>
                <a:gs pos="50000">
                  <a:srgbClr val="FFFFFF"/>
                </a:gs>
                <a:gs pos="100000">
                  <a:srgbClr val="FF66CC"/>
                </a:gs>
              </a:gsLst>
              <a:lin ang="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744" y="2400"/>
              <a:ext cx="576" cy="222"/>
            </a:xfrm>
            <a:prstGeom prst="curvedDownArrow">
              <a:avLst>
                <a:gd name="adj1" fmla="val 1538"/>
                <a:gd name="adj2" fmla="val 93694"/>
                <a:gd name="adj3" fmla="val 43694"/>
              </a:avLst>
            </a:prstGeom>
            <a:solidFill>
              <a:srgbClr val="FF66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645443" y="103323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 求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87036"/>
              </p:ext>
            </p:extLst>
          </p:nvPr>
        </p:nvGraphicFramePr>
        <p:xfrm>
          <a:off x="2864643" y="1001485"/>
          <a:ext cx="1676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7" name="Equation" r:id="rId3" imgW="685800" imgH="291960" progId="Equation.3">
                  <p:embed/>
                </p:oleObj>
              </mc:Choice>
              <mc:Fallback>
                <p:oleObj name="Equation" r:id="rId3" imgW="685800" imgH="291960" progId="Equation.3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643" y="1001485"/>
                        <a:ext cx="16764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102643" y="179523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法一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05398"/>
              </p:ext>
            </p:extLst>
          </p:nvPr>
        </p:nvGraphicFramePr>
        <p:xfrm>
          <a:off x="2940843" y="1719035"/>
          <a:ext cx="1676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8" name="Equation" r:id="rId5" imgW="685800" imgH="291960" progId="Equation.3">
                  <p:embed/>
                </p:oleObj>
              </mc:Choice>
              <mc:Fallback>
                <p:oleObj name="Equation" r:id="rId5" imgW="685800" imgH="291960" progId="Equation.3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843" y="1719035"/>
                        <a:ext cx="16764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73546"/>
              </p:ext>
            </p:extLst>
          </p:nvPr>
        </p:nvGraphicFramePr>
        <p:xfrm>
          <a:off x="4593431" y="1719035"/>
          <a:ext cx="20812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9" name="Equation" r:id="rId6" imgW="838080" imgH="291960" progId="Equation.3">
                  <p:embed/>
                </p:oleObj>
              </mc:Choice>
              <mc:Fallback>
                <p:oleObj name="Equation" r:id="rId6" imgW="838080" imgH="291960" progId="Equation.3">
                  <p:embed/>
                  <p:pic>
                    <p:nvPicPr>
                      <p:cNvPr id="1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431" y="1719035"/>
                        <a:ext cx="20812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82050"/>
              </p:ext>
            </p:extLst>
          </p:nvPr>
        </p:nvGraphicFramePr>
        <p:xfrm>
          <a:off x="2382043" y="3597048"/>
          <a:ext cx="246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0" name="公式" r:id="rId8" imgW="2463480" imgH="888840" progId="Equation.3">
                  <p:embed/>
                </p:oleObj>
              </mc:Choice>
              <mc:Fallback>
                <p:oleObj name="公式" r:id="rId8" imgW="2463480" imgH="888840" progId="Equation.3">
                  <p:embed/>
                  <p:pic>
                    <p:nvPicPr>
                      <p:cNvPr id="143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043" y="3597048"/>
                        <a:ext cx="246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0243" y="462892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法二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595688"/>
              </p:ext>
            </p:extLst>
          </p:nvPr>
        </p:nvGraphicFramePr>
        <p:xfrm>
          <a:off x="3017043" y="4538435"/>
          <a:ext cx="1752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1" name="Equation" r:id="rId10" imgW="685800" imgH="291960" progId="Equation.3">
                  <p:embed/>
                </p:oleObj>
              </mc:Choice>
              <mc:Fallback>
                <p:oleObj name="Equation" r:id="rId10" imgW="685800" imgH="291960" progId="Equation.3">
                  <p:embed/>
                  <p:pic>
                    <p:nvPicPr>
                      <p:cNvPr id="14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043" y="4538435"/>
                        <a:ext cx="1752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92905"/>
              </p:ext>
            </p:extLst>
          </p:nvPr>
        </p:nvGraphicFramePr>
        <p:xfrm>
          <a:off x="4693443" y="4540023"/>
          <a:ext cx="29718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2" name="Equation" r:id="rId12" imgW="1143000" imgH="291960" progId="Equation.3">
                  <p:embed/>
                </p:oleObj>
              </mc:Choice>
              <mc:Fallback>
                <p:oleObj name="Equation" r:id="rId12" imgW="1143000" imgH="291960" progId="Equation.3">
                  <p:embed/>
                  <p:pic>
                    <p:nvPicPr>
                      <p:cNvPr id="14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443" y="4540023"/>
                        <a:ext cx="29718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31844"/>
              </p:ext>
            </p:extLst>
          </p:nvPr>
        </p:nvGraphicFramePr>
        <p:xfrm>
          <a:off x="2407443" y="5257573"/>
          <a:ext cx="2819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3" name="Equation" r:id="rId14" imgW="1130040" imgH="291960" progId="Equation.3">
                  <p:embed/>
                </p:oleObj>
              </mc:Choice>
              <mc:Fallback>
                <p:oleObj name="Equation" r:id="rId14" imgW="1130040" imgH="291960" progId="Equation.3">
                  <p:embed/>
                  <p:pic>
                    <p:nvPicPr>
                      <p:cNvPr id="14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443" y="5257573"/>
                        <a:ext cx="28194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827516"/>
              </p:ext>
            </p:extLst>
          </p:nvPr>
        </p:nvGraphicFramePr>
        <p:xfrm>
          <a:off x="2445543" y="5951310"/>
          <a:ext cx="2209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4" name="公式" r:id="rId16" imgW="2133360" imgH="507960" progId="Equation.3">
                  <p:embed/>
                </p:oleObj>
              </mc:Choice>
              <mc:Fallback>
                <p:oleObj name="公式" r:id="rId16" imgW="2133360" imgH="507960" progId="Equation.3">
                  <p:embed/>
                  <p:pic>
                    <p:nvPicPr>
                      <p:cNvPr id="14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543" y="5951310"/>
                        <a:ext cx="2209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7354093" y="1719035"/>
            <a:ext cx="1149350" cy="457200"/>
            <a:chOff x="4172" y="672"/>
            <a:chExt cx="724" cy="288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176" y="912"/>
              <a:ext cx="6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4172" y="672"/>
              <a:ext cx="724" cy="288"/>
              <a:chOff x="2732" y="336"/>
              <a:chExt cx="724" cy="288"/>
            </a:xfrm>
          </p:grpSpPr>
          <p:graphicFrame>
            <p:nvGraphicFramePr>
              <p:cNvPr id="25" name="Object 23"/>
              <p:cNvGraphicFramePr>
                <a:graphicFrameLocks noChangeAspect="1"/>
              </p:cNvGraphicFramePr>
              <p:nvPr/>
            </p:nvGraphicFramePr>
            <p:xfrm>
              <a:off x="2732" y="336"/>
              <a:ext cx="7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685" name="公式" r:id="rId18" imgW="469800" imgH="177480" progId="Equation.3">
                      <p:embed/>
                    </p:oleObj>
                  </mc:Choice>
                  <mc:Fallback>
                    <p:oleObj name="公式" r:id="rId18" imgW="469800" imgH="177480" progId="Equation.3">
                      <p:embed/>
                      <p:pic>
                        <p:nvPicPr>
                          <p:cNvPr id="14359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2" y="336"/>
                            <a:ext cx="7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736" y="62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102758"/>
              </p:ext>
            </p:extLst>
          </p:nvPr>
        </p:nvGraphicFramePr>
        <p:xfrm>
          <a:off x="2315368" y="2595335"/>
          <a:ext cx="21653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6" name="Equation" r:id="rId20" imgW="850680" imgH="406080" progId="Equation.3">
                  <p:embed/>
                </p:oleObj>
              </mc:Choice>
              <mc:Fallback>
                <p:oleObj name="Equation" r:id="rId20" imgW="850680" imgH="406080" progId="Equation.3">
                  <p:embed/>
                  <p:pic>
                    <p:nvPicPr>
                      <p:cNvPr id="143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68" y="2595335"/>
                        <a:ext cx="21653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5172868" y="5300435"/>
            <a:ext cx="1425575" cy="457200"/>
            <a:chOff x="4368" y="1680"/>
            <a:chExt cx="898" cy="288"/>
          </a:xfrm>
        </p:grpSpPr>
        <p:graphicFrame>
          <p:nvGraphicFramePr>
            <p:cNvPr id="29" name="Object 27"/>
            <p:cNvGraphicFramePr>
              <a:graphicFrameLocks noChangeAspect="1"/>
            </p:cNvGraphicFramePr>
            <p:nvPr/>
          </p:nvGraphicFramePr>
          <p:xfrm>
            <a:off x="4368" y="1680"/>
            <a:ext cx="89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87" name="公式" r:id="rId22" imgW="583920" imgH="177480" progId="Equation.3">
                    <p:embed/>
                  </p:oleObj>
                </mc:Choice>
                <mc:Fallback>
                  <p:oleObj name="公式" r:id="rId22" imgW="583920" imgH="177480" progId="Equation.3">
                    <p:embed/>
                    <p:pic>
                      <p:nvPicPr>
                        <p:cNvPr id="1436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80"/>
                          <a:ext cx="89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368" y="1920"/>
              <a:ext cx="86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368" y="1968"/>
              <a:ext cx="86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614949"/>
              </p:ext>
            </p:extLst>
          </p:nvPr>
        </p:nvGraphicFramePr>
        <p:xfrm>
          <a:off x="4464843" y="2633435"/>
          <a:ext cx="236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8" name="公式" r:id="rId24" imgW="952200" imgH="406080" progId="Equation.3">
                  <p:embed/>
                </p:oleObj>
              </mc:Choice>
              <mc:Fallback>
                <p:oleObj name="公式" r:id="rId24" imgW="952200" imgH="406080" progId="Equation.3">
                  <p:embed/>
                  <p:pic>
                    <p:nvPicPr>
                      <p:cNvPr id="14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843" y="2633435"/>
                        <a:ext cx="2362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953044"/>
              </p:ext>
            </p:extLst>
          </p:nvPr>
        </p:nvGraphicFramePr>
        <p:xfrm>
          <a:off x="6566693" y="5311548"/>
          <a:ext cx="12509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" name="Equation" r:id="rId26" imgW="482400" imgH="291960" progId="Equation.3">
                  <p:embed/>
                </p:oleObj>
              </mc:Choice>
              <mc:Fallback>
                <p:oleObj name="Equation" r:id="rId26" imgW="482400" imgH="291960" progId="Equation.3">
                  <p:embed/>
                  <p:pic>
                    <p:nvPicPr>
                      <p:cNvPr id="14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693" y="5311548"/>
                        <a:ext cx="12509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07992"/>
              </p:ext>
            </p:extLst>
          </p:nvPr>
        </p:nvGraphicFramePr>
        <p:xfrm>
          <a:off x="7711281" y="5414735"/>
          <a:ext cx="14017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0" name="公式" r:id="rId28" imgW="571320" imgH="203040" progId="Equation.3">
                  <p:embed/>
                </p:oleObj>
              </mc:Choice>
              <mc:Fallback>
                <p:oleObj name="公式" r:id="rId28" imgW="571320" imgH="203040" progId="Equation.3">
                  <p:embed/>
                  <p:pic>
                    <p:nvPicPr>
                      <p:cNvPr id="14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281" y="5414735"/>
                        <a:ext cx="14017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12718"/>
              </p:ext>
            </p:extLst>
          </p:nvPr>
        </p:nvGraphicFramePr>
        <p:xfrm>
          <a:off x="4887118" y="1642835"/>
          <a:ext cx="3397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1" name="Equation" r:id="rId30" imgW="152280" imgH="406080" progId="Equation.3">
                  <p:embed/>
                </p:oleObj>
              </mc:Choice>
              <mc:Fallback>
                <p:oleObj name="Equation" r:id="rId30" imgW="152280" imgH="406080" progId="Equation.3">
                  <p:embed/>
                  <p:pic>
                    <p:nvPicPr>
                      <p:cNvPr id="14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118" y="1642835"/>
                        <a:ext cx="3397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042905"/>
              </p:ext>
            </p:extLst>
          </p:nvPr>
        </p:nvGraphicFramePr>
        <p:xfrm>
          <a:off x="6576218" y="1846035"/>
          <a:ext cx="78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2" name="Equation" r:id="rId32" imgW="330120" imgH="203040" progId="Equation.3">
                  <p:embed/>
                </p:oleObj>
              </mc:Choice>
              <mc:Fallback>
                <p:oleObj name="Equation" r:id="rId32" imgW="330120" imgH="203040" progId="Equation.3">
                  <p:embed/>
                  <p:pic>
                    <p:nvPicPr>
                      <p:cNvPr id="143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218" y="1846035"/>
                        <a:ext cx="78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645443" y="180952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59105"/>
              </p:ext>
            </p:extLst>
          </p:nvPr>
        </p:nvGraphicFramePr>
        <p:xfrm>
          <a:off x="7028656" y="1077685"/>
          <a:ext cx="35163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3" name="Equation" r:id="rId34" imgW="3251160" imgH="596880" progId="Equation.3">
                  <p:embed/>
                </p:oleObj>
              </mc:Choice>
              <mc:Fallback>
                <p:oleObj name="Equation" r:id="rId34" imgW="3251160" imgH="596880" progId="Equation.3">
                  <p:embed/>
                  <p:pic>
                    <p:nvPicPr>
                      <p:cNvPr id="1437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656" y="1077685"/>
                        <a:ext cx="3516312" cy="644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50000">
                            <a:srgbClr val="FFFFFF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38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  <p:bldP spid="3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01485"/>
            <a:ext cx="10331023" cy="5408023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4" name="Text Box 2" descr="花束"/>
          <p:cNvSpPr txBox="1">
            <a:spLocks noChangeArrowheads="1"/>
          </p:cNvSpPr>
          <p:nvPr/>
        </p:nvSpPr>
        <p:spPr bwMode="auto">
          <a:xfrm>
            <a:off x="9982200" y="998538"/>
            <a:ext cx="990600" cy="519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小结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08775" y="1797051"/>
            <a:ext cx="3581400" cy="576262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5715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常见的凑微分类型有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88425"/>
              </p:ext>
            </p:extLst>
          </p:nvPr>
        </p:nvGraphicFramePr>
        <p:xfrm>
          <a:off x="2521359" y="976855"/>
          <a:ext cx="25273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0" name="Equation" r:id="rId4" imgW="1028520" imgH="291960" progId="Equation.3">
                  <p:embed/>
                </p:oleObj>
              </mc:Choice>
              <mc:Fallback>
                <p:oleObj name="Equation" r:id="rId4" imgW="1028520" imgH="29196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359" y="976855"/>
                        <a:ext cx="25273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937382"/>
              </p:ext>
            </p:extLst>
          </p:nvPr>
        </p:nvGraphicFramePr>
        <p:xfrm>
          <a:off x="2521359" y="1727201"/>
          <a:ext cx="31527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1" name="Equation" r:id="rId6" imgW="1282680" imgH="291960" progId="Equation.3">
                  <p:embed/>
                </p:oleObj>
              </mc:Choice>
              <mc:Fallback>
                <p:oleObj name="Equation" r:id="rId6" imgW="1282680" imgH="29196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359" y="1727201"/>
                        <a:ext cx="31527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1894"/>
              </p:ext>
            </p:extLst>
          </p:nvPr>
        </p:nvGraphicFramePr>
        <p:xfrm>
          <a:off x="2598875" y="2178617"/>
          <a:ext cx="59626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2" name="Equation" r:id="rId8" imgW="2425680" imgH="431640" progId="Equation.3">
                  <p:embed/>
                </p:oleObj>
              </mc:Choice>
              <mc:Fallback>
                <p:oleObj name="Equation" r:id="rId8" imgW="2425680" imgH="431640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875" y="2178617"/>
                        <a:ext cx="59626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33393"/>
              </p:ext>
            </p:extLst>
          </p:nvPr>
        </p:nvGraphicFramePr>
        <p:xfrm>
          <a:off x="5016500" y="845300"/>
          <a:ext cx="462121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3" name="Equation" r:id="rId10" imgW="1879560" imgH="406080" progId="Equation.3">
                  <p:embed/>
                </p:oleObj>
              </mc:Choice>
              <mc:Fallback>
                <p:oleObj name="Equation" r:id="rId10" imgW="1879560" imgH="406080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845300"/>
                        <a:ext cx="462121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9182"/>
              </p:ext>
            </p:extLst>
          </p:nvPr>
        </p:nvGraphicFramePr>
        <p:xfrm>
          <a:off x="2641464" y="3195036"/>
          <a:ext cx="18653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4" name="公式" r:id="rId12" imgW="1854000" imgH="838080" progId="Equation.3">
                  <p:embed/>
                </p:oleObj>
              </mc:Choice>
              <mc:Fallback>
                <p:oleObj name="公式" r:id="rId12" imgW="1854000" imgH="838080" progId="Equation.3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64" y="3195036"/>
                        <a:ext cx="18653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56226"/>
              </p:ext>
            </p:extLst>
          </p:nvPr>
        </p:nvGraphicFramePr>
        <p:xfrm>
          <a:off x="4558802" y="3187801"/>
          <a:ext cx="2109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5" name="Equation" r:id="rId14" imgW="2095200" imgH="838080" progId="Equation.3">
                  <p:embed/>
                </p:oleObj>
              </mc:Choice>
              <mc:Fallback>
                <p:oleObj name="Equation" r:id="rId14" imgW="2095200" imgH="838080" progId="Equation.3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802" y="3187801"/>
                        <a:ext cx="21097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71658"/>
              </p:ext>
            </p:extLst>
          </p:nvPr>
        </p:nvGraphicFramePr>
        <p:xfrm>
          <a:off x="2535375" y="4105884"/>
          <a:ext cx="22987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6" name="Equation" r:id="rId16" imgW="2247840" imgH="838080" progId="Equation.3">
                  <p:embed/>
                </p:oleObj>
              </mc:Choice>
              <mc:Fallback>
                <p:oleObj name="Equation" r:id="rId16" imgW="2247840" imgH="838080" progId="Equation.3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75" y="4105884"/>
                        <a:ext cx="22987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15962"/>
              </p:ext>
            </p:extLst>
          </p:nvPr>
        </p:nvGraphicFramePr>
        <p:xfrm>
          <a:off x="4848362" y="4266222"/>
          <a:ext cx="2411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7" name="Equation" r:id="rId18" imgW="2323800" imgH="596880" progId="Equation.3">
                  <p:embed/>
                </p:oleObj>
              </mc:Choice>
              <mc:Fallback>
                <p:oleObj name="Equation" r:id="rId18" imgW="2323800" imgH="596880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362" y="4266222"/>
                        <a:ext cx="2411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4823"/>
              </p:ext>
            </p:extLst>
          </p:nvPr>
        </p:nvGraphicFramePr>
        <p:xfrm>
          <a:off x="2535375" y="4991709"/>
          <a:ext cx="2362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8" name="Equation" r:id="rId20" imgW="2095200" imgH="596880" progId="Equation.3">
                  <p:embed/>
                </p:oleObj>
              </mc:Choice>
              <mc:Fallback>
                <p:oleObj name="Equation" r:id="rId20" imgW="2095200" imgH="596880" progId="Equation.3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75" y="4991709"/>
                        <a:ext cx="2362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20020"/>
              </p:ext>
            </p:extLst>
          </p:nvPr>
        </p:nvGraphicFramePr>
        <p:xfrm>
          <a:off x="4821375" y="5017109"/>
          <a:ext cx="22256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9" name="Equation" r:id="rId22" imgW="1917360" imgH="596880" progId="Equation.3">
                  <p:embed/>
                </p:oleObj>
              </mc:Choice>
              <mc:Fallback>
                <p:oleObj name="Equation" r:id="rId22" imgW="1917360" imgH="596880" progId="Equation.3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375" y="5017109"/>
                        <a:ext cx="22256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897809"/>
              </p:ext>
            </p:extLst>
          </p:nvPr>
        </p:nvGraphicFramePr>
        <p:xfrm>
          <a:off x="2535375" y="5536607"/>
          <a:ext cx="2209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0" name="Equation" r:id="rId24" imgW="2070000" imgH="850680" progId="Equation.3">
                  <p:embed/>
                </p:oleObj>
              </mc:Choice>
              <mc:Fallback>
                <p:oleObj name="Equation" r:id="rId24" imgW="2070000" imgH="850680" progId="Equation.3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75" y="5536607"/>
                        <a:ext cx="2209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57104"/>
              </p:ext>
            </p:extLst>
          </p:nvPr>
        </p:nvGraphicFramePr>
        <p:xfrm>
          <a:off x="4826137" y="5728309"/>
          <a:ext cx="24336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1" name="Equation" r:id="rId26" imgW="2361960" imgH="596880" progId="Equation.3">
                  <p:embed/>
                </p:oleObj>
              </mc:Choice>
              <mc:Fallback>
                <p:oleObj name="Equation" r:id="rId26" imgW="2361960" imgH="596880" progId="Equation.3">
                  <p:embed/>
                  <p:pic>
                    <p:nvPicPr>
                      <p:cNvPr id="18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137" y="5728309"/>
                        <a:ext cx="24336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36319"/>
            <a:ext cx="10331023" cy="5408023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13933"/>
              </p:ext>
            </p:extLst>
          </p:nvPr>
        </p:nvGraphicFramePr>
        <p:xfrm>
          <a:off x="2176572" y="2403475"/>
          <a:ext cx="342106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4" name="Equation" r:id="rId3" imgW="3009600" imgH="596880" progId="Equation.3">
                  <p:embed/>
                </p:oleObj>
              </mc:Choice>
              <mc:Fallback>
                <p:oleObj name="Equation" r:id="rId3" imgW="3009600" imgH="596880" progId="Equation.3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572" y="2403475"/>
                        <a:ext cx="342106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189284"/>
              </p:ext>
            </p:extLst>
          </p:nvPr>
        </p:nvGraphicFramePr>
        <p:xfrm>
          <a:off x="2252772" y="3154363"/>
          <a:ext cx="31273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5" name="Equation" r:id="rId5" imgW="2984400" imgH="596880" progId="Equation.3">
                  <p:embed/>
                </p:oleObj>
              </mc:Choice>
              <mc:Fallback>
                <p:oleObj name="Equation" r:id="rId5" imgW="2984400" imgH="59688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772" y="3154363"/>
                        <a:ext cx="31273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34350"/>
              </p:ext>
            </p:extLst>
          </p:nvPr>
        </p:nvGraphicFramePr>
        <p:xfrm>
          <a:off x="2235310" y="3775075"/>
          <a:ext cx="394493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6" name="Equation" r:id="rId7" imgW="3759120" imgH="876240" progId="Equation.3">
                  <p:embed/>
                </p:oleObj>
              </mc:Choice>
              <mc:Fallback>
                <p:oleObj name="Equation" r:id="rId7" imgW="3759120" imgH="87624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310" y="3775075"/>
                        <a:ext cx="394493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02231"/>
              </p:ext>
            </p:extLst>
          </p:nvPr>
        </p:nvGraphicFramePr>
        <p:xfrm>
          <a:off x="2252772" y="4689475"/>
          <a:ext cx="3810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7" name="Equation" r:id="rId9" imgW="3568680" imgH="838080" progId="Equation.3">
                  <p:embed/>
                </p:oleObj>
              </mc:Choice>
              <mc:Fallback>
                <p:oleObj name="Equation" r:id="rId9" imgW="3568680" imgH="83808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772" y="4689475"/>
                        <a:ext cx="3810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 descr="花束"/>
          <p:cNvSpPr txBox="1">
            <a:spLocks noChangeArrowheads="1"/>
          </p:cNvSpPr>
          <p:nvPr/>
        </p:nvSpPr>
        <p:spPr bwMode="auto">
          <a:xfrm>
            <a:off x="9498122" y="1031875"/>
            <a:ext cx="990600" cy="519113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小结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037060"/>
              </p:ext>
            </p:extLst>
          </p:nvPr>
        </p:nvGraphicFramePr>
        <p:xfrm>
          <a:off x="2240072" y="955675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Equation" r:id="rId12" imgW="1282680" imgH="291960" progId="Equation.3">
                  <p:embed/>
                </p:oleObj>
              </mc:Choice>
              <mc:Fallback>
                <p:oleObj name="Equation" r:id="rId12" imgW="1282680" imgH="291960" progId="Equation.3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072" y="955675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37332"/>
              </p:ext>
            </p:extLst>
          </p:nvPr>
        </p:nvGraphicFramePr>
        <p:xfrm>
          <a:off x="2176572" y="1616075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Equation" r:id="rId14" imgW="1282680" imgH="291960" progId="Equation.3">
                  <p:embed/>
                </p:oleObj>
              </mc:Choice>
              <mc:Fallback>
                <p:oleObj name="Equation" r:id="rId14" imgW="1282680" imgH="291960" progId="Equation.3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572" y="1616075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432284"/>
              </p:ext>
            </p:extLst>
          </p:nvPr>
        </p:nvGraphicFramePr>
        <p:xfrm>
          <a:off x="5332522" y="955675"/>
          <a:ext cx="2482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0" name="Equation" r:id="rId16" imgW="1015920" imgH="291960" progId="Equation.3">
                  <p:embed/>
                </p:oleObj>
              </mc:Choice>
              <mc:Fallback>
                <p:oleObj name="Equation" r:id="rId16" imgW="1015920" imgH="291960" progId="Equation.3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522" y="955675"/>
                        <a:ext cx="24828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933516"/>
              </p:ext>
            </p:extLst>
          </p:nvPr>
        </p:nvGraphicFramePr>
        <p:xfrm>
          <a:off x="5300772" y="1616075"/>
          <a:ext cx="28559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1" name="Equation" r:id="rId18" imgW="1168200" imgH="291960" progId="Equation.3">
                  <p:embed/>
                </p:oleObj>
              </mc:Choice>
              <mc:Fallback>
                <p:oleObj name="Equation" r:id="rId18" imgW="1168200" imgH="291960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772" y="1616075"/>
                        <a:ext cx="28559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13846"/>
              </p:ext>
            </p:extLst>
          </p:nvPr>
        </p:nvGraphicFramePr>
        <p:xfrm>
          <a:off x="5607160" y="2403475"/>
          <a:ext cx="28178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2" name="Equation" r:id="rId20" imgW="2501640" imgH="596880" progId="Equation.3">
                  <p:embed/>
                </p:oleObj>
              </mc:Choice>
              <mc:Fallback>
                <p:oleObj name="Equation" r:id="rId20" imgW="2501640" imgH="596880" progId="Equation.3">
                  <p:embed/>
                  <p:pic>
                    <p:nvPicPr>
                      <p:cNvPr id="19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160" y="2403475"/>
                        <a:ext cx="28178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45646"/>
              </p:ext>
            </p:extLst>
          </p:nvPr>
        </p:nvGraphicFramePr>
        <p:xfrm>
          <a:off x="5354747" y="3132138"/>
          <a:ext cx="29178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3" name="Equation" r:id="rId22" imgW="2692080" imgH="596880" progId="Equation.3">
                  <p:embed/>
                </p:oleObj>
              </mc:Choice>
              <mc:Fallback>
                <p:oleObj name="Equation" r:id="rId22" imgW="2692080" imgH="596880" progId="Equation.3">
                  <p:embed/>
                  <p:pic>
                    <p:nvPicPr>
                      <p:cNvPr id="19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747" y="3132138"/>
                        <a:ext cx="29178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530312"/>
              </p:ext>
            </p:extLst>
          </p:nvPr>
        </p:nvGraphicFramePr>
        <p:xfrm>
          <a:off x="6075472" y="4889500"/>
          <a:ext cx="3721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4" name="Equation" r:id="rId24" imgW="3466800" imgH="596880" progId="Equation.3">
                  <p:embed/>
                </p:oleObj>
              </mc:Choice>
              <mc:Fallback>
                <p:oleObj name="Equation" r:id="rId24" imgW="3466800" imgH="596880" progId="Equation.3">
                  <p:embed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472" y="4889500"/>
                        <a:ext cx="37211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09491"/>
              </p:ext>
            </p:extLst>
          </p:nvPr>
        </p:nvGraphicFramePr>
        <p:xfrm>
          <a:off x="5605572" y="5811929"/>
          <a:ext cx="17859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5" name="Equation" r:id="rId26" imgW="1752480" imgH="444240" progId="Equation.3">
                  <p:embed/>
                </p:oleObj>
              </mc:Choice>
              <mc:Fallback>
                <p:oleObj name="Equation" r:id="rId26" imgW="1752480" imgH="444240" progId="Equation.3">
                  <p:embed/>
                  <p:pic>
                    <p:nvPicPr>
                      <p:cNvPr id="194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572" y="5811929"/>
                        <a:ext cx="17859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5"/>
          <p:cNvGrpSpPr>
            <a:grpSpLocks noChangeAspect="1"/>
          </p:cNvGrpSpPr>
          <p:nvPr/>
        </p:nvGrpSpPr>
        <p:grpSpPr bwMode="auto">
          <a:xfrm>
            <a:off x="6180247" y="3927475"/>
            <a:ext cx="3616325" cy="638175"/>
            <a:chOff x="2998" y="1872"/>
            <a:chExt cx="2278" cy="402"/>
          </a:xfrm>
        </p:grpSpPr>
        <p:sp>
          <p:nvSpPr>
            <p:cNvPr id="1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998" y="1872"/>
              <a:ext cx="227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015" y="1858"/>
              <a:ext cx="31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5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132" y="1924"/>
              <a:ext cx="22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091" y="1924"/>
              <a:ext cx="22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06" y="1924"/>
              <a:ext cx="18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458" y="1924"/>
              <a:ext cx="73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arcsin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02" y="1924"/>
              <a:ext cx="23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227" y="1924"/>
              <a:ext cx="18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338" y="1924"/>
              <a:ext cx="81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(arcsin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Group 25"/>
          <p:cNvGrpSpPr>
            <a:grpSpLocks noChangeAspect="1"/>
          </p:cNvGrpSpPr>
          <p:nvPr/>
        </p:nvGrpSpPr>
        <p:grpSpPr bwMode="auto">
          <a:xfrm>
            <a:off x="2198797" y="5387976"/>
            <a:ext cx="1995488" cy="1106487"/>
            <a:chOff x="490" y="2880"/>
            <a:chExt cx="1257" cy="697"/>
          </a:xfrm>
        </p:grpSpPr>
        <p:sp>
          <p:nvSpPr>
            <p:cNvPr id="28" name="AutoShape 26"/>
            <p:cNvSpPr>
              <a:spLocks noChangeAspect="1" noChangeArrowheads="1" noTextEdit="1"/>
            </p:cNvSpPr>
            <p:nvPr/>
          </p:nvSpPr>
          <p:spPr bwMode="auto">
            <a:xfrm>
              <a:off x="490" y="2880"/>
              <a:ext cx="110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676" y="3253"/>
              <a:ext cx="52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88" y="308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845" y="2930"/>
              <a:ext cx="19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40" y="3052"/>
              <a:ext cx="29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316" y="3113"/>
              <a:ext cx="20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977" y="3281"/>
              <a:ext cx="20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752" y="3281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003" y="2973"/>
              <a:ext cx="20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726" y="2973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90" y="3113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03" y="3281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875" y="3281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30" y="29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902" y="29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" name="Group 41"/>
          <p:cNvGrpSpPr>
            <a:grpSpLocks noChangeAspect="1"/>
          </p:cNvGrpSpPr>
          <p:nvPr/>
        </p:nvGrpSpPr>
        <p:grpSpPr bwMode="auto">
          <a:xfrm>
            <a:off x="3996641" y="5533571"/>
            <a:ext cx="1533525" cy="985837"/>
            <a:chOff x="1628" y="2979"/>
            <a:chExt cx="966" cy="621"/>
          </a:xfrm>
        </p:grpSpPr>
        <p:sp>
          <p:nvSpPr>
            <p:cNvPr id="44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628" y="2979"/>
              <a:ext cx="966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792" y="3277"/>
              <a:ext cx="58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444" y="3098"/>
              <a:ext cx="2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645" y="3060"/>
              <a:ext cx="32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5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263" y="3307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017" y="3307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303" y="2975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057" y="2975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789" y="2975"/>
              <a:ext cx="24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127" y="3307"/>
              <a:ext cx="22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885" y="3307"/>
              <a:ext cx="1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167" y="2975"/>
              <a:ext cx="22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925" y="2975"/>
              <a:ext cx="1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3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45029"/>
            <a:ext cx="10331023" cy="53296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953477" y="4416425"/>
            <a:ext cx="1219200" cy="381000"/>
          </a:xfrm>
          <a:prstGeom prst="parallelogram">
            <a:avLst>
              <a:gd name="adj" fmla="val 80000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01077" y="3959225"/>
            <a:ext cx="1066800" cy="304800"/>
          </a:xfrm>
          <a:prstGeom prst="parallelogram">
            <a:avLst>
              <a:gd name="adj" fmla="val 87500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76677" y="19161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求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09381"/>
              </p:ext>
            </p:extLst>
          </p:nvPr>
        </p:nvGraphicFramePr>
        <p:xfrm>
          <a:off x="3143477" y="1673225"/>
          <a:ext cx="259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2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477" y="1673225"/>
                        <a:ext cx="259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21127" y="28749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57928"/>
              </p:ext>
            </p:extLst>
          </p:nvPr>
        </p:nvGraphicFramePr>
        <p:xfrm>
          <a:off x="2883127" y="2740025"/>
          <a:ext cx="25463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3" name="Equation" r:id="rId5" imgW="1091880" imgH="406080" progId="Equation.3">
                  <p:embed/>
                </p:oleObj>
              </mc:Choice>
              <mc:Fallback>
                <p:oleObj name="Equation" r:id="rId5" imgW="1091880" imgH="40608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127" y="2740025"/>
                        <a:ext cx="25463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71198"/>
              </p:ext>
            </p:extLst>
          </p:nvPr>
        </p:nvGraphicFramePr>
        <p:xfrm>
          <a:off x="5429477" y="2724150"/>
          <a:ext cx="2667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4" name="Equation" r:id="rId6" imgW="1143000" imgH="431640" progId="Equation.3">
                  <p:embed/>
                </p:oleObj>
              </mc:Choice>
              <mc:Fallback>
                <p:oleObj name="Equation" r:id="rId6" imgW="1143000" imgH="43164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477" y="2724150"/>
                        <a:ext cx="2667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17741"/>
              </p:ext>
            </p:extLst>
          </p:nvPr>
        </p:nvGraphicFramePr>
        <p:xfrm>
          <a:off x="2838677" y="5254625"/>
          <a:ext cx="28956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5" name="公式" r:id="rId8" imgW="3111480" imgH="888840" progId="Equation.3">
                  <p:embed/>
                </p:oleObj>
              </mc:Choice>
              <mc:Fallback>
                <p:oleObj name="公式" r:id="rId8" imgW="3111480" imgH="88884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77" y="5254625"/>
                        <a:ext cx="28956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161314" y="1174750"/>
            <a:ext cx="4343400" cy="1008063"/>
            <a:chOff x="2784" y="85"/>
            <a:chExt cx="2736" cy="635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84" y="144"/>
              <a:ext cx="2736" cy="5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2784" y="85"/>
              <a:ext cx="2688" cy="605"/>
              <a:chOff x="2784" y="85"/>
              <a:chExt cx="2688" cy="605"/>
            </a:xfrm>
          </p:grpSpPr>
          <p:graphicFrame>
            <p:nvGraphicFramePr>
              <p:cNvPr id="15" name="Object 13"/>
              <p:cNvGraphicFramePr>
                <a:graphicFrameLocks noChangeAspect="1"/>
              </p:cNvGraphicFramePr>
              <p:nvPr/>
            </p:nvGraphicFramePr>
            <p:xfrm>
              <a:off x="2784" y="85"/>
              <a:ext cx="1152" cy="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06" name="Equation" r:id="rId10" imgW="774360" imgH="406080" progId="Equation.3">
                      <p:embed/>
                    </p:oleObj>
                  </mc:Choice>
                  <mc:Fallback>
                    <p:oleObj name="Equation" r:id="rId10" imgW="774360" imgH="406080" progId="Equation.3">
                      <p:embed/>
                      <p:pic>
                        <p:nvPicPr>
                          <p:cNvPr id="2561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85"/>
                            <a:ext cx="1152" cy="6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4"/>
              <p:cNvGraphicFramePr>
                <a:graphicFrameLocks noChangeAspect="1"/>
              </p:cNvGraphicFramePr>
              <p:nvPr/>
            </p:nvGraphicFramePr>
            <p:xfrm>
              <a:off x="3936" y="145"/>
              <a:ext cx="1536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07" name="公式" r:id="rId12" imgW="2590560" imgH="888840" progId="Equation.3">
                      <p:embed/>
                    </p:oleObj>
                  </mc:Choice>
                  <mc:Fallback>
                    <p:oleObj name="公式" r:id="rId12" imgW="2590560" imgH="888840" progId="Equation.3">
                      <p:embed/>
                      <p:pic>
                        <p:nvPicPr>
                          <p:cNvPr id="2561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45"/>
                            <a:ext cx="1536" cy="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98050"/>
              </p:ext>
            </p:extLst>
          </p:nvPr>
        </p:nvGraphicFramePr>
        <p:xfrm>
          <a:off x="5658077" y="3883025"/>
          <a:ext cx="2514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8" name="Equation" r:id="rId14" imgW="1054080" imgH="431640" progId="Equation.3">
                  <p:embed/>
                </p:oleObj>
              </mc:Choice>
              <mc:Fallback>
                <p:oleObj name="Equation" r:id="rId14" imgW="1054080" imgH="431640" progId="Equation.3">
                  <p:embed/>
                  <p:pic>
                    <p:nvPicPr>
                      <p:cNvPr id="25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077" y="3883025"/>
                        <a:ext cx="25146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51072"/>
              </p:ext>
            </p:extLst>
          </p:nvPr>
        </p:nvGraphicFramePr>
        <p:xfrm>
          <a:off x="2841852" y="3883025"/>
          <a:ext cx="28162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9" name="Equation" r:id="rId16" imgW="1206360" imgH="431640" progId="Equation.3">
                  <p:embed/>
                </p:oleObj>
              </mc:Choice>
              <mc:Fallback>
                <p:oleObj name="Equation" r:id="rId16" imgW="1206360" imgH="431640" progId="Equation.3">
                  <p:embed/>
                  <p:pic>
                    <p:nvPicPr>
                      <p:cNvPr id="256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852" y="3883025"/>
                        <a:ext cx="28162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5525"/>
            <a:ext cx="10330815" cy="52832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定积分的概念</a:t>
            </a:r>
          </a:p>
        </p:txBody>
      </p:sp>
      <p:grpSp>
        <p:nvGrpSpPr>
          <p:cNvPr id="6146" name="组合 6145"/>
          <p:cNvGrpSpPr/>
          <p:nvPr/>
        </p:nvGrpSpPr>
        <p:grpSpPr>
          <a:xfrm>
            <a:off x="6517005" y="3157220"/>
            <a:ext cx="3195638" cy="2305050"/>
            <a:chOff x="0" y="0"/>
            <a:chExt cx="2013" cy="1452"/>
          </a:xfrm>
        </p:grpSpPr>
        <p:graphicFrame>
          <p:nvGraphicFramePr>
            <p:cNvPr id="6147" name="对象 6146"/>
            <p:cNvGraphicFramePr>
              <a:graphicFrameLocks noChangeAspect="1"/>
            </p:cNvGraphicFramePr>
            <p:nvPr/>
          </p:nvGraphicFramePr>
          <p:xfrm>
            <a:off x="378" y="312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" r:id="rId4" imgW="1828800" imgH="1857375" progId="Paint.Picture">
                    <p:embed/>
                  </p:oleObj>
                </mc:Choice>
                <mc:Fallback>
                  <p:oleObj r:id="rId4" imgW="1828800" imgH="1857375" progId="Paint.Picture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8" y="312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" name="矩形 6147"/>
            <p:cNvSpPr/>
            <p:nvPr/>
          </p:nvSpPr>
          <p:spPr>
            <a:xfrm>
              <a:off x="386" y="1115"/>
              <a:ext cx="188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矩形 6148"/>
            <p:cNvSpPr/>
            <p:nvPr/>
          </p:nvSpPr>
          <p:spPr>
            <a:xfrm>
              <a:off x="386" y="1128"/>
              <a:ext cx="1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6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6150" name="矩形 6149"/>
            <p:cNvSpPr/>
            <p:nvPr/>
          </p:nvSpPr>
          <p:spPr>
            <a:xfrm>
              <a:off x="1543" y="1155"/>
              <a:ext cx="189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矩形 6150"/>
            <p:cNvSpPr/>
            <p:nvPr/>
          </p:nvSpPr>
          <p:spPr>
            <a:xfrm>
              <a:off x="1491" y="1156"/>
              <a:ext cx="1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6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grpSp>
          <p:nvGrpSpPr>
            <p:cNvPr id="6152" name="组合 6151"/>
            <p:cNvGrpSpPr/>
            <p:nvPr/>
          </p:nvGrpSpPr>
          <p:grpSpPr>
            <a:xfrm>
              <a:off x="0" y="0"/>
              <a:ext cx="2013" cy="1452"/>
              <a:chOff x="0" y="0"/>
              <a:chExt cx="2013" cy="1452"/>
            </a:xfrm>
          </p:grpSpPr>
          <p:grpSp>
            <p:nvGrpSpPr>
              <p:cNvPr id="6153" name="组合 6152"/>
              <p:cNvGrpSpPr/>
              <p:nvPr/>
            </p:nvGrpSpPr>
            <p:grpSpPr>
              <a:xfrm>
                <a:off x="0" y="1137"/>
                <a:ext cx="1866" cy="80"/>
                <a:chOff x="0" y="0"/>
                <a:chExt cx="1866" cy="80"/>
              </a:xfrm>
            </p:grpSpPr>
            <p:sp>
              <p:nvSpPr>
                <p:cNvPr id="6154" name="矩形 6153"/>
                <p:cNvSpPr/>
                <p:nvPr/>
              </p:nvSpPr>
              <p:spPr>
                <a:xfrm>
                  <a:off x="0" y="32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5" name="未知"/>
                <p:cNvSpPr/>
                <p:nvPr/>
              </p:nvSpPr>
              <p:spPr>
                <a:xfrm>
                  <a:off x="1787" y="0"/>
                  <a:ext cx="79" cy="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6" name="组合 6155"/>
              <p:cNvGrpSpPr/>
              <p:nvPr/>
            </p:nvGrpSpPr>
            <p:grpSpPr>
              <a:xfrm>
                <a:off x="143" y="66"/>
                <a:ext cx="79" cy="1275"/>
                <a:chOff x="0" y="0"/>
                <a:chExt cx="79" cy="1275"/>
              </a:xfrm>
            </p:grpSpPr>
            <p:sp>
              <p:nvSpPr>
                <p:cNvPr id="6157" name="矩形 6156"/>
                <p:cNvSpPr/>
                <p:nvPr/>
              </p:nvSpPr>
              <p:spPr>
                <a:xfrm>
                  <a:off x="31" y="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8" name="未知"/>
                <p:cNvSpPr/>
                <p:nvPr/>
              </p:nvSpPr>
              <p:spPr>
                <a:xfrm>
                  <a:off x="0" y="0"/>
                  <a:ext cx="79" cy="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59" name="矩形 6158"/>
              <p:cNvSpPr/>
              <p:nvPr/>
            </p:nvSpPr>
            <p:spPr>
              <a:xfrm>
                <a:off x="1804" y="1152"/>
                <a:ext cx="209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矩形 6159"/>
              <p:cNvSpPr/>
              <p:nvPr/>
            </p:nvSpPr>
            <p:spPr>
              <a:xfrm>
                <a:off x="1804" y="1165"/>
                <a:ext cx="190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161" name="矩形 6160"/>
              <p:cNvSpPr/>
              <p:nvPr/>
            </p:nvSpPr>
            <p:spPr>
              <a:xfrm>
                <a:off x="18" y="0"/>
                <a:ext cx="194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矩形 6161"/>
              <p:cNvSpPr/>
              <p:nvPr/>
            </p:nvSpPr>
            <p:spPr>
              <a:xfrm>
                <a:off x="18" y="13"/>
                <a:ext cx="178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600" i="1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6163" name="矩形 6162"/>
              <p:cNvSpPr/>
              <p:nvPr/>
            </p:nvSpPr>
            <p:spPr>
              <a:xfrm>
                <a:off x="28" y="1128"/>
                <a:ext cx="23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矩形 6163"/>
              <p:cNvSpPr/>
              <p:nvPr/>
            </p:nvSpPr>
            <p:spPr>
              <a:xfrm>
                <a:off x="28" y="1145"/>
                <a:ext cx="212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800" i="1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</p:grpSp>
      </p:grpSp>
      <p:graphicFrame>
        <p:nvGraphicFramePr>
          <p:cNvPr id="6165" name="对象 6164"/>
          <p:cNvGraphicFramePr>
            <a:graphicFrameLocks noChangeAspect="1"/>
          </p:cNvGraphicFramePr>
          <p:nvPr/>
        </p:nvGraphicFramePr>
        <p:xfrm>
          <a:off x="7656830" y="4449445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r:id="rId6" imgW="876300" imgH="330200" progId="Equation.3">
                  <p:embed/>
                </p:oleObj>
              </mc:Choice>
              <mc:Fallback>
                <p:oleObj r:id="rId6" imgW="876300" imgH="330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56830" y="4449445"/>
                        <a:ext cx="8763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对象 6165"/>
          <p:cNvGraphicFramePr>
            <a:graphicFrameLocks noChangeAspect="1"/>
          </p:cNvGraphicFramePr>
          <p:nvPr/>
        </p:nvGraphicFramePr>
        <p:xfrm>
          <a:off x="2484755" y="3400108"/>
          <a:ext cx="3810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r:id="rId8" imgW="3505835" imgH="592455" progId="Word.Document.8">
                  <p:embed/>
                </p:oleObj>
              </mc:Choice>
              <mc:Fallback>
                <p:oleObj r:id="rId8" imgW="3505835" imgH="592455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4755" y="3400108"/>
                        <a:ext cx="38100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矩形 6166"/>
          <p:cNvSpPr/>
          <p:nvPr/>
        </p:nvSpPr>
        <p:spPr>
          <a:xfrm>
            <a:off x="2322830" y="2496820"/>
            <a:ext cx="5426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实例</a:t>
            </a:r>
            <a:r>
              <a:rPr lang="en-US" altLang="zh-CN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en-US" altLang="zh-CN"/>
              <a:t>  </a:t>
            </a:r>
            <a:r>
              <a:rPr lang="zh-CN" altLang="en-US"/>
              <a:t>（求曲边梯形的面积）</a:t>
            </a:r>
          </a:p>
        </p:txBody>
      </p:sp>
      <p:graphicFrame>
        <p:nvGraphicFramePr>
          <p:cNvPr id="6168" name="对象 6167"/>
          <p:cNvGraphicFramePr>
            <a:graphicFrameLocks noChangeAspect="1"/>
          </p:cNvGraphicFramePr>
          <p:nvPr/>
        </p:nvGraphicFramePr>
        <p:xfrm>
          <a:off x="2484755" y="4000183"/>
          <a:ext cx="3952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r:id="rId10" imgW="3653155" imgH="592455" progId="Word.Document.8">
                  <p:embed/>
                </p:oleObj>
              </mc:Choice>
              <mc:Fallback>
                <p:oleObj r:id="rId10" imgW="3653155" imgH="592455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4755" y="4000183"/>
                        <a:ext cx="395287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对象 6168"/>
          <p:cNvGraphicFramePr>
            <a:graphicFrameLocks noChangeAspect="1"/>
          </p:cNvGraphicFramePr>
          <p:nvPr/>
        </p:nvGraphicFramePr>
        <p:xfrm>
          <a:off x="2484755" y="4600258"/>
          <a:ext cx="36449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r:id="rId12" imgW="3740150" imgH="624840" progId="Word.Document.8">
                  <p:embed/>
                </p:oleObj>
              </mc:Choice>
              <mc:Fallback>
                <p:oleObj r:id="rId12" imgW="3740150" imgH="624840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4755" y="4600258"/>
                        <a:ext cx="36449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对象 6169"/>
          <p:cNvGraphicFramePr>
            <a:graphicFrameLocks noChangeAspect="1"/>
          </p:cNvGraphicFramePr>
          <p:nvPr/>
        </p:nvGraphicFramePr>
        <p:xfrm>
          <a:off x="2484755" y="5181283"/>
          <a:ext cx="28368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r:id="rId14" imgW="2724785" imgH="592455" progId="Word.Document.8">
                  <p:embed/>
                </p:oleObj>
              </mc:Choice>
              <mc:Fallback>
                <p:oleObj r:id="rId14" imgW="2724785" imgH="592455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4755" y="5181283"/>
                        <a:ext cx="2836863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标题 6170"/>
          <p:cNvSpPr>
            <a:spLocks noGrp="1"/>
          </p:cNvSpPr>
          <p:nvPr/>
        </p:nvSpPr>
        <p:spPr>
          <a:xfrm>
            <a:off x="2322830" y="1172845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一、问题的提出</a:t>
            </a:r>
          </a:p>
        </p:txBody>
      </p:sp>
      <p:graphicFrame>
        <p:nvGraphicFramePr>
          <p:cNvPr id="6172" name="对象 6171"/>
          <p:cNvGraphicFramePr>
            <a:graphicFrameLocks noChangeAspect="1"/>
          </p:cNvGraphicFramePr>
          <p:nvPr/>
        </p:nvGraphicFramePr>
        <p:xfrm>
          <a:off x="7504430" y="3388995"/>
          <a:ext cx="1295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r:id="rId16" imgW="1447165" imgH="406400" progId="Equation.3">
                  <p:embed/>
                </p:oleObj>
              </mc:Choice>
              <mc:Fallback>
                <p:oleObj r:id="rId16" imgW="1447165" imgH="406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04430" y="3388995"/>
                        <a:ext cx="129540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90295"/>
            <a:ext cx="10330815" cy="523430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77095" y="32043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定积分的概念</a:t>
            </a:r>
          </a:p>
        </p:txBody>
      </p:sp>
      <p:grpSp>
        <p:nvGrpSpPr>
          <p:cNvPr id="7170" name="组合 7169"/>
          <p:cNvGrpSpPr/>
          <p:nvPr/>
        </p:nvGrpSpPr>
        <p:grpSpPr>
          <a:xfrm>
            <a:off x="6222048" y="2058353"/>
            <a:ext cx="3962400" cy="2476500"/>
            <a:chOff x="0" y="0"/>
            <a:chExt cx="2013" cy="1428"/>
          </a:xfrm>
        </p:grpSpPr>
        <p:graphicFrame>
          <p:nvGraphicFramePr>
            <p:cNvPr id="7171" name="对象 7170"/>
            <p:cNvGraphicFramePr>
              <a:graphicFrameLocks noChangeAspect="1"/>
            </p:cNvGraphicFramePr>
            <p:nvPr/>
          </p:nvGraphicFramePr>
          <p:xfrm>
            <a:off x="378" y="312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r:id="rId3" imgW="1828800" imgH="1857375" progId="Paint.Picture">
                    <p:embed/>
                  </p:oleObj>
                </mc:Choice>
                <mc:Fallback>
                  <p:oleObj r:id="rId3" imgW="1828800" imgH="1857375" progId="Paint.Picture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8" y="312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" name="矩形 7171"/>
            <p:cNvSpPr/>
            <p:nvPr/>
          </p:nvSpPr>
          <p:spPr>
            <a:xfrm>
              <a:off x="386" y="1115"/>
              <a:ext cx="188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" name="矩形 7172"/>
            <p:cNvSpPr/>
            <p:nvPr/>
          </p:nvSpPr>
          <p:spPr>
            <a:xfrm>
              <a:off x="386" y="1128"/>
              <a:ext cx="84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6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7174" name="矩形 7173"/>
            <p:cNvSpPr/>
            <p:nvPr/>
          </p:nvSpPr>
          <p:spPr>
            <a:xfrm>
              <a:off x="1543" y="1155"/>
              <a:ext cx="189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矩形 7174"/>
            <p:cNvSpPr/>
            <p:nvPr/>
          </p:nvSpPr>
          <p:spPr>
            <a:xfrm>
              <a:off x="1491" y="1156"/>
              <a:ext cx="84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6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grpSp>
          <p:nvGrpSpPr>
            <p:cNvPr id="7176" name="组合 7175"/>
            <p:cNvGrpSpPr/>
            <p:nvPr/>
          </p:nvGrpSpPr>
          <p:grpSpPr>
            <a:xfrm>
              <a:off x="0" y="0"/>
              <a:ext cx="2013" cy="1427"/>
              <a:chOff x="0" y="0"/>
              <a:chExt cx="2013" cy="1427"/>
            </a:xfrm>
          </p:grpSpPr>
          <p:grpSp>
            <p:nvGrpSpPr>
              <p:cNvPr id="7177" name="组合 7176"/>
              <p:cNvGrpSpPr/>
              <p:nvPr/>
            </p:nvGrpSpPr>
            <p:grpSpPr>
              <a:xfrm>
                <a:off x="0" y="1137"/>
                <a:ext cx="1866" cy="80"/>
                <a:chOff x="0" y="0"/>
                <a:chExt cx="1866" cy="80"/>
              </a:xfrm>
            </p:grpSpPr>
            <p:sp>
              <p:nvSpPr>
                <p:cNvPr id="7178" name="矩形 7177"/>
                <p:cNvSpPr/>
                <p:nvPr/>
              </p:nvSpPr>
              <p:spPr>
                <a:xfrm>
                  <a:off x="0" y="32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9" name="未知"/>
                <p:cNvSpPr/>
                <p:nvPr/>
              </p:nvSpPr>
              <p:spPr>
                <a:xfrm>
                  <a:off x="1787" y="0"/>
                  <a:ext cx="79" cy="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80" name="组合 7179"/>
              <p:cNvGrpSpPr/>
              <p:nvPr/>
            </p:nvGrpSpPr>
            <p:grpSpPr>
              <a:xfrm>
                <a:off x="143" y="66"/>
                <a:ext cx="79" cy="1275"/>
                <a:chOff x="0" y="0"/>
                <a:chExt cx="79" cy="1275"/>
              </a:xfrm>
            </p:grpSpPr>
            <p:sp>
              <p:nvSpPr>
                <p:cNvPr id="7181" name="矩形 7180"/>
                <p:cNvSpPr/>
                <p:nvPr/>
              </p:nvSpPr>
              <p:spPr>
                <a:xfrm>
                  <a:off x="31" y="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2" name="未知"/>
                <p:cNvSpPr/>
                <p:nvPr/>
              </p:nvSpPr>
              <p:spPr>
                <a:xfrm>
                  <a:off x="0" y="0"/>
                  <a:ext cx="79" cy="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83" name="矩形 7182"/>
              <p:cNvSpPr/>
              <p:nvPr/>
            </p:nvSpPr>
            <p:spPr>
              <a:xfrm>
                <a:off x="1804" y="1152"/>
                <a:ext cx="209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矩形 7183"/>
              <p:cNvSpPr/>
              <p:nvPr/>
            </p:nvSpPr>
            <p:spPr>
              <a:xfrm>
                <a:off x="1804" y="1166"/>
                <a:ext cx="84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85" name="矩形 7184"/>
              <p:cNvSpPr/>
              <p:nvPr/>
            </p:nvSpPr>
            <p:spPr>
              <a:xfrm>
                <a:off x="18" y="0"/>
                <a:ext cx="194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矩形 7185"/>
              <p:cNvSpPr/>
              <p:nvPr/>
            </p:nvSpPr>
            <p:spPr>
              <a:xfrm>
                <a:off x="18" y="13"/>
                <a:ext cx="74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600" i="1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7187" name="矩形 7186"/>
              <p:cNvSpPr/>
              <p:nvPr/>
            </p:nvSpPr>
            <p:spPr>
              <a:xfrm>
                <a:off x="28" y="1128"/>
                <a:ext cx="23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矩形 7187"/>
              <p:cNvSpPr/>
              <p:nvPr/>
            </p:nvSpPr>
            <p:spPr>
              <a:xfrm>
                <a:off x="28" y="1145"/>
                <a:ext cx="91" cy="2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800" i="1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</p:grpSp>
      </p:grpSp>
      <p:grpSp>
        <p:nvGrpSpPr>
          <p:cNvPr id="7189" name="组合 7188"/>
          <p:cNvGrpSpPr/>
          <p:nvPr/>
        </p:nvGrpSpPr>
        <p:grpSpPr>
          <a:xfrm>
            <a:off x="2426335" y="2037715"/>
            <a:ext cx="3962400" cy="2476500"/>
            <a:chOff x="0" y="0"/>
            <a:chExt cx="2013" cy="1428"/>
          </a:xfrm>
        </p:grpSpPr>
        <p:graphicFrame>
          <p:nvGraphicFramePr>
            <p:cNvPr id="7190" name="对象 7189"/>
            <p:cNvGraphicFramePr>
              <a:graphicFrameLocks noChangeAspect="1"/>
            </p:cNvGraphicFramePr>
            <p:nvPr/>
          </p:nvGraphicFramePr>
          <p:xfrm>
            <a:off x="378" y="312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r:id="rId5" imgW="1828800" imgH="1857375" progId="Paint.Picture">
                    <p:embed/>
                  </p:oleObj>
                </mc:Choice>
                <mc:Fallback>
                  <p:oleObj r:id="rId5" imgW="1828800" imgH="1857375" progId="Paint.Picture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8" y="312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矩形 7190"/>
            <p:cNvSpPr/>
            <p:nvPr/>
          </p:nvSpPr>
          <p:spPr>
            <a:xfrm>
              <a:off x="386" y="1115"/>
              <a:ext cx="188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矩形 7191"/>
            <p:cNvSpPr/>
            <p:nvPr/>
          </p:nvSpPr>
          <p:spPr>
            <a:xfrm>
              <a:off x="386" y="1128"/>
              <a:ext cx="84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6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7193" name="矩形 7192"/>
            <p:cNvSpPr/>
            <p:nvPr/>
          </p:nvSpPr>
          <p:spPr>
            <a:xfrm>
              <a:off x="1543" y="1155"/>
              <a:ext cx="189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矩形 7193"/>
            <p:cNvSpPr/>
            <p:nvPr/>
          </p:nvSpPr>
          <p:spPr>
            <a:xfrm>
              <a:off x="1491" y="1156"/>
              <a:ext cx="84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6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grpSp>
          <p:nvGrpSpPr>
            <p:cNvPr id="7195" name="组合 7194"/>
            <p:cNvGrpSpPr/>
            <p:nvPr/>
          </p:nvGrpSpPr>
          <p:grpSpPr>
            <a:xfrm>
              <a:off x="0" y="0"/>
              <a:ext cx="2013" cy="1427"/>
              <a:chOff x="0" y="0"/>
              <a:chExt cx="2013" cy="1427"/>
            </a:xfrm>
          </p:grpSpPr>
          <p:grpSp>
            <p:nvGrpSpPr>
              <p:cNvPr id="7196" name="组合 7195"/>
              <p:cNvGrpSpPr/>
              <p:nvPr/>
            </p:nvGrpSpPr>
            <p:grpSpPr>
              <a:xfrm>
                <a:off x="0" y="1137"/>
                <a:ext cx="1866" cy="80"/>
                <a:chOff x="0" y="0"/>
                <a:chExt cx="1866" cy="80"/>
              </a:xfrm>
            </p:grpSpPr>
            <p:sp>
              <p:nvSpPr>
                <p:cNvPr id="7197" name="矩形 7196"/>
                <p:cNvSpPr/>
                <p:nvPr/>
              </p:nvSpPr>
              <p:spPr>
                <a:xfrm>
                  <a:off x="0" y="32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8" name="未知"/>
                <p:cNvSpPr/>
                <p:nvPr/>
              </p:nvSpPr>
              <p:spPr>
                <a:xfrm>
                  <a:off x="1787" y="0"/>
                  <a:ext cx="79" cy="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99" name="组合 7198"/>
              <p:cNvGrpSpPr/>
              <p:nvPr/>
            </p:nvGrpSpPr>
            <p:grpSpPr>
              <a:xfrm>
                <a:off x="143" y="66"/>
                <a:ext cx="79" cy="1275"/>
                <a:chOff x="0" y="0"/>
                <a:chExt cx="79" cy="1275"/>
              </a:xfrm>
            </p:grpSpPr>
            <p:sp>
              <p:nvSpPr>
                <p:cNvPr id="7200" name="矩形 7199"/>
                <p:cNvSpPr/>
                <p:nvPr/>
              </p:nvSpPr>
              <p:spPr>
                <a:xfrm>
                  <a:off x="31" y="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1" name="未知"/>
                <p:cNvSpPr/>
                <p:nvPr/>
              </p:nvSpPr>
              <p:spPr>
                <a:xfrm>
                  <a:off x="0" y="0"/>
                  <a:ext cx="79" cy="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02" name="矩形 7201"/>
              <p:cNvSpPr/>
              <p:nvPr/>
            </p:nvSpPr>
            <p:spPr>
              <a:xfrm>
                <a:off x="1804" y="1152"/>
                <a:ext cx="209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矩形 7202"/>
              <p:cNvSpPr/>
              <p:nvPr/>
            </p:nvSpPr>
            <p:spPr>
              <a:xfrm>
                <a:off x="1804" y="1166"/>
                <a:ext cx="84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204" name="矩形 7203"/>
              <p:cNvSpPr/>
              <p:nvPr/>
            </p:nvSpPr>
            <p:spPr>
              <a:xfrm>
                <a:off x="18" y="0"/>
                <a:ext cx="194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矩形 7204"/>
              <p:cNvSpPr/>
              <p:nvPr/>
            </p:nvSpPr>
            <p:spPr>
              <a:xfrm>
                <a:off x="18" y="13"/>
                <a:ext cx="74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600" i="1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7206" name="矩形 7205"/>
              <p:cNvSpPr/>
              <p:nvPr/>
            </p:nvSpPr>
            <p:spPr>
              <a:xfrm>
                <a:off x="28" y="1128"/>
                <a:ext cx="23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矩形 7206"/>
              <p:cNvSpPr/>
              <p:nvPr/>
            </p:nvSpPr>
            <p:spPr>
              <a:xfrm>
                <a:off x="28" y="1145"/>
                <a:ext cx="91" cy="2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800" i="1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</p:grpSp>
      </p:grpSp>
      <p:sp>
        <p:nvSpPr>
          <p:cNvPr id="7208" name="文本框 7207"/>
          <p:cNvSpPr txBox="1"/>
          <p:nvPr/>
        </p:nvSpPr>
        <p:spPr>
          <a:xfrm>
            <a:off x="2696210" y="1275715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用矩形面积近似取代曲边梯形面积</a:t>
            </a:r>
          </a:p>
        </p:txBody>
      </p:sp>
      <p:sp>
        <p:nvSpPr>
          <p:cNvPr id="7209" name="矩形 7208"/>
          <p:cNvSpPr/>
          <p:nvPr/>
        </p:nvSpPr>
        <p:spPr>
          <a:xfrm>
            <a:off x="3194685" y="3290253"/>
            <a:ext cx="644525" cy="785812"/>
          </a:xfrm>
          <a:prstGeom prst="rect">
            <a:avLst/>
          </a:prstGeom>
          <a:solidFill>
            <a:srgbClr val="99FF33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0" name="矩形 7209"/>
          <p:cNvSpPr/>
          <p:nvPr/>
        </p:nvSpPr>
        <p:spPr>
          <a:xfrm>
            <a:off x="3839210" y="3236278"/>
            <a:ext cx="685800" cy="839787"/>
          </a:xfrm>
          <a:prstGeom prst="rect">
            <a:avLst/>
          </a:prstGeom>
          <a:solidFill>
            <a:srgbClr val="FF00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1" name="矩形 7210"/>
          <p:cNvSpPr/>
          <p:nvPr/>
        </p:nvSpPr>
        <p:spPr>
          <a:xfrm>
            <a:off x="4525010" y="2791778"/>
            <a:ext cx="477838" cy="12842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2" name="矩形 7211"/>
          <p:cNvSpPr/>
          <p:nvPr/>
        </p:nvSpPr>
        <p:spPr>
          <a:xfrm>
            <a:off x="5002848" y="2629853"/>
            <a:ext cx="501650" cy="1446212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3" name="矩形 7212"/>
          <p:cNvSpPr/>
          <p:nvPr/>
        </p:nvSpPr>
        <p:spPr>
          <a:xfrm>
            <a:off x="6984048" y="3341053"/>
            <a:ext cx="360362" cy="754062"/>
          </a:xfrm>
          <a:prstGeom prst="rect">
            <a:avLst/>
          </a:prstGeom>
          <a:solidFill>
            <a:srgbClr val="FF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4" name="矩形 7213"/>
          <p:cNvSpPr/>
          <p:nvPr/>
        </p:nvSpPr>
        <p:spPr>
          <a:xfrm>
            <a:off x="7342823" y="3382328"/>
            <a:ext cx="195262" cy="712787"/>
          </a:xfrm>
          <a:prstGeom prst="rect">
            <a:avLst/>
          </a:prstGeom>
          <a:solidFill>
            <a:srgbClr val="FF0066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5" name="矩形 7214"/>
          <p:cNvSpPr/>
          <p:nvPr/>
        </p:nvSpPr>
        <p:spPr>
          <a:xfrm>
            <a:off x="7544435" y="3302953"/>
            <a:ext cx="207963" cy="792162"/>
          </a:xfrm>
          <a:prstGeom prst="rect">
            <a:avLst/>
          </a:prstGeom>
          <a:solidFill>
            <a:srgbClr val="FF99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6" name="矩形 7215"/>
          <p:cNvSpPr/>
          <p:nvPr/>
        </p:nvSpPr>
        <p:spPr>
          <a:xfrm>
            <a:off x="7752398" y="3179128"/>
            <a:ext cx="222250" cy="9159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7" name="矩形 7216"/>
          <p:cNvSpPr/>
          <p:nvPr/>
        </p:nvSpPr>
        <p:spPr>
          <a:xfrm>
            <a:off x="7966710" y="3028315"/>
            <a:ext cx="290513" cy="1066800"/>
          </a:xfrm>
          <a:prstGeom prst="rect">
            <a:avLst/>
          </a:prstGeom>
          <a:solidFill>
            <a:srgbClr val="99FF33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8" name="矩形 7217"/>
          <p:cNvSpPr/>
          <p:nvPr/>
        </p:nvSpPr>
        <p:spPr>
          <a:xfrm>
            <a:off x="8258810" y="2842578"/>
            <a:ext cx="304800" cy="1252537"/>
          </a:xfrm>
          <a:prstGeom prst="rect">
            <a:avLst/>
          </a:prstGeom>
          <a:solidFill>
            <a:srgbClr val="CC99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9" name="矩形 7218"/>
          <p:cNvSpPr/>
          <p:nvPr/>
        </p:nvSpPr>
        <p:spPr>
          <a:xfrm>
            <a:off x="8563610" y="2717165"/>
            <a:ext cx="304800" cy="1377950"/>
          </a:xfrm>
          <a:prstGeom prst="rect">
            <a:avLst/>
          </a:prstGeom>
          <a:solidFill>
            <a:srgbClr val="FFFFCC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0" name="矩形 7219"/>
          <p:cNvSpPr/>
          <p:nvPr/>
        </p:nvSpPr>
        <p:spPr>
          <a:xfrm>
            <a:off x="8868410" y="2647315"/>
            <a:ext cx="228600" cy="1447800"/>
          </a:xfrm>
          <a:prstGeom prst="rect">
            <a:avLst/>
          </a:prstGeom>
          <a:solidFill>
            <a:srgbClr val="FF00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1" name="矩形 7220"/>
          <p:cNvSpPr/>
          <p:nvPr/>
        </p:nvSpPr>
        <p:spPr>
          <a:xfrm>
            <a:off x="9097010" y="2680653"/>
            <a:ext cx="196850" cy="1414462"/>
          </a:xfrm>
          <a:prstGeom prst="rect">
            <a:avLst/>
          </a:prstGeom>
          <a:solidFill>
            <a:srgbClr val="99FF33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2" name="文本框 7221"/>
          <p:cNvSpPr txBox="1"/>
          <p:nvPr/>
        </p:nvSpPr>
        <p:spPr>
          <a:xfrm>
            <a:off x="2772410" y="5130165"/>
            <a:ext cx="6553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显然，小矩形越多，矩形总面积越接近曲边梯形面积．</a:t>
            </a:r>
          </a:p>
        </p:txBody>
      </p:sp>
      <p:sp>
        <p:nvSpPr>
          <p:cNvPr id="7223" name="文本框 7222"/>
          <p:cNvSpPr txBox="1"/>
          <p:nvPr/>
        </p:nvSpPr>
        <p:spPr>
          <a:xfrm>
            <a:off x="3305810" y="432371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（四个小矩形）</a:t>
            </a:r>
          </a:p>
        </p:txBody>
      </p:sp>
      <p:sp>
        <p:nvSpPr>
          <p:cNvPr id="7224" name="文本框 7223"/>
          <p:cNvSpPr txBox="1"/>
          <p:nvPr/>
        </p:nvSpPr>
        <p:spPr>
          <a:xfrm>
            <a:off x="7344410" y="432371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（九个小矩形）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8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2" grpId="0" animBg="1"/>
      <p:bldP spid="7223" grpId="0" animBg="1"/>
      <p:bldP spid="72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3145"/>
            <a:ext cx="10330815" cy="52920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/>
              <a:t>定积分的</a:t>
            </a:r>
            <a:r>
              <a:rPr lang="zh-CN">
                <a:sym typeface="+mn-ea"/>
              </a:rPr>
              <a:t>概念</a:t>
            </a:r>
            <a:endParaRPr lang="zh-CN"/>
          </a:p>
        </p:txBody>
      </p:sp>
      <p:sp>
        <p:nvSpPr>
          <p:cNvPr id="9218" name="文本框 9217"/>
          <p:cNvSpPr txBox="1"/>
          <p:nvPr/>
        </p:nvSpPr>
        <p:spPr>
          <a:xfrm>
            <a:off x="2399030" y="1053783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曲边梯形如图所示，</a:t>
            </a: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2437130" y="1141095"/>
          <a:ext cx="7200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r:id="rId3" imgW="7378700" imgH="1066800" progId="Equation.3">
                  <p:embed/>
                </p:oleObj>
              </mc:Choice>
              <mc:Fallback>
                <p:oleObj r:id="rId3" imgW="7378700" imgH="1066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7130" y="1141095"/>
                        <a:ext cx="72009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组合 9219"/>
          <p:cNvGrpSpPr/>
          <p:nvPr/>
        </p:nvGrpSpPr>
        <p:grpSpPr>
          <a:xfrm>
            <a:off x="5904230" y="2487295"/>
            <a:ext cx="4648200" cy="2438400"/>
            <a:chOff x="0" y="0"/>
            <a:chExt cx="2928" cy="1536"/>
          </a:xfrm>
        </p:grpSpPr>
        <p:graphicFrame>
          <p:nvGraphicFramePr>
            <p:cNvPr id="9221" name="对象 9220"/>
            <p:cNvGraphicFramePr>
              <a:graphicFrameLocks noChangeAspect="1"/>
            </p:cNvGraphicFramePr>
            <p:nvPr/>
          </p:nvGraphicFramePr>
          <p:xfrm>
            <a:off x="536" y="119"/>
            <a:ext cx="1680" cy="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4" r:id="rId5" imgW="1905000" imgH="1352550" progId="Paint.Picture">
                    <p:embed/>
                  </p:oleObj>
                </mc:Choice>
                <mc:Fallback>
                  <p:oleObj r:id="rId5" imgW="1905000" imgH="1352550" progId="Paint.Picture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6" y="119"/>
                          <a:ext cx="1680" cy="1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对象 9221"/>
            <p:cNvGraphicFramePr>
              <a:graphicFrameLocks noChangeAspect="1"/>
            </p:cNvGraphicFramePr>
            <p:nvPr/>
          </p:nvGraphicFramePr>
          <p:xfrm>
            <a:off x="473" y="134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" r:id="rId7" imgW="241300" imgH="254000" progId="Equation.3">
                    <p:embed/>
                  </p:oleObj>
                </mc:Choice>
                <mc:Fallback>
                  <p:oleObj r:id="rId7" imgW="241300" imgH="2540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3" y="134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对象 9222"/>
            <p:cNvGraphicFramePr>
              <a:graphicFrameLocks noChangeAspect="1"/>
            </p:cNvGraphicFramePr>
            <p:nvPr/>
          </p:nvGraphicFramePr>
          <p:xfrm>
            <a:off x="2208" y="132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6" r:id="rId9" imgW="228600" imgH="330200" progId="Equation.3">
                    <p:embed/>
                  </p:oleObj>
                </mc:Choice>
                <mc:Fallback>
                  <p:oleObj r:id="rId9" imgW="228600" imgH="3302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08" y="132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直接连接符 9223"/>
            <p:cNvSpPr/>
            <p:nvPr/>
          </p:nvSpPr>
          <p:spPr>
            <a:xfrm>
              <a:off x="33" y="1297"/>
              <a:ext cx="27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5" name="直接连接符 9224"/>
            <p:cNvSpPr/>
            <p:nvPr/>
          </p:nvSpPr>
          <p:spPr>
            <a:xfrm flipV="1">
              <a:off x="305" y="0"/>
              <a:ext cx="0" cy="14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226" name="对象 9225"/>
            <p:cNvGraphicFramePr>
              <a:graphicFrameLocks noChangeAspect="1"/>
            </p:cNvGraphicFramePr>
            <p:nvPr/>
          </p:nvGraphicFramePr>
          <p:xfrm>
            <a:off x="2691" y="1345"/>
            <a:ext cx="2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7" r:id="rId11" imgW="266700" imgH="254000" progId="Equation.3">
                    <p:embed/>
                  </p:oleObj>
                </mc:Choice>
                <mc:Fallback>
                  <p:oleObj r:id="rId11" imgW="266700" imgH="2540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91" y="1345"/>
                          <a:ext cx="23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对象 9226"/>
            <p:cNvGraphicFramePr>
              <a:graphicFrameLocks noChangeAspect="1"/>
            </p:cNvGraphicFramePr>
            <p:nvPr/>
          </p:nvGraphicFramePr>
          <p:xfrm>
            <a:off x="0" y="0"/>
            <a:ext cx="2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8" r:id="rId13" imgW="266700" imgH="330200" progId="Equation.3">
                    <p:embed/>
                  </p:oleObj>
                </mc:Choice>
                <mc:Fallback>
                  <p:oleObj r:id="rId13" imgW="266700" imgH="3302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3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对象 9227"/>
            <p:cNvGraphicFramePr>
              <a:graphicFrameLocks noChangeAspect="1"/>
            </p:cNvGraphicFramePr>
            <p:nvPr/>
          </p:nvGraphicFramePr>
          <p:xfrm>
            <a:off x="61" y="1325"/>
            <a:ext cx="2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9" r:id="rId15" imgW="228600" imgH="254000" progId="Equation.3">
                    <p:embed/>
                  </p:oleObj>
                </mc:Choice>
                <mc:Fallback>
                  <p:oleObj r:id="rId15" imgW="228600" imgH="254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1" y="1325"/>
                          <a:ext cx="224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9" name="组合 9228"/>
          <p:cNvGrpSpPr/>
          <p:nvPr/>
        </p:nvGrpSpPr>
        <p:grpSpPr>
          <a:xfrm>
            <a:off x="7155180" y="2995295"/>
            <a:ext cx="1905000" cy="1560513"/>
            <a:chOff x="0" y="0"/>
            <a:chExt cx="1200" cy="983"/>
          </a:xfrm>
        </p:grpSpPr>
        <p:sp>
          <p:nvSpPr>
            <p:cNvPr id="9230" name="直接连接符 9229"/>
            <p:cNvSpPr/>
            <p:nvPr/>
          </p:nvSpPr>
          <p:spPr>
            <a:xfrm>
              <a:off x="0" y="0"/>
              <a:ext cx="0" cy="9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1" name="直接连接符 9230"/>
            <p:cNvSpPr/>
            <p:nvPr/>
          </p:nvSpPr>
          <p:spPr>
            <a:xfrm>
              <a:off x="240" y="16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2" name="直接连接符 9231"/>
            <p:cNvSpPr/>
            <p:nvPr/>
          </p:nvSpPr>
          <p:spPr>
            <a:xfrm>
              <a:off x="432" y="208"/>
              <a:ext cx="0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3" name="直接连接符 9232"/>
            <p:cNvSpPr/>
            <p:nvPr/>
          </p:nvSpPr>
          <p:spPr>
            <a:xfrm>
              <a:off x="624" y="40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4" name="直接连接符 9233"/>
            <p:cNvSpPr/>
            <p:nvPr/>
          </p:nvSpPr>
          <p:spPr>
            <a:xfrm>
              <a:off x="864" y="496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5" name="直接连接符 9234"/>
            <p:cNvSpPr/>
            <p:nvPr/>
          </p:nvSpPr>
          <p:spPr>
            <a:xfrm flipH="1">
              <a:off x="1056" y="324"/>
              <a:ext cx="0" cy="6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6" name="直接连接符 9235"/>
            <p:cNvSpPr/>
            <p:nvPr/>
          </p:nvSpPr>
          <p:spPr>
            <a:xfrm>
              <a:off x="1200" y="112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37" name="组合 9236"/>
          <p:cNvGrpSpPr/>
          <p:nvPr/>
        </p:nvGrpSpPr>
        <p:grpSpPr>
          <a:xfrm>
            <a:off x="6774180" y="3020695"/>
            <a:ext cx="2559050" cy="806450"/>
            <a:chOff x="0" y="0"/>
            <a:chExt cx="1612" cy="508"/>
          </a:xfrm>
        </p:grpSpPr>
        <p:sp>
          <p:nvSpPr>
            <p:cNvPr id="9238" name="直接连接符 9237"/>
            <p:cNvSpPr/>
            <p:nvPr/>
          </p:nvSpPr>
          <p:spPr>
            <a:xfrm>
              <a:off x="0" y="288"/>
              <a:ext cx="240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直接连接符 9238"/>
            <p:cNvSpPr/>
            <p:nvPr/>
          </p:nvSpPr>
          <p:spPr>
            <a:xfrm>
              <a:off x="240" y="0"/>
              <a:ext cx="240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直接连接符 9239"/>
            <p:cNvSpPr/>
            <p:nvPr/>
          </p:nvSpPr>
          <p:spPr>
            <a:xfrm>
              <a:off x="480" y="220"/>
              <a:ext cx="200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直接连接符 9240"/>
            <p:cNvSpPr/>
            <p:nvPr/>
          </p:nvSpPr>
          <p:spPr>
            <a:xfrm>
              <a:off x="672" y="432"/>
              <a:ext cx="200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2" name="直接连接符 9241"/>
            <p:cNvSpPr/>
            <p:nvPr/>
          </p:nvSpPr>
          <p:spPr>
            <a:xfrm>
              <a:off x="864" y="508"/>
              <a:ext cx="288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3" name="直接连接符 9242"/>
            <p:cNvSpPr/>
            <p:nvPr/>
          </p:nvSpPr>
          <p:spPr>
            <a:xfrm>
              <a:off x="1072" y="508"/>
              <a:ext cx="240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4" name="直接连接符 9243"/>
            <p:cNvSpPr/>
            <p:nvPr/>
          </p:nvSpPr>
          <p:spPr>
            <a:xfrm>
              <a:off x="1284" y="296"/>
              <a:ext cx="172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5" name="直接连接符 9244"/>
            <p:cNvSpPr/>
            <p:nvPr/>
          </p:nvSpPr>
          <p:spPr>
            <a:xfrm>
              <a:off x="1468" y="96"/>
              <a:ext cx="144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46" name="组合 9245"/>
          <p:cNvGrpSpPr/>
          <p:nvPr/>
        </p:nvGrpSpPr>
        <p:grpSpPr>
          <a:xfrm>
            <a:off x="6971030" y="3052445"/>
            <a:ext cx="2209800" cy="1873250"/>
            <a:chOff x="0" y="0"/>
            <a:chExt cx="1392" cy="1180"/>
          </a:xfrm>
        </p:grpSpPr>
        <p:sp>
          <p:nvSpPr>
            <p:cNvPr id="9247" name="直接连接符 9246"/>
            <p:cNvSpPr/>
            <p:nvPr/>
          </p:nvSpPr>
          <p:spPr>
            <a:xfrm>
              <a:off x="240" y="0"/>
              <a:ext cx="0" cy="94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48" name="直接连接符 9247"/>
            <p:cNvSpPr/>
            <p:nvPr/>
          </p:nvSpPr>
          <p:spPr>
            <a:xfrm>
              <a:off x="624" y="412"/>
              <a:ext cx="0" cy="528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49" name="直接连接符 9248"/>
            <p:cNvSpPr/>
            <p:nvPr/>
          </p:nvSpPr>
          <p:spPr>
            <a:xfrm>
              <a:off x="864" y="508"/>
              <a:ext cx="0" cy="44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0" name="直接连接符 9249"/>
            <p:cNvSpPr/>
            <p:nvPr/>
          </p:nvSpPr>
          <p:spPr>
            <a:xfrm flipH="1">
              <a:off x="1256" y="288"/>
              <a:ext cx="0" cy="652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1" name="直接连接符 9250"/>
            <p:cNvSpPr/>
            <p:nvPr/>
          </p:nvSpPr>
          <p:spPr>
            <a:xfrm>
              <a:off x="1056" y="489"/>
              <a:ext cx="0" cy="428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2" name="直接连接符 9251"/>
            <p:cNvSpPr/>
            <p:nvPr/>
          </p:nvSpPr>
          <p:spPr>
            <a:xfrm>
              <a:off x="432" y="192"/>
              <a:ext cx="0" cy="768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3" name="直接连接符 9252"/>
            <p:cNvSpPr/>
            <p:nvPr/>
          </p:nvSpPr>
          <p:spPr>
            <a:xfrm flipH="1">
              <a:off x="0" y="268"/>
              <a:ext cx="0" cy="688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4" name="直接连接符 9253"/>
            <p:cNvSpPr/>
            <p:nvPr/>
          </p:nvSpPr>
          <p:spPr>
            <a:xfrm>
              <a:off x="1392" y="76"/>
              <a:ext cx="0" cy="864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9255" name="对象 9254"/>
            <p:cNvGraphicFramePr>
              <a:graphicFrameLocks noChangeAspect="1"/>
            </p:cNvGraphicFramePr>
            <p:nvPr/>
          </p:nvGraphicFramePr>
          <p:xfrm>
            <a:off x="816" y="967"/>
            <a:ext cx="14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0" r:id="rId17" imgW="304800" imgH="457200" progId="Equation.3">
                    <p:embed/>
                  </p:oleObj>
                </mc:Choice>
                <mc:Fallback>
                  <p:oleObj r:id="rId17" imgW="304800" imgH="457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16" y="967"/>
                          <a:ext cx="141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6" name="组合 9255"/>
          <p:cNvGrpSpPr>
            <a:grpSpLocks noChangeAspect="1"/>
          </p:cNvGrpSpPr>
          <p:nvPr/>
        </p:nvGrpSpPr>
        <p:grpSpPr>
          <a:xfrm>
            <a:off x="7067868" y="4544695"/>
            <a:ext cx="2341562" cy="339725"/>
            <a:chOff x="0" y="0"/>
            <a:chExt cx="1475" cy="214"/>
          </a:xfrm>
        </p:grpSpPr>
        <p:graphicFrame>
          <p:nvGraphicFramePr>
            <p:cNvPr id="9257" name="对象 9256"/>
            <p:cNvGraphicFramePr>
              <a:graphicFrameLocks noChangeAspect="1"/>
            </p:cNvGraphicFramePr>
            <p:nvPr/>
          </p:nvGraphicFramePr>
          <p:xfrm>
            <a:off x="876" y="0"/>
            <a:ext cx="15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" r:id="rId19" imgW="342900" imgH="457200" progId="Equation.3">
                    <p:embed/>
                  </p:oleObj>
                </mc:Choice>
                <mc:Fallback>
                  <p:oleObj r:id="rId19" imgW="342900" imgH="4572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76" y="0"/>
                          <a:ext cx="158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8" name="组合 9257"/>
            <p:cNvGrpSpPr>
              <a:grpSpLocks noChangeAspect="1"/>
            </p:cNvGrpSpPr>
            <p:nvPr/>
          </p:nvGrpSpPr>
          <p:grpSpPr>
            <a:xfrm>
              <a:off x="0" y="0"/>
              <a:ext cx="1475" cy="214"/>
              <a:chOff x="0" y="0"/>
              <a:chExt cx="1475" cy="214"/>
            </a:xfrm>
          </p:grpSpPr>
          <p:graphicFrame>
            <p:nvGraphicFramePr>
              <p:cNvPr id="9259" name="对象 9258"/>
              <p:cNvGraphicFramePr>
                <a:graphicFrameLocks noChangeAspect="1"/>
              </p:cNvGraphicFramePr>
              <p:nvPr/>
            </p:nvGraphicFramePr>
            <p:xfrm>
              <a:off x="0" y="2"/>
              <a:ext cx="164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2" r:id="rId21" imgW="355600" imgH="457200" progId="Equation.3">
                      <p:embed/>
                    </p:oleObj>
                  </mc:Choice>
                  <mc:Fallback>
                    <p:oleObj r:id="rId21" imgW="355600" imgH="45720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0" y="2"/>
                            <a:ext cx="164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0" name="对象 9259"/>
              <p:cNvGraphicFramePr>
                <a:graphicFrameLocks noChangeAspect="1"/>
              </p:cNvGraphicFramePr>
              <p:nvPr/>
            </p:nvGraphicFramePr>
            <p:xfrm>
              <a:off x="532" y="0"/>
              <a:ext cx="2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3" r:id="rId23" imgW="584200" imgH="457200" progId="Equation.3">
                      <p:embed/>
                    </p:oleObj>
                  </mc:Choice>
                  <mc:Fallback>
                    <p:oleObj r:id="rId23" imgW="584200" imgH="4572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32" y="0"/>
                            <a:ext cx="270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1" name="对象 9260"/>
              <p:cNvGraphicFramePr>
                <a:graphicFrameLocks noChangeAspect="1"/>
              </p:cNvGraphicFramePr>
              <p:nvPr/>
            </p:nvGraphicFramePr>
            <p:xfrm>
              <a:off x="1187" y="0"/>
              <a:ext cx="28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4" r:id="rId25" imgW="622300" imgH="457200" progId="Equation.3">
                      <p:embed/>
                    </p:oleObj>
                  </mc:Choice>
                  <mc:Fallback>
                    <p:oleObj r:id="rId25" imgW="622300" imgH="4572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187" y="0"/>
                            <a:ext cx="288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262" name="对象 9261"/>
          <p:cNvGraphicFramePr>
            <a:graphicFrameLocks noChangeAspect="1"/>
          </p:cNvGraphicFramePr>
          <p:nvPr/>
        </p:nvGraphicFramePr>
        <p:xfrm>
          <a:off x="2475230" y="2296795"/>
          <a:ext cx="332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r:id="rId27" imgW="3327400" imgH="1562100" progId="Equation.3">
                  <p:embed/>
                </p:oleObj>
              </mc:Choice>
              <mc:Fallback>
                <p:oleObj r:id="rId27" imgW="3327400" imgH="15621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75230" y="2296795"/>
                        <a:ext cx="33274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3" name="对象 9262"/>
          <p:cNvGraphicFramePr>
            <a:graphicFrameLocks noChangeAspect="1"/>
          </p:cNvGraphicFramePr>
          <p:nvPr/>
        </p:nvGraphicFramePr>
        <p:xfrm>
          <a:off x="2475230" y="4087495"/>
          <a:ext cx="3429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r:id="rId29" imgW="3427730" imgH="1002665" progId="Equation.3">
                  <p:embed/>
                </p:oleObj>
              </mc:Choice>
              <mc:Fallback>
                <p:oleObj r:id="rId29" imgW="3427730" imgH="10026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75230" y="4087495"/>
                        <a:ext cx="34290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对象 9263"/>
          <p:cNvGraphicFramePr>
            <a:graphicFrameLocks noChangeAspect="1"/>
          </p:cNvGraphicFramePr>
          <p:nvPr/>
        </p:nvGraphicFramePr>
        <p:xfrm>
          <a:off x="4024630" y="5840095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r:id="rId31" imgW="2184400" imgH="457200" progId="Equation.3">
                  <p:embed/>
                </p:oleObj>
              </mc:Choice>
              <mc:Fallback>
                <p:oleObj r:id="rId31" imgW="2184400" imgH="457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024630" y="5840095"/>
                        <a:ext cx="2184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5" name="对象 9264"/>
          <p:cNvGraphicFramePr>
            <a:graphicFrameLocks noChangeAspect="1"/>
          </p:cNvGraphicFramePr>
          <p:nvPr/>
        </p:nvGraphicFramePr>
        <p:xfrm>
          <a:off x="2491105" y="5265420"/>
          <a:ext cx="69738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r:id="rId33" imgW="6969125" imgH="444500" progId="Equation.3">
                  <p:embed/>
                </p:oleObj>
              </mc:Choice>
              <mc:Fallback>
                <p:oleObj r:id="rId33" imgW="6969125" imgH="444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491105" y="5265420"/>
                        <a:ext cx="6973888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0765"/>
            <a:ext cx="10330815" cy="52673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定积分的概念</a:t>
            </a:r>
          </a:p>
        </p:txBody>
      </p:sp>
      <p:graphicFrame>
        <p:nvGraphicFramePr>
          <p:cNvPr id="10242" name="对象 10241"/>
          <p:cNvGraphicFramePr>
            <a:graphicFrameLocks noChangeAspect="1"/>
          </p:cNvGraphicFramePr>
          <p:nvPr/>
        </p:nvGraphicFramePr>
        <p:xfrm>
          <a:off x="4148455" y="1820545"/>
          <a:ext cx="250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r:id="rId3" imgW="2501900" imgH="939800" progId="Equation.3">
                  <p:embed/>
                </p:oleObj>
              </mc:Choice>
              <mc:Fallback>
                <p:oleObj r:id="rId3" imgW="2501900" imgH="939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8455" y="1820545"/>
                        <a:ext cx="2501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文本框 10242"/>
          <p:cNvSpPr txBox="1"/>
          <p:nvPr/>
        </p:nvSpPr>
        <p:spPr>
          <a:xfrm>
            <a:off x="2548255" y="1210945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曲边梯形面积的近似值为</a:t>
            </a:r>
          </a:p>
        </p:txBody>
      </p:sp>
      <p:graphicFrame>
        <p:nvGraphicFramePr>
          <p:cNvPr id="10244" name="对象 10243"/>
          <p:cNvGraphicFramePr>
            <a:graphicFrameLocks noChangeAspect="1"/>
          </p:cNvGraphicFramePr>
          <p:nvPr/>
        </p:nvGraphicFramePr>
        <p:xfrm>
          <a:off x="5291455" y="4538345"/>
          <a:ext cx="307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5" imgW="3073400" imgH="939800" progId="Equation.3">
                  <p:embed/>
                </p:oleObj>
              </mc:Choice>
              <mc:Fallback>
                <p:oleObj r:id="rId5" imgW="3073400" imgH="939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455" y="4538345"/>
                        <a:ext cx="3073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2624455" y="2963545"/>
          <a:ext cx="59451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7" imgW="5943600" imgH="1524000" progId="Equation.3">
                  <p:embed/>
                </p:oleObj>
              </mc:Choice>
              <mc:Fallback>
                <p:oleObj r:id="rId7" imgW="5943600" imgH="1524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4455" y="2963545"/>
                        <a:ext cx="5945188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文本框 10245"/>
          <p:cNvSpPr txBox="1"/>
          <p:nvPr/>
        </p:nvSpPr>
        <p:spPr>
          <a:xfrm>
            <a:off x="2548255" y="473043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曲边梯形面积为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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4400" dirty="0" smtClean="0"/>
              <a:t>不定积分</a:t>
            </a:r>
            <a:endParaRPr lang="en-US" altLang="zh-CN" sz="4400" dirty="0" smtClean="0"/>
          </a:p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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 dirty="0" smtClean="0"/>
              <a:t>定积分</a:t>
            </a:r>
            <a:endParaRPr lang="zh-CN" sz="4400" dirty="0"/>
          </a:p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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 dirty="0" smtClean="0"/>
              <a:t>微积分</a:t>
            </a:r>
            <a:endParaRPr lang="zh-CN" sz="4400" dirty="0"/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4420"/>
            <a:ext cx="10330815" cy="520192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413639" y="311578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dirty="0">
                <a:sym typeface="+mn-ea"/>
              </a:rPr>
              <a:t>定积分</a:t>
            </a:r>
            <a:r>
              <a:rPr lang="zh-CN" dirty="0" smtClean="0">
                <a:sym typeface="+mn-ea"/>
              </a:rPr>
              <a:t>的</a:t>
            </a:r>
            <a:r>
              <a:rPr lang="zh-CN" altLang="en-US" dirty="0" smtClean="0">
                <a:sym typeface="+mn-ea"/>
              </a:rPr>
              <a:t>定义</a:t>
            </a:r>
            <a:endParaRPr lang="zh-CN" dirty="0">
              <a:sym typeface="+mn-ea"/>
            </a:endParaRPr>
          </a:p>
        </p:txBody>
      </p:sp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3121978" y="2002473"/>
          <a:ext cx="4391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r:id="rId3" imgW="4292600" imgH="513715" progId="Word.Document.8">
                  <p:embed/>
                </p:oleObj>
              </mc:Choice>
              <mc:Fallback>
                <p:oleObj r:id="rId3" imgW="4292600" imgH="513715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1978" y="2002473"/>
                        <a:ext cx="43910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>
            <a:graphicFrameLocks noChangeAspect="1"/>
          </p:cNvGraphicFramePr>
          <p:nvPr/>
        </p:nvGraphicFramePr>
        <p:xfrm>
          <a:off x="2398078" y="5309235"/>
          <a:ext cx="53721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r:id="rId5" imgW="5204460" imgH="990600" progId="Word.Document.8">
                  <p:embed/>
                </p:oleObj>
              </mc:Choice>
              <mc:Fallback>
                <p:oleObj r:id="rId5" imgW="5204460" imgH="99060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8078" y="5309235"/>
                        <a:ext cx="5372100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3315"/>
          <p:cNvGraphicFramePr>
            <a:graphicFrameLocks noChangeAspect="1"/>
          </p:cNvGraphicFramePr>
          <p:nvPr/>
        </p:nvGraphicFramePr>
        <p:xfrm>
          <a:off x="7384415" y="5734685"/>
          <a:ext cx="2736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r:id="rId7" imgW="2592070" imgH="445770" progId="Word.Document.8">
                  <p:embed/>
                </p:oleObj>
              </mc:Choice>
              <mc:Fallback>
                <p:oleObj r:id="rId7" imgW="2592070" imgH="44577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4415" y="5734685"/>
                        <a:ext cx="273685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>
            <a:graphicFrameLocks noChangeAspect="1"/>
          </p:cNvGraphicFramePr>
          <p:nvPr/>
        </p:nvGraphicFramePr>
        <p:xfrm>
          <a:off x="7292340" y="2015173"/>
          <a:ext cx="2854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r:id="rId9" imgW="2879090" imgH="445770" progId="Word.Document.8">
                  <p:embed/>
                </p:oleObj>
              </mc:Choice>
              <mc:Fallback>
                <p:oleObj r:id="rId9" imgW="2879090" imgH="44577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92340" y="2015173"/>
                        <a:ext cx="285432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>
            <a:graphicFrameLocks noChangeAspect="1"/>
          </p:cNvGraphicFramePr>
          <p:nvPr/>
        </p:nvGraphicFramePr>
        <p:xfrm>
          <a:off x="2398078" y="2610485"/>
          <a:ext cx="1743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r:id="rId11" imgW="1805940" imgH="434340" progId="Word.Document.8">
                  <p:embed/>
                </p:oleObj>
              </mc:Choice>
              <mc:Fallback>
                <p:oleObj r:id="rId11" imgW="1805940" imgH="43434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8078" y="2610485"/>
                        <a:ext cx="17430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>
            <a:graphicFrameLocks noChangeAspect="1"/>
          </p:cNvGraphicFramePr>
          <p:nvPr/>
        </p:nvGraphicFramePr>
        <p:xfrm>
          <a:off x="4225290" y="2566035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r:id="rId13" imgW="5410200" imgH="457200" progId="Equation.3">
                  <p:embed/>
                </p:oleObj>
              </mc:Choice>
              <mc:Fallback>
                <p:oleObj r:id="rId13" imgW="54102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5290" y="2566035"/>
                        <a:ext cx="5410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>
            <a:graphicFrameLocks noChangeAspect="1"/>
          </p:cNvGraphicFramePr>
          <p:nvPr/>
        </p:nvGraphicFramePr>
        <p:xfrm>
          <a:off x="2398078" y="3164523"/>
          <a:ext cx="44164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r:id="rId15" imgW="4541520" imgH="453390" progId="Word.Document.8">
                  <p:embed/>
                </p:oleObj>
              </mc:Choice>
              <mc:Fallback>
                <p:oleObj r:id="rId15" imgW="4541520" imgH="45339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98078" y="3164523"/>
                        <a:ext cx="4416425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13320"/>
          <p:cNvGraphicFramePr>
            <a:graphicFrameLocks noChangeAspect="1"/>
          </p:cNvGraphicFramePr>
          <p:nvPr/>
        </p:nvGraphicFramePr>
        <p:xfrm>
          <a:off x="6504940" y="3139123"/>
          <a:ext cx="33448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r:id="rId17" imgW="3413760" imgH="426720" progId="Word.Document.8">
                  <p:embed/>
                </p:oleObj>
              </mc:Choice>
              <mc:Fallback>
                <p:oleObj r:id="rId17" imgW="3413760" imgH="42672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04940" y="3139123"/>
                        <a:ext cx="334486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13321"/>
          <p:cNvGraphicFramePr>
            <a:graphicFrameLocks noChangeAspect="1"/>
          </p:cNvGraphicFramePr>
          <p:nvPr/>
        </p:nvGraphicFramePr>
        <p:xfrm>
          <a:off x="2396490" y="3674110"/>
          <a:ext cx="54879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r:id="rId19" imgW="5486400" imgH="460375" progId="Word.Document.8">
                  <p:embed/>
                </p:oleObj>
              </mc:Choice>
              <mc:Fallback>
                <p:oleObj r:id="rId19" imgW="5486400" imgH="460375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96490" y="3674110"/>
                        <a:ext cx="5487988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13322"/>
          <p:cNvGraphicFramePr>
            <a:graphicFrameLocks noChangeAspect="1"/>
          </p:cNvGraphicFramePr>
          <p:nvPr/>
        </p:nvGraphicFramePr>
        <p:xfrm>
          <a:off x="7047865" y="3669348"/>
          <a:ext cx="2686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r:id="rId21" imgW="2743200" imgH="426720" progId="Word.Document.8">
                  <p:embed/>
                </p:oleObj>
              </mc:Choice>
              <mc:Fallback>
                <p:oleObj r:id="rId21" imgW="2743200" imgH="42672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47865" y="3669348"/>
                        <a:ext cx="26860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13323"/>
          <p:cNvGraphicFramePr>
            <a:graphicFrameLocks noChangeAspect="1"/>
          </p:cNvGraphicFramePr>
          <p:nvPr/>
        </p:nvGraphicFramePr>
        <p:xfrm>
          <a:off x="2423478" y="4288473"/>
          <a:ext cx="3616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r:id="rId23" imgW="3749040" imgH="457200" progId="Word.Document.8">
                  <p:embed/>
                </p:oleObj>
              </mc:Choice>
              <mc:Fallback>
                <p:oleObj r:id="rId23" imgW="3749040" imgH="457200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23478" y="4288473"/>
                        <a:ext cx="361632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13324"/>
          <p:cNvGraphicFramePr>
            <a:graphicFrameLocks noChangeAspect="1"/>
          </p:cNvGraphicFramePr>
          <p:nvPr/>
        </p:nvGraphicFramePr>
        <p:xfrm>
          <a:off x="5446078" y="4288473"/>
          <a:ext cx="4752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r:id="rId25" imgW="4838700" imgH="464820" progId="Word.Document.8">
                  <p:embed/>
                </p:oleObj>
              </mc:Choice>
              <mc:Fallback>
                <p:oleObj r:id="rId25" imgW="4838700" imgH="46482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46078" y="4288473"/>
                        <a:ext cx="475297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13325"/>
          <p:cNvGraphicFramePr>
            <a:graphicFrameLocks noChangeAspect="1"/>
          </p:cNvGraphicFramePr>
          <p:nvPr/>
        </p:nvGraphicFramePr>
        <p:xfrm>
          <a:off x="2398078" y="4740910"/>
          <a:ext cx="39512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r:id="rId27" imgW="4091940" imgH="952500" progId="Word.Document.8">
                  <p:embed/>
                </p:oleObj>
              </mc:Choice>
              <mc:Fallback>
                <p:oleObj r:id="rId27" imgW="4091940" imgH="95250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98078" y="4740910"/>
                        <a:ext cx="3951287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标题 13326"/>
          <p:cNvSpPr>
            <a:spLocks noGrp="1"/>
          </p:cNvSpPr>
          <p:nvPr/>
        </p:nvSpPr>
        <p:spPr>
          <a:xfrm>
            <a:off x="2266315" y="77851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二、定积分的定义</a:t>
            </a:r>
          </a:p>
        </p:txBody>
      </p:sp>
      <p:sp>
        <p:nvSpPr>
          <p:cNvPr id="13328" name="文本框 13327"/>
          <p:cNvSpPr txBox="1"/>
          <p:nvPr/>
        </p:nvSpPr>
        <p:spPr>
          <a:xfrm>
            <a:off x="2113915" y="192151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charset="-122"/>
              </a:rPr>
              <a:t>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1400"/>
            <a:ext cx="10330815" cy="53073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72364" y="327453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dirty="0">
                <a:sym typeface="+mn-ea"/>
              </a:rPr>
              <a:t>定积分</a:t>
            </a:r>
            <a:r>
              <a:rPr lang="zh-CN" dirty="0" smtClean="0">
                <a:sym typeface="+mn-ea"/>
              </a:rPr>
              <a:t>的</a:t>
            </a:r>
            <a:r>
              <a:rPr lang="zh-CN" altLang="en-US" dirty="0" smtClean="0">
                <a:sym typeface="+mn-ea"/>
              </a:rPr>
              <a:t>定义</a:t>
            </a:r>
            <a:endParaRPr lang="zh-CN" dirty="0">
              <a:sym typeface="+mn-ea"/>
            </a:endParaRPr>
          </a:p>
        </p:txBody>
      </p:sp>
      <p:graphicFrame>
        <p:nvGraphicFramePr>
          <p:cNvPr id="14338" name="对象 14337"/>
          <p:cNvGraphicFramePr>
            <a:graphicFrameLocks noChangeAspect="1"/>
          </p:cNvGraphicFramePr>
          <p:nvPr/>
        </p:nvGraphicFramePr>
        <p:xfrm>
          <a:off x="2752725" y="1135380"/>
          <a:ext cx="23495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r:id="rId3" imgW="2354580" imgH="533400" progId="Word.Document.8">
                  <p:embed/>
                </p:oleObj>
              </mc:Choice>
              <mc:Fallback>
                <p:oleObj r:id="rId3" imgW="2354580" imgH="53340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725" y="1135380"/>
                        <a:ext cx="23495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>
            <a:graphicFrameLocks noChangeAspect="1"/>
          </p:cNvGraphicFramePr>
          <p:nvPr/>
        </p:nvGraphicFramePr>
        <p:xfrm>
          <a:off x="3317875" y="3234055"/>
          <a:ext cx="579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r:id="rId5" imgW="5486400" imgH="941705" progId="Word.Document.8">
                  <p:embed/>
                </p:oleObj>
              </mc:Choice>
              <mc:Fallback>
                <p:oleObj r:id="rId5" imgW="5486400" imgH="941705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7875" y="3234055"/>
                        <a:ext cx="5791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组合 14339"/>
          <p:cNvGrpSpPr/>
          <p:nvPr/>
        </p:nvGrpSpPr>
        <p:grpSpPr>
          <a:xfrm>
            <a:off x="3698875" y="3996055"/>
            <a:ext cx="685800" cy="2057400"/>
            <a:chOff x="0" y="0"/>
            <a:chExt cx="432" cy="1296"/>
          </a:xfrm>
        </p:grpSpPr>
        <p:sp>
          <p:nvSpPr>
            <p:cNvPr id="14341" name="文本框 14340"/>
            <p:cNvSpPr txBox="1"/>
            <p:nvPr/>
          </p:nvSpPr>
          <p:spPr>
            <a:xfrm>
              <a:off x="0" y="336"/>
              <a:ext cx="403" cy="960"/>
            </a:xfrm>
            <a:prstGeom prst="rect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被积函数</a:t>
              </a:r>
            </a:p>
          </p:txBody>
        </p:sp>
        <p:sp>
          <p:nvSpPr>
            <p:cNvPr id="14342" name="直接连接符 14341"/>
            <p:cNvSpPr/>
            <p:nvPr/>
          </p:nvSpPr>
          <p:spPr>
            <a:xfrm flipV="1">
              <a:off x="192" y="0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3" name="直接连接符 14342"/>
            <p:cNvSpPr/>
            <p:nvPr/>
          </p:nvSpPr>
          <p:spPr>
            <a:xfrm>
              <a:off x="0" y="0"/>
              <a:ext cx="432" cy="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44" name="组合 14343"/>
          <p:cNvGrpSpPr/>
          <p:nvPr/>
        </p:nvGrpSpPr>
        <p:grpSpPr>
          <a:xfrm>
            <a:off x="3622675" y="3310255"/>
            <a:ext cx="1981200" cy="3003550"/>
            <a:chOff x="0" y="0"/>
            <a:chExt cx="1248" cy="1892"/>
          </a:xfrm>
        </p:grpSpPr>
        <p:sp>
          <p:nvSpPr>
            <p:cNvPr id="14345" name="文本框 14344"/>
            <p:cNvSpPr txBox="1"/>
            <p:nvPr/>
          </p:nvSpPr>
          <p:spPr>
            <a:xfrm>
              <a:off x="884" y="788"/>
              <a:ext cx="364" cy="1104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被积表达式</a:t>
              </a:r>
              <a:endParaRPr lang="zh-CN" altLang="en-US" sz="2800"/>
            </a:p>
          </p:txBody>
        </p:sp>
        <p:sp>
          <p:nvSpPr>
            <p:cNvPr id="14346" name="直接连接符 14345"/>
            <p:cNvSpPr/>
            <p:nvPr/>
          </p:nvSpPr>
          <p:spPr>
            <a:xfrm flipH="1" flipV="1">
              <a:off x="701" y="480"/>
              <a:ext cx="299" cy="296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7" name="矩形 14346"/>
            <p:cNvSpPr/>
            <p:nvPr/>
          </p:nvSpPr>
          <p:spPr>
            <a:xfrm>
              <a:off x="0" y="0"/>
              <a:ext cx="816" cy="480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8" name="组合 14347"/>
          <p:cNvGrpSpPr/>
          <p:nvPr/>
        </p:nvGrpSpPr>
        <p:grpSpPr>
          <a:xfrm>
            <a:off x="4708525" y="3875405"/>
            <a:ext cx="2144713" cy="2209800"/>
            <a:chOff x="0" y="0"/>
            <a:chExt cx="1351" cy="1392"/>
          </a:xfrm>
        </p:grpSpPr>
        <p:sp>
          <p:nvSpPr>
            <p:cNvPr id="14349" name="文本框 14348"/>
            <p:cNvSpPr txBox="1"/>
            <p:nvPr/>
          </p:nvSpPr>
          <p:spPr>
            <a:xfrm>
              <a:off x="948" y="384"/>
              <a:ext cx="403" cy="1008"/>
            </a:xfrm>
            <a:prstGeom prst="rect">
              <a:avLst/>
            </a:prstGeom>
            <a:noFill/>
            <a:ln w="2857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积分变量</a:t>
              </a:r>
            </a:p>
          </p:txBody>
        </p:sp>
        <p:sp>
          <p:nvSpPr>
            <p:cNvPr id="14350" name="直接连接符 14349"/>
            <p:cNvSpPr/>
            <p:nvPr/>
          </p:nvSpPr>
          <p:spPr>
            <a:xfrm flipH="1" flipV="1">
              <a:off x="132" y="0"/>
              <a:ext cx="912" cy="384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1" name="直接连接符 14350"/>
            <p:cNvSpPr/>
            <p:nvPr/>
          </p:nvSpPr>
          <p:spPr>
            <a:xfrm>
              <a:off x="0" y="0"/>
              <a:ext cx="132" cy="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4352" name="对象 14351"/>
          <p:cNvGraphicFramePr>
            <a:graphicFrameLocks noChangeAspect="1"/>
          </p:cNvGraphicFramePr>
          <p:nvPr/>
        </p:nvGraphicFramePr>
        <p:xfrm>
          <a:off x="7585075" y="4561205"/>
          <a:ext cx="2222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r:id="rId7" imgW="2221230" imgH="431800" progId="Equation.3">
                  <p:embed/>
                </p:oleObj>
              </mc:Choice>
              <mc:Fallback>
                <p:oleObj r:id="rId7" imgW="222123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5075" y="4561205"/>
                        <a:ext cx="22225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14352"/>
          <p:cNvGraphicFramePr>
            <a:graphicFrameLocks noChangeAspect="1"/>
          </p:cNvGraphicFramePr>
          <p:nvPr/>
        </p:nvGraphicFramePr>
        <p:xfrm>
          <a:off x="4805363" y="1135380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r:id="rId9" imgW="4168140" imgH="464820" progId="Word.Document.8">
                  <p:embed/>
                </p:oleObj>
              </mc:Choice>
              <mc:Fallback>
                <p:oleObj r:id="rId9" imgW="4168140" imgH="46482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5363" y="1135380"/>
                        <a:ext cx="4094162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对象 14353"/>
          <p:cNvGraphicFramePr>
            <a:graphicFrameLocks noChangeAspect="1"/>
          </p:cNvGraphicFramePr>
          <p:nvPr/>
        </p:nvGraphicFramePr>
        <p:xfrm>
          <a:off x="2740025" y="1664018"/>
          <a:ext cx="2892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r:id="rId11" imgW="2956560" imgH="464820" progId="Word.Document.8">
                  <p:embed/>
                </p:oleObj>
              </mc:Choice>
              <mc:Fallback>
                <p:oleObj r:id="rId11" imgW="2956560" imgH="46482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0025" y="1664018"/>
                        <a:ext cx="289242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对象 14354"/>
          <p:cNvGraphicFramePr>
            <a:graphicFrameLocks noChangeAspect="1"/>
          </p:cNvGraphicFramePr>
          <p:nvPr/>
        </p:nvGraphicFramePr>
        <p:xfrm>
          <a:off x="5245100" y="1676718"/>
          <a:ext cx="29702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r:id="rId13" imgW="3025140" imgH="441960" progId="Word.Document.8">
                  <p:embed/>
                </p:oleObj>
              </mc:Choice>
              <mc:Fallback>
                <p:oleObj r:id="rId13" imgW="3025140" imgH="44196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45100" y="1676718"/>
                        <a:ext cx="2970213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14355"/>
          <p:cNvGraphicFramePr>
            <a:graphicFrameLocks noChangeAspect="1"/>
          </p:cNvGraphicFramePr>
          <p:nvPr/>
        </p:nvGraphicFramePr>
        <p:xfrm>
          <a:off x="7815263" y="1664018"/>
          <a:ext cx="1820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r:id="rId15" imgW="1828800" imgH="426720" progId="Word.Document.8">
                  <p:embed/>
                </p:oleObj>
              </mc:Choice>
              <mc:Fallback>
                <p:oleObj r:id="rId15" imgW="1828800" imgH="42672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15263" y="1664018"/>
                        <a:ext cx="1820862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对象 14356"/>
          <p:cNvGraphicFramePr>
            <a:graphicFrameLocks noChangeAspect="1"/>
          </p:cNvGraphicFramePr>
          <p:nvPr/>
        </p:nvGraphicFramePr>
        <p:xfrm>
          <a:off x="2740025" y="2194243"/>
          <a:ext cx="2181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r:id="rId17" imgW="2186940" imgH="426720" progId="Word.Document.8">
                  <p:embed/>
                </p:oleObj>
              </mc:Choice>
              <mc:Fallback>
                <p:oleObj r:id="rId17" imgW="2186940" imgH="42672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0025" y="2194243"/>
                        <a:ext cx="21812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对象 14357"/>
          <p:cNvGraphicFramePr>
            <a:graphicFrameLocks noChangeAspect="1"/>
          </p:cNvGraphicFramePr>
          <p:nvPr/>
        </p:nvGraphicFramePr>
        <p:xfrm>
          <a:off x="5064125" y="2232343"/>
          <a:ext cx="54752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r:id="rId19" imgW="5441315" imgH="445770" progId="Word.Document.8">
                  <p:embed/>
                </p:oleObj>
              </mc:Choice>
              <mc:Fallback>
                <p:oleObj r:id="rId19" imgW="5441315" imgH="44577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64125" y="2232343"/>
                        <a:ext cx="5475288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对象 14358"/>
          <p:cNvGraphicFramePr>
            <a:graphicFrameLocks noChangeAspect="1"/>
          </p:cNvGraphicFramePr>
          <p:nvPr/>
        </p:nvGraphicFramePr>
        <p:xfrm>
          <a:off x="2725738" y="2645093"/>
          <a:ext cx="36941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r:id="rId21" imgW="3703320" imgH="449580" progId="Word.Document.8">
                  <p:embed/>
                </p:oleObj>
              </mc:Choice>
              <mc:Fallback>
                <p:oleObj r:id="rId21" imgW="3703320" imgH="44958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25738" y="2645093"/>
                        <a:ext cx="3694112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文本框 14359"/>
          <p:cNvSpPr txBox="1"/>
          <p:nvPr/>
        </p:nvSpPr>
        <p:spPr>
          <a:xfrm>
            <a:off x="6365875" y="259429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charset="-122"/>
              </a:rPr>
              <a:t>记为</a:t>
            </a:r>
          </a:p>
        </p:txBody>
      </p:sp>
      <p:sp>
        <p:nvSpPr>
          <p:cNvPr id="14361" name="圆角矩形标注 14360"/>
          <p:cNvSpPr/>
          <p:nvPr/>
        </p:nvSpPr>
        <p:spPr>
          <a:xfrm>
            <a:off x="2555875" y="3113405"/>
            <a:ext cx="838200" cy="304800"/>
          </a:xfrm>
          <a:prstGeom prst="wedgeRoundRectCallout">
            <a:avLst>
              <a:gd name="adj1" fmla="val 63449"/>
              <a:gd name="adj2" fmla="val 50000"/>
              <a:gd name="adj3" fmla="val 16667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积分上限</a:t>
            </a:r>
          </a:p>
        </p:txBody>
      </p:sp>
      <p:sp>
        <p:nvSpPr>
          <p:cNvPr id="14362" name="圆角矩形标注 14361"/>
          <p:cNvSpPr/>
          <p:nvPr/>
        </p:nvSpPr>
        <p:spPr>
          <a:xfrm>
            <a:off x="2632075" y="4332605"/>
            <a:ext cx="838200" cy="304800"/>
          </a:xfrm>
          <a:prstGeom prst="wedgeRoundRectCallout">
            <a:avLst>
              <a:gd name="adj1" fmla="val 53787"/>
              <a:gd name="adj2" fmla="val -143231"/>
              <a:gd name="adj3" fmla="val 16667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积分下限</a:t>
            </a:r>
          </a:p>
        </p:txBody>
      </p:sp>
      <p:sp>
        <p:nvSpPr>
          <p:cNvPr id="14363" name="矩形标注 14362"/>
          <p:cNvSpPr/>
          <p:nvPr/>
        </p:nvSpPr>
        <p:spPr>
          <a:xfrm>
            <a:off x="8347075" y="2884805"/>
            <a:ext cx="1143000" cy="457200"/>
          </a:xfrm>
          <a:prstGeom prst="wedgeRectCallout">
            <a:avLst>
              <a:gd name="adj1" fmla="val -67500"/>
              <a:gd name="adj2" fmla="val 101042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/>
              <a:t>积分和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animBg="1"/>
      <p:bldP spid="14361" grpId="0" bldLvl="0" animBg="1"/>
      <p:bldP spid="14362" grpId="0" bldLvl="0" animBg="1"/>
      <p:bldP spid="1436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97915"/>
            <a:ext cx="10330815" cy="51625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64109" y="327453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dirty="0">
                <a:sym typeface="+mn-ea"/>
              </a:rPr>
              <a:t>定积分</a:t>
            </a:r>
            <a:r>
              <a:rPr lang="zh-CN" dirty="0" smtClean="0">
                <a:sym typeface="+mn-ea"/>
              </a:rPr>
              <a:t>的</a:t>
            </a:r>
            <a:r>
              <a:rPr lang="zh-CN" altLang="en-US" dirty="0" smtClean="0">
                <a:sym typeface="+mn-ea"/>
              </a:rPr>
              <a:t>定义</a:t>
            </a:r>
            <a:endParaRPr lang="zh-CN" dirty="0">
              <a:sym typeface="+mn-ea"/>
            </a:endParaRPr>
          </a:p>
        </p:txBody>
      </p:sp>
      <p:sp>
        <p:nvSpPr>
          <p:cNvPr id="15362" name="文本框 15361"/>
          <p:cNvSpPr txBox="1"/>
          <p:nvPr/>
        </p:nvSpPr>
        <p:spPr>
          <a:xfrm>
            <a:off x="2252980" y="1103630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anose="02010609060101010101" charset="-122"/>
              </a:rPr>
              <a:t>注意：</a:t>
            </a:r>
          </a:p>
        </p:txBody>
      </p:sp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2173605" y="1754505"/>
          <a:ext cx="76406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r:id="rId3" imgW="7335520" imgH="609600" progId="Word.Document.8">
                  <p:embed/>
                </p:oleObj>
              </mc:Choice>
              <mc:Fallback>
                <p:oleObj r:id="rId3" imgW="7335520" imgH="609600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3605" y="1754505"/>
                        <a:ext cx="7640638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3"/>
          <p:cNvGraphicFramePr>
            <a:graphicFrameLocks noChangeAspect="1"/>
          </p:cNvGraphicFramePr>
          <p:nvPr/>
        </p:nvGraphicFramePr>
        <p:xfrm>
          <a:off x="3167380" y="2887980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r:id="rId5" imgW="1510665" imgH="660400" progId="Equation.3">
                  <p:embed/>
                </p:oleObj>
              </mc:Choice>
              <mc:Fallback>
                <p:oleObj r:id="rId5" imgW="1510665" imgH="660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7380" y="2887980"/>
                        <a:ext cx="1511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4773930" y="2887980"/>
          <a:ext cx="165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r:id="rId7" imgW="1650365" imgH="660400" progId="Equation.3">
                  <p:embed/>
                </p:oleObj>
              </mc:Choice>
              <mc:Fallback>
                <p:oleObj r:id="rId7" imgW="1650365" imgH="660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3930" y="2887980"/>
                        <a:ext cx="16510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6469380" y="2887980"/>
          <a:ext cx="180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r:id="rId9" imgW="1802765" imgH="660400" progId="Equation.3">
                  <p:embed/>
                </p:oleObj>
              </mc:Choice>
              <mc:Fallback>
                <p:oleObj r:id="rId9" imgW="1802765" imgH="660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9380" y="2887980"/>
                        <a:ext cx="18034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49195"/>
              </p:ext>
            </p:extLst>
          </p:nvPr>
        </p:nvGraphicFramePr>
        <p:xfrm>
          <a:off x="2154555" y="3729355"/>
          <a:ext cx="7640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Document" r:id="rId11" imgW="7615353" imgH="646183" progId="Word.Document.8">
                  <p:embed/>
                </p:oleObj>
              </mc:Choice>
              <mc:Fallback>
                <p:oleObj name="Document" r:id="rId11" imgW="7615353" imgH="646183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54555" y="3729355"/>
                        <a:ext cx="764063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>
            <a:graphicFrameLocks noChangeAspect="1"/>
          </p:cNvGraphicFramePr>
          <p:nvPr/>
        </p:nvGraphicFramePr>
        <p:xfrm>
          <a:off x="2154555" y="4470718"/>
          <a:ext cx="78025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r:id="rId13" imgW="7790180" imgH="626745" progId="Word.Document.8">
                  <p:embed/>
                </p:oleObj>
              </mc:Choice>
              <mc:Fallback>
                <p:oleObj r:id="rId13" imgW="7790180" imgH="626745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4555" y="4470718"/>
                        <a:ext cx="7802563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3026093" y="2321243"/>
          <a:ext cx="4600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r:id="rId15" imgW="4424680" imgH="462280" progId="Word.Document.8">
                  <p:embed/>
                </p:oleObj>
              </mc:Choice>
              <mc:Fallback>
                <p:oleObj r:id="rId15" imgW="4424680" imgH="462280" progId="Word.Document.8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26093" y="2321243"/>
                        <a:ext cx="460057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15369"/>
          <p:cNvGraphicFramePr>
            <a:graphicFrameLocks noChangeAspect="1"/>
          </p:cNvGraphicFramePr>
          <p:nvPr/>
        </p:nvGraphicFramePr>
        <p:xfrm>
          <a:off x="2786380" y="5218430"/>
          <a:ext cx="5086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r:id="rId17" imgW="5105400" imgH="589280" progId="Word.Document.8">
                  <p:embed/>
                </p:oleObj>
              </mc:Choice>
              <mc:Fallback>
                <p:oleObj r:id="rId17" imgW="5105400" imgH="589280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6380" y="5218430"/>
                        <a:ext cx="508635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5055"/>
            <a:ext cx="10330815" cy="5194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72364" y="327453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dirty="0">
                <a:sym typeface="+mn-ea"/>
              </a:rPr>
              <a:t>定积分</a:t>
            </a:r>
            <a:r>
              <a:rPr lang="zh-CN" dirty="0" smtClean="0">
                <a:sym typeface="+mn-ea"/>
              </a:rPr>
              <a:t>的</a:t>
            </a:r>
            <a:r>
              <a:rPr lang="zh-CN" altLang="en-US" dirty="0" smtClean="0">
                <a:sym typeface="+mn-ea"/>
              </a:rPr>
              <a:t>定义</a:t>
            </a:r>
            <a:endParaRPr lang="zh-CN" dirty="0">
              <a:sym typeface="+mn-ea"/>
            </a:endParaRPr>
          </a:p>
        </p:txBody>
      </p:sp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3266440" y="2569210"/>
          <a:ext cx="64325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r:id="rId3" imgW="6225540" imgH="533400" progId="Word.Document.8">
                  <p:embed/>
                </p:oleObj>
              </mc:Choice>
              <mc:Fallback>
                <p:oleObj r:id="rId3" imgW="6225540" imgH="533400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6440" y="2569210"/>
                        <a:ext cx="643255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文本框 16386"/>
          <p:cNvSpPr txBox="1"/>
          <p:nvPr/>
        </p:nvSpPr>
        <p:spPr>
          <a:xfrm>
            <a:off x="2485390" y="251047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zh-CN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88" name="文本框 16387"/>
          <p:cNvSpPr txBox="1"/>
          <p:nvPr/>
        </p:nvSpPr>
        <p:spPr>
          <a:xfrm>
            <a:off x="2485390" y="394398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</a:p>
        </p:txBody>
      </p:sp>
      <p:graphicFrame>
        <p:nvGraphicFramePr>
          <p:cNvPr id="16389" name="对象 16388"/>
          <p:cNvGraphicFramePr>
            <a:graphicFrameLocks noChangeAspect="1"/>
          </p:cNvGraphicFramePr>
          <p:nvPr/>
        </p:nvGraphicFramePr>
        <p:xfrm>
          <a:off x="3188653" y="4002723"/>
          <a:ext cx="6289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r:id="rId5" imgW="6294120" imgH="617220" progId="Word.Document.8">
                  <p:embed/>
                </p:oleObj>
              </mc:Choice>
              <mc:Fallback>
                <p:oleObj r:id="rId5" imgW="6294120" imgH="617220" progId="Word.Document.8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8653" y="4002723"/>
                        <a:ext cx="628967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>
            <a:graphicFrameLocks noChangeAspect="1"/>
          </p:cNvGraphicFramePr>
          <p:nvPr/>
        </p:nvGraphicFramePr>
        <p:xfrm>
          <a:off x="3809365" y="3226435"/>
          <a:ext cx="4456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r:id="rId7" imgW="4465320" imgH="487680" progId="Word.Document.8">
                  <p:embed/>
                </p:oleObj>
              </mc:Choice>
              <mc:Fallback>
                <p:oleObj r:id="rId7" imgW="4465320" imgH="487680" progId="Word.Document.8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9365" y="3226435"/>
                        <a:ext cx="445611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6390"/>
          <p:cNvGraphicFramePr>
            <a:graphicFrameLocks noChangeAspect="1"/>
          </p:cNvGraphicFramePr>
          <p:nvPr/>
        </p:nvGraphicFramePr>
        <p:xfrm>
          <a:off x="3796665" y="4621848"/>
          <a:ext cx="3552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r:id="rId9" imgW="3619500" imgH="525780" progId="Word.Document.8">
                  <p:embed/>
                </p:oleObj>
              </mc:Choice>
              <mc:Fallback>
                <p:oleObj r:id="rId9" imgW="3619500" imgH="525780" progId="Word.Document.8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6665" y="4621848"/>
                        <a:ext cx="35528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16391"/>
          <p:cNvGraphicFramePr>
            <a:graphicFrameLocks noChangeAspect="1"/>
          </p:cNvGraphicFramePr>
          <p:nvPr/>
        </p:nvGraphicFramePr>
        <p:xfrm>
          <a:off x="7020878" y="4629785"/>
          <a:ext cx="22209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r:id="rId11" imgW="2199005" imgH="567055" progId="Word.Document.8">
                  <p:embed/>
                </p:oleObj>
              </mc:Choice>
              <mc:Fallback>
                <p:oleObj r:id="rId11" imgW="2199005" imgH="567055" progId="Word.Document.8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0878" y="4629785"/>
                        <a:ext cx="2220912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标题 16392"/>
          <p:cNvSpPr>
            <a:spLocks noGrp="1"/>
          </p:cNvSpPr>
          <p:nvPr/>
        </p:nvSpPr>
        <p:spPr>
          <a:xfrm>
            <a:off x="2256790" y="1124585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三、存在定理</a:t>
            </a:r>
          </a:p>
        </p:txBody>
      </p:sp>
      <p:graphicFrame>
        <p:nvGraphicFramePr>
          <p:cNvPr id="16394" name="对象 16393"/>
          <p:cNvGraphicFramePr>
            <a:graphicFrameLocks noChangeAspect="1"/>
          </p:cNvGraphicFramePr>
          <p:nvPr/>
        </p:nvGraphicFramePr>
        <p:xfrm>
          <a:off x="3783965" y="5280660"/>
          <a:ext cx="4648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r:id="rId13" imgW="4648200" imgH="579120" progId="Word.Document.8">
                  <p:embed/>
                </p:oleObj>
              </mc:Choice>
              <mc:Fallback>
                <p:oleObj r:id="rId13" imgW="4648200" imgH="579120" progId="Word.Document.8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83965" y="5280660"/>
                        <a:ext cx="46482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4420"/>
            <a:ext cx="10330815" cy="53060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55854" y="352218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dirty="0">
                <a:sym typeface="+mn-ea"/>
              </a:rPr>
              <a:t>定积分</a:t>
            </a:r>
            <a:r>
              <a:rPr lang="zh-CN" dirty="0" smtClean="0">
                <a:sym typeface="+mn-ea"/>
              </a:rPr>
              <a:t>的</a:t>
            </a:r>
            <a:r>
              <a:rPr lang="zh-CN" altLang="en-US" dirty="0" smtClean="0">
                <a:sym typeface="+mn-ea"/>
              </a:rPr>
              <a:t>定义</a:t>
            </a:r>
            <a:endParaRPr lang="zh-CN" dirty="0">
              <a:sym typeface="+mn-ea"/>
            </a:endParaRPr>
          </a:p>
        </p:txBody>
      </p:sp>
      <p:sp>
        <p:nvSpPr>
          <p:cNvPr id="26626" name="标题 26625"/>
          <p:cNvSpPr>
            <a:spLocks noGrp="1"/>
          </p:cNvSpPr>
          <p:nvPr/>
        </p:nvSpPr>
        <p:spPr>
          <a:xfrm>
            <a:off x="2562225" y="1148715"/>
            <a:ext cx="7543800" cy="946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 smtClean="0"/>
              <a:t>小结</a:t>
            </a:r>
            <a:endParaRPr lang="zh-CN" altLang="en-US" sz="4000" dirty="0"/>
          </a:p>
        </p:txBody>
      </p:sp>
      <p:sp>
        <p:nvSpPr>
          <p:cNvPr id="26627" name="文本框 26626"/>
          <p:cNvSpPr txBox="1"/>
          <p:nvPr/>
        </p:nvSpPr>
        <p:spPr>
          <a:xfrm>
            <a:off x="2562225" y="2444115"/>
            <a:ext cx="7391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a typeface="黑体" panose="02010609060101010101" charset="-122"/>
              </a:rPr>
              <a:t>１．定积分的实质</a:t>
            </a:r>
            <a:r>
              <a:rPr lang="zh-CN" altLang="en-US" sz="3200" dirty="0"/>
              <a:t>：特殊和式的极限．</a:t>
            </a:r>
          </a:p>
        </p:txBody>
      </p:sp>
      <p:sp>
        <p:nvSpPr>
          <p:cNvPr id="26628" name="文本框 26627"/>
          <p:cNvSpPr txBox="1"/>
          <p:nvPr/>
        </p:nvSpPr>
        <p:spPr>
          <a:xfrm>
            <a:off x="2562225" y="3160078"/>
            <a:ext cx="6553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黑体" panose="02010609060101010101" charset="-122"/>
              </a:rPr>
              <a:t>２．定积分的思想和方法：</a:t>
            </a:r>
          </a:p>
        </p:txBody>
      </p:sp>
      <p:grpSp>
        <p:nvGrpSpPr>
          <p:cNvPr id="26629" name="组合 26628"/>
          <p:cNvGrpSpPr/>
          <p:nvPr/>
        </p:nvGrpSpPr>
        <p:grpSpPr>
          <a:xfrm>
            <a:off x="3324225" y="4577715"/>
            <a:ext cx="3048000" cy="381000"/>
            <a:chOff x="0" y="0"/>
            <a:chExt cx="1920" cy="240"/>
          </a:xfrm>
        </p:grpSpPr>
        <p:sp>
          <p:nvSpPr>
            <p:cNvPr id="26630" name="下箭头 26629"/>
            <p:cNvSpPr/>
            <p:nvPr/>
          </p:nvSpPr>
          <p:spPr>
            <a:xfrm>
              <a:off x="0" y="0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下箭头 26630"/>
            <p:cNvSpPr/>
            <p:nvPr/>
          </p:nvSpPr>
          <p:spPr>
            <a:xfrm>
              <a:off x="1824" y="0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2" name="组合 26631"/>
          <p:cNvGrpSpPr/>
          <p:nvPr/>
        </p:nvGrpSpPr>
        <p:grpSpPr>
          <a:xfrm>
            <a:off x="3324225" y="5492115"/>
            <a:ext cx="3048000" cy="381000"/>
            <a:chOff x="0" y="0"/>
            <a:chExt cx="1920" cy="240"/>
          </a:xfrm>
        </p:grpSpPr>
        <p:sp>
          <p:nvSpPr>
            <p:cNvPr id="26633" name="下箭头 26632"/>
            <p:cNvSpPr/>
            <p:nvPr/>
          </p:nvSpPr>
          <p:spPr>
            <a:xfrm>
              <a:off x="0" y="0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下箭头 26633"/>
            <p:cNvSpPr/>
            <p:nvPr/>
          </p:nvSpPr>
          <p:spPr>
            <a:xfrm>
              <a:off x="1824" y="0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5" name="组合 26634"/>
          <p:cNvGrpSpPr/>
          <p:nvPr/>
        </p:nvGrpSpPr>
        <p:grpSpPr>
          <a:xfrm>
            <a:off x="2867025" y="4120515"/>
            <a:ext cx="4419600" cy="381000"/>
            <a:chOff x="0" y="0"/>
            <a:chExt cx="2784" cy="240"/>
          </a:xfrm>
        </p:grpSpPr>
        <p:sp>
          <p:nvSpPr>
            <p:cNvPr id="26636" name="矩形 26635"/>
            <p:cNvSpPr/>
            <p:nvPr/>
          </p:nvSpPr>
          <p:spPr>
            <a:xfrm>
              <a:off x="0" y="0"/>
              <a:ext cx="720" cy="24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>
                  <a:solidFill>
                    <a:schemeClr val="accent2"/>
                  </a:solidFill>
                </a:rPr>
                <a:t>分割</a:t>
              </a:r>
            </a:p>
          </p:txBody>
        </p:sp>
        <p:sp>
          <p:nvSpPr>
            <p:cNvPr id="26637" name="矩形 26636"/>
            <p:cNvSpPr/>
            <p:nvPr/>
          </p:nvSpPr>
          <p:spPr>
            <a:xfrm>
              <a:off x="1584" y="0"/>
              <a:ext cx="120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化整为零</a:t>
              </a:r>
            </a:p>
          </p:txBody>
        </p:sp>
        <p:sp>
          <p:nvSpPr>
            <p:cNvPr id="26638" name="右箭头 26637"/>
            <p:cNvSpPr/>
            <p:nvPr/>
          </p:nvSpPr>
          <p:spPr>
            <a:xfrm>
              <a:off x="768" y="96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9" name="组合 26638"/>
          <p:cNvGrpSpPr/>
          <p:nvPr/>
        </p:nvGrpSpPr>
        <p:grpSpPr>
          <a:xfrm>
            <a:off x="2867025" y="5034915"/>
            <a:ext cx="4419600" cy="381000"/>
            <a:chOff x="0" y="0"/>
            <a:chExt cx="2784" cy="240"/>
          </a:xfrm>
        </p:grpSpPr>
        <p:sp>
          <p:nvSpPr>
            <p:cNvPr id="26640" name="矩形 26639"/>
            <p:cNvSpPr/>
            <p:nvPr/>
          </p:nvSpPr>
          <p:spPr>
            <a:xfrm>
              <a:off x="0" y="0"/>
              <a:ext cx="720" cy="24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>
                  <a:solidFill>
                    <a:schemeClr val="accent2"/>
                  </a:solidFill>
                </a:rPr>
                <a:t>求和</a:t>
              </a:r>
            </a:p>
          </p:txBody>
        </p:sp>
        <p:sp>
          <p:nvSpPr>
            <p:cNvPr id="26641" name="矩形 26640"/>
            <p:cNvSpPr/>
            <p:nvPr/>
          </p:nvSpPr>
          <p:spPr>
            <a:xfrm>
              <a:off x="1584" y="0"/>
              <a:ext cx="120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积零为整</a:t>
              </a:r>
            </a:p>
          </p:txBody>
        </p:sp>
        <p:sp>
          <p:nvSpPr>
            <p:cNvPr id="26642" name="右箭头 26641"/>
            <p:cNvSpPr/>
            <p:nvPr/>
          </p:nvSpPr>
          <p:spPr>
            <a:xfrm>
              <a:off x="768" y="96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43" name="组合 26642"/>
          <p:cNvGrpSpPr/>
          <p:nvPr/>
        </p:nvGrpSpPr>
        <p:grpSpPr>
          <a:xfrm>
            <a:off x="2867025" y="5949315"/>
            <a:ext cx="5181600" cy="381000"/>
            <a:chOff x="0" y="0"/>
            <a:chExt cx="3264" cy="240"/>
          </a:xfrm>
        </p:grpSpPr>
        <p:sp>
          <p:nvSpPr>
            <p:cNvPr id="26644" name="矩形 26643"/>
            <p:cNvSpPr/>
            <p:nvPr/>
          </p:nvSpPr>
          <p:spPr>
            <a:xfrm>
              <a:off x="0" y="0"/>
              <a:ext cx="720" cy="24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>
                  <a:solidFill>
                    <a:schemeClr val="accent2"/>
                  </a:solidFill>
                </a:rPr>
                <a:t>取极限</a:t>
              </a:r>
            </a:p>
          </p:txBody>
        </p:sp>
        <p:sp>
          <p:nvSpPr>
            <p:cNvPr id="26645" name="矩形 26644"/>
            <p:cNvSpPr/>
            <p:nvPr/>
          </p:nvSpPr>
          <p:spPr>
            <a:xfrm>
              <a:off x="1584" y="0"/>
              <a:ext cx="168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精确值</a:t>
              </a:r>
              <a:r>
                <a:rPr lang="en-US" altLang="zh-CN" sz="2400">
                  <a:latin typeface="Times New Roman" panose="02020603050405020304" pitchFamily="2" charset="0"/>
                </a:rPr>
                <a:t>——</a:t>
              </a:r>
              <a:r>
                <a:rPr lang="zh-CN" altLang="en-US" sz="2400"/>
                <a:t>定积分</a:t>
              </a:r>
            </a:p>
          </p:txBody>
        </p:sp>
        <p:sp>
          <p:nvSpPr>
            <p:cNvPr id="26646" name="右箭头 26645"/>
            <p:cNvSpPr/>
            <p:nvPr/>
          </p:nvSpPr>
          <p:spPr>
            <a:xfrm>
              <a:off x="768" y="96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47" name="文本框 26646"/>
          <p:cNvSpPr txBox="1"/>
          <p:nvPr/>
        </p:nvSpPr>
        <p:spPr>
          <a:xfrm>
            <a:off x="6372225" y="4561840"/>
            <a:ext cx="419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/>
              <a:t>求近似以直（不变）代曲（变）</a:t>
            </a:r>
          </a:p>
        </p:txBody>
      </p:sp>
      <p:sp>
        <p:nvSpPr>
          <p:cNvPr id="26648" name="文本框 26647"/>
          <p:cNvSpPr txBox="1"/>
          <p:nvPr/>
        </p:nvSpPr>
        <p:spPr>
          <a:xfrm>
            <a:off x="6372225" y="5492115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/>
              <a:t>取极限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animBg="1"/>
      <p:bldP spid="26647" grpId="0" animBg="1"/>
      <p:bldP spid="266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4735"/>
            <a:ext cx="10330815" cy="52431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定积分的性质</a:t>
            </a:r>
          </a:p>
        </p:txBody>
      </p:sp>
      <p:sp>
        <p:nvSpPr>
          <p:cNvPr id="49154" name="文本框 49153"/>
          <p:cNvSpPr txBox="1"/>
          <p:nvPr/>
        </p:nvSpPr>
        <p:spPr>
          <a:xfrm>
            <a:off x="2400300" y="2256790"/>
            <a:ext cx="586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对定积分的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charset="-122"/>
              </a:rPr>
              <a:t>补充规定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9155" name="对象 49154"/>
          <p:cNvGraphicFramePr>
            <a:graphicFrameLocks noChangeAspect="1"/>
          </p:cNvGraphicFramePr>
          <p:nvPr/>
        </p:nvGraphicFramePr>
        <p:xfrm>
          <a:off x="2320925" y="2939415"/>
          <a:ext cx="56118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r:id="rId3" imgW="5615305" imgH="827405" progId="Word.Document.8">
                  <p:embed/>
                </p:oleObj>
              </mc:Choice>
              <mc:Fallback>
                <p:oleObj r:id="rId3" imgW="5615305" imgH="827405" progId="Word.Document.8">
                  <p:embed/>
                  <p:pic>
                    <p:nvPicPr>
                      <p:cNvPr id="0" name="图片 36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0925" y="2939415"/>
                        <a:ext cx="561181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49155"/>
          <p:cNvGraphicFramePr>
            <a:graphicFrameLocks noChangeAspect="1"/>
          </p:cNvGraphicFramePr>
          <p:nvPr/>
        </p:nvGraphicFramePr>
        <p:xfrm>
          <a:off x="2324100" y="3874453"/>
          <a:ext cx="7543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r:id="rId5" imgW="6782435" imgH="790575" progId="Word.Document.8">
                  <p:embed/>
                </p:oleObj>
              </mc:Choice>
              <mc:Fallback>
                <p:oleObj r:id="rId5" imgW="6782435" imgH="790575" progId="Word.Document.8">
                  <p:embed/>
                  <p:pic>
                    <p:nvPicPr>
                      <p:cNvPr id="0" name="图片 36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874453"/>
                        <a:ext cx="754380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文本框 49156"/>
          <p:cNvSpPr txBox="1"/>
          <p:nvPr/>
        </p:nvSpPr>
        <p:spPr>
          <a:xfrm>
            <a:off x="2476500" y="485235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charset="-122"/>
              </a:rPr>
              <a:t>说明</a:t>
            </a:r>
          </a:p>
        </p:txBody>
      </p:sp>
      <p:sp>
        <p:nvSpPr>
          <p:cNvPr id="49158" name="文本框 49157"/>
          <p:cNvSpPr txBox="1"/>
          <p:nvPr/>
        </p:nvSpPr>
        <p:spPr>
          <a:xfrm>
            <a:off x="2476500" y="4860290"/>
            <a:ext cx="69342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在下面的性质中，假定定积分都存在，且不考虑积分上下限的大小．</a:t>
            </a:r>
          </a:p>
        </p:txBody>
      </p:sp>
      <p:sp>
        <p:nvSpPr>
          <p:cNvPr id="2" name="标题 49158"/>
          <p:cNvSpPr>
            <a:spLocks noGrp="1"/>
          </p:cNvSpPr>
          <p:nvPr/>
        </p:nvSpPr>
        <p:spPr>
          <a:xfrm>
            <a:off x="2324100" y="112649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一、基本内容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8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7" grpId="0" animBg="1"/>
      <p:bldP spid="491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2350"/>
            <a:ext cx="10330815" cy="53092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sp>
        <p:nvSpPr>
          <p:cNvPr id="50178" name="文本框 50177"/>
          <p:cNvSpPr txBox="1"/>
          <p:nvPr/>
        </p:nvSpPr>
        <p:spPr>
          <a:xfrm>
            <a:off x="2499360" y="218630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50179" name="对象 50178"/>
          <p:cNvGraphicFramePr>
            <a:graphicFrameLocks noChangeAspect="1"/>
          </p:cNvGraphicFramePr>
          <p:nvPr/>
        </p:nvGraphicFramePr>
        <p:xfrm>
          <a:off x="3477260" y="2110105"/>
          <a:ext cx="283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r:id="rId4" imgW="2830830" imgH="660400" progId="Equation.3">
                  <p:embed/>
                </p:oleObj>
              </mc:Choice>
              <mc:Fallback>
                <p:oleObj r:id="rId4" imgW="2830830" imgH="660400" progId="Equation.3">
                  <p:embed/>
                  <p:pic>
                    <p:nvPicPr>
                      <p:cNvPr id="0" name="图片 36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7260" y="2110105"/>
                        <a:ext cx="2832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对象 50179"/>
          <p:cNvGraphicFramePr>
            <a:graphicFrameLocks noChangeAspect="1"/>
          </p:cNvGraphicFramePr>
          <p:nvPr/>
        </p:nvGraphicFramePr>
        <p:xfrm>
          <a:off x="3274060" y="2795905"/>
          <a:ext cx="408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r:id="rId6" imgW="4089400" imgH="939800" progId="Equation.3">
                  <p:embed/>
                </p:oleObj>
              </mc:Choice>
              <mc:Fallback>
                <p:oleObj r:id="rId6" imgW="4089400" imgH="939800" progId="Equation.3">
                  <p:embed/>
                  <p:pic>
                    <p:nvPicPr>
                      <p:cNvPr id="0" name="图片 36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4060" y="2795905"/>
                        <a:ext cx="4089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50180"/>
          <p:cNvGraphicFramePr>
            <a:graphicFrameLocks noChangeAspect="1"/>
          </p:cNvGraphicFramePr>
          <p:nvPr/>
        </p:nvGraphicFramePr>
        <p:xfrm>
          <a:off x="3274060" y="3710305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r:id="rId8" imgW="2717800" imgH="939800" progId="Equation.3">
                  <p:embed/>
                </p:oleObj>
              </mc:Choice>
              <mc:Fallback>
                <p:oleObj r:id="rId8" imgW="2717800" imgH="939800" progId="Equation.3">
                  <p:embed/>
                  <p:pic>
                    <p:nvPicPr>
                      <p:cNvPr id="0" name="图片 36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4060" y="3710305"/>
                        <a:ext cx="2717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50181"/>
          <p:cNvGraphicFramePr>
            <a:graphicFrameLocks noChangeAspect="1"/>
          </p:cNvGraphicFramePr>
          <p:nvPr/>
        </p:nvGraphicFramePr>
        <p:xfrm>
          <a:off x="6068060" y="3710305"/>
          <a:ext cx="264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r:id="rId10" imgW="2641600" imgH="939800" progId="Equation.3">
                  <p:embed/>
                </p:oleObj>
              </mc:Choice>
              <mc:Fallback>
                <p:oleObj r:id="rId10" imgW="2641600" imgH="939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68060" y="3710305"/>
                        <a:ext cx="2641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50182"/>
          <p:cNvGraphicFramePr>
            <a:graphicFrameLocks noChangeAspect="1"/>
          </p:cNvGraphicFramePr>
          <p:nvPr/>
        </p:nvGraphicFramePr>
        <p:xfrm>
          <a:off x="3269298" y="4777105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r:id="rId12" imgW="1828165" imgH="660400" progId="Equation.3">
                  <p:embed/>
                </p:oleObj>
              </mc:Choice>
              <mc:Fallback>
                <p:oleObj r:id="rId12" imgW="1828165" imgH="6604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69298" y="4777105"/>
                        <a:ext cx="1828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对象 50183"/>
          <p:cNvGraphicFramePr>
            <a:graphicFrameLocks noChangeAspect="1"/>
          </p:cNvGraphicFramePr>
          <p:nvPr/>
        </p:nvGraphicFramePr>
        <p:xfrm>
          <a:off x="5129848" y="4764405"/>
          <a:ext cx="184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r:id="rId14" imgW="1841500" imgH="685800" progId="Equation.3">
                  <p:embed/>
                </p:oleObj>
              </mc:Choice>
              <mc:Fallback>
                <p:oleObj r:id="rId14" imgW="1841500" imgH="685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29848" y="4764405"/>
                        <a:ext cx="1841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50184"/>
          <p:cNvGraphicFramePr>
            <a:graphicFrameLocks noChangeAspect="1"/>
          </p:cNvGraphicFramePr>
          <p:nvPr/>
        </p:nvGraphicFramePr>
        <p:xfrm>
          <a:off x="3553460" y="1116330"/>
          <a:ext cx="69992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r:id="rId16" imgW="7011670" imgH="808990" progId="Word.Document.8">
                  <p:embed/>
                </p:oleObj>
              </mc:Choice>
              <mc:Fallback>
                <p:oleObj r:id="rId16" imgW="7011670" imgH="808990" progId="Word.Document.8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53460" y="1116330"/>
                        <a:ext cx="6999288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矩形 50185"/>
          <p:cNvSpPr/>
          <p:nvPr/>
        </p:nvSpPr>
        <p:spPr>
          <a:xfrm>
            <a:off x="2402523" y="5629593"/>
            <a:ext cx="75517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charset="-122"/>
              </a:rPr>
              <a:t>（此性质可以推广到有限多个函数作和的情况）</a:t>
            </a:r>
          </a:p>
        </p:txBody>
      </p:sp>
      <p:sp>
        <p:nvSpPr>
          <p:cNvPr id="3" name="文本框 50186"/>
          <p:cNvSpPr txBox="1"/>
          <p:nvPr/>
        </p:nvSpPr>
        <p:spPr>
          <a:xfrm>
            <a:off x="2486660" y="1195705"/>
            <a:ext cx="24098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8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4580"/>
            <a:ext cx="10330815" cy="51847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1201" name="对象 51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98017"/>
              </p:ext>
            </p:extLst>
          </p:nvPr>
        </p:nvGraphicFramePr>
        <p:xfrm>
          <a:off x="3521710" y="1430655"/>
          <a:ext cx="61420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Document" r:id="rId4" imgW="6160181" imgH="766780" progId="Word.Document.8">
                  <p:embed/>
                </p:oleObj>
              </mc:Choice>
              <mc:Fallback>
                <p:oleObj name="Document" r:id="rId4" imgW="6160181" imgH="766780" progId="Word.Document.8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1710" y="1430655"/>
                        <a:ext cx="6142038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文本框 51202"/>
          <p:cNvSpPr txBox="1"/>
          <p:nvPr/>
        </p:nvSpPr>
        <p:spPr>
          <a:xfrm>
            <a:off x="2086610" y="266414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51204" name="对象 51203"/>
          <p:cNvGraphicFramePr>
            <a:graphicFrameLocks noChangeAspect="1"/>
          </p:cNvGraphicFramePr>
          <p:nvPr/>
        </p:nvGraphicFramePr>
        <p:xfrm>
          <a:off x="3140710" y="2573655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r:id="rId6" imgW="1624965" imgH="660400" progId="Equation.3">
                  <p:embed/>
                </p:oleObj>
              </mc:Choice>
              <mc:Fallback>
                <p:oleObj r:id="rId6" imgW="1624965" imgH="6604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0710" y="2573655"/>
                        <a:ext cx="1625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对象 51204"/>
          <p:cNvGraphicFramePr>
            <a:graphicFrameLocks noChangeAspect="1"/>
          </p:cNvGraphicFramePr>
          <p:nvPr/>
        </p:nvGraphicFramePr>
        <p:xfrm>
          <a:off x="4852035" y="2441893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r:id="rId8" imgW="2832100" imgH="939800" progId="Equation.3">
                  <p:embed/>
                </p:oleObj>
              </mc:Choice>
              <mc:Fallback>
                <p:oleObj r:id="rId8" imgW="2832100" imgH="939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52035" y="2441893"/>
                        <a:ext cx="2832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对象 51205"/>
          <p:cNvGraphicFramePr>
            <a:graphicFrameLocks noChangeAspect="1"/>
          </p:cNvGraphicFramePr>
          <p:nvPr/>
        </p:nvGraphicFramePr>
        <p:xfrm>
          <a:off x="2912110" y="3488055"/>
          <a:ext cx="294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r:id="rId10" imgW="2946400" imgH="939800" progId="Equation.3">
                  <p:embed/>
                </p:oleObj>
              </mc:Choice>
              <mc:Fallback>
                <p:oleObj r:id="rId10" imgW="2946400" imgH="9398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2110" y="3488055"/>
                        <a:ext cx="2946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对象 51206"/>
          <p:cNvGraphicFramePr>
            <a:graphicFrameLocks noChangeAspect="1"/>
          </p:cNvGraphicFramePr>
          <p:nvPr/>
        </p:nvGraphicFramePr>
        <p:xfrm>
          <a:off x="5960110" y="3488055"/>
          <a:ext cx="2971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r:id="rId12" imgW="2971800" imgH="939800" progId="Equation.3">
                  <p:embed/>
                </p:oleObj>
              </mc:Choice>
              <mc:Fallback>
                <p:oleObj r:id="rId12" imgW="2971800" imgH="939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0110" y="3488055"/>
                        <a:ext cx="2971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对象 51207"/>
          <p:cNvGraphicFramePr>
            <a:graphicFrameLocks noChangeAspect="1"/>
          </p:cNvGraphicFramePr>
          <p:nvPr/>
        </p:nvGraphicFramePr>
        <p:xfrm>
          <a:off x="2908935" y="4735830"/>
          <a:ext cx="2146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r:id="rId14" imgW="2146300" imgH="685800" progId="Equation.3">
                  <p:embed/>
                </p:oleObj>
              </mc:Choice>
              <mc:Fallback>
                <p:oleObj r:id="rId14" imgW="2146300" imgH="6858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08935" y="4735830"/>
                        <a:ext cx="2146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51208"/>
          <p:cNvSpPr txBox="1"/>
          <p:nvPr/>
        </p:nvSpPr>
        <p:spPr>
          <a:xfrm>
            <a:off x="2073910" y="1430655"/>
            <a:ext cx="21812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12520" y="1087755"/>
            <a:ext cx="10330815" cy="521462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2225" name="对象 52225"/>
          <p:cNvGraphicFramePr>
            <a:graphicFrameLocks noChangeAspect="1"/>
          </p:cNvGraphicFramePr>
          <p:nvPr/>
        </p:nvGraphicFramePr>
        <p:xfrm>
          <a:off x="2757805" y="1613218"/>
          <a:ext cx="5594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0" r:id="rId4" imgW="5610225" imgH="831850" progId="Word.Document.8">
                  <p:embed/>
                </p:oleObj>
              </mc:Choice>
              <mc:Fallback>
                <p:oleObj r:id="rId4" imgW="5610225" imgH="831850" progId="Word.Document.8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7805" y="1613218"/>
                        <a:ext cx="5594350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组合 52226"/>
          <p:cNvGrpSpPr/>
          <p:nvPr/>
        </p:nvGrpSpPr>
        <p:grpSpPr>
          <a:xfrm>
            <a:off x="2276793" y="2443480"/>
            <a:ext cx="8001000" cy="519113"/>
            <a:chOff x="0" y="0"/>
            <a:chExt cx="5040" cy="327"/>
          </a:xfrm>
        </p:grpSpPr>
        <p:sp>
          <p:nvSpPr>
            <p:cNvPr id="2" name="文本框 52227"/>
            <p:cNvSpPr txBox="1"/>
            <p:nvPr/>
          </p:nvSpPr>
          <p:spPr>
            <a:xfrm>
              <a:off x="0" y="0"/>
              <a:ext cx="50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  <a:latin typeface="Times New Roman" panose="02020603050405020304" pitchFamily="2" charset="0"/>
                  <a:ea typeface="黑体" panose="02010609060101010101" charset="-122"/>
                </a:rPr>
                <a:t>补充</a:t>
              </a:r>
              <a:r>
                <a:rPr lang="zh-CN" altLang="en-US" sz="2800">
                  <a:latin typeface="Times New Roman" panose="02020603050405020304" pitchFamily="2" charset="0"/>
                  <a:ea typeface="宋体" panose="02010600030101010101" pitchFamily="2" charset="-122"/>
                </a:rPr>
                <a:t>：不论           的相对位置如何</a:t>
              </a:r>
              <a:r>
                <a:rPr lang="en-US" altLang="zh-CN" sz="2800">
                  <a:latin typeface="Times New Roman" panose="02020603050405020304" pitchFamily="2" charset="0"/>
                  <a:ea typeface="宋体" panose="02010600030101010101" pitchFamily="2" charset="-122"/>
                </a:rPr>
                <a:t>, </a:t>
              </a:r>
              <a:r>
                <a:rPr lang="zh-CN" altLang="en-US" sz="2800">
                  <a:latin typeface="Times New Roman" panose="02020603050405020304" pitchFamily="2" charset="0"/>
                  <a:ea typeface="宋体" panose="02010600030101010101" pitchFamily="2" charset="-122"/>
                </a:rPr>
                <a:t>上式总成立</a:t>
              </a:r>
              <a:r>
                <a:rPr lang="en-US" altLang="zh-CN" sz="2800">
                  <a:latin typeface="Times New Roman" panose="02020603050405020304" pitchFamily="2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52228" name="对象 52228"/>
            <p:cNvGraphicFramePr>
              <a:graphicFrameLocks noChangeAspect="1"/>
            </p:cNvGraphicFramePr>
            <p:nvPr/>
          </p:nvGraphicFramePr>
          <p:xfrm>
            <a:off x="1252" y="68"/>
            <a:ext cx="5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1" r:id="rId6" imgW="876300" imgH="393700" progId="Equation.3">
                    <p:embed/>
                  </p:oleObj>
                </mc:Choice>
                <mc:Fallback>
                  <p:oleObj r:id="rId6" imgW="876300" imgH="3937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52" y="68"/>
                          <a:ext cx="55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0" name="文本框 52229"/>
          <p:cNvSpPr txBox="1"/>
          <p:nvPr/>
        </p:nvSpPr>
        <p:spPr>
          <a:xfrm>
            <a:off x="2332355" y="305308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例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  若</a:t>
            </a:r>
          </a:p>
        </p:txBody>
      </p:sp>
      <p:graphicFrame>
        <p:nvGraphicFramePr>
          <p:cNvPr id="52231" name="对象 52230"/>
          <p:cNvGraphicFramePr>
            <a:graphicFrameLocks noChangeAspect="1"/>
          </p:cNvGraphicFramePr>
          <p:nvPr/>
        </p:nvGraphicFramePr>
        <p:xfrm>
          <a:off x="3507105" y="3105468"/>
          <a:ext cx="1460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" r:id="rId8" imgW="1459865" imgH="393700" progId="Equation.3">
                  <p:embed/>
                </p:oleObj>
              </mc:Choice>
              <mc:Fallback>
                <p:oleObj r:id="rId8" imgW="1459865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7105" y="3105468"/>
                        <a:ext cx="14605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对象 52231"/>
          <p:cNvGraphicFramePr>
            <a:graphicFrameLocks noChangeAspect="1"/>
          </p:cNvGraphicFramePr>
          <p:nvPr/>
        </p:nvGraphicFramePr>
        <p:xfrm>
          <a:off x="2941955" y="3586480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r:id="rId10" imgW="1510665" imgH="660400" progId="Equation.3">
                  <p:embed/>
                </p:oleObj>
              </mc:Choice>
              <mc:Fallback>
                <p:oleObj r:id="rId10" imgW="1510665" imgH="6604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1955" y="3586480"/>
                        <a:ext cx="1511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对象 52232"/>
          <p:cNvGraphicFramePr>
            <a:graphicFrameLocks noChangeAspect="1"/>
          </p:cNvGraphicFramePr>
          <p:nvPr/>
        </p:nvGraphicFramePr>
        <p:xfrm>
          <a:off x="4567555" y="3611880"/>
          <a:ext cx="365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4" r:id="rId12" imgW="3656330" imgH="660400" progId="Equation.3">
                  <p:embed/>
                </p:oleObj>
              </mc:Choice>
              <mc:Fallback>
                <p:oleObj r:id="rId12" imgW="3656330" imgH="6604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67555" y="3611880"/>
                        <a:ext cx="3657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对象 52233"/>
          <p:cNvGraphicFramePr>
            <a:graphicFrameLocks noChangeAspect="1"/>
          </p:cNvGraphicFramePr>
          <p:nvPr/>
        </p:nvGraphicFramePr>
        <p:xfrm>
          <a:off x="3449955" y="4399280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5" r:id="rId14" imgW="1510665" imgH="660400" progId="Equation.3">
                  <p:embed/>
                </p:oleObj>
              </mc:Choice>
              <mc:Fallback>
                <p:oleObj r:id="rId14" imgW="1510665" imgH="660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49955" y="4399280"/>
                        <a:ext cx="1511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对象 52234"/>
          <p:cNvGraphicFramePr>
            <a:graphicFrameLocks noChangeAspect="1"/>
          </p:cNvGraphicFramePr>
          <p:nvPr/>
        </p:nvGraphicFramePr>
        <p:xfrm>
          <a:off x="5005705" y="4392930"/>
          <a:ext cx="364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r:id="rId16" imgW="3643630" imgH="660400" progId="Equation.3">
                  <p:embed/>
                </p:oleObj>
              </mc:Choice>
              <mc:Fallback>
                <p:oleObj r:id="rId16" imgW="3643630" imgH="660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05705" y="4392930"/>
                        <a:ext cx="36449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对象 52235"/>
          <p:cNvGraphicFramePr>
            <a:graphicFrameLocks noChangeAspect="1"/>
          </p:cNvGraphicFramePr>
          <p:nvPr/>
        </p:nvGraphicFramePr>
        <p:xfrm>
          <a:off x="4954905" y="5250180"/>
          <a:ext cx="3797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r:id="rId18" imgW="3797300" imgH="685800" progId="Equation.3">
                  <p:embed/>
                </p:oleObj>
              </mc:Choice>
              <mc:Fallback>
                <p:oleObj r:id="rId18" imgW="3797300" imgH="685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54905" y="5250180"/>
                        <a:ext cx="3797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文本框 52236"/>
          <p:cNvSpPr txBox="1"/>
          <p:nvPr/>
        </p:nvSpPr>
        <p:spPr>
          <a:xfrm>
            <a:off x="2743200" y="5877878"/>
            <a:ext cx="6705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charset="-122"/>
              </a:rPr>
              <a:t>（定积分对于积分区间具有可加性）</a:t>
            </a:r>
          </a:p>
        </p:txBody>
      </p:sp>
      <p:sp>
        <p:nvSpPr>
          <p:cNvPr id="52238" name="矩形 52237"/>
          <p:cNvSpPr/>
          <p:nvPr/>
        </p:nvSpPr>
        <p:spPr>
          <a:xfrm>
            <a:off x="2789555" y="447071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3" name="对象 52238"/>
          <p:cNvGraphicFramePr>
            <a:graphicFrameLocks noChangeAspect="1"/>
          </p:cNvGraphicFramePr>
          <p:nvPr/>
        </p:nvGraphicFramePr>
        <p:xfrm>
          <a:off x="3846830" y="1173480"/>
          <a:ext cx="2401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r:id="rId20" imgW="2357120" imgH="427355" progId="Word.Document.8">
                  <p:embed/>
                </p:oleObj>
              </mc:Choice>
              <mc:Fallback>
                <p:oleObj r:id="rId20" imgW="2357120" imgH="427355" progId="Word.Document.8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46830" y="1173480"/>
                        <a:ext cx="240188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文本框 52239"/>
          <p:cNvSpPr txBox="1"/>
          <p:nvPr/>
        </p:nvSpPr>
        <p:spPr>
          <a:xfrm>
            <a:off x="2284730" y="1087755"/>
            <a:ext cx="21050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7" grpId="0" animBg="1"/>
      <p:bldP spid="522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8240" y="1048385"/>
            <a:ext cx="10330815" cy="52997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3249" name="对象 53249"/>
          <p:cNvGraphicFramePr>
            <a:graphicFrameLocks noChangeAspect="1"/>
          </p:cNvGraphicFramePr>
          <p:nvPr/>
        </p:nvGraphicFramePr>
        <p:xfrm>
          <a:off x="3491230" y="1147128"/>
          <a:ext cx="3708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r:id="rId3" imgW="3639185" imgH="661670" progId="Word.Document.8">
                  <p:embed/>
                </p:oleObj>
              </mc:Choice>
              <mc:Fallback>
                <p:oleObj r:id="rId3" imgW="3639185" imgH="661670" progId="Word.Document.8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230" y="1147128"/>
                        <a:ext cx="3708400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对象 53250"/>
          <p:cNvGraphicFramePr>
            <a:graphicFrameLocks noChangeAspect="1"/>
          </p:cNvGraphicFramePr>
          <p:nvPr/>
        </p:nvGraphicFramePr>
        <p:xfrm>
          <a:off x="3515043" y="2613978"/>
          <a:ext cx="447198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r:id="rId5" imgW="4695825" imgH="744220" progId="Word.Document.8">
                  <p:embed/>
                </p:oleObj>
              </mc:Choice>
              <mc:Fallback>
                <p:oleObj r:id="rId5" imgW="4695825" imgH="744220" progId="Word.Document.8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5043" y="2613978"/>
                        <a:ext cx="4471987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文本框 53251"/>
          <p:cNvSpPr txBox="1"/>
          <p:nvPr/>
        </p:nvSpPr>
        <p:spPr>
          <a:xfrm>
            <a:off x="2348230" y="343947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53253" name="对象 53252"/>
          <p:cNvGraphicFramePr>
            <a:graphicFrameLocks noChangeAspect="1"/>
          </p:cNvGraphicFramePr>
          <p:nvPr/>
        </p:nvGraphicFramePr>
        <p:xfrm>
          <a:off x="3205480" y="3553778"/>
          <a:ext cx="1905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r:id="rId7" imgW="1903095" imgH="405765" progId="Equation.3">
                  <p:embed/>
                </p:oleObj>
              </mc:Choice>
              <mc:Fallback>
                <p:oleObj r:id="rId7" imgW="1903095" imgH="4057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5480" y="3553778"/>
                        <a:ext cx="1905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对象 53253"/>
          <p:cNvGraphicFramePr>
            <a:graphicFrameLocks noChangeAspect="1"/>
          </p:cNvGraphicFramePr>
          <p:nvPr/>
        </p:nvGraphicFramePr>
        <p:xfrm>
          <a:off x="5326380" y="3469640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r:id="rId9" imgW="1993900" imgH="457200" progId="Equation.3">
                  <p:embed/>
                </p:oleObj>
              </mc:Choice>
              <mc:Fallback>
                <p:oleObj r:id="rId9" imgW="1993900" imgH="4572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6380" y="3469640"/>
                        <a:ext cx="1993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对象 53254"/>
          <p:cNvGraphicFramePr>
            <a:graphicFrameLocks noChangeAspect="1"/>
          </p:cNvGraphicFramePr>
          <p:nvPr/>
        </p:nvGraphicFramePr>
        <p:xfrm>
          <a:off x="7606030" y="3483928"/>
          <a:ext cx="2095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5" r:id="rId11" imgW="2093595" imgH="405765" progId="Equation.3">
                  <p:embed/>
                </p:oleObj>
              </mc:Choice>
              <mc:Fallback>
                <p:oleObj r:id="rId11" imgW="2093595" imgH="4057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6030" y="3483928"/>
                        <a:ext cx="20955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对象 53255"/>
          <p:cNvGraphicFramePr>
            <a:graphicFrameLocks noChangeAspect="1"/>
          </p:cNvGraphicFramePr>
          <p:nvPr/>
        </p:nvGraphicFramePr>
        <p:xfrm>
          <a:off x="3199130" y="4339590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r:id="rId13" imgW="1663700" imgH="457200" progId="Equation.3">
                  <p:embed/>
                </p:oleObj>
              </mc:Choice>
              <mc:Fallback>
                <p:oleObj r:id="rId13" imgW="1663700" imgH="4572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99130" y="4339590"/>
                        <a:ext cx="1663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对象 53256"/>
          <p:cNvGraphicFramePr>
            <a:graphicFrameLocks noChangeAspect="1"/>
          </p:cNvGraphicFramePr>
          <p:nvPr/>
        </p:nvGraphicFramePr>
        <p:xfrm>
          <a:off x="5358130" y="4077653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r:id="rId15" imgW="2983230" imgH="951865" progId="Equation.3">
                  <p:embed/>
                </p:oleObj>
              </mc:Choice>
              <mc:Fallback>
                <p:oleObj r:id="rId15" imgW="2983230" imgH="9518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58130" y="4077653"/>
                        <a:ext cx="2984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对象 53257"/>
          <p:cNvGraphicFramePr>
            <a:graphicFrameLocks noChangeAspect="1"/>
          </p:cNvGraphicFramePr>
          <p:nvPr/>
        </p:nvGraphicFramePr>
        <p:xfrm>
          <a:off x="3656330" y="5052378"/>
          <a:ext cx="416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" r:id="rId17" imgW="4165600" imgH="457200" progId="Equation.3">
                  <p:embed/>
                </p:oleObj>
              </mc:Choice>
              <mc:Fallback>
                <p:oleObj r:id="rId17" imgW="4165600" imgH="4572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56330" y="5052378"/>
                        <a:ext cx="4165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对象 53258"/>
          <p:cNvGraphicFramePr>
            <a:graphicFrameLocks noChangeAspect="1"/>
          </p:cNvGraphicFramePr>
          <p:nvPr/>
        </p:nvGraphicFramePr>
        <p:xfrm>
          <a:off x="3199130" y="5376545"/>
          <a:ext cx="281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" r:id="rId19" imgW="2819400" imgH="939800" progId="Equation.3">
                  <p:embed/>
                </p:oleObj>
              </mc:Choice>
              <mc:Fallback>
                <p:oleObj r:id="rId19" imgW="2819400" imgH="9398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99130" y="5376545"/>
                        <a:ext cx="2819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对象 53259"/>
          <p:cNvGraphicFramePr>
            <a:graphicFrameLocks noChangeAspect="1"/>
          </p:cNvGraphicFramePr>
          <p:nvPr/>
        </p:nvGraphicFramePr>
        <p:xfrm>
          <a:off x="6039168" y="5509895"/>
          <a:ext cx="247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" r:id="rId21" imgW="2476500" imgH="685800" progId="Equation.3">
                  <p:embed/>
                </p:oleObj>
              </mc:Choice>
              <mc:Fallback>
                <p:oleObj r:id="rId21" imgW="2476500" imgH="685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39168" y="5509895"/>
                        <a:ext cx="2476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53260"/>
          <p:cNvSpPr txBox="1"/>
          <p:nvPr/>
        </p:nvSpPr>
        <p:spPr>
          <a:xfrm>
            <a:off x="2376805" y="1169353"/>
            <a:ext cx="21050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</a:p>
        </p:txBody>
      </p:sp>
      <p:sp>
        <p:nvSpPr>
          <p:cNvPr id="53262" name="文本框 53261"/>
          <p:cNvSpPr txBox="1"/>
          <p:nvPr/>
        </p:nvSpPr>
        <p:spPr>
          <a:xfrm>
            <a:off x="2348230" y="195040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</a:p>
        </p:txBody>
      </p:sp>
      <p:graphicFrame>
        <p:nvGraphicFramePr>
          <p:cNvPr id="53263" name="对象 53262"/>
          <p:cNvGraphicFramePr>
            <a:graphicFrameLocks noChangeAspect="1"/>
          </p:cNvGraphicFramePr>
          <p:nvPr/>
        </p:nvGraphicFramePr>
        <p:xfrm>
          <a:off x="3559493" y="2032953"/>
          <a:ext cx="48244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" r:id="rId23" imgW="5052060" imgH="539750" progId="Word.Document.8">
                  <p:embed/>
                </p:oleObj>
              </mc:Choice>
              <mc:Fallback>
                <p:oleObj r:id="rId23" imgW="5052060" imgH="539750" progId="Word.Document.8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59493" y="2032953"/>
                        <a:ext cx="4824412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64415" y="2455863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99"/>
                </a:solidFill>
                <a:latin typeface="Times New Roman" panose="02020603050405020304" pitchFamily="18" charset="0"/>
              </a:rPr>
              <a:t>求原来那个函数的问题</a:t>
            </a:r>
            <a:r>
              <a:rPr kumimoji="1" lang="en-US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69215" y="3141663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已知某曲线的切线斜率为</a:t>
            </a:r>
            <a:r>
              <a:rPr kumimoji="1" lang="en-US" altLang="zh-CN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FF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23051"/>
              </p:ext>
            </p:extLst>
          </p:nvPr>
        </p:nvGraphicFramePr>
        <p:xfrm>
          <a:off x="2580340" y="4265613"/>
          <a:ext cx="17176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3" imgW="711000" imgH="228600" progId="Equation.3">
                  <p:embed/>
                </p:oleObj>
              </mc:Choice>
              <mc:Fallback>
                <p:oleObj name="Equation" r:id="rId3" imgW="711000" imgH="22860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340" y="4265613"/>
                        <a:ext cx="17176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64415" y="4756151"/>
            <a:ext cx="5486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solidFill>
                  <a:srgbClr val="FFFF99"/>
                </a:solidFill>
                <a:latin typeface="Times New Roman" panose="02020603050405020304" pitchFamily="18" charset="0"/>
              </a:rPr>
              <a:t>研究微分运算的逆运算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50215" y="1465263"/>
            <a:ext cx="6081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FFFF99"/>
                </a:solidFill>
                <a:latin typeface="Times New Roman" panose="02020603050405020304" pitchFamily="18" charset="0"/>
              </a:rPr>
              <a:t>已会求</a:t>
            </a:r>
            <a:r>
              <a:rPr kumimoji="1" lang="zh-CN" altLang="en-US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已知函数的导数和微分的运算</a:t>
            </a:r>
            <a:r>
              <a:rPr kumimoji="1" lang="en-US" altLang="zh-CN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64415" y="2012951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FF99"/>
                </a:solidFill>
                <a:latin typeface="Times New Roman" panose="02020603050405020304" pitchFamily="18" charset="0"/>
              </a:rPr>
              <a:t>解决相反的问题</a:t>
            </a:r>
            <a:r>
              <a:rPr kumimoji="1" lang="en-US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907615" y="2012951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FF99"/>
                </a:solidFill>
                <a:latin typeface="Times New Roman" panose="02020603050405020304" pitchFamily="18" charset="0"/>
              </a:rPr>
              <a:t>就是已知函数的导数或微分</a:t>
            </a:r>
            <a:r>
              <a:rPr kumimoji="1" lang="en-US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03015" y="2546351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FF99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69215" y="3689351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某质点作直线运动</a:t>
            </a:r>
            <a:r>
              <a:rPr kumimoji="1" lang="en-US" altLang="zh-CN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已知运动速度函数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145615" y="4284663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FF99"/>
                </a:solidFill>
                <a:latin typeface="Times New Roman" panose="02020603050405020304" pitchFamily="18" charset="0"/>
              </a:rPr>
              <a:t>求路程函数</a:t>
            </a:r>
            <a:r>
              <a:rPr kumimoji="1" lang="en-US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665699" y="1472407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常要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923740" y="3141663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求此曲线的方程.</a:t>
            </a:r>
            <a:endParaRPr kumimoji="1" lang="en-US" altLang="zh-CN" sz="2800" b="1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164415" y="3141663"/>
            <a:ext cx="45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1.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64415" y="3675063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2.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803215" y="4803776"/>
            <a:ext cx="2057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不定积分</a:t>
            </a:r>
            <a:r>
              <a:rPr kumimoji="1" lang="en-US" altLang="zh-CN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269815" y="5060951"/>
            <a:ext cx="6096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7270"/>
            <a:ext cx="10330815" cy="53689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4273" name="对象 54273"/>
          <p:cNvGraphicFramePr>
            <a:graphicFrameLocks noChangeAspect="1"/>
          </p:cNvGraphicFramePr>
          <p:nvPr/>
        </p:nvGraphicFramePr>
        <p:xfrm>
          <a:off x="2016760" y="1199833"/>
          <a:ext cx="7356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r:id="rId3" imgW="7319645" imgH="845820" progId="Word.Document.8">
                  <p:embed/>
                </p:oleObj>
              </mc:Choice>
              <mc:Fallback>
                <p:oleObj r:id="rId3" imgW="7319645" imgH="845820" progId="Word.Document.8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6760" y="1199833"/>
                        <a:ext cx="735647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文本框 54274"/>
          <p:cNvSpPr txBox="1"/>
          <p:nvPr/>
        </p:nvSpPr>
        <p:spPr>
          <a:xfrm>
            <a:off x="1937385" y="223329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解</a:t>
            </a:r>
          </a:p>
        </p:txBody>
      </p:sp>
      <p:sp>
        <p:nvSpPr>
          <p:cNvPr id="54276" name="文本框 54275"/>
          <p:cNvSpPr txBox="1"/>
          <p:nvPr/>
        </p:nvSpPr>
        <p:spPr>
          <a:xfrm>
            <a:off x="3004185" y="223329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54277" name="对象 54276"/>
          <p:cNvGraphicFramePr>
            <a:graphicFrameLocks noChangeAspect="1"/>
          </p:cNvGraphicFramePr>
          <p:nvPr/>
        </p:nvGraphicFramePr>
        <p:xfrm>
          <a:off x="3459798" y="2274570"/>
          <a:ext cx="2273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r:id="rId5" imgW="2272030" imgH="482600" progId="Equation.3">
                  <p:embed/>
                </p:oleObj>
              </mc:Choice>
              <mc:Fallback>
                <p:oleObj r:id="rId5" imgW="2272030" imgH="482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9798" y="2274570"/>
                        <a:ext cx="22733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4277"/>
          <p:cNvGraphicFramePr>
            <a:graphicFrameLocks noChangeAspect="1"/>
          </p:cNvGraphicFramePr>
          <p:nvPr/>
        </p:nvGraphicFramePr>
        <p:xfrm>
          <a:off x="6026785" y="2385695"/>
          <a:ext cx="1625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r:id="rId7" imgW="1624330" imgH="405765" progId="Equation.3">
                  <p:embed/>
                </p:oleObj>
              </mc:Choice>
              <mc:Fallback>
                <p:oleObj r:id="rId7" imgW="1624330" imgH="40576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26785" y="2385695"/>
                        <a:ext cx="16256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4278"/>
          <p:cNvGraphicFramePr>
            <a:graphicFrameLocks noChangeAspect="1"/>
          </p:cNvGraphicFramePr>
          <p:nvPr/>
        </p:nvGraphicFramePr>
        <p:xfrm>
          <a:off x="3080385" y="3123883"/>
          <a:ext cx="1905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r:id="rId9" imgW="1903095" imgH="405765" progId="Equation.3">
                  <p:embed/>
                </p:oleObj>
              </mc:Choice>
              <mc:Fallback>
                <p:oleObj r:id="rId9" imgW="1903095" imgH="40576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0385" y="3123883"/>
                        <a:ext cx="1905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54279"/>
          <p:cNvGraphicFramePr>
            <a:graphicFrameLocks noChangeAspect="1"/>
          </p:cNvGraphicFramePr>
          <p:nvPr/>
        </p:nvGraphicFramePr>
        <p:xfrm>
          <a:off x="5467985" y="2931795"/>
          <a:ext cx="314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r:id="rId11" imgW="3149600" imgH="685800" progId="Equation.3">
                  <p:embed/>
                </p:oleObj>
              </mc:Choice>
              <mc:Fallback>
                <p:oleObj r:id="rId11" imgW="3149600" imgH="6858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7985" y="2931795"/>
                        <a:ext cx="3149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对象 54280"/>
          <p:cNvGraphicFramePr>
            <a:graphicFrameLocks noChangeAspect="1"/>
          </p:cNvGraphicFramePr>
          <p:nvPr/>
        </p:nvGraphicFramePr>
        <p:xfrm>
          <a:off x="3029585" y="3909695"/>
          <a:ext cx="160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r:id="rId13" imgW="1599565" imgH="660400" progId="Equation.3">
                  <p:embed/>
                </p:oleObj>
              </mc:Choice>
              <mc:Fallback>
                <p:oleObj r:id="rId13" imgW="1599565" imgH="6604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29585" y="3909695"/>
                        <a:ext cx="1600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对象 54281"/>
          <p:cNvGraphicFramePr>
            <a:graphicFrameLocks noChangeAspect="1"/>
          </p:cNvGraphicFramePr>
          <p:nvPr/>
        </p:nvGraphicFramePr>
        <p:xfrm>
          <a:off x="4750435" y="3896995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r:id="rId15" imgW="1372235" imgH="685800" progId="Equation.3">
                  <p:embed/>
                </p:oleObj>
              </mc:Choice>
              <mc:Fallback>
                <p:oleObj r:id="rId15" imgW="1372235" imgH="685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50435" y="3896995"/>
                        <a:ext cx="1371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文本框 54282"/>
          <p:cNvSpPr txBox="1"/>
          <p:nvPr/>
        </p:nvSpPr>
        <p:spPr>
          <a:xfrm>
            <a:off x="2927985" y="505269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于是</a:t>
            </a:r>
          </a:p>
        </p:txBody>
      </p:sp>
      <p:grpSp>
        <p:nvGrpSpPr>
          <p:cNvPr id="54284" name="组合 54283"/>
          <p:cNvGrpSpPr>
            <a:grpSpLocks noChangeAspect="1"/>
          </p:cNvGrpSpPr>
          <p:nvPr/>
        </p:nvGrpSpPr>
        <p:grpSpPr>
          <a:xfrm>
            <a:off x="3918585" y="4989195"/>
            <a:ext cx="2863850" cy="685800"/>
            <a:chOff x="0" y="0"/>
            <a:chExt cx="1804" cy="432"/>
          </a:xfrm>
        </p:grpSpPr>
        <p:graphicFrame>
          <p:nvGraphicFramePr>
            <p:cNvPr id="2" name="对象 54284"/>
            <p:cNvGraphicFramePr>
              <a:graphicFrameLocks noChangeAspect="1"/>
            </p:cNvGraphicFramePr>
            <p:nvPr/>
          </p:nvGraphicFramePr>
          <p:xfrm>
            <a:off x="0" y="8"/>
            <a:ext cx="78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6" r:id="rId17" imgW="1244600" imgH="660400" progId="Equation.3">
                    <p:embed/>
                  </p:oleObj>
                </mc:Choice>
                <mc:Fallback>
                  <p:oleObj r:id="rId17" imgW="1244600" imgH="6604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8"/>
                          <a:ext cx="784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对象 54285"/>
            <p:cNvGraphicFramePr>
              <a:graphicFrameLocks noChangeAspect="1"/>
            </p:cNvGraphicFramePr>
            <p:nvPr/>
          </p:nvGraphicFramePr>
          <p:xfrm>
            <a:off x="860" y="0"/>
            <a:ext cx="94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7" r:id="rId19" imgW="1498600" imgH="685800" progId="Equation.3">
                    <p:embed/>
                  </p:oleObj>
                </mc:Choice>
                <mc:Fallback>
                  <p:oleObj r:id="rId19" imgW="1498600" imgH="6858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60" y="0"/>
                          <a:ext cx="944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5850"/>
            <a:ext cx="10330815" cy="52806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sp>
        <p:nvSpPr>
          <p:cNvPr id="55297" name="文本框 55297"/>
          <p:cNvSpPr txBox="1"/>
          <p:nvPr/>
        </p:nvSpPr>
        <p:spPr>
          <a:xfrm>
            <a:off x="2469515" y="112903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的推论：</a:t>
            </a:r>
            <a:endParaRPr lang="zh-CN" altLang="en-US" sz="2800">
              <a:solidFill>
                <a:srgbClr val="D60093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文本框 55298"/>
          <p:cNvSpPr txBox="1"/>
          <p:nvPr/>
        </p:nvSpPr>
        <p:spPr>
          <a:xfrm>
            <a:off x="2469515" y="326263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55300" name="对象 55299"/>
          <p:cNvGraphicFramePr>
            <a:graphicFrameLocks noChangeAspect="1"/>
          </p:cNvGraphicFramePr>
          <p:nvPr/>
        </p:nvGraphicFramePr>
        <p:xfrm>
          <a:off x="3561715" y="3376930"/>
          <a:ext cx="2463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r:id="rId3" imgW="2461895" imgH="405765" progId="Equation.3">
                  <p:embed/>
                </p:oleObj>
              </mc:Choice>
              <mc:Fallback>
                <p:oleObj r:id="rId3" imgW="2461895" imgH="40576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1715" y="3376930"/>
                        <a:ext cx="24638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55300"/>
          <p:cNvGraphicFramePr>
            <a:graphicFrameLocks noChangeAspect="1"/>
          </p:cNvGraphicFramePr>
          <p:nvPr/>
        </p:nvGraphicFramePr>
        <p:xfrm>
          <a:off x="6463665" y="3368993"/>
          <a:ext cx="2997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r:id="rId5" imgW="2994660" imgH="405765" progId="Equation.3">
                  <p:embed/>
                </p:oleObj>
              </mc:Choice>
              <mc:Fallback>
                <p:oleObj r:id="rId5" imgW="2994660" imgH="40576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3665" y="3368993"/>
                        <a:ext cx="29972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对象 55301"/>
          <p:cNvGraphicFramePr>
            <a:graphicFrameLocks noChangeAspect="1"/>
          </p:cNvGraphicFramePr>
          <p:nvPr/>
        </p:nvGraphicFramePr>
        <p:xfrm>
          <a:off x="3555365" y="3921443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r:id="rId7" imgW="3873500" imgH="685800" progId="Equation.3">
                  <p:embed/>
                </p:oleObj>
              </mc:Choice>
              <mc:Fallback>
                <p:oleObj r:id="rId7" imgW="3873500" imgH="6858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5365" y="3921443"/>
                        <a:ext cx="3873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对象 55302"/>
          <p:cNvGraphicFramePr>
            <a:graphicFrameLocks noChangeAspect="1"/>
          </p:cNvGraphicFramePr>
          <p:nvPr/>
        </p:nvGraphicFramePr>
        <p:xfrm>
          <a:off x="3942715" y="4697730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r:id="rId9" imgW="3962400" imgH="685800" progId="Equation.3">
                  <p:embed/>
                </p:oleObj>
              </mc:Choice>
              <mc:Fallback>
                <p:oleObj r:id="rId9" imgW="3962400" imgH="6858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2715" y="4697730"/>
                        <a:ext cx="3962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对象 55303"/>
          <p:cNvGraphicFramePr>
            <a:graphicFrameLocks noChangeAspect="1"/>
          </p:cNvGraphicFramePr>
          <p:nvPr/>
        </p:nvGraphicFramePr>
        <p:xfrm>
          <a:off x="3155315" y="5624830"/>
          <a:ext cx="5487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r:id="rId11" imgW="5486400" imgH="661670" progId="Word.Document.8">
                  <p:embed/>
                </p:oleObj>
              </mc:Choice>
              <mc:Fallback>
                <p:oleObj r:id="rId11" imgW="5486400" imgH="661670" progId="Word.Document.8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5315" y="5624830"/>
                        <a:ext cx="548798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55304"/>
          <p:cNvGraphicFramePr>
            <a:graphicFrameLocks noChangeAspect="1"/>
          </p:cNvGraphicFramePr>
          <p:nvPr/>
        </p:nvGraphicFramePr>
        <p:xfrm>
          <a:off x="3210878" y="2499043"/>
          <a:ext cx="60864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r:id="rId13" imgW="6066790" imgH="722630" progId="Word.Document.8">
                  <p:embed/>
                </p:oleObj>
              </mc:Choice>
              <mc:Fallback>
                <p:oleObj r:id="rId13" imgW="6066790" imgH="722630" progId="Word.Document.8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0878" y="2499043"/>
                        <a:ext cx="608647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对象 55305"/>
          <p:cNvGraphicFramePr>
            <a:graphicFrameLocks noChangeAspect="1"/>
          </p:cNvGraphicFramePr>
          <p:nvPr/>
        </p:nvGraphicFramePr>
        <p:xfrm>
          <a:off x="3183890" y="1889443"/>
          <a:ext cx="6376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r:id="rId15" imgW="5982970" imgH="473075" progId="Word.Document.8">
                  <p:embed/>
                </p:oleObj>
              </mc:Choice>
              <mc:Fallback>
                <p:oleObj r:id="rId15" imgW="5982970" imgH="473075" progId="Word.Document.8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3890" y="1889443"/>
                        <a:ext cx="63769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文本框 55306"/>
          <p:cNvSpPr txBox="1"/>
          <p:nvPr/>
        </p:nvSpPr>
        <p:spPr>
          <a:xfrm>
            <a:off x="2240915" y="1870393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5370"/>
            <a:ext cx="10330815" cy="52825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6321" name="对象 56321"/>
          <p:cNvGraphicFramePr>
            <a:graphicFrameLocks noChangeAspect="1"/>
          </p:cNvGraphicFramePr>
          <p:nvPr/>
        </p:nvGraphicFramePr>
        <p:xfrm>
          <a:off x="3490595" y="1871980"/>
          <a:ext cx="4191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r:id="rId3" imgW="4043680" imgH="790575" progId="Word.Document.8">
                  <p:embed/>
                </p:oleObj>
              </mc:Choice>
              <mc:Fallback>
                <p:oleObj r:id="rId3" imgW="4043680" imgH="790575" progId="Word.Document.8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0595" y="1871980"/>
                        <a:ext cx="419100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对象 56322"/>
          <p:cNvGraphicFramePr>
            <a:graphicFrameLocks noChangeAspect="1"/>
          </p:cNvGraphicFramePr>
          <p:nvPr/>
        </p:nvGraphicFramePr>
        <p:xfrm>
          <a:off x="7529195" y="2057718"/>
          <a:ext cx="1143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r:id="rId5" imgW="1066165" imgH="406400" progId="Equation.3">
                  <p:embed/>
                </p:oleObj>
              </mc:Choice>
              <mc:Fallback>
                <p:oleObj r:id="rId5" imgW="1066165" imgH="4064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9195" y="2057718"/>
                        <a:ext cx="114300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文本框 56323"/>
          <p:cNvSpPr txBox="1"/>
          <p:nvPr/>
        </p:nvSpPr>
        <p:spPr>
          <a:xfrm>
            <a:off x="2576195" y="292449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56325" name="对象 56324"/>
          <p:cNvGraphicFramePr>
            <a:graphicFrameLocks noChangeAspect="1"/>
          </p:cNvGraphicFramePr>
          <p:nvPr/>
        </p:nvGraphicFramePr>
        <p:xfrm>
          <a:off x="3515995" y="3000693"/>
          <a:ext cx="4152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r:id="rId7" imgW="4150995" imgH="482600" progId="Equation.3">
                  <p:embed/>
                </p:oleObj>
              </mc:Choice>
              <mc:Fallback>
                <p:oleObj r:id="rId7" imgW="4150995" imgH="4826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5995" y="3000693"/>
                        <a:ext cx="41529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对象 56325"/>
          <p:cNvGraphicFramePr>
            <a:graphicFrameLocks noChangeAspect="1"/>
          </p:cNvGraphicFramePr>
          <p:nvPr/>
        </p:nvGraphicFramePr>
        <p:xfrm>
          <a:off x="3515995" y="3775393"/>
          <a:ext cx="6161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r:id="rId9" imgW="6159500" imgH="685800" progId="Equation.3">
                  <p:embed/>
                </p:oleObj>
              </mc:Choice>
              <mc:Fallback>
                <p:oleObj r:id="rId9" imgW="6159500" imgH="6858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5995" y="3775393"/>
                        <a:ext cx="616108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56326"/>
          <p:cNvGraphicFramePr>
            <a:graphicFrameLocks noChangeAspect="1"/>
          </p:cNvGraphicFramePr>
          <p:nvPr/>
        </p:nvGraphicFramePr>
        <p:xfrm>
          <a:off x="3490595" y="4691380"/>
          <a:ext cx="4121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r:id="rId11" imgW="4144645" imgH="785495" progId="Word.Document.8">
                  <p:embed/>
                </p:oleObj>
              </mc:Choice>
              <mc:Fallback>
                <p:oleObj r:id="rId11" imgW="4144645" imgH="785495" progId="Word.Document.8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0595" y="4691380"/>
                        <a:ext cx="412115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8" name="组合 56327"/>
          <p:cNvGrpSpPr/>
          <p:nvPr/>
        </p:nvGrpSpPr>
        <p:grpSpPr>
          <a:xfrm>
            <a:off x="2576195" y="5612130"/>
            <a:ext cx="7848600" cy="603250"/>
            <a:chOff x="0" y="0"/>
            <a:chExt cx="4944" cy="380"/>
          </a:xfrm>
        </p:grpSpPr>
        <p:sp>
          <p:nvSpPr>
            <p:cNvPr id="2" name="文本框 56328"/>
            <p:cNvSpPr txBox="1"/>
            <p:nvPr/>
          </p:nvSpPr>
          <p:spPr>
            <a:xfrm>
              <a:off x="0" y="15"/>
              <a:ext cx="49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  <a:latin typeface="Times New Roman" panose="02020603050405020304" pitchFamily="2" charset="0"/>
                  <a:ea typeface="黑体" panose="02010609060101010101" charset="-122"/>
                </a:rPr>
                <a:t>说明：</a:t>
              </a:r>
              <a:r>
                <a:rPr lang="zh-CN" altLang="en-US" sz="280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                        </a:t>
              </a:r>
              <a:r>
                <a:rPr lang="zh-CN" altLang="en-US" sz="2800">
                  <a:latin typeface="Times New Roman" panose="02020603050405020304" pitchFamily="2" charset="0"/>
                  <a:ea typeface="宋体" panose="02010600030101010101" pitchFamily="2" charset="-122"/>
                </a:rPr>
                <a:t>可积性是显然的</a:t>
              </a:r>
              <a:r>
                <a:rPr lang="en-US" altLang="zh-CN" sz="2800">
                  <a:latin typeface="Times New Roman" panose="02020603050405020304" pitchFamily="2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329" name="对象 56329"/>
            <p:cNvGraphicFramePr>
              <a:graphicFrameLocks noChangeAspect="1"/>
            </p:cNvGraphicFramePr>
            <p:nvPr/>
          </p:nvGraphicFramePr>
          <p:xfrm>
            <a:off x="768" y="0"/>
            <a:ext cx="33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8" r:id="rId13" imgW="5274945" imgH="592455" progId="Word.Document.8">
                    <p:embed/>
                  </p:oleObj>
                </mc:Choice>
                <mc:Fallback>
                  <p:oleObj r:id="rId13" imgW="5274945" imgH="592455" progId="Word.Document.8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8" y="0"/>
                          <a:ext cx="3380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0" name="文本框 56330"/>
          <p:cNvSpPr txBox="1"/>
          <p:nvPr/>
        </p:nvSpPr>
        <p:spPr>
          <a:xfrm>
            <a:off x="2576195" y="110998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的推论：</a:t>
            </a:r>
          </a:p>
        </p:txBody>
      </p:sp>
      <p:sp>
        <p:nvSpPr>
          <p:cNvPr id="56331" name="文本框 56331"/>
          <p:cNvSpPr txBox="1"/>
          <p:nvPr/>
        </p:nvSpPr>
        <p:spPr>
          <a:xfrm>
            <a:off x="2347595" y="196723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5530"/>
            <a:ext cx="10330815" cy="53301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7345" name="对象 57345"/>
          <p:cNvGraphicFramePr>
            <a:graphicFrameLocks noChangeAspect="1"/>
          </p:cNvGraphicFramePr>
          <p:nvPr/>
        </p:nvGraphicFramePr>
        <p:xfrm>
          <a:off x="3764598" y="1176655"/>
          <a:ext cx="36036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r:id="rId3" imgW="3593465" imgH="592455" progId="Word.Document.8">
                  <p:embed/>
                </p:oleObj>
              </mc:Choice>
              <mc:Fallback>
                <p:oleObj r:id="rId3" imgW="3593465" imgH="592455" progId="Word.Document.8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598" y="1176655"/>
                        <a:ext cx="3603625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文本框 57346"/>
          <p:cNvSpPr txBox="1"/>
          <p:nvPr/>
        </p:nvSpPr>
        <p:spPr>
          <a:xfrm>
            <a:off x="2159635" y="347218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57348" name="对象 57347"/>
          <p:cNvGraphicFramePr>
            <a:graphicFrameLocks noChangeAspect="1"/>
          </p:cNvGraphicFramePr>
          <p:nvPr/>
        </p:nvGraphicFramePr>
        <p:xfrm>
          <a:off x="3258185" y="3548380"/>
          <a:ext cx="281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r:id="rId5" imgW="2816860" imgH="405765" progId="Equation.3">
                  <p:embed/>
                </p:oleObj>
              </mc:Choice>
              <mc:Fallback>
                <p:oleObj r:id="rId5" imgW="2816860" imgH="4057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8185" y="3548380"/>
                        <a:ext cx="2819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对象 57348"/>
          <p:cNvGraphicFramePr>
            <a:graphicFrameLocks noChangeAspect="1"/>
          </p:cNvGraphicFramePr>
          <p:nvPr/>
        </p:nvGraphicFramePr>
        <p:xfrm>
          <a:off x="3207385" y="4108768"/>
          <a:ext cx="490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r:id="rId7" imgW="4902200" imgH="685800" progId="Equation.3">
                  <p:embed/>
                </p:oleObj>
              </mc:Choice>
              <mc:Fallback>
                <p:oleObj r:id="rId7" imgW="4902200" imgH="6858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7385" y="4108768"/>
                        <a:ext cx="4902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57349"/>
          <p:cNvGraphicFramePr>
            <a:graphicFrameLocks noChangeAspect="1"/>
          </p:cNvGraphicFramePr>
          <p:nvPr/>
        </p:nvGraphicFramePr>
        <p:xfrm>
          <a:off x="3328035" y="4997768"/>
          <a:ext cx="509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r:id="rId9" imgW="5092700" imgH="685800" progId="Equation.3">
                  <p:embed/>
                </p:oleObj>
              </mc:Choice>
              <mc:Fallback>
                <p:oleObj r:id="rId9" imgW="5092700" imgH="685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8035" y="4997768"/>
                        <a:ext cx="5092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文本框 57350"/>
          <p:cNvSpPr txBox="1"/>
          <p:nvPr/>
        </p:nvSpPr>
        <p:spPr>
          <a:xfrm>
            <a:off x="2464435" y="5848668"/>
            <a:ext cx="7010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charset="-122"/>
              </a:rPr>
              <a:t>（此性质可用于估计积分值的大致范围）</a:t>
            </a:r>
          </a:p>
        </p:txBody>
      </p:sp>
      <p:graphicFrame>
        <p:nvGraphicFramePr>
          <p:cNvPr id="2" name="对象 57351"/>
          <p:cNvGraphicFramePr>
            <a:graphicFrameLocks noChangeAspect="1"/>
          </p:cNvGraphicFramePr>
          <p:nvPr/>
        </p:nvGraphicFramePr>
        <p:xfrm>
          <a:off x="2793048" y="2605405"/>
          <a:ext cx="66055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r:id="rId11" imgW="6607810" imgH="790575" progId="Word.Document.8">
                  <p:embed/>
                </p:oleObj>
              </mc:Choice>
              <mc:Fallback>
                <p:oleObj r:id="rId11" imgW="6607810" imgH="790575" progId="Word.Document.8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93048" y="2605405"/>
                        <a:ext cx="6605587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对象 57352"/>
          <p:cNvGraphicFramePr>
            <a:graphicFrameLocks noChangeAspect="1"/>
          </p:cNvGraphicFramePr>
          <p:nvPr/>
        </p:nvGraphicFramePr>
        <p:xfrm>
          <a:off x="2853373" y="1962468"/>
          <a:ext cx="6791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r:id="rId13" imgW="6823710" imgH="496570" progId="Word.Document.8">
                  <p:embed/>
                </p:oleObj>
              </mc:Choice>
              <mc:Fallback>
                <p:oleObj r:id="rId13" imgW="6823710" imgH="496570" progId="Word.Document.8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3373" y="1962468"/>
                        <a:ext cx="6791325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文本框 57353"/>
          <p:cNvSpPr txBox="1"/>
          <p:nvPr/>
        </p:nvSpPr>
        <p:spPr>
          <a:xfrm>
            <a:off x="2188210" y="1202055"/>
            <a:ext cx="1495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8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6640"/>
            <a:ext cx="10330815" cy="52806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8369" name="对象 58369"/>
          <p:cNvGraphicFramePr>
            <a:graphicFrameLocks noChangeAspect="1"/>
          </p:cNvGraphicFramePr>
          <p:nvPr/>
        </p:nvGraphicFramePr>
        <p:xfrm>
          <a:off x="2538095" y="1117283"/>
          <a:ext cx="7065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r:id="rId3" imgW="7193280" imgH="1013460" progId="Word.Document.8">
                  <p:embed/>
                </p:oleObj>
              </mc:Choice>
              <mc:Fallback>
                <p:oleObj r:id="rId3" imgW="7193280" imgH="1013460" progId="Word.Document.8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095" y="1117283"/>
                        <a:ext cx="7065963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文本框 58370"/>
          <p:cNvSpPr txBox="1"/>
          <p:nvPr/>
        </p:nvSpPr>
        <p:spPr>
          <a:xfrm>
            <a:off x="2458720" y="233807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解</a:t>
            </a:r>
          </a:p>
        </p:txBody>
      </p:sp>
      <p:graphicFrame>
        <p:nvGraphicFramePr>
          <p:cNvPr id="58372" name="对象 58371"/>
          <p:cNvGraphicFramePr>
            <a:graphicFrameLocks noChangeAspect="1"/>
          </p:cNvGraphicFramePr>
          <p:nvPr/>
        </p:nvGraphicFramePr>
        <p:xfrm>
          <a:off x="3385820" y="2185670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r:id="rId5" imgW="2819400" imgH="889000" progId="Equation.3">
                  <p:embed/>
                </p:oleObj>
              </mc:Choice>
              <mc:Fallback>
                <p:oleObj r:id="rId5" imgW="2819400" imgH="8890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5820" y="2185670"/>
                        <a:ext cx="2819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58372"/>
          <p:cNvGraphicFramePr>
            <a:graphicFrameLocks noChangeAspect="1"/>
          </p:cNvGraphicFramePr>
          <p:nvPr/>
        </p:nvGraphicFramePr>
        <p:xfrm>
          <a:off x="6681470" y="249047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r:id="rId7" imgW="1903095" imgH="405765" progId="Equation.3">
                  <p:embed/>
                </p:oleObj>
              </mc:Choice>
              <mc:Fallback>
                <p:oleObj r:id="rId7" imgW="1903095" imgH="405765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81470" y="2490470"/>
                        <a:ext cx="19050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对象 58373"/>
          <p:cNvGraphicFramePr>
            <a:graphicFrameLocks noChangeAspect="1"/>
          </p:cNvGraphicFramePr>
          <p:nvPr/>
        </p:nvGraphicFramePr>
        <p:xfrm>
          <a:off x="3398520" y="3500120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r:id="rId9" imgW="2133600" imgH="469900" progId="Equation.3">
                  <p:embed/>
                </p:oleObj>
              </mc:Choice>
              <mc:Fallback>
                <p:oleObj r:id="rId9" imgW="2133600" imgH="4699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8520" y="3500120"/>
                        <a:ext cx="2133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对象 58374"/>
          <p:cNvGraphicFramePr>
            <a:graphicFrameLocks noChangeAspect="1"/>
          </p:cNvGraphicFramePr>
          <p:nvPr/>
        </p:nvGraphicFramePr>
        <p:xfrm>
          <a:off x="6192520" y="3252470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r:id="rId11" imgW="2819400" imgH="889000" progId="Equation.3">
                  <p:embed/>
                </p:oleObj>
              </mc:Choice>
              <mc:Fallback>
                <p:oleObj r:id="rId11" imgW="2819400" imgH="8890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92520" y="3252470"/>
                        <a:ext cx="2819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对象 58375"/>
          <p:cNvGraphicFramePr>
            <a:graphicFrameLocks noChangeAspect="1"/>
          </p:cNvGraphicFramePr>
          <p:nvPr/>
        </p:nvGraphicFramePr>
        <p:xfrm>
          <a:off x="3474720" y="4439920"/>
          <a:ext cx="474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" r:id="rId13" imgW="4747895" imgH="850265" progId="Equation.3">
                  <p:embed/>
                </p:oleObj>
              </mc:Choice>
              <mc:Fallback>
                <p:oleObj r:id="rId13" imgW="4747895" imgH="85026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74720" y="4439920"/>
                        <a:ext cx="4749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对象 58376"/>
          <p:cNvGraphicFramePr>
            <a:graphicFrameLocks noChangeAspect="1"/>
          </p:cNvGraphicFramePr>
          <p:nvPr/>
        </p:nvGraphicFramePr>
        <p:xfrm>
          <a:off x="3398520" y="5427345"/>
          <a:ext cx="370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" r:id="rId15" imgW="3706495" imgH="850265" progId="Equation.3">
                  <p:embed/>
                </p:oleObj>
              </mc:Choice>
              <mc:Fallback>
                <p:oleObj r:id="rId15" imgW="3706495" imgH="85026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8520" y="5427345"/>
                        <a:ext cx="3708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193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59393" name="对象 59393"/>
          <p:cNvGraphicFramePr>
            <a:graphicFrameLocks noChangeAspect="1"/>
          </p:cNvGraphicFramePr>
          <p:nvPr/>
        </p:nvGraphicFramePr>
        <p:xfrm>
          <a:off x="2721610" y="953135"/>
          <a:ext cx="6173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r:id="rId3" imgW="6286500" imgH="1562100" progId="Word.Document.8">
                  <p:embed/>
                </p:oleObj>
              </mc:Choice>
              <mc:Fallback>
                <p:oleObj r:id="rId3" imgW="6286500" imgH="1562100" progId="Word.Document.8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1610" y="953135"/>
                        <a:ext cx="6173788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文本框 59394"/>
          <p:cNvSpPr txBox="1"/>
          <p:nvPr/>
        </p:nvSpPr>
        <p:spPr>
          <a:xfrm>
            <a:off x="2642235" y="235013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解</a:t>
            </a:r>
          </a:p>
        </p:txBody>
      </p:sp>
      <p:graphicFrame>
        <p:nvGraphicFramePr>
          <p:cNvPr id="59396" name="对象 59395"/>
          <p:cNvGraphicFramePr>
            <a:graphicFrameLocks noChangeAspect="1"/>
          </p:cNvGraphicFramePr>
          <p:nvPr/>
        </p:nvGraphicFramePr>
        <p:xfrm>
          <a:off x="3493135" y="2197735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r:id="rId5" imgW="2108200" imgH="889000" progId="Equation.3">
                  <p:embed/>
                </p:oleObj>
              </mc:Choice>
              <mc:Fallback>
                <p:oleObj r:id="rId5" imgW="2108200" imgH="8890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3135" y="2197735"/>
                        <a:ext cx="2108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对象 59396"/>
          <p:cNvGraphicFramePr>
            <a:graphicFrameLocks noChangeAspect="1"/>
          </p:cNvGraphicFramePr>
          <p:nvPr/>
        </p:nvGraphicFramePr>
        <p:xfrm>
          <a:off x="3251835" y="3340735"/>
          <a:ext cx="347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r:id="rId7" imgW="3479800" imgH="889000" progId="Equation.3">
                  <p:embed/>
                </p:oleObj>
              </mc:Choice>
              <mc:Fallback>
                <p:oleObj r:id="rId7" imgW="3479800" imgH="8890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1835" y="3340735"/>
                        <a:ext cx="3479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对象 59397"/>
          <p:cNvGraphicFramePr>
            <a:graphicFrameLocks noChangeAspect="1"/>
          </p:cNvGraphicFramePr>
          <p:nvPr/>
        </p:nvGraphicFramePr>
        <p:xfrm>
          <a:off x="6757035" y="3340735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r:id="rId9" imgW="2806700" imgH="889000" progId="Equation.3">
                  <p:embed/>
                </p:oleObj>
              </mc:Choice>
              <mc:Fallback>
                <p:oleObj r:id="rId9" imgW="2806700" imgH="8890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7035" y="3340735"/>
                        <a:ext cx="2806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对象 59398"/>
          <p:cNvGraphicFramePr>
            <a:graphicFrameLocks noChangeAspect="1"/>
          </p:cNvGraphicFramePr>
          <p:nvPr/>
        </p:nvGraphicFramePr>
        <p:xfrm>
          <a:off x="6071235" y="2223135"/>
          <a:ext cx="146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r:id="rId11" imgW="1459865" imgH="837565" progId="Equation.3">
                  <p:embed/>
                </p:oleObj>
              </mc:Choice>
              <mc:Fallback>
                <p:oleObj r:id="rId11" imgW="1459865" imgH="837565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1235" y="2223135"/>
                        <a:ext cx="1460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对象 59399"/>
          <p:cNvGraphicFramePr>
            <a:graphicFrameLocks noChangeAspect="1"/>
          </p:cNvGraphicFramePr>
          <p:nvPr/>
        </p:nvGraphicFramePr>
        <p:xfrm>
          <a:off x="9552623" y="3636010"/>
          <a:ext cx="609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r:id="rId13" imgW="609600" imgH="393700" progId="Equation.3">
                  <p:embed/>
                </p:oleObj>
              </mc:Choice>
              <mc:Fallback>
                <p:oleObj r:id="rId13" imgW="609600" imgH="3937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52623" y="3636010"/>
                        <a:ext cx="6096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对象 59400"/>
          <p:cNvGraphicFramePr>
            <a:graphicFrameLocks noChangeAspect="1"/>
          </p:cNvGraphicFramePr>
          <p:nvPr/>
        </p:nvGraphicFramePr>
        <p:xfrm>
          <a:off x="3251835" y="4324985"/>
          <a:ext cx="55800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r:id="rId15" imgW="5486400" imgH="891540" progId="Word.Document.8">
                  <p:embed/>
                </p:oleObj>
              </mc:Choice>
              <mc:Fallback>
                <p:oleObj r:id="rId15" imgW="5486400" imgH="891540" progId="Word.Document.8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51835" y="4324985"/>
                        <a:ext cx="5580063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对象 59401"/>
          <p:cNvGraphicFramePr>
            <a:graphicFrameLocks noChangeAspect="1"/>
          </p:cNvGraphicFramePr>
          <p:nvPr/>
        </p:nvGraphicFramePr>
        <p:xfrm>
          <a:off x="3174048" y="5306060"/>
          <a:ext cx="58515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r:id="rId17" imgW="5958840" imgH="1021080" progId="Word.Document.8">
                  <p:embed/>
                </p:oleObj>
              </mc:Choice>
              <mc:Fallback>
                <p:oleObj r:id="rId17" imgW="5958840" imgH="1021080" progId="Word.Document.8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74048" y="5306060"/>
                        <a:ext cx="5851525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6640"/>
            <a:ext cx="10330815" cy="52705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60417" name="对象 60417"/>
          <p:cNvGraphicFramePr>
            <a:graphicFrameLocks noChangeAspect="1"/>
          </p:cNvGraphicFramePr>
          <p:nvPr/>
        </p:nvGraphicFramePr>
        <p:xfrm>
          <a:off x="3296920" y="1380490"/>
          <a:ext cx="26797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r:id="rId3" imgW="2678430" imgH="862965" progId="Equation.3">
                  <p:embed/>
                </p:oleObj>
              </mc:Choice>
              <mc:Fallback>
                <p:oleObj r:id="rId3" imgW="2678430" imgH="86296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6920" y="1380490"/>
                        <a:ext cx="26797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对象 60418"/>
          <p:cNvGraphicFramePr>
            <a:graphicFrameLocks noChangeAspect="1"/>
          </p:cNvGraphicFramePr>
          <p:nvPr/>
        </p:nvGraphicFramePr>
        <p:xfrm>
          <a:off x="6465570" y="1355090"/>
          <a:ext cx="229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r:id="rId5" imgW="2298700" imgH="889000" progId="Equation.3">
                  <p:embed/>
                </p:oleObj>
              </mc:Choice>
              <mc:Fallback>
                <p:oleObj r:id="rId5" imgW="2298700" imgH="8890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5570" y="1355090"/>
                        <a:ext cx="2298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对象 60419"/>
          <p:cNvGraphicFramePr>
            <a:graphicFrameLocks noChangeAspect="1"/>
          </p:cNvGraphicFramePr>
          <p:nvPr/>
        </p:nvGraphicFramePr>
        <p:xfrm>
          <a:off x="3128645" y="2421890"/>
          <a:ext cx="317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r:id="rId7" imgW="3175000" imgH="889000" progId="Equation.3">
                  <p:embed/>
                </p:oleObj>
              </mc:Choice>
              <mc:Fallback>
                <p:oleObj r:id="rId7" imgW="3175000" imgH="8890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8645" y="2421890"/>
                        <a:ext cx="3175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对象 60420"/>
          <p:cNvGraphicFramePr>
            <a:graphicFrameLocks noChangeAspect="1"/>
          </p:cNvGraphicFramePr>
          <p:nvPr/>
        </p:nvGraphicFramePr>
        <p:xfrm>
          <a:off x="3074670" y="3564890"/>
          <a:ext cx="472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r:id="rId9" imgW="4724400" imgH="1016000" progId="Equation.3">
                  <p:embed/>
                </p:oleObj>
              </mc:Choice>
              <mc:Fallback>
                <p:oleObj r:id="rId9" imgW="4724400" imgH="10160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4670" y="3564890"/>
                        <a:ext cx="47244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对象 60421"/>
          <p:cNvGraphicFramePr>
            <a:graphicFrameLocks noChangeAspect="1"/>
          </p:cNvGraphicFramePr>
          <p:nvPr/>
        </p:nvGraphicFramePr>
        <p:xfrm>
          <a:off x="3036570" y="4860290"/>
          <a:ext cx="359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r:id="rId11" imgW="3594100" imgH="1016000" progId="Equation.3">
                  <p:embed/>
                </p:oleObj>
              </mc:Choice>
              <mc:Fallback>
                <p:oleObj r:id="rId11" imgW="3594100" imgH="10160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6570" y="4860290"/>
                        <a:ext cx="35941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7925" y="1049020"/>
            <a:ext cx="10330815" cy="53003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61441" name="对象 61441"/>
          <p:cNvGraphicFramePr>
            <a:graphicFrameLocks noChangeAspect="1"/>
          </p:cNvGraphicFramePr>
          <p:nvPr/>
        </p:nvGraphicFramePr>
        <p:xfrm>
          <a:off x="3429318" y="1661795"/>
          <a:ext cx="62118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r:id="rId3" imgW="6226175" imgH="592455" progId="Word.Document.8">
                  <p:embed/>
                </p:oleObj>
              </mc:Choice>
              <mc:Fallback>
                <p:oleObj r:id="rId3" imgW="6226175" imgH="592455" progId="Word.Document.8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318" y="1661795"/>
                        <a:ext cx="6211887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文本框 61442"/>
          <p:cNvSpPr txBox="1"/>
          <p:nvPr/>
        </p:nvSpPr>
        <p:spPr>
          <a:xfrm>
            <a:off x="2630805" y="412400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61444" name="对象 61443"/>
          <p:cNvGraphicFramePr>
            <a:graphicFrameLocks noChangeAspect="1"/>
          </p:cNvGraphicFramePr>
          <p:nvPr/>
        </p:nvGraphicFramePr>
        <p:xfrm>
          <a:off x="3545205" y="4798695"/>
          <a:ext cx="422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r:id="rId5" imgW="4229100" imgH="889000" progId="Equation.3">
                  <p:embed/>
                </p:oleObj>
              </mc:Choice>
              <mc:Fallback>
                <p:oleObj r:id="rId5" imgW="4229100" imgH="8890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5205" y="4798695"/>
                        <a:ext cx="4229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61444"/>
          <p:cNvGraphicFramePr>
            <a:graphicFrameLocks noChangeAspect="1"/>
          </p:cNvGraphicFramePr>
          <p:nvPr/>
        </p:nvGraphicFramePr>
        <p:xfrm>
          <a:off x="3488055" y="4047808"/>
          <a:ext cx="541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r:id="rId7" imgW="5407660" imgH="660400" progId="Equation.3">
                  <p:embed/>
                </p:oleObj>
              </mc:Choice>
              <mc:Fallback>
                <p:oleObj r:id="rId7" imgW="5407660" imgH="6604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055" y="4047808"/>
                        <a:ext cx="5410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文本框 61445"/>
          <p:cNvSpPr txBox="1"/>
          <p:nvPr/>
        </p:nvSpPr>
        <p:spPr>
          <a:xfrm>
            <a:off x="3392805" y="5789295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由闭区间上连续函数的介值定理知</a:t>
            </a:r>
          </a:p>
        </p:txBody>
      </p:sp>
      <p:graphicFrame>
        <p:nvGraphicFramePr>
          <p:cNvPr id="2" name="对象 61446"/>
          <p:cNvGraphicFramePr>
            <a:graphicFrameLocks noChangeAspect="1"/>
          </p:cNvGraphicFramePr>
          <p:nvPr/>
        </p:nvGraphicFramePr>
        <p:xfrm>
          <a:off x="2786380" y="2282508"/>
          <a:ext cx="66675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r:id="rId9" imgW="6828155" imgH="698500" progId="Word.Document.8">
                  <p:embed/>
                </p:oleObj>
              </mc:Choice>
              <mc:Fallback>
                <p:oleObj r:id="rId9" imgW="6828155" imgH="698500" progId="Word.Document.8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6380" y="2282508"/>
                        <a:ext cx="6667500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对象 61447"/>
          <p:cNvGraphicFramePr>
            <a:graphicFrameLocks noChangeAspect="1"/>
          </p:cNvGraphicFramePr>
          <p:nvPr/>
        </p:nvGraphicFramePr>
        <p:xfrm>
          <a:off x="2783205" y="2800033"/>
          <a:ext cx="66246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r:id="rId11" imgW="6635115" imgH="790575" progId="Word.Document.8">
                  <p:embed/>
                </p:oleObj>
              </mc:Choice>
              <mc:Fallback>
                <p:oleObj r:id="rId11" imgW="6635115" imgH="790575" progId="Word.Document.8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3205" y="2800033"/>
                        <a:ext cx="6624638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文本框 61448"/>
          <p:cNvSpPr txBox="1"/>
          <p:nvPr/>
        </p:nvSpPr>
        <p:spPr>
          <a:xfrm>
            <a:off x="2630805" y="1052195"/>
            <a:ext cx="708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（定积分中值定理）</a:t>
            </a:r>
          </a:p>
        </p:txBody>
      </p:sp>
      <p:sp>
        <p:nvSpPr>
          <p:cNvPr id="61450" name="矩形标注 61449"/>
          <p:cNvSpPr/>
          <p:nvPr/>
        </p:nvSpPr>
        <p:spPr>
          <a:xfrm>
            <a:off x="6440805" y="3565208"/>
            <a:ext cx="2209800" cy="457200"/>
          </a:xfrm>
          <a:prstGeom prst="wedgeRectCallout">
            <a:avLst>
              <a:gd name="adj1" fmla="val -65875"/>
              <a:gd name="adj2" fmla="val -96875"/>
            </a:avLst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积分中值公式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8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46" grpId="0" animBg="1"/>
      <p:bldP spid="6145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6640"/>
            <a:ext cx="10330815" cy="53644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62465" name="对象 62465"/>
          <p:cNvGraphicFramePr>
            <a:graphicFrameLocks noChangeAspect="1"/>
          </p:cNvGraphicFramePr>
          <p:nvPr/>
        </p:nvGraphicFramePr>
        <p:xfrm>
          <a:off x="3162300" y="1071880"/>
          <a:ext cx="57213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" r:id="rId4" imgW="5500370" imgH="475615" progId="Word.Document.8">
                  <p:embed/>
                </p:oleObj>
              </mc:Choice>
              <mc:Fallback>
                <p:oleObj r:id="rId4" imgW="5500370" imgH="475615" progId="Word.Document.8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2300" y="1071880"/>
                        <a:ext cx="572135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文本框 62466"/>
          <p:cNvSpPr txBox="1"/>
          <p:nvPr/>
        </p:nvSpPr>
        <p:spPr>
          <a:xfrm>
            <a:off x="3092450" y="180054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使</a:t>
            </a:r>
          </a:p>
        </p:txBody>
      </p:sp>
      <p:graphicFrame>
        <p:nvGraphicFramePr>
          <p:cNvPr id="62468" name="对象 62467"/>
          <p:cNvGraphicFramePr>
            <a:graphicFrameLocks noChangeAspect="1"/>
          </p:cNvGraphicFramePr>
          <p:nvPr/>
        </p:nvGraphicFramePr>
        <p:xfrm>
          <a:off x="3902075" y="1621155"/>
          <a:ext cx="33353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" r:id="rId6" imgW="3556000" imgH="889000" progId="Equation.3">
                  <p:embed/>
                </p:oleObj>
              </mc:Choice>
              <mc:Fallback>
                <p:oleObj r:id="rId6" imgW="3556000" imgH="8890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1621155"/>
                        <a:ext cx="3335338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62468"/>
          <p:cNvGraphicFramePr>
            <a:graphicFrameLocks noChangeAspect="1"/>
          </p:cNvGraphicFramePr>
          <p:nvPr/>
        </p:nvGraphicFramePr>
        <p:xfrm>
          <a:off x="3854450" y="2543493"/>
          <a:ext cx="53609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r:id="rId8" imgW="5486400" imgH="661670" progId="Word.Document.8">
                  <p:embed/>
                </p:oleObj>
              </mc:Choice>
              <mc:Fallback>
                <p:oleObj r:id="rId8" imgW="5486400" imgH="661670" progId="Word.Document.8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4450" y="2543493"/>
                        <a:ext cx="5360988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2469"/>
          <p:cNvGraphicFramePr>
            <a:graphicFrameLocks noChangeAspect="1"/>
          </p:cNvGraphicFramePr>
          <p:nvPr/>
        </p:nvGraphicFramePr>
        <p:xfrm>
          <a:off x="7770813" y="2700655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3" r:id="rId10" imgW="1663700" imgH="419100" progId="Equation.3">
                  <p:embed/>
                </p:oleObj>
              </mc:Choice>
              <mc:Fallback>
                <p:oleObj r:id="rId10" imgW="1663700" imgH="4191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70813" y="2700655"/>
                        <a:ext cx="1663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62470"/>
          <p:cNvGraphicFramePr>
            <a:graphicFrameLocks noChangeAspect="1"/>
          </p:cNvGraphicFramePr>
          <p:nvPr/>
        </p:nvGraphicFramePr>
        <p:xfrm>
          <a:off x="6350000" y="373888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4" r:id="rId12" imgW="3810000" imgH="949960" progId="Word.Document.8">
                  <p:embed/>
                </p:oleObj>
              </mc:Choice>
              <mc:Fallback>
                <p:oleObj r:id="rId12" imgW="3810000" imgH="949960" progId="Word.Document.8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50000" y="3738880"/>
                        <a:ext cx="396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矩形 62471"/>
          <p:cNvSpPr/>
          <p:nvPr/>
        </p:nvSpPr>
        <p:spPr>
          <a:xfrm>
            <a:off x="3092450" y="257048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62473" name="矩形 62472"/>
          <p:cNvSpPr/>
          <p:nvPr/>
        </p:nvSpPr>
        <p:spPr>
          <a:xfrm>
            <a:off x="2863850" y="3143568"/>
            <a:ext cx="5562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charset="-122"/>
              </a:rPr>
              <a:t>积分中值公式的几何解释：</a:t>
            </a:r>
          </a:p>
        </p:txBody>
      </p:sp>
      <p:grpSp>
        <p:nvGrpSpPr>
          <p:cNvPr id="62474" name="组合 62473"/>
          <p:cNvGrpSpPr/>
          <p:nvPr/>
        </p:nvGrpSpPr>
        <p:grpSpPr>
          <a:xfrm>
            <a:off x="3246438" y="4043680"/>
            <a:ext cx="2944812" cy="2265363"/>
            <a:chOff x="0" y="0"/>
            <a:chExt cx="1855" cy="1427"/>
          </a:xfrm>
        </p:grpSpPr>
        <p:graphicFrame>
          <p:nvGraphicFramePr>
            <p:cNvPr id="2" name="对象 62474"/>
            <p:cNvGraphicFramePr>
              <a:graphicFrameLocks noChangeAspect="1"/>
            </p:cNvGraphicFramePr>
            <p:nvPr/>
          </p:nvGraphicFramePr>
          <p:xfrm>
            <a:off x="632" y="260"/>
            <a:ext cx="83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5" r:id="rId14" imgW="1323975" imgH="1504950" progId="Paint.Picture">
                    <p:embed/>
                  </p:oleObj>
                </mc:Choice>
                <mc:Fallback>
                  <p:oleObj r:id="rId14" imgW="1323975" imgH="1504950" progId="Paint.Picture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2" y="260"/>
                          <a:ext cx="834" cy="9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直接连接符 62475"/>
            <p:cNvSpPr/>
            <p:nvPr/>
          </p:nvSpPr>
          <p:spPr>
            <a:xfrm>
              <a:off x="200" y="1200"/>
              <a:ext cx="16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6" name="直接连接符 62476"/>
            <p:cNvSpPr/>
            <p:nvPr/>
          </p:nvSpPr>
          <p:spPr>
            <a:xfrm flipV="1">
              <a:off x="200" y="0"/>
              <a:ext cx="0" cy="12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2477" name="对象 62477"/>
            <p:cNvGraphicFramePr>
              <a:graphicFrameLocks noChangeAspect="1"/>
            </p:cNvGraphicFramePr>
            <p:nvPr/>
          </p:nvGraphicFramePr>
          <p:xfrm>
            <a:off x="1688" y="124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6" r:id="rId16" imgW="266700" imgH="254000" progId="Equation.3">
                    <p:embed/>
                  </p:oleObj>
                </mc:Choice>
                <mc:Fallback>
                  <p:oleObj r:id="rId16" imgW="266700" imgH="2540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88" y="124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8" name="对象 62478"/>
            <p:cNvGraphicFramePr>
              <a:graphicFrameLocks noChangeAspect="1"/>
            </p:cNvGraphicFramePr>
            <p:nvPr/>
          </p:nvGraphicFramePr>
          <p:xfrm>
            <a:off x="0" y="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7" r:id="rId18" imgW="266700" imgH="330200" progId="Equation.3">
                    <p:embed/>
                  </p:oleObj>
                </mc:Choice>
                <mc:Fallback>
                  <p:oleObj r:id="rId18" imgW="266700" imgH="33020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9" name="对象 62479"/>
            <p:cNvGraphicFramePr>
              <a:graphicFrameLocks noChangeAspect="1"/>
            </p:cNvGraphicFramePr>
            <p:nvPr/>
          </p:nvGraphicFramePr>
          <p:xfrm>
            <a:off x="95" y="1233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8" r:id="rId20" imgW="228600" imgH="254000" progId="Equation.3">
                    <p:embed/>
                  </p:oleObj>
                </mc:Choice>
                <mc:Fallback>
                  <p:oleObj r:id="rId20" imgW="228600" imgH="2540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5" y="1233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0" name="对象 62480"/>
            <p:cNvGraphicFramePr>
              <a:graphicFrameLocks noChangeAspect="1"/>
            </p:cNvGraphicFramePr>
            <p:nvPr/>
          </p:nvGraphicFramePr>
          <p:xfrm>
            <a:off x="577" y="1248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9" r:id="rId22" imgW="241300" imgH="254000" progId="Equation.3">
                    <p:embed/>
                  </p:oleObj>
                </mc:Choice>
                <mc:Fallback>
                  <p:oleObj r:id="rId22" imgW="241300" imgH="2540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77" y="1248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1" name="对象 62481"/>
            <p:cNvGraphicFramePr>
              <a:graphicFrameLocks noChangeAspect="1"/>
            </p:cNvGraphicFramePr>
            <p:nvPr/>
          </p:nvGraphicFramePr>
          <p:xfrm>
            <a:off x="1400" y="1219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0" r:id="rId24" imgW="228600" imgH="330200" progId="Equation.3">
                    <p:embed/>
                  </p:oleObj>
                </mc:Choice>
                <mc:Fallback>
                  <p:oleObj r:id="rId24" imgW="228600" imgH="3302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400" y="1219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83" name="矩形 62482"/>
          <p:cNvSpPr/>
          <p:nvPr/>
        </p:nvSpPr>
        <p:spPr>
          <a:xfrm>
            <a:off x="4254500" y="4685030"/>
            <a:ext cx="1295400" cy="1250950"/>
          </a:xfrm>
          <a:prstGeom prst="rect">
            <a:avLst/>
          </a:prstGeom>
          <a:solidFill>
            <a:srgbClr val="00FF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84" name="直接连接符 62483"/>
          <p:cNvSpPr/>
          <p:nvPr/>
        </p:nvSpPr>
        <p:spPr>
          <a:xfrm>
            <a:off x="4819650" y="4729480"/>
            <a:ext cx="0" cy="12192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62485" name="对象 62484"/>
          <p:cNvGraphicFramePr>
            <a:graphicFrameLocks noChangeAspect="1"/>
          </p:cNvGraphicFramePr>
          <p:nvPr/>
        </p:nvGraphicFramePr>
        <p:xfrm>
          <a:off x="4705350" y="6010593"/>
          <a:ext cx="215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r:id="rId26" imgW="241300" imgH="419100" progId="Equation.3">
                  <p:embed/>
                </p:oleObj>
              </mc:Choice>
              <mc:Fallback>
                <p:oleObj r:id="rId26" imgW="241300" imgH="4191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05350" y="6010593"/>
                        <a:ext cx="21590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直接连接符 62485"/>
          <p:cNvSpPr/>
          <p:nvPr/>
        </p:nvSpPr>
        <p:spPr>
          <a:xfrm flipH="1">
            <a:off x="3556000" y="4685030"/>
            <a:ext cx="129540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62487" name="对象 62486"/>
          <p:cNvGraphicFramePr>
            <a:graphicFrameLocks noChangeAspect="1"/>
          </p:cNvGraphicFramePr>
          <p:nvPr/>
        </p:nvGraphicFramePr>
        <p:xfrm>
          <a:off x="2865438" y="4529455"/>
          <a:ext cx="684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r:id="rId28" imgW="812800" imgH="419100" progId="Equation.3">
                  <p:embed/>
                </p:oleObj>
              </mc:Choice>
              <mc:Fallback>
                <p:oleObj r:id="rId28" imgW="812800" imgH="4191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865438" y="4529455"/>
                        <a:ext cx="6842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对象 62487"/>
          <p:cNvGraphicFramePr>
            <a:graphicFrameLocks noChangeAspect="1"/>
          </p:cNvGraphicFramePr>
          <p:nvPr/>
        </p:nvGraphicFramePr>
        <p:xfrm>
          <a:off x="7569200" y="4196080"/>
          <a:ext cx="3143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r:id="rId30" imgW="3149600" imgH="447040" progId="Word.Document.8">
                  <p:embed/>
                </p:oleObj>
              </mc:Choice>
              <mc:Fallback>
                <p:oleObj r:id="rId30" imgW="3149600" imgH="447040" progId="Word.Document.8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569200" y="4196080"/>
                        <a:ext cx="31432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对象 62488"/>
          <p:cNvGraphicFramePr>
            <a:graphicFrameLocks noChangeAspect="1"/>
          </p:cNvGraphicFramePr>
          <p:nvPr/>
        </p:nvGraphicFramePr>
        <p:xfrm>
          <a:off x="7664450" y="4653280"/>
          <a:ext cx="2724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r:id="rId32" imgW="2722880" imgH="447040" progId="Word.Document.8">
                  <p:embed/>
                </p:oleObj>
              </mc:Choice>
              <mc:Fallback>
                <p:oleObj r:id="rId32" imgW="2722880" imgH="447040" progId="Word.Document.8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664450" y="4653280"/>
                        <a:ext cx="27241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对象 62489"/>
          <p:cNvGraphicFramePr>
            <a:graphicFrameLocks noChangeAspect="1"/>
          </p:cNvGraphicFramePr>
          <p:nvPr/>
        </p:nvGraphicFramePr>
        <p:xfrm>
          <a:off x="6483350" y="4577080"/>
          <a:ext cx="1162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5" r:id="rId34" imgW="1193800" imgH="619760" progId="Word.Document.8">
                  <p:embed/>
                </p:oleObj>
              </mc:Choice>
              <mc:Fallback>
                <p:oleObj r:id="rId34" imgW="1193800" imgH="619760" progId="Word.Document.8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483350" y="4577080"/>
                        <a:ext cx="11620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对象 62490"/>
          <p:cNvGraphicFramePr>
            <a:graphicFrameLocks noChangeAspect="1"/>
          </p:cNvGraphicFramePr>
          <p:nvPr/>
        </p:nvGraphicFramePr>
        <p:xfrm>
          <a:off x="6483350" y="5043805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6" r:id="rId36" imgW="3891280" imgH="594360" progId="Word.Document.8">
                  <p:embed/>
                </p:oleObj>
              </mc:Choice>
              <mc:Fallback>
                <p:oleObj r:id="rId36" imgW="3891280" imgH="594360" progId="Word.Document.8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483350" y="5043805"/>
                        <a:ext cx="38862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对象 62491"/>
          <p:cNvGraphicFramePr>
            <a:graphicFrameLocks noChangeAspect="1"/>
          </p:cNvGraphicFramePr>
          <p:nvPr/>
        </p:nvGraphicFramePr>
        <p:xfrm>
          <a:off x="6483350" y="5529580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7" r:id="rId38" imgW="3891280" imgH="594360" progId="Word.Document.8">
                  <p:embed/>
                </p:oleObj>
              </mc:Choice>
              <mc:Fallback>
                <p:oleObj r:id="rId38" imgW="3891280" imgH="594360" progId="Word.Document.8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483350" y="5529580"/>
                        <a:ext cx="38862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对象 62492"/>
          <p:cNvGraphicFramePr>
            <a:graphicFrameLocks noChangeAspect="1"/>
          </p:cNvGraphicFramePr>
          <p:nvPr/>
        </p:nvGraphicFramePr>
        <p:xfrm>
          <a:off x="6483350" y="6001385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8" r:id="rId40" imgW="3129280" imgH="426720" progId="Word.Document.8">
                  <p:embed/>
                </p:oleObj>
              </mc:Choice>
              <mc:Fallback>
                <p:oleObj r:id="rId40" imgW="3129280" imgH="426720" progId="Word.Document.8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483350" y="6001385"/>
                        <a:ext cx="3124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62472" grpId="0" animBg="1"/>
      <p:bldP spid="624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5530"/>
            <a:ext cx="10330815" cy="52914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graphicFrame>
        <p:nvGraphicFramePr>
          <p:cNvPr id="63489" name="对象 63489"/>
          <p:cNvGraphicFramePr>
            <a:graphicFrameLocks noChangeAspect="1"/>
          </p:cNvGraphicFramePr>
          <p:nvPr/>
        </p:nvGraphicFramePr>
        <p:xfrm>
          <a:off x="2784475" y="1056323"/>
          <a:ext cx="7040563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7" r:id="rId3" imgW="7039610" imgH="1989455" progId="Word.Document.8">
                  <p:embed/>
                </p:oleObj>
              </mc:Choice>
              <mc:Fallback>
                <p:oleObj r:id="rId3" imgW="7039610" imgH="1989455" progId="Word.Document.8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4475" y="1056323"/>
                        <a:ext cx="7040563" cy="198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文本框 63490"/>
          <p:cNvSpPr txBox="1"/>
          <p:nvPr/>
        </p:nvSpPr>
        <p:spPr>
          <a:xfrm>
            <a:off x="2711450" y="293274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解</a:t>
            </a:r>
          </a:p>
        </p:txBody>
      </p:sp>
      <p:sp>
        <p:nvSpPr>
          <p:cNvPr id="63492" name="文本框 63491"/>
          <p:cNvSpPr txBox="1"/>
          <p:nvPr/>
        </p:nvSpPr>
        <p:spPr>
          <a:xfrm>
            <a:off x="3397250" y="2932748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由积分中值定理知有</a:t>
            </a:r>
          </a:p>
        </p:txBody>
      </p:sp>
      <p:graphicFrame>
        <p:nvGraphicFramePr>
          <p:cNvPr id="63493" name="对象 63492"/>
          <p:cNvGraphicFramePr>
            <a:graphicFrameLocks noChangeAspect="1"/>
          </p:cNvGraphicFramePr>
          <p:nvPr/>
        </p:nvGraphicFramePr>
        <p:xfrm>
          <a:off x="6705600" y="3047048"/>
          <a:ext cx="2120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" r:id="rId5" imgW="2118995" imgH="405765" progId="Equation.3">
                  <p:embed/>
                </p:oleObj>
              </mc:Choice>
              <mc:Fallback>
                <p:oleObj r:id="rId5" imgW="2118995" imgH="405765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3047048"/>
                        <a:ext cx="21209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文本框 63493"/>
          <p:cNvSpPr txBox="1"/>
          <p:nvPr/>
        </p:nvSpPr>
        <p:spPr>
          <a:xfrm>
            <a:off x="3397250" y="384714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使</a:t>
            </a:r>
          </a:p>
        </p:txBody>
      </p:sp>
      <p:graphicFrame>
        <p:nvGraphicFramePr>
          <p:cNvPr id="63495" name="对象 63494"/>
          <p:cNvGraphicFramePr>
            <a:graphicFrameLocks noChangeAspect="1"/>
          </p:cNvGraphicFramePr>
          <p:nvPr/>
        </p:nvGraphicFramePr>
        <p:xfrm>
          <a:off x="3930650" y="3643948"/>
          <a:ext cx="257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9" r:id="rId7" imgW="2578100" imgH="889000" progId="Equation.3">
                  <p:embed/>
                </p:oleObj>
              </mc:Choice>
              <mc:Fallback>
                <p:oleObj r:id="rId7" imgW="2578100" imgH="8890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0650" y="3643948"/>
                        <a:ext cx="2578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对象 63495"/>
          <p:cNvGraphicFramePr>
            <a:graphicFrameLocks noChangeAspect="1"/>
          </p:cNvGraphicFramePr>
          <p:nvPr/>
        </p:nvGraphicFramePr>
        <p:xfrm>
          <a:off x="6521450" y="3659823"/>
          <a:ext cx="382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r:id="rId9" imgW="3822700" imgH="965200" progId="Equation.3">
                  <p:embed/>
                </p:oleObj>
              </mc:Choice>
              <mc:Fallback>
                <p:oleObj r:id="rId9" imgW="3822700" imgH="9652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21450" y="3659823"/>
                        <a:ext cx="3822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对象 63496"/>
          <p:cNvGraphicFramePr>
            <a:graphicFrameLocks noChangeAspect="1"/>
          </p:cNvGraphicFramePr>
          <p:nvPr/>
        </p:nvGraphicFramePr>
        <p:xfrm>
          <a:off x="3397250" y="4609148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r:id="rId11" imgW="3289300" imgH="889000" progId="Equation.3">
                  <p:embed/>
                </p:oleObj>
              </mc:Choice>
              <mc:Fallback>
                <p:oleObj r:id="rId11" imgW="3289300" imgH="8890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7250" y="4609148"/>
                        <a:ext cx="3289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对象 63497"/>
          <p:cNvGraphicFramePr>
            <a:graphicFrameLocks noChangeAspect="1"/>
          </p:cNvGraphicFramePr>
          <p:nvPr/>
        </p:nvGraphicFramePr>
        <p:xfrm>
          <a:off x="6673850" y="4609148"/>
          <a:ext cx="307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r:id="rId13" imgW="3073400" imgH="965200" progId="Equation.3">
                  <p:embed/>
                </p:oleObj>
              </mc:Choice>
              <mc:Fallback>
                <p:oleObj r:id="rId13" imgW="3073400" imgH="9652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73850" y="4609148"/>
                        <a:ext cx="307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对象 63498"/>
          <p:cNvGraphicFramePr>
            <a:graphicFrameLocks noChangeAspect="1"/>
          </p:cNvGraphicFramePr>
          <p:nvPr/>
        </p:nvGraphicFramePr>
        <p:xfrm>
          <a:off x="3397250" y="5576253"/>
          <a:ext cx="2235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3" r:id="rId15" imgW="2233930" imgH="635000" progId="Equation.3">
                  <p:embed/>
                </p:oleObj>
              </mc:Choice>
              <mc:Fallback>
                <p:oleObj r:id="rId15" imgW="2233930" imgH="6350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7250" y="5576253"/>
                        <a:ext cx="22352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对象 63499"/>
          <p:cNvGraphicFramePr>
            <a:graphicFrameLocks noChangeAspect="1"/>
          </p:cNvGraphicFramePr>
          <p:nvPr/>
        </p:nvGraphicFramePr>
        <p:xfrm>
          <a:off x="5791200" y="5656898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r:id="rId17" imgW="609600" imgH="330200" progId="Equation.3">
                  <p:embed/>
                </p:oleObj>
              </mc:Choice>
              <mc:Fallback>
                <p:oleObj r:id="rId17" imgW="609600" imgH="3302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1200" y="5656898"/>
                        <a:ext cx="609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2" grpId="0" animBg="1"/>
      <p:bldP spid="634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18903"/>
            <a:ext cx="10331023" cy="5381897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7667943" y="3581400"/>
            <a:ext cx="457200" cy="457200"/>
          </a:xfrm>
          <a:prstGeom prst="wedgeRoundRectCallout">
            <a:avLst>
              <a:gd name="adj1" fmla="val 49306"/>
              <a:gd name="adj2" fmla="val 214931"/>
              <a:gd name="adj3" fmla="val 16667"/>
            </a:avLst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4772343" y="3581400"/>
            <a:ext cx="1371600" cy="609600"/>
          </a:xfrm>
          <a:prstGeom prst="wedgeRectCallout">
            <a:avLst>
              <a:gd name="adj1" fmla="val 14468"/>
              <a:gd name="adj2" fmla="val 176824"/>
            </a:avLst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72343" y="3581400"/>
            <a:ext cx="838200" cy="533400"/>
          </a:xfrm>
          <a:prstGeom prst="wedgeRoundRectCallout">
            <a:avLst>
              <a:gd name="adj1" fmla="val -15907"/>
              <a:gd name="adj2" fmla="val 179764"/>
              <a:gd name="adj3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4391343" y="3505200"/>
            <a:ext cx="304800" cy="685800"/>
          </a:xfrm>
          <a:prstGeom prst="wedgeRectCallout">
            <a:avLst>
              <a:gd name="adj1" fmla="val -40102"/>
              <a:gd name="adj2" fmla="val 161574"/>
            </a:avLst>
          </a:prstGeom>
          <a:gradFill rotWithShape="0">
            <a:gsLst>
              <a:gs pos="0">
                <a:srgbClr val="CC1818"/>
              </a:gs>
              <a:gs pos="50000">
                <a:srgbClr val="FFFFFF"/>
              </a:gs>
              <a:gs pos="100000">
                <a:srgbClr val="CC1818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5839143" y="3657600"/>
            <a:ext cx="304800" cy="381000"/>
          </a:xfrm>
          <a:prstGeom prst="wedgeEllipseCallout">
            <a:avLst>
              <a:gd name="adj1" fmla="val 104690"/>
              <a:gd name="adj2" fmla="val 281667"/>
            </a:avLst>
          </a:prstGeom>
          <a:solidFill>
            <a:srgbClr val="00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989955" y="4419600"/>
            <a:ext cx="611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积分变量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744143" y="4419600"/>
            <a:ext cx="6111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6600"/>
                </a:solidFill>
                <a:latin typeface="Times New Roman" panose="02020603050405020304" pitchFamily="18" charset="0"/>
              </a:rPr>
              <a:t>积分常数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770755" y="4419600"/>
            <a:ext cx="611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被积函数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638743" y="16351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380355" y="4419600"/>
            <a:ext cx="6111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被积表达式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714943" y="1052808"/>
            <a:ext cx="2209800" cy="519113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不定积分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000943" y="27559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不定积分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3063"/>
              </p:ext>
            </p:extLst>
          </p:nvPr>
        </p:nvGraphicFramePr>
        <p:xfrm>
          <a:off x="3705543" y="1617663"/>
          <a:ext cx="12493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3" imgW="520560" imgH="215640" progId="Equation.3">
                  <p:embed/>
                </p:oleObj>
              </mc:Choice>
              <mc:Fallback>
                <p:oleObj name="Equation" r:id="rId3" imgW="520560" imgH="215640" progId="Equation.3">
                  <p:embed/>
                  <p:pic>
                    <p:nvPicPr>
                      <p:cNvPr id="41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543" y="1617663"/>
                        <a:ext cx="12493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09917"/>
              </p:ext>
            </p:extLst>
          </p:nvPr>
        </p:nvGraphicFramePr>
        <p:xfrm>
          <a:off x="6710680" y="2208213"/>
          <a:ext cx="14906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5" imgW="622080" imgH="203040" progId="Equation.3">
                  <p:embed/>
                </p:oleObj>
              </mc:Choice>
              <mc:Fallback>
                <p:oleObj name="Equation" r:id="rId5" imgW="622080" imgH="203040" progId="Equation.3">
                  <p:embed/>
                  <p:pic>
                    <p:nvPicPr>
                      <p:cNvPr id="41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680" y="2208213"/>
                        <a:ext cx="14906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021433"/>
              </p:ext>
            </p:extLst>
          </p:nvPr>
        </p:nvGraphicFramePr>
        <p:xfrm>
          <a:off x="8201343" y="1624013"/>
          <a:ext cx="1524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7" imgW="622080" imgH="215640" progId="Equation.3">
                  <p:embed/>
                </p:oleObj>
              </mc:Choice>
              <mc:Fallback>
                <p:oleObj name="Equation" r:id="rId7" imgW="622080" imgH="215640" progId="Equation.3">
                  <p:embed/>
                  <p:pic>
                    <p:nvPicPr>
                      <p:cNvPr id="41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343" y="1624013"/>
                        <a:ext cx="1524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638743" y="21463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全部原函数的一般表达式</a:t>
            </a:r>
          </a:p>
        </p:txBody>
      </p:sp>
      <p:graphicFrame>
        <p:nvGraphicFramePr>
          <p:cNvPr id="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92053"/>
              </p:ext>
            </p:extLst>
          </p:nvPr>
        </p:nvGraphicFramePr>
        <p:xfrm>
          <a:off x="4848543" y="1612900"/>
          <a:ext cx="3352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9" imgW="1434960" imgH="215640" progId="Equation.3">
                  <p:embed/>
                </p:oleObj>
              </mc:Choice>
              <mc:Fallback>
                <p:oleObj name="Equation" r:id="rId9" imgW="1434960" imgH="215640" progId="Equation.3">
                  <p:embed/>
                  <p:pic>
                    <p:nvPicPr>
                      <p:cNvPr id="41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543" y="1612900"/>
                        <a:ext cx="3352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2638743" y="27701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称为函数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的</a:t>
            </a:r>
          </a:p>
        </p:txBody>
      </p:sp>
      <p:graphicFrame>
        <p:nvGraphicFramePr>
          <p:cNvPr id="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44389"/>
              </p:ext>
            </p:extLst>
          </p:nvPr>
        </p:nvGraphicFramePr>
        <p:xfrm>
          <a:off x="7591743" y="2867025"/>
          <a:ext cx="1219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11" imgW="1168200" imgH="393480" progId="Equation.3">
                  <p:embed/>
                </p:oleObj>
              </mc:Choice>
              <mc:Fallback>
                <p:oleObj name="Equation" r:id="rId11" imgW="1168200" imgH="393480" progId="Equation.3">
                  <p:embed/>
                  <p:pic>
                    <p:nvPicPr>
                      <p:cNvPr id="41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743" y="2867025"/>
                        <a:ext cx="1219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60033"/>
              </p:ext>
            </p:extLst>
          </p:nvPr>
        </p:nvGraphicFramePr>
        <p:xfrm>
          <a:off x="7439343" y="2755900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13" imgW="406080" imgH="596880" progId="Equation.3">
                  <p:embed/>
                </p:oleObj>
              </mc:Choice>
              <mc:Fallback>
                <p:oleObj name="Equation" r:id="rId13" imgW="406080" imgH="596880" progId="Equation.3">
                  <p:embed/>
                  <p:pic>
                    <p:nvPicPr>
                      <p:cNvPr id="41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343" y="2755900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6601143" y="27559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记为</a:t>
            </a: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161155" y="4495800"/>
            <a:ext cx="6111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1818"/>
                </a:solidFill>
                <a:latin typeface="Times New Roman" panose="02020603050405020304" pitchFamily="18" charset="0"/>
              </a:rPr>
              <a:t>积分号</a:t>
            </a:r>
          </a:p>
        </p:txBody>
      </p:sp>
      <p:graphicFrame>
        <p:nvGraphicFramePr>
          <p:cNvPr id="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80788"/>
              </p:ext>
            </p:extLst>
          </p:nvPr>
        </p:nvGraphicFramePr>
        <p:xfrm>
          <a:off x="4431030" y="3505200"/>
          <a:ext cx="36179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15" imgW="3200400" imgH="596880" progId="Equation.3">
                  <p:embed/>
                </p:oleObj>
              </mc:Choice>
              <mc:Fallback>
                <p:oleObj name="Equation" r:id="rId15" imgW="3200400" imgH="596880" progId="Equation.3">
                  <p:embed/>
                  <p:pic>
                    <p:nvPicPr>
                      <p:cNvPr id="41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30" y="3505200"/>
                        <a:ext cx="36179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1" grpId="0" autoUpdateAnimBg="0"/>
      <p:bldP spid="35" grpId="0" autoUpdateAnimBg="0"/>
      <p:bldP spid="37" grpId="0" autoUpdateAnimBg="0"/>
      <p:bldP spid="40" grpId="0" autoUpdateAnimBg="0"/>
      <p:bldP spid="4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7115"/>
            <a:ext cx="10330815" cy="53092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定积分的性质</a:t>
            </a:r>
          </a:p>
        </p:txBody>
      </p:sp>
      <p:sp>
        <p:nvSpPr>
          <p:cNvPr id="64514" name="文本框 64513"/>
          <p:cNvSpPr txBox="1"/>
          <p:nvPr/>
        </p:nvSpPr>
        <p:spPr>
          <a:xfrm>
            <a:off x="2638425" y="236093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１．定积分的性质</a:t>
            </a:r>
          </a:p>
        </p:txBody>
      </p:sp>
      <p:sp>
        <p:nvSpPr>
          <p:cNvPr id="64515" name="文本框 64514"/>
          <p:cNvSpPr txBox="1"/>
          <p:nvPr/>
        </p:nvSpPr>
        <p:spPr>
          <a:xfrm>
            <a:off x="2790825" y="2970530"/>
            <a:ext cx="708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（注意估值性质、积分中值定理的应用）</a:t>
            </a:r>
          </a:p>
        </p:txBody>
      </p:sp>
      <p:sp>
        <p:nvSpPr>
          <p:cNvPr id="64516" name="文本框 64515"/>
          <p:cNvSpPr txBox="1"/>
          <p:nvPr/>
        </p:nvSpPr>
        <p:spPr>
          <a:xfrm>
            <a:off x="2638425" y="358013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２．典型问题</a:t>
            </a:r>
          </a:p>
        </p:txBody>
      </p:sp>
      <p:sp>
        <p:nvSpPr>
          <p:cNvPr id="64517" name="文本框 64516"/>
          <p:cNvSpPr txBox="1"/>
          <p:nvPr/>
        </p:nvSpPr>
        <p:spPr>
          <a:xfrm>
            <a:off x="2562225" y="426593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（１）估计积分值；</a:t>
            </a:r>
          </a:p>
        </p:txBody>
      </p:sp>
      <p:sp>
        <p:nvSpPr>
          <p:cNvPr id="64518" name="文本框 64517"/>
          <p:cNvSpPr txBox="1"/>
          <p:nvPr/>
        </p:nvSpPr>
        <p:spPr>
          <a:xfrm>
            <a:off x="2562225" y="487553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（２）不计算定积分比较积分大小．</a:t>
            </a:r>
          </a:p>
        </p:txBody>
      </p:sp>
      <p:sp>
        <p:nvSpPr>
          <p:cNvPr id="2" name="标题 64518"/>
          <p:cNvSpPr>
            <a:spLocks noGrp="1"/>
          </p:cNvSpPr>
          <p:nvPr/>
        </p:nvSpPr>
        <p:spPr>
          <a:xfrm>
            <a:off x="2333625" y="121793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二、小结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 animBg="1"/>
      <p:bldP spid="64516" grpId="0" animBg="1"/>
      <p:bldP spid="64517" grpId="0" animBg="1"/>
      <p:bldP spid="645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3625"/>
            <a:ext cx="10330815" cy="52920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微积分的概念</a:t>
            </a:r>
          </a:p>
        </p:txBody>
      </p:sp>
      <p:sp>
        <p:nvSpPr>
          <p:cNvPr id="72706" name="文本框 72705"/>
          <p:cNvSpPr txBox="1"/>
          <p:nvPr/>
        </p:nvSpPr>
        <p:spPr>
          <a:xfrm>
            <a:off x="2276475" y="2014538"/>
            <a:ext cx="7086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变速直线运动中位置函数与速度函数的联系</a:t>
            </a:r>
          </a:p>
        </p:txBody>
      </p:sp>
      <p:sp>
        <p:nvSpPr>
          <p:cNvPr id="72707" name="文本框 72706"/>
          <p:cNvSpPr txBox="1"/>
          <p:nvPr/>
        </p:nvSpPr>
        <p:spPr>
          <a:xfrm>
            <a:off x="2200275" y="4265613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变速直线运动中路程为</a:t>
            </a:r>
          </a:p>
        </p:txBody>
      </p:sp>
      <p:graphicFrame>
        <p:nvGraphicFramePr>
          <p:cNvPr id="72708" name="对象 72707"/>
          <p:cNvGraphicFramePr>
            <a:graphicFrameLocks noChangeAspect="1"/>
          </p:cNvGraphicFramePr>
          <p:nvPr/>
        </p:nvGraphicFramePr>
        <p:xfrm>
          <a:off x="6010275" y="4189413"/>
          <a:ext cx="13843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r:id="rId4" imgW="1384300" imgH="723900" progId="Equation.3">
                  <p:embed/>
                </p:oleObj>
              </mc:Choice>
              <mc:Fallback>
                <p:oleObj r:id="rId4" imgW="1384300" imgH="7239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0275" y="4189413"/>
                        <a:ext cx="13843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对象 72708"/>
          <p:cNvGraphicFramePr>
            <a:graphicFrameLocks noChangeAspect="1"/>
          </p:cNvGraphicFramePr>
          <p:nvPr/>
        </p:nvGraphicFramePr>
        <p:xfrm>
          <a:off x="2276475" y="2686050"/>
          <a:ext cx="76390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r:id="rId6" imgW="7353300" imgH="1457325" progId="Word.Document.8">
                  <p:embed/>
                </p:oleObj>
              </mc:Choice>
              <mc:Fallback>
                <p:oleObj r:id="rId6" imgW="7353300" imgH="1457325" progId="Word.Document.8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76475" y="2686050"/>
                        <a:ext cx="763905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文本框 72709"/>
          <p:cNvSpPr txBox="1"/>
          <p:nvPr/>
        </p:nvSpPr>
        <p:spPr>
          <a:xfrm>
            <a:off x="2200275" y="4986338"/>
            <a:ext cx="525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另一方面这段路程可表示为</a:t>
            </a:r>
          </a:p>
        </p:txBody>
      </p:sp>
      <p:graphicFrame>
        <p:nvGraphicFramePr>
          <p:cNvPr id="72711" name="对象 72710"/>
          <p:cNvGraphicFramePr>
            <a:graphicFrameLocks noChangeAspect="1"/>
          </p:cNvGraphicFramePr>
          <p:nvPr/>
        </p:nvGraphicFramePr>
        <p:xfrm>
          <a:off x="6696075" y="5062538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r:id="rId8" imgW="1930400" imgH="457200" progId="Equation.3">
                  <p:embed/>
                </p:oleObj>
              </mc:Choice>
              <mc:Fallback>
                <p:oleObj r:id="rId8" imgW="1930400" imgH="457200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6075" y="5062538"/>
                        <a:ext cx="1930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72711"/>
          <p:cNvSpPr>
            <a:spLocks noGrp="1"/>
          </p:cNvSpPr>
          <p:nvPr/>
        </p:nvSpPr>
        <p:spPr>
          <a:xfrm>
            <a:off x="2200275" y="85725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一、问题的提出</a:t>
            </a:r>
          </a:p>
        </p:txBody>
      </p:sp>
      <p:graphicFrame>
        <p:nvGraphicFramePr>
          <p:cNvPr id="72713" name="对象 72712"/>
          <p:cNvGraphicFramePr>
            <a:graphicFrameLocks noChangeAspect="1"/>
          </p:cNvGraphicFramePr>
          <p:nvPr/>
        </p:nvGraphicFramePr>
        <p:xfrm>
          <a:off x="2359025" y="5657850"/>
          <a:ext cx="3835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r:id="rId10" imgW="3835400" imgH="749300" progId="Equation.3">
                  <p:embed/>
                </p:oleObj>
              </mc:Choice>
              <mc:Fallback>
                <p:oleObj r:id="rId10" imgW="3835400" imgH="7493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9025" y="5657850"/>
                        <a:ext cx="38354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>
            <a:graphicFrameLocks noChangeAspect="1"/>
          </p:cNvGraphicFramePr>
          <p:nvPr/>
        </p:nvGraphicFramePr>
        <p:xfrm>
          <a:off x="6499225" y="5859463"/>
          <a:ext cx="2482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r:id="rId12" imgW="2692400" imgH="457200" progId="Equation.3">
                  <p:embed/>
                </p:oleObj>
              </mc:Choice>
              <mc:Fallback>
                <p:oleObj r:id="rId12" imgW="2692400" imgH="4572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99225" y="5859463"/>
                        <a:ext cx="248285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99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8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9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07" grpId="0" animBg="1"/>
      <p:bldP spid="727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0780" y="1062990"/>
            <a:ext cx="10330815" cy="53428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6170"/>
              </p:ext>
            </p:extLst>
          </p:nvPr>
        </p:nvGraphicFramePr>
        <p:xfrm>
          <a:off x="2438400" y="2206625"/>
          <a:ext cx="72961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Document" r:id="rId3" imgW="7013052" imgH="1189049" progId="Word.Document.8">
                  <p:embed/>
                </p:oleObj>
              </mc:Choice>
              <mc:Fallback>
                <p:oleObj name="Document" r:id="rId3" imgW="7013052" imgH="1189049" progId="Word.Document.8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206625"/>
                        <a:ext cx="729615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70300" y="3355975"/>
          <a:ext cx="1587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r:id="rId5" imgW="1586865" imgH="660400" progId="Equation.3">
                  <p:embed/>
                </p:oleObj>
              </mc:Choice>
              <mc:Fallback>
                <p:oleObj r:id="rId5" imgW="1586865" imgH="6604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0300" y="3355975"/>
                        <a:ext cx="1587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57800" y="2816225"/>
            <a:ext cx="22034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考察定积分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57800" y="3355975"/>
          <a:ext cx="172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8" r:id="rId7" imgW="1726565" imgH="660400" progId="Equation.3">
                  <p:embed/>
                </p:oleObj>
              </mc:Choice>
              <mc:Fallback>
                <p:oleObj r:id="rId7" imgW="1726565" imgH="6604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3355975"/>
                        <a:ext cx="1727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90800" y="56435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记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49600" y="5572125"/>
          <a:ext cx="270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r:id="rId9" imgW="2705100" imgH="685800" progId="Equation.3">
                  <p:embed/>
                </p:oleObj>
              </mc:Choice>
              <mc:Fallback>
                <p:oleObj r:id="rId9" imgW="2705100" imgH="6858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9600" y="5572125"/>
                        <a:ext cx="27051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72200" y="563562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charset="-122"/>
              </a:rPr>
              <a:t>积分上限函数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982644"/>
              </p:ext>
            </p:extLst>
          </p:nvPr>
        </p:nvGraphicFramePr>
        <p:xfrm>
          <a:off x="2438400" y="4111625"/>
          <a:ext cx="7315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Document" r:id="rId11" imgW="6895688" imgH="1325485" progId="Word.Document.8">
                  <p:embed/>
                </p:oleObj>
              </mc:Choice>
              <mc:Fallback>
                <p:oleObj name="Document" r:id="rId11" imgW="6895688" imgH="1325485" progId="Word.Document.8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4111625"/>
                        <a:ext cx="73152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73737"/>
          <p:cNvSpPr>
            <a:spLocks noGrp="1"/>
          </p:cNvSpPr>
          <p:nvPr/>
        </p:nvSpPr>
        <p:spPr>
          <a:xfrm>
            <a:off x="2362200" y="987425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二、积分上限函数及其导数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9621"/>
            <a:ext cx="10330815" cy="53428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grpSp>
        <p:nvGrpSpPr>
          <p:cNvPr id="74754" name="组合 74753"/>
          <p:cNvGrpSpPr/>
          <p:nvPr/>
        </p:nvGrpSpPr>
        <p:grpSpPr>
          <a:xfrm>
            <a:off x="6447790" y="3837940"/>
            <a:ext cx="3625850" cy="2413000"/>
            <a:chOff x="0" y="0"/>
            <a:chExt cx="2284" cy="1520"/>
          </a:xfrm>
        </p:grpSpPr>
        <p:graphicFrame>
          <p:nvGraphicFramePr>
            <p:cNvPr id="2" name="对象 74754"/>
            <p:cNvGraphicFramePr>
              <a:graphicFrameLocks noChangeAspect="1"/>
            </p:cNvGraphicFramePr>
            <p:nvPr/>
          </p:nvGraphicFramePr>
          <p:xfrm>
            <a:off x="516" y="314"/>
            <a:ext cx="1362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7" r:id="rId3" imgW="2162175" imgH="1628775" progId="Paint.Picture">
                    <p:embed/>
                  </p:oleObj>
                </mc:Choice>
                <mc:Fallback>
                  <p:oleObj r:id="rId3" imgW="2162175" imgH="1628775" progId="Paint.Picture">
                    <p:embed/>
                    <p:pic>
                      <p:nvPicPr>
                        <p:cNvPr id="0" name="图片 33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6" y="314"/>
                          <a:ext cx="1362" cy="10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5" name="对象 74755"/>
            <p:cNvGraphicFramePr>
              <a:graphicFrameLocks noChangeAspect="1"/>
            </p:cNvGraphicFramePr>
            <p:nvPr/>
          </p:nvGraphicFramePr>
          <p:xfrm>
            <a:off x="461" y="131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8" r:id="rId5" imgW="241300" imgH="254000" progId="Equation.3">
                    <p:embed/>
                  </p:oleObj>
                </mc:Choice>
                <mc:Fallback>
                  <p:oleObj r:id="rId5" imgW="241300" imgH="254000" progId="Equation.3">
                    <p:embed/>
                    <p:pic>
                      <p:nvPicPr>
                        <p:cNvPr id="0" name="图片 33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1" y="131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6" name="对象 74756"/>
            <p:cNvGraphicFramePr>
              <a:graphicFrameLocks noChangeAspect="1"/>
            </p:cNvGraphicFramePr>
            <p:nvPr/>
          </p:nvGraphicFramePr>
          <p:xfrm>
            <a:off x="1812" y="1312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9" r:id="rId7" imgW="228600" imgH="330200" progId="Equation.3">
                    <p:embed/>
                  </p:oleObj>
                </mc:Choice>
                <mc:Fallback>
                  <p:oleObj r:id="rId7" imgW="228600" imgH="330200" progId="Equation.3">
                    <p:embed/>
                    <p:pic>
                      <p:nvPicPr>
                        <p:cNvPr id="0" name="图片 33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12" y="1312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57" name="组合 74757"/>
            <p:cNvGrpSpPr/>
            <p:nvPr/>
          </p:nvGrpSpPr>
          <p:grpSpPr>
            <a:xfrm>
              <a:off x="0" y="0"/>
              <a:ext cx="2284" cy="1504"/>
              <a:chOff x="0" y="0"/>
              <a:chExt cx="2062" cy="1503"/>
            </a:xfrm>
          </p:grpSpPr>
          <p:sp>
            <p:nvSpPr>
              <p:cNvPr id="74758" name="直接连接符 74758"/>
              <p:cNvSpPr/>
              <p:nvPr/>
            </p:nvSpPr>
            <p:spPr>
              <a:xfrm>
                <a:off x="23" y="1296"/>
                <a:ext cx="196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4759" name="直接连接符 74759"/>
              <p:cNvSpPr/>
              <p:nvPr/>
            </p:nvSpPr>
            <p:spPr>
              <a:xfrm flipV="1">
                <a:off x="215" y="0"/>
                <a:ext cx="0" cy="14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74760" name="对象 74760"/>
              <p:cNvGraphicFramePr>
                <a:graphicFrameLocks noChangeAspect="1"/>
              </p:cNvGraphicFramePr>
              <p:nvPr/>
            </p:nvGraphicFramePr>
            <p:xfrm>
              <a:off x="1895" y="134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0" r:id="rId9" imgW="266700" imgH="254000" progId="Equation.3">
                      <p:embed/>
                    </p:oleObj>
                  </mc:Choice>
                  <mc:Fallback>
                    <p:oleObj r:id="rId9" imgW="266700" imgH="254000" progId="Equation.3">
                      <p:embed/>
                      <p:pic>
                        <p:nvPicPr>
                          <p:cNvPr id="0" name="图片 341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95" y="134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1" name="对象 74761"/>
              <p:cNvGraphicFramePr>
                <a:graphicFrameLocks noChangeAspect="1"/>
              </p:cNvGraphicFramePr>
              <p:nvPr/>
            </p:nvGraphicFramePr>
            <p:xfrm>
              <a:off x="0" y="0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1" r:id="rId11" imgW="266700" imgH="330200" progId="Equation.3">
                      <p:embed/>
                    </p:oleObj>
                  </mc:Choice>
                  <mc:Fallback>
                    <p:oleObj r:id="rId11" imgW="266700" imgH="330200" progId="Equation.3">
                      <p:embed/>
                      <p:pic>
                        <p:nvPicPr>
                          <p:cNvPr id="0" name="图片 340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2" name="对象 74762"/>
              <p:cNvGraphicFramePr>
                <a:graphicFrameLocks noChangeAspect="1"/>
              </p:cNvGraphicFramePr>
              <p:nvPr/>
            </p:nvGraphicFramePr>
            <p:xfrm>
              <a:off x="43" y="1324"/>
              <a:ext cx="158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2" r:id="rId13" imgW="228600" imgH="254000" progId="Equation.3">
                      <p:embed/>
                    </p:oleObj>
                  </mc:Choice>
                  <mc:Fallback>
                    <p:oleObj r:id="rId13" imgW="228600" imgH="254000" progId="Equation.3">
                      <p:embed/>
                      <p:pic>
                        <p:nvPicPr>
                          <p:cNvPr id="0" name="图片 340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3" y="1324"/>
                            <a:ext cx="158" cy="1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4764" name="对象 74763"/>
          <p:cNvGraphicFramePr>
            <a:graphicFrameLocks noChangeAspect="1"/>
          </p:cNvGraphicFramePr>
          <p:nvPr/>
        </p:nvGraphicFramePr>
        <p:xfrm>
          <a:off x="2225040" y="1780540"/>
          <a:ext cx="7742238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3" r:id="rId15" imgW="7741920" imgH="2453640" progId="Word.Document.8">
                  <p:embed/>
                </p:oleObj>
              </mc:Choice>
              <mc:Fallback>
                <p:oleObj r:id="rId15" imgW="7741920" imgH="2453640" progId="Word.Document.8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25040" y="1780540"/>
                        <a:ext cx="7742238" cy="243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74764"/>
          <p:cNvSpPr txBox="1"/>
          <p:nvPr/>
        </p:nvSpPr>
        <p:spPr>
          <a:xfrm>
            <a:off x="2161540" y="942340"/>
            <a:ext cx="68580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2" charset="0"/>
                <a:ea typeface="黑体" panose="02010609060101010101" charset="-122"/>
              </a:rPr>
              <a:t>积分上限函数的性质</a:t>
            </a:r>
          </a:p>
        </p:txBody>
      </p:sp>
      <p:grpSp>
        <p:nvGrpSpPr>
          <p:cNvPr id="74766" name="组合 74765"/>
          <p:cNvGrpSpPr/>
          <p:nvPr/>
        </p:nvGrpSpPr>
        <p:grpSpPr>
          <a:xfrm>
            <a:off x="8486140" y="5234940"/>
            <a:ext cx="838200" cy="942975"/>
            <a:chOff x="0" y="0"/>
            <a:chExt cx="528" cy="594"/>
          </a:xfrm>
        </p:grpSpPr>
        <p:sp>
          <p:nvSpPr>
            <p:cNvPr id="4" name="直接连接符 74766"/>
            <p:cNvSpPr/>
            <p:nvPr/>
          </p:nvSpPr>
          <p:spPr>
            <a:xfrm>
              <a:off x="144" y="0"/>
              <a:ext cx="0" cy="4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4767" name="对象 74767"/>
            <p:cNvGraphicFramePr>
              <a:graphicFrameLocks noChangeAspect="1"/>
            </p:cNvGraphicFramePr>
            <p:nvPr/>
          </p:nvGraphicFramePr>
          <p:xfrm>
            <a:off x="0" y="432"/>
            <a:ext cx="52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4" r:id="rId17" imgW="1079500" imgH="330200" progId="Equation.3">
                    <p:embed/>
                  </p:oleObj>
                </mc:Choice>
                <mc:Fallback>
                  <p:oleObj r:id="rId17" imgW="1079500" imgH="330200" progId="Equation.3">
                    <p:embed/>
                    <p:pic>
                      <p:nvPicPr>
                        <p:cNvPr id="0" name="图片 33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432"/>
                          <a:ext cx="528" cy="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9" name="文本框 74768"/>
          <p:cNvSpPr txBox="1"/>
          <p:nvPr/>
        </p:nvSpPr>
        <p:spPr>
          <a:xfrm>
            <a:off x="2148840" y="406654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74770" name="对象 74769"/>
          <p:cNvGraphicFramePr>
            <a:graphicFrameLocks noChangeAspect="1"/>
          </p:cNvGraphicFramePr>
          <p:nvPr/>
        </p:nvGraphicFramePr>
        <p:xfrm>
          <a:off x="2783840" y="4041140"/>
          <a:ext cx="378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r:id="rId19" imgW="3782695" imgH="660400" progId="Equation.3">
                  <p:embed/>
                </p:oleObj>
              </mc:Choice>
              <mc:Fallback>
                <p:oleObj r:id="rId19" imgW="3782695" imgH="6604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83840" y="4041140"/>
                        <a:ext cx="3784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对象 74770"/>
          <p:cNvGraphicFramePr>
            <a:graphicFrameLocks noChangeAspect="1"/>
          </p:cNvGraphicFramePr>
          <p:nvPr/>
        </p:nvGraphicFramePr>
        <p:xfrm>
          <a:off x="2225040" y="5033328"/>
          <a:ext cx="3721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r:id="rId21" imgW="3717925" imgH="405765" progId="Equation.3">
                  <p:embed/>
                </p:oleObj>
              </mc:Choice>
              <mc:Fallback>
                <p:oleObj r:id="rId21" imgW="3717925" imgH="405765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25040" y="5033328"/>
                        <a:ext cx="37211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对象 74771"/>
          <p:cNvGraphicFramePr>
            <a:graphicFrameLocks noChangeAspect="1"/>
          </p:cNvGraphicFramePr>
          <p:nvPr/>
        </p:nvGraphicFramePr>
        <p:xfrm>
          <a:off x="2377440" y="5590540"/>
          <a:ext cx="3606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7" r:id="rId23" imgW="3606800" imgH="698500" progId="Equation.3">
                  <p:embed/>
                </p:oleObj>
              </mc:Choice>
              <mc:Fallback>
                <p:oleObj r:id="rId23" imgW="3606800" imgH="6985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77440" y="5590540"/>
                        <a:ext cx="3606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对象 74772"/>
          <p:cNvGraphicFramePr>
            <a:graphicFrameLocks noChangeAspect="1"/>
          </p:cNvGraphicFramePr>
          <p:nvPr/>
        </p:nvGraphicFramePr>
        <p:xfrm>
          <a:off x="7292340" y="4599940"/>
          <a:ext cx="8858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8" r:id="rId25" imgW="847725" imgH="1314450" progId="Paint.Picture">
                  <p:embed/>
                </p:oleObj>
              </mc:Choice>
              <mc:Fallback>
                <p:oleObj r:id="rId25" imgW="847725" imgH="1314450" progId="Paint.Picture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92340" y="4599940"/>
                        <a:ext cx="885825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对象 74773"/>
          <p:cNvGraphicFramePr>
            <a:graphicFrameLocks noChangeAspect="1"/>
          </p:cNvGraphicFramePr>
          <p:nvPr/>
        </p:nvGraphicFramePr>
        <p:xfrm>
          <a:off x="7482840" y="5257165"/>
          <a:ext cx="5334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9" r:id="rId27" imgW="837565" imgH="406400" progId="Equation.3">
                  <p:embed/>
                </p:oleObj>
              </mc:Choice>
              <mc:Fallback>
                <p:oleObj r:id="rId27" imgW="837565" imgH="4064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82840" y="5257165"/>
                        <a:ext cx="53340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75" name="组合 74774"/>
          <p:cNvGrpSpPr/>
          <p:nvPr/>
        </p:nvGrpSpPr>
        <p:grpSpPr>
          <a:xfrm>
            <a:off x="8028940" y="4904740"/>
            <a:ext cx="265113" cy="1268413"/>
            <a:chOff x="0" y="0"/>
            <a:chExt cx="167" cy="799"/>
          </a:xfrm>
        </p:grpSpPr>
        <p:graphicFrame>
          <p:nvGraphicFramePr>
            <p:cNvPr id="5" name="对象 74775"/>
            <p:cNvGraphicFramePr>
              <a:graphicFrameLocks noChangeAspect="1"/>
            </p:cNvGraphicFramePr>
            <p:nvPr/>
          </p:nvGraphicFramePr>
          <p:xfrm>
            <a:off x="0" y="640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0" r:id="rId29" imgW="266700" imgH="254000" progId="Equation.3">
                    <p:embed/>
                  </p:oleObj>
                </mc:Choice>
                <mc:Fallback>
                  <p:oleObj r:id="rId29" imgW="266700" imgH="254000" progId="Equation.3">
                    <p:embed/>
                    <p:pic>
                      <p:nvPicPr>
                        <p:cNvPr id="0" name="图片 33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640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6" name="直接连接符 74776"/>
            <p:cNvSpPr/>
            <p:nvPr/>
          </p:nvSpPr>
          <p:spPr>
            <a:xfrm>
              <a:off x="88" y="0"/>
              <a:ext cx="0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4735"/>
            <a:ext cx="10330815" cy="52939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graphicFrame>
        <p:nvGraphicFramePr>
          <p:cNvPr id="75778" name="对象 75777"/>
          <p:cNvGraphicFramePr>
            <a:graphicFrameLocks noChangeAspect="1"/>
          </p:cNvGraphicFramePr>
          <p:nvPr/>
        </p:nvGraphicFramePr>
        <p:xfrm>
          <a:off x="8759190" y="3713798"/>
          <a:ext cx="196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1" r:id="rId3" imgW="241300" imgH="419100" progId="Equation.3">
                  <p:embed/>
                </p:oleObj>
              </mc:Choice>
              <mc:Fallback>
                <p:oleObj r:id="rId3" imgW="241300" imgH="4191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9190" y="3713798"/>
                        <a:ext cx="19685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75778"/>
          <p:cNvGraphicFramePr>
            <a:graphicFrameLocks noChangeAspect="1"/>
          </p:cNvGraphicFramePr>
          <p:nvPr/>
        </p:nvGraphicFramePr>
        <p:xfrm>
          <a:off x="2933065" y="1108710"/>
          <a:ext cx="551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" r:id="rId5" imgW="5509260" imgH="660400" progId="Equation.3">
                  <p:embed/>
                </p:oleObj>
              </mc:Choice>
              <mc:Fallback>
                <p:oleObj r:id="rId5" imgW="5509260" imgH="6604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3065" y="1108710"/>
                        <a:ext cx="5511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75779"/>
          <p:cNvGraphicFramePr>
            <a:graphicFrameLocks noChangeAspect="1"/>
          </p:cNvGraphicFramePr>
          <p:nvPr/>
        </p:nvGraphicFramePr>
        <p:xfrm>
          <a:off x="2856865" y="2099310"/>
          <a:ext cx="210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3" r:id="rId7" imgW="2108200" imgH="698500" progId="Equation.3">
                  <p:embed/>
                </p:oleObj>
              </mc:Choice>
              <mc:Fallback>
                <p:oleObj r:id="rId7" imgW="2108200" imgH="6985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6865" y="2099310"/>
                        <a:ext cx="2108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文本框 75780"/>
          <p:cNvSpPr txBox="1"/>
          <p:nvPr/>
        </p:nvSpPr>
        <p:spPr>
          <a:xfrm>
            <a:off x="2640965" y="293751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由积分中值定理得</a:t>
            </a:r>
          </a:p>
        </p:txBody>
      </p:sp>
      <p:graphicFrame>
        <p:nvGraphicFramePr>
          <p:cNvPr id="75782" name="对象 75781"/>
          <p:cNvGraphicFramePr>
            <a:graphicFrameLocks noChangeAspect="1"/>
          </p:cNvGraphicFramePr>
          <p:nvPr/>
        </p:nvGraphicFramePr>
        <p:xfrm>
          <a:off x="2780665" y="3890010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4" r:id="rId9" imgW="2197100" imgH="419100" progId="Equation.3">
                  <p:embed/>
                </p:oleObj>
              </mc:Choice>
              <mc:Fallback>
                <p:oleObj r:id="rId9" imgW="2197100" imgH="419100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0665" y="3890010"/>
                        <a:ext cx="2197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对象 75782"/>
          <p:cNvGraphicFramePr>
            <a:graphicFrameLocks noChangeAspect="1"/>
          </p:cNvGraphicFramePr>
          <p:nvPr/>
        </p:nvGraphicFramePr>
        <p:xfrm>
          <a:off x="5185728" y="3953510"/>
          <a:ext cx="1820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5" r:id="rId11" imgW="2334895" imgH="405765" progId="Equation.3">
                  <p:embed/>
                </p:oleObj>
              </mc:Choice>
              <mc:Fallback>
                <p:oleObj r:id="rId11" imgW="2334895" imgH="405765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5728" y="3953510"/>
                        <a:ext cx="1820862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对象 75783"/>
          <p:cNvGraphicFramePr>
            <a:graphicFrameLocks noChangeAspect="1"/>
          </p:cNvGraphicFramePr>
          <p:nvPr/>
        </p:nvGraphicFramePr>
        <p:xfrm>
          <a:off x="2780665" y="579501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6" r:id="rId13" imgW="2374900" imgH="419100" progId="Equation.3">
                  <p:embed/>
                </p:oleObj>
              </mc:Choice>
              <mc:Fallback>
                <p:oleObj r:id="rId13" imgW="2374900" imgH="419100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0665" y="5795010"/>
                        <a:ext cx="2374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对象 75784"/>
          <p:cNvGraphicFramePr>
            <a:graphicFrameLocks noChangeAspect="1"/>
          </p:cNvGraphicFramePr>
          <p:nvPr/>
        </p:nvGraphicFramePr>
        <p:xfrm>
          <a:off x="2856865" y="4588510"/>
          <a:ext cx="175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7" r:id="rId15" imgW="1752600" imgH="838200" progId="Equation.3">
                  <p:embed/>
                </p:oleObj>
              </mc:Choice>
              <mc:Fallback>
                <p:oleObj r:id="rId15" imgW="1752600" imgH="8382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56865" y="4588510"/>
                        <a:ext cx="1752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对象 75785"/>
          <p:cNvGraphicFramePr>
            <a:graphicFrameLocks noChangeAspect="1"/>
          </p:cNvGraphicFramePr>
          <p:nvPr/>
        </p:nvGraphicFramePr>
        <p:xfrm>
          <a:off x="4914265" y="4542473"/>
          <a:ext cx="3060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8" r:id="rId17" imgW="3060700" imgH="889000" progId="Equation.3">
                  <p:embed/>
                </p:oleObj>
              </mc:Choice>
              <mc:Fallback>
                <p:oleObj r:id="rId17" imgW="3060700" imgH="8890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14265" y="4542473"/>
                        <a:ext cx="3060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对象 75786"/>
          <p:cNvGraphicFramePr>
            <a:graphicFrameLocks noChangeAspect="1"/>
          </p:cNvGraphicFramePr>
          <p:nvPr/>
        </p:nvGraphicFramePr>
        <p:xfrm>
          <a:off x="5752465" y="5774373"/>
          <a:ext cx="2628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9" r:id="rId19" imgW="2626360" imgH="405765" progId="Equation.3">
                  <p:embed/>
                </p:oleObj>
              </mc:Choice>
              <mc:Fallback>
                <p:oleObj r:id="rId19" imgW="2626360" imgH="405765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52465" y="5774373"/>
                        <a:ext cx="26289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75787"/>
          <p:cNvGrpSpPr/>
          <p:nvPr/>
        </p:nvGrpSpPr>
        <p:grpSpPr>
          <a:xfrm>
            <a:off x="6971665" y="2023110"/>
            <a:ext cx="3505200" cy="1955800"/>
            <a:chOff x="0" y="0"/>
            <a:chExt cx="2284" cy="1520"/>
          </a:xfrm>
        </p:grpSpPr>
        <p:grpSp>
          <p:nvGrpSpPr>
            <p:cNvPr id="75788" name="组合 75788"/>
            <p:cNvGrpSpPr/>
            <p:nvPr/>
          </p:nvGrpSpPr>
          <p:grpSpPr>
            <a:xfrm>
              <a:off x="0" y="0"/>
              <a:ext cx="2284" cy="1520"/>
              <a:chOff x="0" y="0"/>
              <a:chExt cx="2284" cy="1520"/>
            </a:xfrm>
          </p:grpSpPr>
          <p:graphicFrame>
            <p:nvGraphicFramePr>
              <p:cNvPr id="75789" name="对象 75789"/>
              <p:cNvGraphicFramePr>
                <a:graphicFrameLocks noChangeAspect="1"/>
              </p:cNvGraphicFramePr>
              <p:nvPr/>
            </p:nvGraphicFramePr>
            <p:xfrm>
              <a:off x="516" y="314"/>
              <a:ext cx="1362" cy="10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40" r:id="rId21" imgW="2162175" imgH="1628775" progId="Paint.Picture">
                      <p:embed/>
                    </p:oleObj>
                  </mc:Choice>
                  <mc:Fallback>
                    <p:oleObj r:id="rId21" imgW="2162175" imgH="1628775" progId="Paint.Picture">
                      <p:embed/>
                      <p:pic>
                        <p:nvPicPr>
                          <p:cNvPr id="0" name="图片 339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16" y="314"/>
                            <a:ext cx="1362" cy="10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790" name="对象 75790"/>
              <p:cNvGraphicFramePr>
                <a:graphicFrameLocks noChangeAspect="1"/>
              </p:cNvGraphicFramePr>
              <p:nvPr/>
            </p:nvGraphicFramePr>
            <p:xfrm>
              <a:off x="461" y="1312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41" r:id="rId23" imgW="241300" imgH="254000" progId="Equation.3">
                      <p:embed/>
                    </p:oleObj>
                  </mc:Choice>
                  <mc:Fallback>
                    <p:oleObj r:id="rId23" imgW="241300" imgH="254000" progId="Equation.3">
                      <p:embed/>
                      <p:pic>
                        <p:nvPicPr>
                          <p:cNvPr id="0" name="图片 340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61" y="1312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791" name="对象 75791"/>
              <p:cNvGraphicFramePr>
                <a:graphicFrameLocks noChangeAspect="1"/>
              </p:cNvGraphicFramePr>
              <p:nvPr/>
            </p:nvGraphicFramePr>
            <p:xfrm>
              <a:off x="1812" y="1312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42" r:id="rId25" imgW="228600" imgH="330200" progId="Equation.3">
                      <p:embed/>
                    </p:oleObj>
                  </mc:Choice>
                  <mc:Fallback>
                    <p:oleObj r:id="rId25" imgW="228600" imgH="330200" progId="Equation.3">
                      <p:embed/>
                      <p:pic>
                        <p:nvPicPr>
                          <p:cNvPr id="0" name="图片 340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812" y="1312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5792" name="组合 75792"/>
              <p:cNvGrpSpPr/>
              <p:nvPr/>
            </p:nvGrpSpPr>
            <p:grpSpPr>
              <a:xfrm>
                <a:off x="0" y="0"/>
                <a:ext cx="2284" cy="1504"/>
                <a:chOff x="0" y="0"/>
                <a:chExt cx="2062" cy="1503"/>
              </a:xfrm>
            </p:grpSpPr>
            <p:sp>
              <p:nvSpPr>
                <p:cNvPr id="75793" name="直接连接符 75793"/>
                <p:cNvSpPr/>
                <p:nvPr/>
              </p:nvSpPr>
              <p:spPr>
                <a:xfrm>
                  <a:off x="23" y="1296"/>
                  <a:ext cx="196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5794" name="直接连接符 75794"/>
                <p:cNvSpPr/>
                <p:nvPr/>
              </p:nvSpPr>
              <p:spPr>
                <a:xfrm flipV="1">
                  <a:off x="215" y="0"/>
                  <a:ext cx="0" cy="14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75795" name="对象 75795"/>
                <p:cNvGraphicFramePr>
                  <a:graphicFrameLocks noChangeAspect="1"/>
                </p:cNvGraphicFramePr>
                <p:nvPr/>
              </p:nvGraphicFramePr>
              <p:xfrm>
                <a:off x="1895" y="1344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243" r:id="rId27" imgW="266700" imgH="254000" progId="Equation.3">
                        <p:embed/>
                      </p:oleObj>
                    </mc:Choice>
                    <mc:Fallback>
                      <p:oleObj r:id="rId27" imgW="266700" imgH="254000" progId="Equation.3">
                        <p:embed/>
                        <p:pic>
                          <p:nvPicPr>
                            <p:cNvPr id="0" name="图片 3425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95" y="1344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5796" name="对象 75796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244" r:id="rId29" imgW="266700" imgH="330200" progId="Equation.3">
                        <p:embed/>
                      </p:oleObj>
                    </mc:Choice>
                    <mc:Fallback>
                      <p:oleObj r:id="rId29" imgW="266700" imgH="330200" progId="Equation.3">
                        <p:embed/>
                        <p:pic>
                          <p:nvPicPr>
                            <p:cNvPr id="0" name="图片 3414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0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5797" name="对象 75797"/>
                <p:cNvGraphicFramePr>
                  <a:graphicFrameLocks noChangeAspect="1"/>
                </p:cNvGraphicFramePr>
                <p:nvPr/>
              </p:nvGraphicFramePr>
              <p:xfrm>
                <a:off x="43" y="1324"/>
                <a:ext cx="158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245" r:id="rId31" imgW="228600" imgH="254000" progId="Equation.3">
                        <p:embed/>
                      </p:oleObj>
                    </mc:Choice>
                    <mc:Fallback>
                      <p:oleObj r:id="rId31" imgW="228600" imgH="254000" progId="Equation.3">
                        <p:embed/>
                        <p:pic>
                          <p:nvPicPr>
                            <p:cNvPr id="0" name="图片 3418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" y="1324"/>
                              <a:ext cx="158" cy="17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5798" name="组合 75798"/>
            <p:cNvGrpSpPr/>
            <p:nvPr/>
          </p:nvGrpSpPr>
          <p:grpSpPr>
            <a:xfrm>
              <a:off x="1284" y="880"/>
              <a:ext cx="528" cy="594"/>
              <a:chOff x="0" y="0"/>
              <a:chExt cx="528" cy="594"/>
            </a:xfrm>
          </p:grpSpPr>
          <p:sp>
            <p:nvSpPr>
              <p:cNvPr id="75799" name="直接连接符 75799"/>
              <p:cNvSpPr/>
              <p:nvPr/>
            </p:nvSpPr>
            <p:spPr>
              <a:xfrm>
                <a:off x="144" y="0"/>
                <a:ext cx="0" cy="4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75800" name="对象 75800"/>
              <p:cNvGraphicFramePr>
                <a:graphicFrameLocks noChangeAspect="1"/>
              </p:cNvGraphicFramePr>
              <p:nvPr/>
            </p:nvGraphicFramePr>
            <p:xfrm>
              <a:off x="0" y="432"/>
              <a:ext cx="528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46" r:id="rId33" imgW="1079500" imgH="330200" progId="Equation.3">
                      <p:embed/>
                    </p:oleObj>
                  </mc:Choice>
                  <mc:Fallback>
                    <p:oleObj r:id="rId33" imgW="1079500" imgH="330200" progId="Equation.3">
                      <p:embed/>
                      <p:pic>
                        <p:nvPicPr>
                          <p:cNvPr id="0" name="图片 341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0" y="432"/>
                            <a:ext cx="528" cy="1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801" name="对象 75801"/>
            <p:cNvGraphicFramePr>
              <a:graphicFrameLocks noChangeAspect="1"/>
            </p:cNvGraphicFramePr>
            <p:nvPr/>
          </p:nvGraphicFramePr>
          <p:xfrm>
            <a:off x="532" y="480"/>
            <a:ext cx="558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7" r:id="rId35" imgW="847725" imgH="1314450" progId="Paint.Picture">
                    <p:embed/>
                  </p:oleObj>
                </mc:Choice>
                <mc:Fallback>
                  <p:oleObj r:id="rId35" imgW="847725" imgH="1314450" progId="Paint.Picture">
                    <p:embed/>
                    <p:pic>
                      <p:nvPicPr>
                        <p:cNvPr id="0" name="图片 342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32" y="480"/>
                          <a:ext cx="558" cy="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2" name="对象 75802"/>
            <p:cNvGraphicFramePr>
              <a:graphicFrameLocks noChangeAspect="1"/>
            </p:cNvGraphicFramePr>
            <p:nvPr/>
          </p:nvGraphicFramePr>
          <p:xfrm>
            <a:off x="652" y="894"/>
            <a:ext cx="33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8" r:id="rId37" imgW="837565" imgH="406400" progId="Equation.3">
                    <p:embed/>
                  </p:oleObj>
                </mc:Choice>
                <mc:Fallback>
                  <p:oleObj r:id="rId37" imgW="837565" imgH="406400" progId="Equation.3">
                    <p:embed/>
                    <p:pic>
                      <p:nvPicPr>
                        <p:cNvPr id="0" name="图片 343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52" y="894"/>
                          <a:ext cx="336" cy="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803" name="组合 75803"/>
            <p:cNvGrpSpPr/>
            <p:nvPr/>
          </p:nvGrpSpPr>
          <p:grpSpPr>
            <a:xfrm>
              <a:off x="996" y="672"/>
              <a:ext cx="167" cy="799"/>
              <a:chOff x="0" y="0"/>
              <a:chExt cx="167" cy="799"/>
            </a:xfrm>
          </p:grpSpPr>
          <p:graphicFrame>
            <p:nvGraphicFramePr>
              <p:cNvPr id="75804" name="对象 75804"/>
              <p:cNvGraphicFramePr>
                <a:graphicFrameLocks noChangeAspect="1"/>
              </p:cNvGraphicFramePr>
              <p:nvPr/>
            </p:nvGraphicFramePr>
            <p:xfrm>
              <a:off x="0" y="640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49" r:id="rId39" imgW="266700" imgH="254000" progId="Equation.3">
                      <p:embed/>
                    </p:oleObj>
                  </mc:Choice>
                  <mc:Fallback>
                    <p:oleObj r:id="rId39" imgW="266700" imgH="254000" progId="Equation.3">
                      <p:embed/>
                      <p:pic>
                        <p:nvPicPr>
                          <p:cNvPr id="0" name="图片 341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0" y="640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05" name="直接连接符 75805"/>
              <p:cNvSpPr/>
              <p:nvPr/>
            </p:nvSpPr>
            <p:spPr>
              <a:xfrm>
                <a:off x="88" y="0"/>
                <a:ext cx="0" cy="6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75807" name="直接连接符 75806"/>
          <p:cNvSpPr/>
          <p:nvPr/>
        </p:nvSpPr>
        <p:spPr>
          <a:xfrm>
            <a:off x="8876665" y="3089910"/>
            <a:ext cx="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7120"/>
            <a:ext cx="10330815" cy="52603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sp>
        <p:nvSpPr>
          <p:cNvPr id="77825" name="文本框 77825"/>
          <p:cNvSpPr txBox="1"/>
          <p:nvPr/>
        </p:nvSpPr>
        <p:spPr>
          <a:xfrm>
            <a:off x="1905000" y="158115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1 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求</a:t>
            </a:r>
          </a:p>
        </p:txBody>
      </p:sp>
      <p:graphicFrame>
        <p:nvGraphicFramePr>
          <p:cNvPr id="77826" name="对象 77826"/>
          <p:cNvGraphicFramePr>
            <a:graphicFrameLocks noChangeAspect="1"/>
          </p:cNvGraphicFramePr>
          <p:nvPr/>
        </p:nvGraphicFramePr>
        <p:xfrm>
          <a:off x="3276600" y="1187450"/>
          <a:ext cx="1917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r:id="rId3" imgW="1917700" imgH="1117600" progId="Equation.3">
                  <p:embed/>
                </p:oleObj>
              </mc:Choice>
              <mc:Fallback>
                <p:oleObj r:id="rId3" imgW="1917700" imgH="1117600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187450"/>
                        <a:ext cx="19177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文本框 77827"/>
          <p:cNvSpPr txBox="1"/>
          <p:nvPr/>
        </p:nvSpPr>
        <p:spPr>
          <a:xfrm>
            <a:off x="1905000" y="333375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解</a:t>
            </a:r>
          </a:p>
        </p:txBody>
      </p:sp>
      <p:graphicFrame>
        <p:nvGraphicFramePr>
          <p:cNvPr id="77829" name="对象 77828"/>
          <p:cNvGraphicFramePr>
            <a:graphicFrameLocks noChangeAspect="1"/>
          </p:cNvGraphicFramePr>
          <p:nvPr/>
        </p:nvGraphicFramePr>
        <p:xfrm>
          <a:off x="2743200" y="318135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r:id="rId5" imgW="1968500" imgH="889000" progId="Equation.3">
                  <p:embed/>
                </p:oleObj>
              </mc:Choice>
              <mc:Fallback>
                <p:oleObj r:id="rId5" imgW="1968500" imgH="8890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3181350"/>
                        <a:ext cx="1968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对象 77829"/>
          <p:cNvGraphicFramePr>
            <a:graphicFrameLocks noChangeAspect="1"/>
          </p:cNvGraphicFramePr>
          <p:nvPr/>
        </p:nvGraphicFramePr>
        <p:xfrm>
          <a:off x="4762500" y="318135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r:id="rId7" imgW="2667000" imgH="889000" progId="Equation.3">
                  <p:embed/>
                </p:oleObj>
              </mc:Choice>
              <mc:Fallback>
                <p:oleObj r:id="rId7" imgW="2667000" imgH="8890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0" y="3181350"/>
                        <a:ext cx="2667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对象 77830"/>
          <p:cNvGraphicFramePr>
            <a:graphicFrameLocks noChangeAspect="1"/>
          </p:cNvGraphicFramePr>
          <p:nvPr/>
        </p:nvGraphicFramePr>
        <p:xfrm>
          <a:off x="2514600" y="4389438"/>
          <a:ext cx="28321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r:id="rId9" imgW="2830830" imgH="546100" progId="Equation.3">
                  <p:embed/>
                </p:oleObj>
              </mc:Choice>
              <mc:Fallback>
                <p:oleObj r:id="rId9" imgW="2830830" imgH="546100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4600" y="4389438"/>
                        <a:ext cx="28321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对象 77831"/>
          <p:cNvGraphicFramePr>
            <a:graphicFrameLocks noChangeAspect="1"/>
          </p:cNvGraphicFramePr>
          <p:nvPr/>
        </p:nvGraphicFramePr>
        <p:xfrm>
          <a:off x="5588000" y="4330700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r:id="rId11" imgW="2284730" imgH="520700" progId="Equation.3">
                  <p:embed/>
                </p:oleObj>
              </mc:Choice>
              <mc:Fallback>
                <p:oleObj r:id="rId11" imgW="2284730" imgH="520700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8000" y="4330700"/>
                        <a:ext cx="2286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对象 77832"/>
          <p:cNvGraphicFramePr>
            <a:graphicFrameLocks noChangeAspect="1"/>
          </p:cNvGraphicFramePr>
          <p:nvPr/>
        </p:nvGraphicFramePr>
        <p:xfrm>
          <a:off x="2514600" y="5162550"/>
          <a:ext cx="2108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r:id="rId13" imgW="2107565" imgH="1091565" progId="Equation.3">
                  <p:embed/>
                </p:oleObj>
              </mc:Choice>
              <mc:Fallback>
                <p:oleObj r:id="rId13" imgW="2107565" imgH="1091565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4600" y="5162550"/>
                        <a:ext cx="21082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对象 77833"/>
          <p:cNvGraphicFramePr>
            <a:graphicFrameLocks noChangeAspect="1"/>
          </p:cNvGraphicFramePr>
          <p:nvPr/>
        </p:nvGraphicFramePr>
        <p:xfrm>
          <a:off x="4737100" y="5270500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r:id="rId15" imgW="2806700" imgH="977900" progId="Equation.3">
                  <p:embed/>
                </p:oleObj>
              </mc:Choice>
              <mc:Fallback>
                <p:oleObj r:id="rId15" imgW="2806700" imgH="9779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7100" y="5270500"/>
                        <a:ext cx="2806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对象 77834"/>
          <p:cNvGraphicFramePr>
            <a:graphicFrameLocks noChangeAspect="1"/>
          </p:cNvGraphicFramePr>
          <p:nvPr/>
        </p:nvGraphicFramePr>
        <p:xfrm>
          <a:off x="7659688" y="5375275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r:id="rId17" imgW="863600" imgH="889000" progId="Equation.3">
                  <p:embed/>
                </p:oleObj>
              </mc:Choice>
              <mc:Fallback>
                <p:oleObj r:id="rId17" imgW="863600" imgH="889000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59688" y="5375275"/>
                        <a:ext cx="8620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6" name="组合 77835"/>
          <p:cNvGrpSpPr/>
          <p:nvPr/>
        </p:nvGrpSpPr>
        <p:grpSpPr>
          <a:xfrm>
            <a:off x="1905000" y="2292350"/>
            <a:ext cx="7010400" cy="889000"/>
            <a:chOff x="0" y="0"/>
            <a:chExt cx="4416" cy="560"/>
          </a:xfrm>
        </p:grpSpPr>
        <p:graphicFrame>
          <p:nvGraphicFramePr>
            <p:cNvPr id="2" name="对象 77836"/>
            <p:cNvGraphicFramePr>
              <a:graphicFrameLocks noChangeAspect="1"/>
            </p:cNvGraphicFramePr>
            <p:nvPr/>
          </p:nvGraphicFramePr>
          <p:xfrm>
            <a:off x="1220" y="0"/>
            <a:ext cx="151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3" r:id="rId19" imgW="241300" imgH="889000" progId="Equation.3">
                    <p:embed/>
                  </p:oleObj>
                </mc:Choice>
                <mc:Fallback>
                  <p:oleObj r:id="rId19" imgW="241300" imgH="889000" progId="Equation.3">
                    <p:embed/>
                    <p:pic>
                      <p:nvPicPr>
                        <p:cNvPr id="0" name="图片 344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20" y="0"/>
                          <a:ext cx="151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7" name="文本框 77837"/>
            <p:cNvSpPr txBox="1"/>
            <p:nvPr/>
          </p:nvSpPr>
          <p:spPr>
            <a:xfrm>
              <a:off x="0" y="136"/>
              <a:ext cx="44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2" charset="0"/>
                  <a:ea typeface="黑体" panose="02010609060101010101" charset="-122"/>
                </a:rPr>
                <a:t>分析：</a:t>
              </a:r>
              <a:r>
                <a:rPr lang="zh-CN" altLang="en-US" sz="2800">
                  <a:latin typeface="Times New Roman" panose="02020603050405020304" pitchFamily="2" charset="0"/>
                  <a:ea typeface="宋体" panose="02010600030101010101" pitchFamily="2" charset="-122"/>
                </a:rPr>
                <a:t>这是    型不定式，应用洛必达法则</a:t>
              </a:r>
              <a:r>
                <a:rPr lang="en-US" altLang="zh-CN" sz="2800">
                  <a:latin typeface="Times New Roman" panose="02020603050405020304" pitchFamily="2" charset="0"/>
                  <a:ea typeface="宋体" panose="0201060003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7120"/>
            <a:ext cx="10330815" cy="52368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graphicFrame>
        <p:nvGraphicFramePr>
          <p:cNvPr id="78849" name="对象 78849"/>
          <p:cNvGraphicFramePr>
            <a:graphicFrameLocks noChangeAspect="1"/>
          </p:cNvGraphicFramePr>
          <p:nvPr/>
        </p:nvGraphicFramePr>
        <p:xfrm>
          <a:off x="2094548" y="1148715"/>
          <a:ext cx="7275512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r:id="rId3" imgW="7442200" imgH="2306320" progId="Word.Document.8">
                  <p:embed/>
                </p:oleObj>
              </mc:Choice>
              <mc:Fallback>
                <p:oleObj r:id="rId3" imgW="7442200" imgH="2306320" progId="Word.Document.8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548" y="1148715"/>
                        <a:ext cx="7275512" cy="224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文本框 78850"/>
          <p:cNvSpPr txBox="1"/>
          <p:nvPr/>
        </p:nvSpPr>
        <p:spPr>
          <a:xfrm>
            <a:off x="1978660" y="381889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78852" name="对象 78851"/>
          <p:cNvGraphicFramePr>
            <a:graphicFrameLocks noChangeAspect="1"/>
          </p:cNvGraphicFramePr>
          <p:nvPr/>
        </p:nvGraphicFramePr>
        <p:xfrm>
          <a:off x="2816860" y="3666490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r:id="rId5" imgW="1905000" imgH="889000" progId="Equation.3">
                  <p:embed/>
                </p:oleObj>
              </mc:Choice>
              <mc:Fallback>
                <p:oleObj r:id="rId5" imgW="1905000" imgH="8890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6860" y="3666490"/>
                        <a:ext cx="1905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对象 78852"/>
          <p:cNvGraphicFramePr>
            <a:graphicFrameLocks noChangeAspect="1"/>
          </p:cNvGraphicFramePr>
          <p:nvPr/>
        </p:nvGraphicFramePr>
        <p:xfrm>
          <a:off x="4748848" y="3964940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r:id="rId7" imgW="1295400" imgH="393700" progId="Equation.3">
                  <p:embed/>
                </p:oleObj>
              </mc:Choice>
              <mc:Fallback>
                <p:oleObj r:id="rId7" imgW="1295400" imgH="3937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8848" y="3964940"/>
                        <a:ext cx="1295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对象 78853"/>
          <p:cNvGraphicFramePr>
            <a:graphicFrameLocks noChangeAspect="1"/>
          </p:cNvGraphicFramePr>
          <p:nvPr/>
        </p:nvGraphicFramePr>
        <p:xfrm>
          <a:off x="6398260" y="366649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8" r:id="rId9" imgW="1866900" imgH="889000" progId="Equation.3">
                  <p:embed/>
                </p:oleObj>
              </mc:Choice>
              <mc:Fallback>
                <p:oleObj r:id="rId9" imgW="1866900" imgH="8890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8260" y="3666490"/>
                        <a:ext cx="186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对象 78854"/>
          <p:cNvGraphicFramePr>
            <a:graphicFrameLocks noChangeAspect="1"/>
          </p:cNvGraphicFramePr>
          <p:nvPr/>
        </p:nvGraphicFramePr>
        <p:xfrm>
          <a:off x="8239760" y="3971290"/>
          <a:ext cx="1231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r:id="rId11" imgW="1231265" imgH="406400" progId="Equation.3">
                  <p:embed/>
                </p:oleObj>
              </mc:Choice>
              <mc:Fallback>
                <p:oleObj r:id="rId11" imgW="1231265" imgH="4064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39760" y="3971290"/>
                        <a:ext cx="12319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对象 78855"/>
          <p:cNvGraphicFramePr>
            <a:graphicFrameLocks noChangeAspect="1"/>
          </p:cNvGraphicFramePr>
          <p:nvPr/>
        </p:nvGraphicFramePr>
        <p:xfrm>
          <a:off x="2588260" y="4758690"/>
          <a:ext cx="617378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r:id="rId13" imgW="6172200" imgH="1422400" progId="Equation.3">
                  <p:embed/>
                </p:oleObj>
              </mc:Choice>
              <mc:Fallback>
                <p:oleObj r:id="rId13" imgW="6172200" imgH="14224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88260" y="4758690"/>
                        <a:ext cx="6173788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6655" y="1042035"/>
            <a:ext cx="10330815" cy="53822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graphicFrame>
        <p:nvGraphicFramePr>
          <p:cNvPr id="79873" name="对象 79873"/>
          <p:cNvGraphicFramePr>
            <a:graphicFrameLocks noChangeAspect="1"/>
          </p:cNvGraphicFramePr>
          <p:nvPr/>
        </p:nvGraphicFramePr>
        <p:xfrm>
          <a:off x="2406650" y="1271905"/>
          <a:ext cx="4673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7" r:id="rId3" imgW="4673600" imgH="1473200" progId="Equation.3">
                  <p:embed/>
                </p:oleObj>
              </mc:Choice>
              <mc:Fallback>
                <p:oleObj r:id="rId3" imgW="4673600" imgH="14732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650" y="1271905"/>
                        <a:ext cx="46736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对象 79874"/>
          <p:cNvGraphicFramePr>
            <a:graphicFrameLocks noChangeAspect="1"/>
          </p:cNvGraphicFramePr>
          <p:nvPr/>
        </p:nvGraphicFramePr>
        <p:xfrm>
          <a:off x="2400300" y="3121343"/>
          <a:ext cx="322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8" r:id="rId5" imgW="3223260" imgH="405765" progId="Equation.3">
                  <p:embed/>
                </p:oleObj>
              </mc:Choice>
              <mc:Fallback>
                <p:oleObj r:id="rId5" imgW="3223260" imgH="405765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0300" y="3121343"/>
                        <a:ext cx="32258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对象 79875"/>
          <p:cNvGraphicFramePr>
            <a:graphicFrameLocks noChangeAspect="1"/>
          </p:cNvGraphicFramePr>
          <p:nvPr/>
        </p:nvGraphicFramePr>
        <p:xfrm>
          <a:off x="6235700" y="2935605"/>
          <a:ext cx="240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9" r:id="rId7" imgW="2400300" imgH="685800" progId="Equation.3">
                  <p:embed/>
                </p:oleObj>
              </mc:Choice>
              <mc:Fallback>
                <p:oleObj r:id="rId7" imgW="2400300" imgH="6858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5700" y="2935605"/>
                        <a:ext cx="2400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对象 79876"/>
          <p:cNvGraphicFramePr>
            <a:graphicFrameLocks noChangeAspect="1"/>
          </p:cNvGraphicFramePr>
          <p:nvPr/>
        </p:nvGraphicFramePr>
        <p:xfrm>
          <a:off x="2400300" y="3965893"/>
          <a:ext cx="2692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" r:id="rId9" imgW="2689860" imgH="405765" progId="Equation.3">
                  <p:embed/>
                </p:oleObj>
              </mc:Choice>
              <mc:Fallback>
                <p:oleObj r:id="rId9" imgW="2689860" imgH="405765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0300" y="3965893"/>
                        <a:ext cx="26924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对象 79877"/>
          <p:cNvGraphicFramePr>
            <a:graphicFrameLocks noChangeAspect="1"/>
          </p:cNvGraphicFramePr>
          <p:nvPr/>
        </p:nvGraphicFramePr>
        <p:xfrm>
          <a:off x="5511800" y="3799205"/>
          <a:ext cx="339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1" r:id="rId11" imgW="3390900" imgH="685800" progId="Equation.3">
                  <p:embed/>
                </p:oleObj>
              </mc:Choice>
              <mc:Fallback>
                <p:oleObj r:id="rId11" imgW="3390900" imgH="6858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11800" y="3799205"/>
                        <a:ext cx="33909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对象 79878"/>
          <p:cNvGraphicFramePr>
            <a:graphicFrameLocks noChangeAspect="1"/>
          </p:cNvGraphicFramePr>
          <p:nvPr/>
        </p:nvGraphicFramePr>
        <p:xfrm>
          <a:off x="2349500" y="4727893"/>
          <a:ext cx="3340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" r:id="rId13" imgW="3338830" imgH="431800" progId="Equation.3">
                  <p:embed/>
                </p:oleObj>
              </mc:Choice>
              <mc:Fallback>
                <p:oleObj r:id="rId13" imgW="3338830" imgH="4318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49500" y="4727893"/>
                        <a:ext cx="33401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对象 79879"/>
          <p:cNvGraphicFramePr>
            <a:graphicFrameLocks noChangeAspect="1"/>
          </p:cNvGraphicFramePr>
          <p:nvPr/>
        </p:nvGraphicFramePr>
        <p:xfrm>
          <a:off x="2324100" y="5386705"/>
          <a:ext cx="65865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r:id="rId15" imgW="6588760" imgH="629920" progId="Word.Document.8">
                  <p:embed/>
                </p:oleObj>
              </mc:Choice>
              <mc:Fallback>
                <p:oleObj r:id="rId15" imgW="6588760" imgH="629920" progId="Word.Document.8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24100" y="5386705"/>
                        <a:ext cx="6586538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8225"/>
            <a:ext cx="10330815" cy="53016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graphicFrame>
        <p:nvGraphicFramePr>
          <p:cNvPr id="80897" name="对象 80897"/>
          <p:cNvGraphicFramePr>
            <a:graphicFrameLocks noChangeAspect="1"/>
          </p:cNvGraphicFramePr>
          <p:nvPr/>
        </p:nvGraphicFramePr>
        <p:xfrm>
          <a:off x="2100580" y="1049338"/>
          <a:ext cx="78232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5" r:id="rId3" imgW="7833360" imgH="1397000" progId="Word.Document.8">
                  <p:embed/>
                </p:oleObj>
              </mc:Choice>
              <mc:Fallback>
                <p:oleObj r:id="rId3" imgW="7833360" imgH="1397000" progId="Word.Document.8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580" y="1049338"/>
                        <a:ext cx="7823200" cy="1377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文本框 80898"/>
          <p:cNvSpPr txBox="1"/>
          <p:nvPr/>
        </p:nvSpPr>
        <p:spPr>
          <a:xfrm>
            <a:off x="2027555" y="252412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graphicFrame>
        <p:nvGraphicFramePr>
          <p:cNvPr id="80900" name="对象 80899"/>
          <p:cNvGraphicFramePr>
            <a:graphicFrameLocks noChangeAspect="1"/>
          </p:cNvGraphicFramePr>
          <p:nvPr/>
        </p:nvGraphicFramePr>
        <p:xfrm>
          <a:off x="3246755" y="2460625"/>
          <a:ext cx="397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6" r:id="rId5" imgW="3975100" imgH="685800" progId="Equation.3">
                  <p:embed/>
                </p:oleObj>
              </mc:Choice>
              <mc:Fallback>
                <p:oleObj r:id="rId5" imgW="3975100" imgH="6858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755" y="2460625"/>
                        <a:ext cx="39751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对象 80900"/>
          <p:cNvGraphicFramePr>
            <a:graphicFrameLocks noChangeAspect="1"/>
          </p:cNvGraphicFramePr>
          <p:nvPr/>
        </p:nvGraphicFramePr>
        <p:xfrm>
          <a:off x="4880293" y="3409950"/>
          <a:ext cx="3644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7" r:id="rId7" imgW="3643630" imgH="431800" progId="Equation.3">
                  <p:embed/>
                </p:oleObj>
              </mc:Choice>
              <mc:Fallback>
                <p:oleObj r:id="rId7" imgW="3643630" imgH="4318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0293" y="3409950"/>
                        <a:ext cx="36449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对象 80901"/>
          <p:cNvGraphicFramePr>
            <a:graphicFrameLocks noChangeAspect="1"/>
          </p:cNvGraphicFramePr>
          <p:nvPr/>
        </p:nvGraphicFramePr>
        <p:xfrm>
          <a:off x="2587943" y="3413125"/>
          <a:ext cx="1778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8" r:id="rId9" imgW="1776730" imgH="405765" progId="Equation.3">
                  <p:embed/>
                </p:oleObj>
              </mc:Choice>
              <mc:Fallback>
                <p:oleObj r:id="rId9" imgW="1776730" imgH="405765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7943" y="3413125"/>
                        <a:ext cx="17780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对象 80902"/>
          <p:cNvGraphicFramePr>
            <a:graphicFrameLocks noChangeAspect="1"/>
          </p:cNvGraphicFramePr>
          <p:nvPr/>
        </p:nvGraphicFramePr>
        <p:xfrm>
          <a:off x="2486343" y="4122738"/>
          <a:ext cx="5016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9" r:id="rId11" imgW="4658360" imgH="447040" progId="Word.Document.8">
                  <p:embed/>
                </p:oleObj>
              </mc:Choice>
              <mc:Fallback>
                <p:oleObj r:id="rId11" imgW="4658360" imgH="447040" progId="Word.Document.8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6343" y="4122738"/>
                        <a:ext cx="50165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对象 80903"/>
          <p:cNvGraphicFramePr>
            <a:graphicFrameLocks noChangeAspect="1"/>
          </p:cNvGraphicFramePr>
          <p:nvPr/>
        </p:nvGraphicFramePr>
        <p:xfrm>
          <a:off x="7452043" y="4206875"/>
          <a:ext cx="2235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0" r:id="rId13" imgW="2233295" imgH="405765" progId="Equation.3">
                  <p:embed/>
                </p:oleObj>
              </mc:Choice>
              <mc:Fallback>
                <p:oleObj r:id="rId13" imgW="2233295" imgH="405765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2043" y="4206875"/>
                        <a:ext cx="22352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对象 80904"/>
          <p:cNvGraphicFramePr>
            <a:graphicFrameLocks noChangeAspect="1"/>
          </p:cNvGraphicFramePr>
          <p:nvPr/>
        </p:nvGraphicFramePr>
        <p:xfrm>
          <a:off x="2486343" y="4808538"/>
          <a:ext cx="299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1" r:id="rId15" imgW="2995930" imgH="660400" progId="Equation.3">
                  <p:embed/>
                </p:oleObj>
              </mc:Choice>
              <mc:Fallback>
                <p:oleObj r:id="rId15" imgW="2995930" imgH="6604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6343" y="4808538"/>
                        <a:ext cx="2997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对象 80905"/>
          <p:cNvGraphicFramePr>
            <a:graphicFrameLocks noChangeAspect="1"/>
          </p:cNvGraphicFramePr>
          <p:nvPr/>
        </p:nvGraphicFramePr>
        <p:xfrm>
          <a:off x="5534343" y="4808538"/>
          <a:ext cx="238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2" r:id="rId17" imgW="2386330" imgH="660400" progId="Equation.3">
                  <p:embed/>
                </p:oleObj>
              </mc:Choice>
              <mc:Fallback>
                <p:oleObj r:id="rId17" imgW="2386330" imgH="6604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34343" y="4808538"/>
                        <a:ext cx="2387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对象 80906"/>
          <p:cNvGraphicFramePr>
            <a:graphicFrameLocks noChangeAspect="1"/>
          </p:cNvGraphicFramePr>
          <p:nvPr/>
        </p:nvGraphicFramePr>
        <p:xfrm>
          <a:off x="7948930" y="4972050"/>
          <a:ext cx="609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3" r:id="rId19" imgW="609600" imgH="393700" progId="Equation.3">
                  <p:embed/>
                </p:oleObj>
              </mc:Choice>
              <mc:Fallback>
                <p:oleObj r:id="rId19" imgW="609600" imgH="3937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48930" y="4972050"/>
                        <a:ext cx="6096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对象 80907"/>
          <p:cNvGraphicFramePr>
            <a:graphicFrameLocks noChangeAspect="1"/>
          </p:cNvGraphicFramePr>
          <p:nvPr/>
        </p:nvGraphicFramePr>
        <p:xfrm>
          <a:off x="2486343" y="5791200"/>
          <a:ext cx="6870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4" r:id="rId21" imgW="6858000" imgH="447040" progId="Word.Document.8">
                  <p:embed/>
                </p:oleObj>
              </mc:Choice>
              <mc:Fallback>
                <p:oleObj r:id="rId21" imgW="6858000" imgH="447040" progId="Word.Document.8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86343" y="5791200"/>
                        <a:ext cx="68707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矩形 80908"/>
          <p:cNvSpPr/>
          <p:nvPr/>
        </p:nvSpPr>
        <p:spPr>
          <a:xfrm>
            <a:off x="2713355" y="2524125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  <p:bldP spid="8090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1245"/>
            <a:ext cx="10330815" cy="53174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sp>
        <p:nvSpPr>
          <p:cNvPr id="81921" name="文本框 81921"/>
          <p:cNvSpPr txBox="1"/>
          <p:nvPr/>
        </p:nvSpPr>
        <p:spPr>
          <a:xfrm>
            <a:off x="2249805" y="1163955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定理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（原函数存在定理）</a:t>
            </a:r>
          </a:p>
        </p:txBody>
      </p:sp>
      <p:graphicFrame>
        <p:nvGraphicFramePr>
          <p:cNvPr id="81923" name="对象 81922"/>
          <p:cNvGraphicFramePr>
            <a:graphicFrameLocks noChangeAspect="1"/>
          </p:cNvGraphicFramePr>
          <p:nvPr/>
        </p:nvGraphicFramePr>
        <p:xfrm>
          <a:off x="2410143" y="1779905"/>
          <a:ext cx="7213600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r:id="rId3" imgW="7233920" imgH="2026920" progId="Word.Document.8">
                  <p:embed/>
                </p:oleObj>
              </mc:Choice>
              <mc:Fallback>
                <p:oleObj r:id="rId3" imgW="7233920" imgH="2026920" progId="Word.Document.8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0143" y="1779905"/>
                        <a:ext cx="7213600" cy="202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文本框 81923"/>
          <p:cNvSpPr txBox="1"/>
          <p:nvPr/>
        </p:nvSpPr>
        <p:spPr>
          <a:xfrm>
            <a:off x="2173605" y="3830955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charset="-122"/>
              </a:rPr>
              <a:t>定理的重要意义：</a:t>
            </a:r>
          </a:p>
        </p:txBody>
      </p:sp>
      <p:sp>
        <p:nvSpPr>
          <p:cNvPr id="81925" name="文本框 81924"/>
          <p:cNvSpPr txBox="1"/>
          <p:nvPr/>
        </p:nvSpPr>
        <p:spPr>
          <a:xfrm>
            <a:off x="2173605" y="4592955"/>
            <a:ext cx="7162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）肯定了连续函数的原函数是存在的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1926" name="文本框 81925"/>
          <p:cNvSpPr txBox="1"/>
          <p:nvPr/>
        </p:nvSpPr>
        <p:spPr>
          <a:xfrm>
            <a:off x="2173605" y="5268913"/>
            <a:ext cx="7620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）初步揭示了积分学中的定积分与原函数之间的联系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10194"/>
            <a:ext cx="10331023" cy="539060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grpSp>
        <p:nvGrpSpPr>
          <p:cNvPr id="50" name="Group 3"/>
          <p:cNvGrpSpPr>
            <a:grpSpLocks/>
          </p:cNvGrpSpPr>
          <p:nvPr/>
        </p:nvGrpSpPr>
        <p:grpSpPr bwMode="auto">
          <a:xfrm>
            <a:off x="4317637" y="1183912"/>
            <a:ext cx="3505200" cy="533400"/>
            <a:chOff x="1728" y="384"/>
            <a:chExt cx="2208" cy="336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1728" y="384"/>
              <a:ext cx="816" cy="33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2" name="Group 5"/>
            <p:cNvGrpSpPr>
              <a:grpSpLocks/>
            </p:cNvGrpSpPr>
            <p:nvPr/>
          </p:nvGrpSpPr>
          <p:grpSpPr bwMode="auto">
            <a:xfrm>
              <a:off x="2702" y="384"/>
              <a:ext cx="1234" cy="315"/>
              <a:chOff x="2818" y="1846"/>
              <a:chExt cx="1234" cy="315"/>
            </a:xfrm>
          </p:grpSpPr>
          <p:graphicFrame>
            <p:nvGraphicFramePr>
              <p:cNvPr id="53" name="Object 6"/>
              <p:cNvGraphicFramePr>
                <a:graphicFrameLocks noChangeAspect="1"/>
              </p:cNvGraphicFramePr>
              <p:nvPr/>
            </p:nvGraphicFramePr>
            <p:xfrm>
              <a:off x="2955" y="1846"/>
              <a:ext cx="1097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16" name="Equation" r:id="rId3" imgW="749160" imgH="215640" progId="Equation.3">
                      <p:embed/>
                    </p:oleObj>
                  </mc:Choice>
                  <mc:Fallback>
                    <p:oleObj name="Equation" r:id="rId3" imgW="749160" imgH="215640" progId="Equation.3">
                      <p:embed/>
                      <p:pic>
                        <p:nvPicPr>
                          <p:cNvPr id="512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5" y="1846"/>
                            <a:ext cx="1097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7"/>
              <p:cNvGraphicFramePr>
                <a:graphicFrameLocks noChangeAspect="1"/>
              </p:cNvGraphicFramePr>
              <p:nvPr/>
            </p:nvGraphicFramePr>
            <p:xfrm>
              <a:off x="2818" y="1872"/>
              <a:ext cx="20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17" name="Equation" r:id="rId5" imgW="126720" imgH="177480" progId="Equation.3">
                      <p:embed/>
                    </p:oleObj>
                  </mc:Choice>
                  <mc:Fallback>
                    <p:oleObj name="Equation" r:id="rId5" imgW="126720" imgH="177480" progId="Equation.3">
                      <p:embed/>
                      <p:pic>
                        <p:nvPicPr>
                          <p:cNvPr id="512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8" y="1872"/>
                            <a:ext cx="20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309322"/>
              </p:ext>
            </p:extLst>
          </p:nvPr>
        </p:nvGraphicFramePr>
        <p:xfrm>
          <a:off x="5625737" y="1183912"/>
          <a:ext cx="20447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Equation" r:id="rId7" imgW="838080" imgH="203040" progId="Equation.3">
                  <p:embed/>
                </p:oleObj>
              </mc:Choice>
              <mc:Fallback>
                <p:oleObj name="Equation" r:id="rId7" imgW="838080" imgH="203040" progId="Equation.3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737" y="1183912"/>
                        <a:ext cx="20447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9"/>
          <p:cNvGrpSpPr>
            <a:grpSpLocks/>
          </p:cNvGrpSpPr>
          <p:nvPr/>
        </p:nvGrpSpPr>
        <p:grpSpPr bwMode="auto">
          <a:xfrm>
            <a:off x="4393837" y="1031512"/>
            <a:ext cx="3505200" cy="685800"/>
            <a:chOff x="1776" y="288"/>
            <a:chExt cx="2208" cy="432"/>
          </a:xfrm>
        </p:grpSpPr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1776" y="432"/>
              <a:ext cx="480" cy="28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FFFFFF"/>
                </a:gs>
                <a:gs pos="100000">
                  <a:srgbClr val="0000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8" name="Object 11"/>
            <p:cNvGraphicFramePr>
              <a:graphicFrameLocks noChangeAspect="1"/>
            </p:cNvGraphicFramePr>
            <p:nvPr/>
          </p:nvGraphicFramePr>
          <p:xfrm>
            <a:off x="2832" y="288"/>
            <a:ext cx="115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9" name="Equation" r:id="rId9" imgW="787320" imgH="279360" progId="Equation.3">
                    <p:embed/>
                  </p:oleObj>
                </mc:Choice>
                <mc:Fallback>
                  <p:oleObj name="Equation" r:id="rId9" imgW="787320" imgH="279360" progId="Equation.3">
                    <p:embed/>
                    <p:pic>
                      <p:nvPicPr>
                        <p:cNvPr id="51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8"/>
                          <a:ext cx="115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565037" y="2179274"/>
            <a:ext cx="4800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被积函数是原函数的导数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7019562" y="2172607"/>
            <a:ext cx="24463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被积表达式是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2793637" y="2636474"/>
            <a:ext cx="29273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原函数的微分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4089037" y="1107712"/>
            <a:ext cx="1524000" cy="696912"/>
            <a:chOff x="1584" y="329"/>
            <a:chExt cx="960" cy="439"/>
          </a:xfrm>
        </p:grpSpPr>
        <p:graphicFrame>
          <p:nvGraphicFramePr>
            <p:cNvPr id="63" name="Object 16"/>
            <p:cNvGraphicFramePr>
              <a:graphicFrameLocks noChangeAspect="1"/>
            </p:cNvGraphicFramePr>
            <p:nvPr/>
          </p:nvGraphicFramePr>
          <p:xfrm>
            <a:off x="1584" y="329"/>
            <a:ext cx="960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0" name="Equation" r:id="rId11" imgW="634680" imgH="291960" progId="Equation.3">
                    <p:embed/>
                  </p:oleObj>
                </mc:Choice>
                <mc:Fallback>
                  <p:oleObj name="Equation" r:id="rId11" imgW="634680" imgH="291960" progId="Equation.3">
                    <p:embed/>
                    <p:pic>
                      <p:nvPicPr>
                        <p:cNvPr id="513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9"/>
                          <a:ext cx="960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7"/>
            <p:cNvGraphicFramePr>
              <a:graphicFrameLocks noChangeAspect="1"/>
            </p:cNvGraphicFramePr>
            <p:nvPr/>
          </p:nvGraphicFramePr>
          <p:xfrm>
            <a:off x="2242" y="384"/>
            <a:ext cx="20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1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513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384"/>
                          <a:ext cx="20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2565037" y="3165112"/>
            <a:ext cx="701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不定积分表示那些导数等于被积函数的所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3936637" y="3622312"/>
            <a:ext cx="5943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或说其微分等于被积表达式的所</a:t>
            </a:r>
            <a:endParaRPr kumimoji="1" lang="zh-CN" altLang="en-US" sz="1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2946037" y="4231912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有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函数</a:t>
            </a:r>
            <a:r>
              <a:rPr kumimoji="1"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2946037" y="3698512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有函数</a:t>
            </a:r>
            <a:r>
              <a:rPr kumimoji="1"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4165237" y="4181112"/>
            <a:ext cx="5943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因此</a:t>
            </a:r>
            <a:r>
              <a:rPr kumimoji="1" lang="zh-CN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绝不能漏写积分常数</a:t>
            </a:r>
            <a:r>
              <a:rPr kumimoji="1" lang="en-US" altLang="zh-CN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C.</a:t>
            </a:r>
            <a:endParaRPr kumimoji="1" lang="en-US" altLang="zh-CN" sz="1600" b="1" i="1" u="sng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>
            <a:off x="2565037" y="4765312"/>
            <a:ext cx="701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3.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求已知函数的原函数或不定积分的运算称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2869837" y="5222512"/>
            <a:ext cx="19812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为积分运算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4851037" y="5222512"/>
            <a:ext cx="38449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它是微分运算的逆运算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61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3625"/>
            <a:ext cx="10330815" cy="52673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sp>
        <p:nvSpPr>
          <p:cNvPr id="82946" name="文本框 82945"/>
          <p:cNvSpPr txBox="1"/>
          <p:nvPr/>
        </p:nvSpPr>
        <p:spPr>
          <a:xfrm>
            <a:off x="2453005" y="202311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定理 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（微积分基本公式）</a:t>
            </a:r>
          </a:p>
        </p:txBody>
      </p:sp>
      <p:graphicFrame>
        <p:nvGraphicFramePr>
          <p:cNvPr id="82947" name="对象 82946"/>
          <p:cNvGraphicFramePr>
            <a:graphicFrameLocks noChangeAspect="1"/>
          </p:cNvGraphicFramePr>
          <p:nvPr/>
        </p:nvGraphicFramePr>
        <p:xfrm>
          <a:off x="2376805" y="2704148"/>
          <a:ext cx="7437438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r:id="rId4" imgW="7284720" imgH="1965960" progId="Word.Document.8">
                  <p:embed/>
                </p:oleObj>
              </mc:Choice>
              <mc:Fallback>
                <p:oleObj r:id="rId4" imgW="7284720" imgH="1965960" progId="Word.Document.8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6805" y="2704148"/>
                        <a:ext cx="7437438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对象 82947"/>
          <p:cNvGraphicFramePr>
            <a:graphicFrameLocks noChangeAspect="1"/>
          </p:cNvGraphicFramePr>
          <p:nvPr/>
        </p:nvGraphicFramePr>
        <p:xfrm>
          <a:off x="2456180" y="4994910"/>
          <a:ext cx="7356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r:id="rId6" imgW="7533640" imgH="1056640" progId="Word.Document.8">
                  <p:embed/>
                </p:oleObj>
              </mc:Choice>
              <mc:Fallback>
                <p:oleObj r:id="rId6" imgW="7533640" imgH="1056640" progId="Word.Document.8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6180" y="4994910"/>
                        <a:ext cx="73564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对象 82948"/>
          <p:cNvGraphicFramePr>
            <a:graphicFrameLocks noChangeAspect="1"/>
          </p:cNvGraphicFramePr>
          <p:nvPr/>
        </p:nvGraphicFramePr>
        <p:xfrm>
          <a:off x="3138805" y="4385310"/>
          <a:ext cx="58769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r:id="rId8" imgW="5877560" imgH="447040" progId="Word.Document.8">
                  <p:embed/>
                </p:oleObj>
              </mc:Choice>
              <mc:Fallback>
                <p:oleObj r:id="rId8" imgW="5877560" imgH="447040" progId="Word.Document.8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8805" y="4385310"/>
                        <a:ext cx="587692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对象 82949"/>
          <p:cNvGraphicFramePr>
            <a:graphicFrameLocks noChangeAspect="1"/>
          </p:cNvGraphicFramePr>
          <p:nvPr/>
        </p:nvGraphicFramePr>
        <p:xfrm>
          <a:off x="3291205" y="5915660"/>
          <a:ext cx="2819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r:id="rId10" imgW="2818130" imgH="393700" progId="Equation.3">
                  <p:embed/>
                </p:oleObj>
              </mc:Choice>
              <mc:Fallback>
                <p:oleObj r:id="rId10" imgW="2818130" imgH="3937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91205" y="5915660"/>
                        <a:ext cx="2819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82950"/>
          <p:cNvGraphicFramePr>
            <a:graphicFrameLocks noChangeAspect="1"/>
          </p:cNvGraphicFramePr>
          <p:nvPr/>
        </p:nvGraphicFramePr>
        <p:xfrm>
          <a:off x="6644005" y="5864860"/>
          <a:ext cx="138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2" r:id="rId12" imgW="1383665" imgH="406400" progId="Equation.3">
                  <p:embed/>
                </p:oleObj>
              </mc:Choice>
              <mc:Fallback>
                <p:oleObj r:id="rId12" imgW="1383665" imgH="4064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44005" y="5864860"/>
                        <a:ext cx="13843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矩形 82951"/>
          <p:cNvSpPr/>
          <p:nvPr/>
        </p:nvSpPr>
        <p:spPr>
          <a:xfrm>
            <a:off x="2367280" y="4274185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证</a:t>
            </a:r>
          </a:p>
        </p:txBody>
      </p:sp>
      <p:sp>
        <p:nvSpPr>
          <p:cNvPr id="2" name="标题 82952"/>
          <p:cNvSpPr>
            <a:spLocks noGrp="1"/>
          </p:cNvSpPr>
          <p:nvPr/>
        </p:nvSpPr>
        <p:spPr>
          <a:xfrm>
            <a:off x="2376805" y="95631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三、牛顿</a:t>
            </a:r>
            <a:r>
              <a:rPr lang="en-US" altLang="zh-CN" sz="4000"/>
              <a:t>—</a:t>
            </a:r>
            <a:r>
              <a:rPr lang="zh-CN" altLang="en-US" sz="4000"/>
              <a:t>莱布尼茨公式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  <p:bldP spid="8295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1715"/>
            <a:ext cx="10330815" cy="53594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sp>
        <p:nvSpPr>
          <p:cNvPr id="83969" name="文本框 83969"/>
          <p:cNvSpPr txBox="1"/>
          <p:nvPr/>
        </p:nvSpPr>
        <p:spPr>
          <a:xfrm>
            <a:off x="2521585" y="120142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83970" name="对象 83970"/>
          <p:cNvGraphicFramePr>
            <a:graphicFrameLocks noChangeAspect="1"/>
          </p:cNvGraphicFramePr>
          <p:nvPr/>
        </p:nvGraphicFramePr>
        <p:xfrm>
          <a:off x="3207385" y="1353820"/>
          <a:ext cx="8620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1" r:id="rId3" imgW="862965" imgH="254000" progId="Equation.3">
                  <p:embed/>
                </p:oleObj>
              </mc:Choice>
              <mc:Fallback>
                <p:oleObj r:id="rId3" imgW="862965" imgH="254000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7385" y="1353820"/>
                        <a:ext cx="8620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对象 83971"/>
          <p:cNvGraphicFramePr>
            <a:graphicFrameLocks noChangeAspect="1"/>
          </p:cNvGraphicFramePr>
          <p:nvPr/>
        </p:nvGraphicFramePr>
        <p:xfrm>
          <a:off x="4350385" y="1330008"/>
          <a:ext cx="3429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2" r:id="rId5" imgW="3425825" imgH="405765" progId="Equation.3">
                  <p:embed/>
                </p:oleObj>
              </mc:Choice>
              <mc:Fallback>
                <p:oleObj r:id="rId5" imgW="3425825" imgH="405765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0385" y="1330008"/>
                        <a:ext cx="3429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对象 83972"/>
          <p:cNvGraphicFramePr>
            <a:graphicFrameLocks noChangeAspect="1"/>
          </p:cNvGraphicFramePr>
          <p:nvPr/>
        </p:nvGraphicFramePr>
        <p:xfrm>
          <a:off x="2673985" y="2039620"/>
          <a:ext cx="345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3" r:id="rId7" imgW="3453130" imgH="660400" progId="Equation.3">
                  <p:embed/>
                </p:oleObj>
              </mc:Choice>
              <mc:Fallback>
                <p:oleObj r:id="rId7" imgW="3453130" imgH="6604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3985" y="2039620"/>
                        <a:ext cx="34544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对象 83973"/>
          <p:cNvGraphicFramePr>
            <a:graphicFrameLocks noChangeAspect="1"/>
          </p:cNvGraphicFramePr>
          <p:nvPr/>
        </p:nvGraphicFramePr>
        <p:xfrm>
          <a:off x="6331585" y="2192020"/>
          <a:ext cx="2311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4" r:id="rId9" imgW="2309495" imgH="405765" progId="Equation.3">
                  <p:embed/>
                </p:oleObj>
              </mc:Choice>
              <mc:Fallback>
                <p:oleObj r:id="rId9" imgW="2309495" imgH="405765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85" y="2192020"/>
                        <a:ext cx="2311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对象 83974"/>
          <p:cNvGraphicFramePr>
            <a:graphicFrameLocks noChangeAspect="1"/>
          </p:cNvGraphicFramePr>
          <p:nvPr/>
        </p:nvGraphicFramePr>
        <p:xfrm>
          <a:off x="2623185" y="3779520"/>
          <a:ext cx="424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5" r:id="rId11" imgW="4241800" imgH="685800" progId="Equation.3">
                  <p:embed/>
                </p:oleObj>
              </mc:Choice>
              <mc:Fallback>
                <p:oleObj r:id="rId11" imgW="4241800" imgH="6858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3185" y="3779520"/>
                        <a:ext cx="4241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对象 83975"/>
          <p:cNvGraphicFramePr>
            <a:graphicFrameLocks noChangeAspect="1"/>
          </p:cNvGraphicFramePr>
          <p:nvPr/>
        </p:nvGraphicFramePr>
        <p:xfrm>
          <a:off x="2623185" y="2890520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6" r:id="rId13" imgW="3733800" imgH="685800" progId="Equation.3">
                  <p:embed/>
                </p:oleObj>
              </mc:Choice>
              <mc:Fallback>
                <p:oleObj r:id="rId13" imgW="3733800" imgH="685800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3185" y="2890520"/>
                        <a:ext cx="3733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文本框 83976"/>
          <p:cNvSpPr txBox="1"/>
          <p:nvPr/>
        </p:nvSpPr>
        <p:spPr>
          <a:xfrm>
            <a:off x="2580323" y="469550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83978" name="对象 83977"/>
          <p:cNvGraphicFramePr>
            <a:graphicFrameLocks noChangeAspect="1"/>
          </p:cNvGraphicFramePr>
          <p:nvPr/>
        </p:nvGraphicFramePr>
        <p:xfrm>
          <a:off x="3026410" y="4773295"/>
          <a:ext cx="142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7" r:id="rId15" imgW="1421765" imgH="406400" progId="Equation.3">
                  <p:embed/>
                </p:oleObj>
              </mc:Choice>
              <mc:Fallback>
                <p:oleObj r:id="rId15" imgW="1421765" imgH="4064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26410" y="4773295"/>
                        <a:ext cx="1422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对象 83978"/>
          <p:cNvGraphicFramePr>
            <a:graphicFrameLocks noChangeAspect="1"/>
          </p:cNvGraphicFramePr>
          <p:nvPr/>
        </p:nvGraphicFramePr>
        <p:xfrm>
          <a:off x="4350385" y="4617720"/>
          <a:ext cx="407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8" r:id="rId17" imgW="4076700" imgH="685800" progId="Equation.3">
                  <p:embed/>
                </p:oleObj>
              </mc:Choice>
              <mc:Fallback>
                <p:oleObj r:id="rId17" imgW="4076700" imgH="6858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50385" y="4617720"/>
                        <a:ext cx="4076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矩形 83979"/>
          <p:cNvSpPr/>
          <p:nvPr/>
        </p:nvSpPr>
        <p:spPr>
          <a:xfrm>
            <a:off x="5721985" y="5316220"/>
            <a:ext cx="3409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>
                <a:solidFill>
                  <a:srgbClr val="FF0066"/>
                </a:solidFill>
                <a:latin typeface="Times New Roman" panose="02020603050405020304" pitchFamily="2" charset="0"/>
                <a:ea typeface="黑体" panose="02010609060101010101" charset="-122"/>
              </a:rPr>
              <a:t>牛顿</a:t>
            </a:r>
            <a:r>
              <a:rPr lang="en-US" altLang="zh-CN" sz="2800">
                <a:solidFill>
                  <a:srgbClr val="FF0066"/>
                </a:solidFill>
                <a:latin typeface="Times New Roman" panose="02020603050405020304" pitchFamily="2" charset="0"/>
                <a:ea typeface="黑体" panose="02010609060101010101" charset="-122"/>
              </a:rPr>
              <a:t>—</a:t>
            </a:r>
            <a:r>
              <a:rPr lang="zh-CN" altLang="en-US" sz="2800">
                <a:solidFill>
                  <a:srgbClr val="FF0066"/>
                </a:solidFill>
                <a:latin typeface="Times New Roman" panose="02020603050405020304" pitchFamily="2" charset="0"/>
                <a:ea typeface="黑体" panose="02010609060101010101" charset="-122"/>
              </a:rPr>
              <a:t>莱布尼茨公式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nimBg="1"/>
      <p:bldP spid="8398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96315"/>
            <a:ext cx="10330815" cy="539242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graphicFrame>
        <p:nvGraphicFramePr>
          <p:cNvPr id="84993" name="对象 84993"/>
          <p:cNvGraphicFramePr>
            <a:graphicFrameLocks noChangeAspect="1"/>
          </p:cNvGraphicFramePr>
          <p:nvPr/>
        </p:nvGraphicFramePr>
        <p:xfrm>
          <a:off x="2680970" y="1263650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r:id="rId3" imgW="3769995" imgH="660400" progId="Equation.3">
                  <p:embed/>
                </p:oleObj>
              </mc:Choice>
              <mc:Fallback>
                <p:oleObj r:id="rId3" imgW="3769995" imgH="6604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0970" y="1263650"/>
                        <a:ext cx="37719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矩形 84994"/>
          <p:cNvSpPr/>
          <p:nvPr/>
        </p:nvSpPr>
        <p:spPr>
          <a:xfrm>
            <a:off x="2528570" y="21383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微积分基本公式表明：</a:t>
            </a:r>
          </a:p>
        </p:txBody>
      </p:sp>
      <p:graphicFrame>
        <p:nvGraphicFramePr>
          <p:cNvPr id="84996" name="对象 84995"/>
          <p:cNvGraphicFramePr>
            <a:graphicFrameLocks noChangeAspect="1"/>
          </p:cNvGraphicFramePr>
          <p:nvPr/>
        </p:nvGraphicFramePr>
        <p:xfrm>
          <a:off x="6567170" y="1314450"/>
          <a:ext cx="1511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r:id="rId5" imgW="1510665" imgH="546100" progId="Equation.3">
                  <p:embed/>
                </p:oleObj>
              </mc:Choice>
              <mc:Fallback>
                <p:oleObj r:id="rId5" imgW="1510665" imgH="546100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67170" y="1314450"/>
                        <a:ext cx="1511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对象 84996"/>
          <p:cNvGraphicFramePr>
            <a:graphicFrameLocks noChangeAspect="1"/>
          </p:cNvGraphicFramePr>
          <p:nvPr/>
        </p:nvGraphicFramePr>
        <p:xfrm>
          <a:off x="2528570" y="2962275"/>
          <a:ext cx="7134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r:id="rId7" imgW="6852920" imgH="894080" progId="Word.Document.8">
                  <p:embed/>
                </p:oleObj>
              </mc:Choice>
              <mc:Fallback>
                <p:oleObj r:id="rId7" imgW="6852920" imgH="894080" progId="Word.Document.8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8570" y="2962275"/>
                        <a:ext cx="71342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文本框 84997"/>
          <p:cNvSpPr txBox="1"/>
          <p:nvPr/>
        </p:nvSpPr>
        <p:spPr>
          <a:xfrm>
            <a:off x="2376170" y="509587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charset="-122"/>
              </a:rPr>
              <a:t>注意</a:t>
            </a:r>
          </a:p>
        </p:txBody>
      </p:sp>
      <p:graphicFrame>
        <p:nvGraphicFramePr>
          <p:cNvPr id="84999" name="对象 84998"/>
          <p:cNvGraphicFramePr>
            <a:graphicFrameLocks noChangeAspect="1"/>
          </p:cNvGraphicFramePr>
          <p:nvPr/>
        </p:nvGraphicFramePr>
        <p:xfrm>
          <a:off x="3442970" y="4987925"/>
          <a:ext cx="6858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r:id="rId9" imgW="6818630" imgH="790575" progId="Word.Document.8">
                  <p:embed/>
                </p:oleObj>
              </mc:Choice>
              <mc:Fallback>
                <p:oleObj r:id="rId9" imgW="6818630" imgH="790575" progId="Word.Document.8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2970" y="4987925"/>
                        <a:ext cx="685800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文本框 84999"/>
          <p:cNvSpPr txBox="1"/>
          <p:nvPr/>
        </p:nvSpPr>
        <p:spPr>
          <a:xfrm>
            <a:off x="2452370" y="4119563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求定积分问题转化为求原函数的问题</a:t>
            </a: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  <p:bldP spid="84998" grpId="0" animBg="1"/>
      <p:bldP spid="850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2670"/>
            <a:ext cx="10330815" cy="53009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sp>
        <p:nvSpPr>
          <p:cNvPr id="86017" name="文本框 86017"/>
          <p:cNvSpPr txBox="1"/>
          <p:nvPr/>
        </p:nvSpPr>
        <p:spPr>
          <a:xfrm>
            <a:off x="2169795" y="112522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4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    </a:t>
            </a:r>
          </a:p>
        </p:txBody>
      </p:sp>
      <p:graphicFrame>
        <p:nvGraphicFramePr>
          <p:cNvPr id="86018" name="对象 86018"/>
          <p:cNvGraphicFramePr>
            <a:graphicFrameLocks noChangeAspect="1"/>
          </p:cNvGraphicFramePr>
          <p:nvPr/>
        </p:nvGraphicFramePr>
        <p:xfrm>
          <a:off x="3541395" y="1042670"/>
          <a:ext cx="372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7" r:id="rId3" imgW="3719195" imgH="711200" progId="Equation.3">
                  <p:embed/>
                </p:oleObj>
              </mc:Choice>
              <mc:Fallback>
                <p:oleObj r:id="rId3" imgW="3719195" imgH="7112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1395" y="1042670"/>
                        <a:ext cx="37211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文本框 86019"/>
          <p:cNvSpPr txBox="1"/>
          <p:nvPr/>
        </p:nvSpPr>
        <p:spPr>
          <a:xfrm>
            <a:off x="2919095" y="198247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原式</a:t>
            </a:r>
          </a:p>
        </p:txBody>
      </p:sp>
      <p:graphicFrame>
        <p:nvGraphicFramePr>
          <p:cNvPr id="86021" name="对象 86020"/>
          <p:cNvGraphicFramePr>
            <a:graphicFrameLocks noChangeAspect="1"/>
          </p:cNvGraphicFramePr>
          <p:nvPr/>
        </p:nvGraphicFramePr>
        <p:xfrm>
          <a:off x="3833495" y="1982470"/>
          <a:ext cx="3378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8" r:id="rId5" imgW="3378200" imgH="558800" progId="Equation.3">
                  <p:embed/>
                </p:oleObj>
              </mc:Choice>
              <mc:Fallback>
                <p:oleObj r:id="rId5" imgW="3378200" imgH="558800" progId="Equation.3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3495" y="1982470"/>
                        <a:ext cx="33782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对象 86021"/>
          <p:cNvGraphicFramePr>
            <a:graphicFrameLocks noChangeAspect="1"/>
          </p:cNvGraphicFramePr>
          <p:nvPr/>
        </p:nvGraphicFramePr>
        <p:xfrm>
          <a:off x="7313295" y="1849120"/>
          <a:ext cx="124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9" r:id="rId7" imgW="1245235" imgH="889635" progId="Equation.3">
                  <p:embed/>
                </p:oleObj>
              </mc:Choice>
              <mc:Fallback>
                <p:oleObj r:id="rId7" imgW="1245235" imgH="889635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3295" y="1849120"/>
                        <a:ext cx="1244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3" name="组合 86022"/>
          <p:cNvGrpSpPr/>
          <p:nvPr/>
        </p:nvGrpSpPr>
        <p:grpSpPr>
          <a:xfrm>
            <a:off x="2169795" y="2801620"/>
            <a:ext cx="7620000" cy="1041400"/>
            <a:chOff x="0" y="0"/>
            <a:chExt cx="4800" cy="656"/>
          </a:xfrm>
        </p:grpSpPr>
        <p:sp>
          <p:nvSpPr>
            <p:cNvPr id="2" name="文本框 86023"/>
            <p:cNvSpPr txBox="1"/>
            <p:nvPr/>
          </p:nvSpPr>
          <p:spPr>
            <a:xfrm>
              <a:off x="0" y="144"/>
              <a:ext cx="48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黑体" panose="02010609060101010101" charset="-122"/>
                  <a:ea typeface="黑体" panose="02010609060101010101" charset="-122"/>
                </a:rPr>
                <a:t>例</a:t>
              </a:r>
              <a:r>
                <a:rPr lang="en-US" altLang="zh-CN" sz="2800">
                  <a:latin typeface="黑体" panose="02010609060101010101" charset="-122"/>
                  <a:ea typeface="黑体" panose="02010609060101010101" charset="-122"/>
                </a:rPr>
                <a:t>5  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r>
                <a:rPr lang="zh-CN" altLang="en-US" sz="280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                          </a:t>
              </a:r>
              <a:r>
                <a:rPr lang="en-US" altLang="zh-CN" sz="2800">
                  <a:latin typeface="Times New Roman" panose="02020603050405020304" pitchFamily="2" charset="0"/>
                  <a:ea typeface="宋体" panose="02010600030101010101" pitchFamily="2" charset="-122"/>
                </a:rPr>
                <a:t>, </a:t>
              </a:r>
              <a:r>
                <a:rPr lang="zh-CN" altLang="en-US" sz="2800">
                  <a:latin typeface="Times New Roman" panose="02020603050405020304" pitchFamily="2" charset="0"/>
                  <a:ea typeface="宋体" panose="02010600030101010101" pitchFamily="2" charset="-122"/>
                </a:rPr>
                <a:t>求                  </a:t>
              </a:r>
              <a:r>
                <a:rPr lang="en-US" altLang="zh-CN" sz="2800">
                  <a:latin typeface="Times New Roman" panose="02020603050405020304" pitchFamily="2" charset="0"/>
                  <a:ea typeface="宋体" panose="02010600030101010101" pitchFamily="2" charset="-122"/>
                </a:rPr>
                <a:t>.    </a:t>
              </a:r>
            </a:p>
          </p:txBody>
        </p:sp>
        <p:graphicFrame>
          <p:nvGraphicFramePr>
            <p:cNvPr id="86024" name="对象 86024"/>
            <p:cNvGraphicFramePr>
              <a:graphicFrameLocks noChangeAspect="1"/>
            </p:cNvGraphicFramePr>
            <p:nvPr/>
          </p:nvGraphicFramePr>
          <p:xfrm>
            <a:off x="864" y="0"/>
            <a:ext cx="2256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0" r:id="rId9" imgW="3580130" imgH="1040765" progId="Equation.3">
                    <p:embed/>
                  </p:oleObj>
                </mc:Choice>
                <mc:Fallback>
                  <p:oleObj r:id="rId9" imgW="3580130" imgH="1040765" progId="Equation.3">
                    <p:embed/>
                    <p:pic>
                      <p:nvPicPr>
                        <p:cNvPr id="0" name="图片 34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4" y="0"/>
                          <a:ext cx="2256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对象 86025"/>
            <p:cNvGraphicFramePr>
              <a:graphicFrameLocks noChangeAspect="1"/>
            </p:cNvGraphicFramePr>
            <p:nvPr/>
          </p:nvGraphicFramePr>
          <p:xfrm>
            <a:off x="3504" y="90"/>
            <a:ext cx="98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1" r:id="rId11" imgW="1561465" imgH="660400" progId="Equation.3">
                    <p:embed/>
                  </p:oleObj>
                </mc:Choice>
                <mc:Fallback>
                  <p:oleObj r:id="rId11" imgW="1561465" imgH="660400" progId="Equation.3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04" y="90"/>
                          <a:ext cx="984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7" name="文本框 86026"/>
          <p:cNvSpPr txBox="1"/>
          <p:nvPr/>
        </p:nvSpPr>
        <p:spPr>
          <a:xfrm>
            <a:off x="2169795" y="196342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解</a:t>
            </a:r>
          </a:p>
        </p:txBody>
      </p:sp>
      <p:sp>
        <p:nvSpPr>
          <p:cNvPr id="86028" name="文本框 86027"/>
          <p:cNvSpPr txBox="1"/>
          <p:nvPr/>
        </p:nvSpPr>
        <p:spPr>
          <a:xfrm>
            <a:off x="2093595" y="413670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黑体" panose="02010609060101010101" charset="-122"/>
              </a:rPr>
              <a:t>解</a:t>
            </a:r>
          </a:p>
        </p:txBody>
      </p:sp>
      <p:graphicFrame>
        <p:nvGraphicFramePr>
          <p:cNvPr id="86029" name="对象 86028"/>
          <p:cNvGraphicFramePr>
            <a:graphicFrameLocks noChangeAspect="1"/>
          </p:cNvGraphicFramePr>
          <p:nvPr/>
        </p:nvGraphicFramePr>
        <p:xfrm>
          <a:off x="2931795" y="4046220"/>
          <a:ext cx="52593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2" r:id="rId13" imgW="5255260" imgH="660400" progId="Equation.3">
                  <p:embed/>
                </p:oleObj>
              </mc:Choice>
              <mc:Fallback>
                <p:oleObj r:id="rId13" imgW="5255260" imgH="660400" progId="Equation.3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1795" y="4046220"/>
                        <a:ext cx="525938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对象 86029"/>
          <p:cNvGraphicFramePr>
            <a:graphicFrameLocks noChangeAspect="1"/>
          </p:cNvGraphicFramePr>
          <p:nvPr/>
        </p:nvGraphicFramePr>
        <p:xfrm>
          <a:off x="2249170" y="4946333"/>
          <a:ext cx="57356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3" r:id="rId15" imgW="5715000" imgH="598805" progId="Word.Document.8">
                  <p:embed/>
                </p:oleObj>
              </mc:Choice>
              <mc:Fallback>
                <p:oleObj r:id="rId15" imgW="5715000" imgH="598805" progId="Word.Document.8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9170" y="4946333"/>
                        <a:ext cx="573563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对象 86030"/>
          <p:cNvGraphicFramePr>
            <a:graphicFrameLocks noChangeAspect="1"/>
          </p:cNvGraphicFramePr>
          <p:nvPr/>
        </p:nvGraphicFramePr>
        <p:xfrm>
          <a:off x="2309495" y="5697220"/>
          <a:ext cx="3289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4" r:id="rId17" imgW="3289300" imgH="698500" progId="Equation.3">
                  <p:embed/>
                </p:oleObj>
              </mc:Choice>
              <mc:Fallback>
                <p:oleObj r:id="rId17" imgW="3289300" imgH="698500" progId="Equation.3">
                  <p:embed/>
                  <p:pic>
                    <p:nvPicPr>
                      <p:cNvPr id="0" name="图片 34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09495" y="5697220"/>
                        <a:ext cx="3289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对象 86031"/>
          <p:cNvGraphicFramePr>
            <a:graphicFrameLocks noChangeAspect="1"/>
          </p:cNvGraphicFramePr>
          <p:nvPr/>
        </p:nvGraphicFramePr>
        <p:xfrm>
          <a:off x="5644833" y="5890895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5" r:id="rId19" imgW="609600" imgH="330200" progId="Equation.3">
                  <p:embed/>
                </p:oleObj>
              </mc:Choice>
              <mc:Fallback>
                <p:oleObj r:id="rId19" imgW="609600" imgH="3302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44833" y="5890895"/>
                        <a:ext cx="609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3" name="组合 86032"/>
          <p:cNvGrpSpPr/>
          <p:nvPr/>
        </p:nvGrpSpPr>
        <p:grpSpPr>
          <a:xfrm>
            <a:off x="8227695" y="4009708"/>
            <a:ext cx="1714500" cy="2297112"/>
            <a:chOff x="0" y="0"/>
            <a:chExt cx="1080" cy="1447"/>
          </a:xfrm>
        </p:grpSpPr>
        <p:sp>
          <p:nvSpPr>
            <p:cNvPr id="3" name="直接连接符 86033"/>
            <p:cNvSpPr/>
            <p:nvPr/>
          </p:nvSpPr>
          <p:spPr>
            <a:xfrm>
              <a:off x="24" y="1296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86034" name="直接连接符 86034"/>
            <p:cNvSpPr/>
            <p:nvPr/>
          </p:nvSpPr>
          <p:spPr>
            <a:xfrm flipV="1">
              <a:off x="120" y="0"/>
              <a:ext cx="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86035" name="直接连接符 86035"/>
            <p:cNvSpPr/>
            <p:nvPr/>
          </p:nvSpPr>
          <p:spPr>
            <a:xfrm flipV="1">
              <a:off x="714" y="240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86036" name="直接连接符 86036"/>
            <p:cNvSpPr/>
            <p:nvPr/>
          </p:nvSpPr>
          <p:spPr>
            <a:xfrm flipV="1">
              <a:off x="120" y="816"/>
              <a:ext cx="278" cy="48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7" name="直接连接符 86037"/>
            <p:cNvSpPr/>
            <p:nvPr/>
          </p:nvSpPr>
          <p:spPr>
            <a:xfrm>
              <a:off x="426" y="234"/>
              <a:ext cx="30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8" name="椭圆 86038"/>
            <p:cNvSpPr/>
            <p:nvPr/>
          </p:nvSpPr>
          <p:spPr>
            <a:xfrm>
              <a:off x="390" y="211"/>
              <a:ext cx="34" cy="34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39" name="对象 86039"/>
            <p:cNvGraphicFramePr>
              <a:graphicFrameLocks noChangeAspect="1"/>
            </p:cNvGraphicFramePr>
            <p:nvPr/>
          </p:nvGraphicFramePr>
          <p:xfrm>
            <a:off x="965" y="1338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6" r:id="rId21" imgW="254000" imgH="241300" progId="Equation.3">
                    <p:embed/>
                  </p:oleObj>
                </mc:Choice>
                <mc:Fallback>
                  <p:oleObj r:id="rId21" imgW="254000" imgH="241300" progId="Equation.3">
                    <p:embed/>
                    <p:pic>
                      <p:nvPicPr>
                        <p:cNvPr id="0" name="图片 347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65" y="1338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0" name="对象 86040"/>
            <p:cNvGraphicFramePr>
              <a:graphicFrameLocks noChangeAspect="1"/>
            </p:cNvGraphicFramePr>
            <p:nvPr/>
          </p:nvGraphicFramePr>
          <p:xfrm>
            <a:off x="149" y="0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7" r:id="rId23" imgW="254000" imgH="317500" progId="Equation.3">
                    <p:embed/>
                  </p:oleObj>
                </mc:Choice>
                <mc:Fallback>
                  <p:oleObj r:id="rId23" imgW="254000" imgH="317500" progId="Equation.3">
                    <p:embed/>
                    <p:pic>
                      <p:nvPicPr>
                        <p:cNvPr id="0" name="图片 345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9" y="0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1" name="对象 86041"/>
            <p:cNvGraphicFramePr>
              <a:graphicFrameLocks noChangeAspect="1"/>
            </p:cNvGraphicFramePr>
            <p:nvPr/>
          </p:nvGraphicFramePr>
          <p:xfrm>
            <a:off x="0" y="1318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8" r:id="rId25" imgW="215900" imgH="241300" progId="Equation.3">
                    <p:embed/>
                  </p:oleObj>
                </mc:Choice>
                <mc:Fallback>
                  <p:oleObj r:id="rId25" imgW="215900" imgH="241300" progId="Equation.3">
                    <p:embed/>
                    <p:pic>
                      <p:nvPicPr>
                        <p:cNvPr id="0" name="图片 346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0" y="1318"/>
                          <a:ext cx="98" cy="1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2" name="直接连接符 86042"/>
            <p:cNvSpPr/>
            <p:nvPr/>
          </p:nvSpPr>
          <p:spPr>
            <a:xfrm flipV="1">
              <a:off x="408" y="234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86043" name="对象 86043"/>
            <p:cNvGraphicFramePr>
              <a:graphicFrameLocks noChangeAspect="1"/>
            </p:cNvGraphicFramePr>
            <p:nvPr/>
          </p:nvGraphicFramePr>
          <p:xfrm>
            <a:off x="383" y="1317"/>
            <a:ext cx="5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9" r:id="rId27" imgW="177800" imgH="304800" progId="Equation.3">
                    <p:embed/>
                  </p:oleObj>
                </mc:Choice>
                <mc:Fallback>
                  <p:oleObj r:id="rId27" imgW="177800" imgH="304800" progId="Equation.3">
                    <p:embed/>
                    <p:pic>
                      <p:nvPicPr>
                        <p:cNvPr id="0" name="图片 346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83" y="1317"/>
                          <a:ext cx="59" cy="1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4" name="对象 86044"/>
            <p:cNvGraphicFramePr>
              <a:graphicFrameLocks noChangeAspect="1"/>
            </p:cNvGraphicFramePr>
            <p:nvPr/>
          </p:nvGraphicFramePr>
          <p:xfrm>
            <a:off x="682" y="1320"/>
            <a:ext cx="7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0" r:id="rId29" imgW="215900" imgH="304800" progId="Equation.3">
                    <p:embed/>
                  </p:oleObj>
                </mc:Choice>
                <mc:Fallback>
                  <p:oleObj r:id="rId29" imgW="215900" imgH="304800" progId="Equation.3">
                    <p:embed/>
                    <p:pic>
                      <p:nvPicPr>
                        <p:cNvPr id="0" name="图片 346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82" y="1320"/>
                          <a:ext cx="72" cy="1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8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27" grpId="0" animBg="1"/>
      <p:bldP spid="860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1245"/>
            <a:ext cx="10330815" cy="52355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微积分的概念</a:t>
            </a:r>
          </a:p>
        </p:txBody>
      </p:sp>
      <p:sp>
        <p:nvSpPr>
          <p:cNvPr id="89090" name="文本框 89089"/>
          <p:cNvSpPr txBox="1"/>
          <p:nvPr/>
        </p:nvSpPr>
        <p:spPr>
          <a:xfrm>
            <a:off x="2362835" y="4394835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3.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微积分基本公式</a:t>
            </a:r>
          </a:p>
        </p:txBody>
      </p:sp>
      <p:sp>
        <p:nvSpPr>
          <p:cNvPr id="89091" name="矩形 89090"/>
          <p:cNvSpPr/>
          <p:nvPr/>
        </p:nvSpPr>
        <p:spPr>
          <a:xfrm>
            <a:off x="2362835" y="258826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1.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积分上限函数</a:t>
            </a:r>
          </a:p>
        </p:txBody>
      </p:sp>
      <p:graphicFrame>
        <p:nvGraphicFramePr>
          <p:cNvPr id="89092" name="对象 89091"/>
          <p:cNvGraphicFramePr>
            <a:graphicFrameLocks noChangeAspect="1"/>
          </p:cNvGraphicFramePr>
          <p:nvPr/>
        </p:nvGraphicFramePr>
        <p:xfrm>
          <a:off x="5093335" y="2566035"/>
          <a:ext cx="2603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r:id="rId4" imgW="2602230" imgH="660400" progId="Equation.3">
                  <p:embed/>
                </p:oleObj>
              </mc:Choice>
              <mc:Fallback>
                <p:oleObj r:id="rId4" imgW="2602230" imgH="6604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3335" y="2566035"/>
                        <a:ext cx="2603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矩形 89092"/>
          <p:cNvSpPr/>
          <p:nvPr/>
        </p:nvSpPr>
        <p:spPr>
          <a:xfrm>
            <a:off x="2356485" y="3494723"/>
            <a:ext cx="36718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2.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积分上限函数的导数</a:t>
            </a:r>
          </a:p>
        </p:txBody>
      </p:sp>
      <p:graphicFrame>
        <p:nvGraphicFramePr>
          <p:cNvPr id="89094" name="对象 89093"/>
          <p:cNvGraphicFramePr>
            <a:graphicFrameLocks noChangeAspect="1"/>
          </p:cNvGraphicFramePr>
          <p:nvPr/>
        </p:nvGraphicFramePr>
        <p:xfrm>
          <a:off x="6172835" y="3556635"/>
          <a:ext cx="2120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r:id="rId6" imgW="2120265" imgH="431800" progId="Equation.3">
                  <p:embed/>
                </p:oleObj>
              </mc:Choice>
              <mc:Fallback>
                <p:oleObj r:id="rId6" imgW="2120265" imgH="431800" progId="Equation.3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2835" y="3556635"/>
                        <a:ext cx="21209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对象 89094"/>
          <p:cNvGraphicFramePr>
            <a:graphicFrameLocks noChangeAspect="1"/>
          </p:cNvGraphicFramePr>
          <p:nvPr/>
        </p:nvGraphicFramePr>
        <p:xfrm>
          <a:off x="5410835" y="4344035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r:id="rId8" imgW="3769995" imgH="660400" progId="Equation.3">
                  <p:embed/>
                </p:oleObj>
              </mc:Choice>
              <mc:Fallback>
                <p:oleObj r:id="rId8" imgW="3769995" imgH="660400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0835" y="4344035"/>
                        <a:ext cx="37719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89095"/>
          <p:cNvSpPr>
            <a:spLocks noGrp="1"/>
          </p:cNvSpPr>
          <p:nvPr/>
        </p:nvSpPr>
        <p:spPr>
          <a:xfrm>
            <a:off x="2210435" y="1118235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四、小结</a:t>
            </a:r>
          </a:p>
        </p:txBody>
      </p:sp>
      <p:sp>
        <p:nvSpPr>
          <p:cNvPr id="89097" name="文本框 89096"/>
          <p:cNvSpPr txBox="1"/>
          <p:nvPr/>
        </p:nvSpPr>
        <p:spPr>
          <a:xfrm>
            <a:off x="2286635" y="5277485"/>
            <a:ext cx="73152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99"/>
                </a:solidFill>
                <a:latin typeface="Times New Roman" panose="02020603050405020304" pitchFamily="2" charset="0"/>
                <a:ea typeface="黑体" panose="02010609060101010101" charset="-122"/>
              </a:rPr>
              <a:t>牛顿－莱布尼茨公式沟通了微分学与积分学之间的关系．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nimBg="1"/>
      <p:bldP spid="89091" grpId="0" animBg="1"/>
      <p:bldP spid="89093" grpId="0" animBg="1"/>
      <p:bldP spid="8909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485900" lvl="2" indent="-5715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4400" smtClean="0"/>
              <a:t>不</a:t>
            </a:r>
            <a:r>
              <a:rPr lang="zh-CN" sz="4400" smtClean="0"/>
              <a:t>定积分</a:t>
            </a:r>
            <a:r>
              <a:rPr lang="zh-CN" sz="4400" dirty="0"/>
              <a:t>的</a:t>
            </a:r>
            <a:r>
              <a:rPr lang="zh-CN" sz="4400" dirty="0" smtClean="0"/>
              <a:t>运算</a:t>
            </a:r>
            <a:endParaRPr lang="en-US" altLang="zh-CN" sz="4400" dirty="0" smtClean="0"/>
          </a:p>
          <a:p>
            <a:pPr marL="1485900" lvl="2" indent="-5715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4400" dirty="0" smtClean="0"/>
              <a:t>定积分的性质</a:t>
            </a:r>
            <a:endParaRPr lang="zh-CN" sz="4400" dirty="0"/>
          </a:p>
          <a:p>
            <a:pPr marL="1485900" lvl="2" indent="-5715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 dirty="0"/>
              <a:t>微积分的基本公式及运算</a:t>
            </a:r>
          </a:p>
          <a:p>
            <a:pPr marL="1485900" lvl="2" indent="-5715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 dirty="0"/>
              <a:t>作业</a:t>
            </a: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总结及作业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18903"/>
            <a:ext cx="10331023" cy="539060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4" name="Text Box 2" descr="90%"/>
          <p:cNvSpPr txBox="1">
            <a:spLocks noChangeArrowheads="1"/>
          </p:cNvSpPr>
          <p:nvPr/>
        </p:nvSpPr>
        <p:spPr bwMode="auto">
          <a:xfrm flipH="1">
            <a:off x="2515235" y="2197100"/>
            <a:ext cx="685800" cy="3016250"/>
          </a:xfrm>
          <a:prstGeom prst="rect">
            <a:avLst/>
          </a:prstGeom>
          <a:pattFill prst="pct90">
            <a:fgClr>
              <a:schemeClr val="hlink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基本积分公式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63083"/>
              </p:ext>
            </p:extLst>
          </p:nvPr>
        </p:nvGraphicFramePr>
        <p:xfrm>
          <a:off x="3277235" y="1098550"/>
          <a:ext cx="34988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Equation" r:id="rId3" imgW="1422360" imgH="291960" progId="Equation.3">
                  <p:embed/>
                </p:oleObj>
              </mc:Choice>
              <mc:Fallback>
                <p:oleObj name="Equation" r:id="rId3" imgW="1422360" imgH="29196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235" y="1098550"/>
                        <a:ext cx="34988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22135" y="1174750"/>
            <a:ext cx="260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是常数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9886"/>
              </p:ext>
            </p:extLst>
          </p:nvPr>
        </p:nvGraphicFramePr>
        <p:xfrm>
          <a:off x="3277235" y="1708150"/>
          <a:ext cx="54102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Equation" r:id="rId5" imgW="2222280" imgH="444240" progId="Equation.3">
                  <p:embed/>
                </p:oleObj>
              </mc:Choice>
              <mc:Fallback>
                <p:oleObj name="Equation" r:id="rId5" imgW="2222280" imgH="44424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235" y="1708150"/>
                        <a:ext cx="54102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67641"/>
              </p:ext>
            </p:extLst>
          </p:nvPr>
        </p:nvGraphicFramePr>
        <p:xfrm>
          <a:off x="3340735" y="2611438"/>
          <a:ext cx="35179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Equation" r:id="rId7" imgW="3187440" imgH="838080" progId="Equation.3">
                  <p:embed/>
                </p:oleObj>
              </mc:Choice>
              <mc:Fallback>
                <p:oleObj name="Equation" r:id="rId7" imgW="3187440" imgH="83808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35" y="2611438"/>
                        <a:ext cx="35179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01035" y="36131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说明：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90695"/>
              </p:ext>
            </p:extLst>
          </p:nvPr>
        </p:nvGraphicFramePr>
        <p:xfrm>
          <a:off x="4267835" y="3722688"/>
          <a:ext cx="1498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公式" r:id="rId9" imgW="1498320" imgH="406080" progId="Equation.3">
                  <p:embed/>
                </p:oleObj>
              </mc:Choice>
              <mc:Fallback>
                <p:oleObj name="公式" r:id="rId9" imgW="1498320" imgH="40608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835" y="3722688"/>
                        <a:ext cx="1498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83734"/>
              </p:ext>
            </p:extLst>
          </p:nvPr>
        </p:nvGraphicFramePr>
        <p:xfrm>
          <a:off x="5868035" y="3384550"/>
          <a:ext cx="2362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11" imgW="990360" imgH="406080" progId="Equation.3">
                  <p:embed/>
                </p:oleObj>
              </mc:Choice>
              <mc:Fallback>
                <p:oleObj name="Equation" r:id="rId11" imgW="990360" imgH="40608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035" y="3384550"/>
                        <a:ext cx="2362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273691"/>
              </p:ext>
            </p:extLst>
          </p:nvPr>
        </p:nvGraphicFramePr>
        <p:xfrm>
          <a:off x="3347085" y="4510088"/>
          <a:ext cx="279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公式" r:id="rId13" imgW="2793960" imgH="431640" progId="Equation.3">
                  <p:embed/>
                </p:oleObj>
              </mc:Choice>
              <mc:Fallback>
                <p:oleObj name="公式" r:id="rId13" imgW="2793960" imgH="431640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085" y="4510088"/>
                        <a:ext cx="2794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238750"/>
              </p:ext>
            </p:extLst>
          </p:nvPr>
        </p:nvGraphicFramePr>
        <p:xfrm>
          <a:off x="6134735" y="4235450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公式" r:id="rId15" imgW="2095200" imgH="888840" progId="Equation.3">
                  <p:embed/>
                </p:oleObj>
              </mc:Choice>
              <mc:Fallback>
                <p:oleObj name="公式" r:id="rId15" imgW="2095200" imgH="88884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735" y="4235450"/>
                        <a:ext cx="209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71157"/>
              </p:ext>
            </p:extLst>
          </p:nvPr>
        </p:nvGraphicFramePr>
        <p:xfrm>
          <a:off x="3505835" y="5137150"/>
          <a:ext cx="3200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17" imgW="1358640" imgH="406080" progId="Equation.3">
                  <p:embed/>
                </p:oleObj>
              </mc:Choice>
              <mc:Fallback>
                <p:oleObj name="Equation" r:id="rId17" imgW="1358640" imgH="406080" progId="Equation.3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835" y="5137150"/>
                        <a:ext cx="32004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65774"/>
              </p:ext>
            </p:extLst>
          </p:nvPr>
        </p:nvGraphicFramePr>
        <p:xfrm>
          <a:off x="7049135" y="5149850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Equation" r:id="rId19" imgW="1218960" imgH="406080" progId="Equation.3">
                  <p:embed/>
                </p:oleObj>
              </mc:Choice>
              <mc:Fallback>
                <p:oleObj name="Equation" r:id="rId19" imgW="1218960" imgH="406080" progId="Equation.3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9135" y="5149850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9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18903"/>
            <a:ext cx="10331023" cy="53644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84436"/>
              </p:ext>
            </p:extLst>
          </p:nvPr>
        </p:nvGraphicFramePr>
        <p:xfrm>
          <a:off x="2847975" y="958850"/>
          <a:ext cx="2667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3" imgW="1130040" imgH="406080" progId="Equation.3">
                  <p:embed/>
                </p:oleObj>
              </mc:Choice>
              <mc:Fallback>
                <p:oleObj name="Equation" r:id="rId3" imgW="1130040" imgH="40608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958850"/>
                        <a:ext cx="2667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93286"/>
              </p:ext>
            </p:extLst>
          </p:nvPr>
        </p:nvGraphicFramePr>
        <p:xfrm>
          <a:off x="5514975" y="1263650"/>
          <a:ext cx="199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公式" r:id="rId5" imgW="1993680" imgH="330120" progId="Equation.3">
                  <p:embed/>
                </p:oleObj>
              </mc:Choice>
              <mc:Fallback>
                <p:oleObj name="公式" r:id="rId5" imgW="1993680" imgH="33012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1263650"/>
                        <a:ext cx="199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519623"/>
              </p:ext>
            </p:extLst>
          </p:nvPr>
        </p:nvGraphicFramePr>
        <p:xfrm>
          <a:off x="2847975" y="1857375"/>
          <a:ext cx="2819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7" imgW="1244520" imgH="444240" progId="Equation.3">
                  <p:embed/>
                </p:oleObj>
              </mc:Choice>
              <mc:Fallback>
                <p:oleObj name="Equation" r:id="rId7" imgW="1244520" imgH="4442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1857375"/>
                        <a:ext cx="28194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04605"/>
              </p:ext>
            </p:extLst>
          </p:nvPr>
        </p:nvGraphicFramePr>
        <p:xfrm>
          <a:off x="5667375" y="2152650"/>
          <a:ext cx="193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公式" r:id="rId9" imgW="1930320" imgH="330120" progId="Equation.3">
                  <p:embed/>
                </p:oleObj>
              </mc:Choice>
              <mc:Fallback>
                <p:oleObj name="公式" r:id="rId9" imgW="1930320" imgH="33012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2152650"/>
                        <a:ext cx="1930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9490"/>
              </p:ext>
            </p:extLst>
          </p:nvPr>
        </p:nvGraphicFramePr>
        <p:xfrm>
          <a:off x="2809875" y="2863850"/>
          <a:ext cx="26289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Equation" r:id="rId11" imgW="1066680" imgH="291960" progId="Equation.3">
                  <p:embed/>
                </p:oleObj>
              </mc:Choice>
              <mc:Fallback>
                <p:oleObj name="Equation" r:id="rId11" imgW="1066680" imgH="291960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2863850"/>
                        <a:ext cx="26289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50975"/>
              </p:ext>
            </p:extLst>
          </p:nvPr>
        </p:nvGraphicFramePr>
        <p:xfrm>
          <a:off x="5438775" y="3016250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7" name="公式" r:id="rId13" imgW="1409400" imgH="330120" progId="Equation.3">
                  <p:embed/>
                </p:oleObj>
              </mc:Choice>
              <mc:Fallback>
                <p:oleObj name="公式" r:id="rId13" imgW="1409400" imgH="33012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3016250"/>
                        <a:ext cx="140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46435"/>
              </p:ext>
            </p:extLst>
          </p:nvPr>
        </p:nvGraphicFramePr>
        <p:xfrm>
          <a:off x="2790825" y="3695700"/>
          <a:ext cx="24955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8" name="Equation" r:id="rId15" imgW="1054080" imgH="291960" progId="Equation.3">
                  <p:embed/>
                </p:oleObj>
              </mc:Choice>
              <mc:Fallback>
                <p:oleObj name="Equation" r:id="rId15" imgW="1054080" imgH="29196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695700"/>
                        <a:ext cx="24955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713095"/>
              </p:ext>
            </p:extLst>
          </p:nvPr>
        </p:nvGraphicFramePr>
        <p:xfrm>
          <a:off x="5362575" y="3848100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9" name="公式" r:id="rId17" imgW="1726920" imgH="330120" progId="Equation.3">
                  <p:embed/>
                </p:oleObj>
              </mc:Choice>
              <mc:Fallback>
                <p:oleObj name="公式" r:id="rId17" imgW="1726920" imgH="330120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848100"/>
                        <a:ext cx="172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88253"/>
              </p:ext>
            </p:extLst>
          </p:nvPr>
        </p:nvGraphicFramePr>
        <p:xfrm>
          <a:off x="2847975" y="4302125"/>
          <a:ext cx="2438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0" name="Equation" r:id="rId19" imgW="990360" imgH="406080" progId="Equation.3">
                  <p:embed/>
                </p:oleObj>
              </mc:Choice>
              <mc:Fallback>
                <p:oleObj name="Equation" r:id="rId19" imgW="990360" imgH="406080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302125"/>
                        <a:ext cx="2438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02862"/>
              </p:ext>
            </p:extLst>
          </p:nvPr>
        </p:nvGraphicFramePr>
        <p:xfrm>
          <a:off x="5203825" y="4464050"/>
          <a:ext cx="1911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1" name="Equation" r:id="rId21" imgW="799920" imgH="291960" progId="Equation.3">
                  <p:embed/>
                </p:oleObj>
              </mc:Choice>
              <mc:Fallback>
                <p:oleObj name="Equation" r:id="rId21" imgW="799920" imgH="291960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4464050"/>
                        <a:ext cx="19113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61260"/>
              </p:ext>
            </p:extLst>
          </p:nvPr>
        </p:nvGraphicFramePr>
        <p:xfrm>
          <a:off x="7115175" y="4667250"/>
          <a:ext cx="147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公式" r:id="rId23" imgW="1473120" imgH="330120" progId="Equation.3">
                  <p:embed/>
                </p:oleObj>
              </mc:Choice>
              <mc:Fallback>
                <p:oleObj name="公式" r:id="rId23" imgW="1473120" imgH="330120" progId="Equation.3">
                  <p:embed/>
                  <p:pic>
                    <p:nvPicPr>
                      <p:cNvPr id="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4667250"/>
                        <a:ext cx="147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48631"/>
              </p:ext>
            </p:extLst>
          </p:nvPr>
        </p:nvGraphicFramePr>
        <p:xfrm>
          <a:off x="2847975" y="5267325"/>
          <a:ext cx="2286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tion" r:id="rId25" imgW="977760" imgH="406080" progId="Equation.3">
                  <p:embed/>
                </p:oleObj>
              </mc:Choice>
              <mc:Fallback>
                <p:oleObj name="Equation" r:id="rId25" imgW="977760" imgH="406080" progId="Equation.3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267325"/>
                        <a:ext cx="2286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12366"/>
              </p:ext>
            </p:extLst>
          </p:nvPr>
        </p:nvGraphicFramePr>
        <p:xfrm>
          <a:off x="5057775" y="5416550"/>
          <a:ext cx="1981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Equation" r:id="rId27" imgW="799920" imgH="291960" progId="Equation.3">
                  <p:embed/>
                </p:oleObj>
              </mc:Choice>
              <mc:Fallback>
                <p:oleObj name="Equation" r:id="rId27" imgW="799920" imgH="291960" progId="Equation.3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416550"/>
                        <a:ext cx="1981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09636"/>
              </p:ext>
            </p:extLst>
          </p:nvPr>
        </p:nvGraphicFramePr>
        <p:xfrm>
          <a:off x="7070725" y="5607050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公式" r:id="rId29" imgW="1726920" imgH="330120" progId="Equation.3">
                  <p:embed/>
                </p:oleObj>
              </mc:Choice>
              <mc:Fallback>
                <p:oleObj name="公式" r:id="rId29" imgW="1726920" imgH="330120" progId="Equation.3">
                  <p:embed/>
                  <p:pic>
                    <p:nvPicPr>
                      <p:cNvPr id="7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5607050"/>
                        <a:ext cx="172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7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36320"/>
            <a:ext cx="10331023" cy="539060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63049"/>
              </p:ext>
            </p:extLst>
          </p:nvPr>
        </p:nvGraphicFramePr>
        <p:xfrm>
          <a:off x="2427288" y="1036320"/>
          <a:ext cx="3657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4" name="Equation" r:id="rId4" imgW="1473120" imgH="291960" progId="Equation.3">
                  <p:embed/>
                </p:oleObj>
              </mc:Choice>
              <mc:Fallback>
                <p:oleObj name="Equation" r:id="rId4" imgW="1473120" imgH="291960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036320"/>
                        <a:ext cx="36576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84396"/>
              </p:ext>
            </p:extLst>
          </p:nvPr>
        </p:nvGraphicFramePr>
        <p:xfrm>
          <a:off x="6110288" y="1206183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5" name="公式" r:id="rId6" imgW="1422360" imgH="330120" progId="Equation.3">
                  <p:embed/>
                </p:oleObj>
              </mc:Choice>
              <mc:Fallback>
                <p:oleObj name="公式" r:id="rId6" imgW="1422360" imgH="33012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1206183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71351"/>
              </p:ext>
            </p:extLst>
          </p:nvPr>
        </p:nvGraphicFramePr>
        <p:xfrm>
          <a:off x="2427288" y="1871345"/>
          <a:ext cx="3632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6" name="Equation" r:id="rId8" imgW="1447560" imgH="291960" progId="Equation.3">
                  <p:embed/>
                </p:oleObj>
              </mc:Choice>
              <mc:Fallback>
                <p:oleObj name="Equation" r:id="rId8" imgW="1447560" imgH="29196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871345"/>
                        <a:ext cx="3632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6545"/>
              </p:ext>
            </p:extLst>
          </p:nvPr>
        </p:nvGraphicFramePr>
        <p:xfrm>
          <a:off x="6046788" y="2069783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7" name="公式" r:id="rId10" imgW="1714320" imgH="330120" progId="Equation.3">
                  <p:embed/>
                </p:oleObj>
              </mc:Choice>
              <mc:Fallback>
                <p:oleObj name="公式" r:id="rId10" imgW="1714320" imgH="33012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2069783"/>
                        <a:ext cx="1714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98157"/>
              </p:ext>
            </p:extLst>
          </p:nvPr>
        </p:nvGraphicFramePr>
        <p:xfrm>
          <a:off x="2427288" y="2779395"/>
          <a:ext cx="2438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8" name="Equation" r:id="rId12" imgW="965160" imgH="291960" progId="Equation.3">
                  <p:embed/>
                </p:oleObj>
              </mc:Choice>
              <mc:Fallback>
                <p:oleObj name="Equation" r:id="rId12" imgW="965160" imgH="29196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779395"/>
                        <a:ext cx="24384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64690"/>
              </p:ext>
            </p:extLst>
          </p:nvPr>
        </p:nvGraphicFramePr>
        <p:xfrm>
          <a:off x="4891088" y="2869883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9" name="公式" r:id="rId14" imgW="1041120" imgH="419040" progId="Equation.3">
                  <p:embed/>
                </p:oleObj>
              </mc:Choice>
              <mc:Fallback>
                <p:oleObj name="公式" r:id="rId14" imgW="1041120" imgH="41904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869883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01607"/>
              </p:ext>
            </p:extLst>
          </p:nvPr>
        </p:nvGraphicFramePr>
        <p:xfrm>
          <a:off x="2427288" y="3593783"/>
          <a:ext cx="23622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0" name="Equation" r:id="rId16" imgW="977760" imgH="291960" progId="Equation.3">
                  <p:embed/>
                </p:oleObj>
              </mc:Choice>
              <mc:Fallback>
                <p:oleObj name="Equation" r:id="rId16" imgW="977760" imgH="291960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3593783"/>
                        <a:ext cx="23622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67314"/>
              </p:ext>
            </p:extLst>
          </p:nvPr>
        </p:nvGraphicFramePr>
        <p:xfrm>
          <a:off x="4789488" y="3441383"/>
          <a:ext cx="125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1" name="公式" r:id="rId18" imgW="1257120" imgH="927000" progId="Equation.3">
                  <p:embed/>
                </p:oleObj>
              </mc:Choice>
              <mc:Fallback>
                <p:oleObj name="公式" r:id="rId18" imgW="1257120" imgH="927000" progId="Equation.3">
                  <p:embed/>
                  <p:pic>
                    <p:nvPicPr>
                      <p:cNvPr id="8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441383"/>
                        <a:ext cx="1257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593715"/>
              </p:ext>
            </p:extLst>
          </p:nvPr>
        </p:nvGraphicFramePr>
        <p:xfrm>
          <a:off x="2473325" y="4508183"/>
          <a:ext cx="26209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2" name="Equation" r:id="rId20" imgW="2349360" imgH="596880" progId="Equation.3">
                  <p:embed/>
                </p:oleObj>
              </mc:Choice>
              <mc:Fallback>
                <p:oleObj name="Equation" r:id="rId20" imgW="2349360" imgH="596880" progId="Equation.3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508183"/>
                        <a:ext cx="26209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14471"/>
              </p:ext>
            </p:extLst>
          </p:nvPr>
        </p:nvGraphicFramePr>
        <p:xfrm>
          <a:off x="5167313" y="4614545"/>
          <a:ext cx="12985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3" name="Equation" r:id="rId22" imgW="1168200" imgH="317160" progId="Equation.3">
                  <p:embed/>
                </p:oleObj>
              </mc:Choice>
              <mc:Fallback>
                <p:oleObj name="Equation" r:id="rId22" imgW="1168200" imgH="317160" progId="Equation.3">
                  <p:embed/>
                  <p:pic>
                    <p:nvPicPr>
                      <p:cNvPr id="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4614545"/>
                        <a:ext cx="12985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34070"/>
              </p:ext>
            </p:extLst>
          </p:nvPr>
        </p:nvGraphicFramePr>
        <p:xfrm>
          <a:off x="2503488" y="5332095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4" name="Equation" r:id="rId24" imgW="2374560" imgH="596880" progId="Equation.3">
                  <p:embed/>
                </p:oleObj>
              </mc:Choice>
              <mc:Fallback>
                <p:oleObj name="Equation" r:id="rId24" imgW="2374560" imgH="596880" progId="Equation.3">
                  <p:embed/>
                  <p:pic>
                    <p:nvPicPr>
                      <p:cNvPr id="8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332095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743778"/>
              </p:ext>
            </p:extLst>
          </p:nvPr>
        </p:nvGraphicFramePr>
        <p:xfrm>
          <a:off x="5170488" y="5433695"/>
          <a:ext cx="137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Equation" r:id="rId26" imgW="1155600" imgH="317160" progId="Equation.3">
                  <p:embed/>
                </p:oleObj>
              </mc:Choice>
              <mc:Fallback>
                <p:oleObj name="Equation" r:id="rId26" imgW="1155600" imgH="317160" progId="Equation.3">
                  <p:embed/>
                  <p:pic>
                    <p:nvPicPr>
                      <p:cNvPr id="8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5433695"/>
                        <a:ext cx="1371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8218488" y="4050983"/>
            <a:ext cx="762000" cy="1828800"/>
            <a:chOff x="4272" y="1344"/>
            <a:chExt cx="480" cy="1152"/>
          </a:xfrm>
        </p:grpSpPr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4272" y="1344"/>
              <a:ext cx="480" cy="1152"/>
            </a:xfrm>
            <a:prstGeom prst="bevel">
              <a:avLst>
                <a:gd name="adj" fmla="val 12500"/>
              </a:avLst>
            </a:prstGeom>
            <a:solidFill>
              <a:srgbClr val="008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320" y="1536"/>
              <a:ext cx="385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黑体" panose="02010609060101010101" pitchFamily="49" charset="-122"/>
                  <a:ea typeface="黑体" panose="02010609060101010101" pitchFamily="49" charset="-122"/>
                </a:rPr>
                <a:t>熟  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0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1168249" y="1010194"/>
            <a:ext cx="10331023" cy="539060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44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不定积分</a:t>
            </a:r>
            <a:endParaRPr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69415" y="2300832"/>
            <a:ext cx="457200" cy="457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00CCFF"/>
              </a:gs>
            </a:gsLst>
            <a:path path="rect">
              <a:fillToRect l="50000" t="50000" r="50000" b="50000"/>
            </a:path>
          </a:gra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984390"/>
              </p:ext>
            </p:extLst>
          </p:nvPr>
        </p:nvGraphicFramePr>
        <p:xfrm>
          <a:off x="2697815" y="1010194"/>
          <a:ext cx="28622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5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815" y="1010194"/>
                        <a:ext cx="286226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64415" y="2529432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67345"/>
              </p:ext>
            </p:extLst>
          </p:nvPr>
        </p:nvGraphicFramePr>
        <p:xfrm>
          <a:off x="2932765" y="2302419"/>
          <a:ext cx="31940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Equation" r:id="rId5" imgW="1218960" imgH="406080" progId="Equation.3">
                  <p:embed/>
                </p:oleObj>
              </mc:Choice>
              <mc:Fallback>
                <p:oleObj name="Equation" r:id="rId5" imgW="1218960" imgH="406080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765" y="2302419"/>
                        <a:ext cx="31940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000432"/>
              </p:ext>
            </p:extLst>
          </p:nvPr>
        </p:nvGraphicFramePr>
        <p:xfrm>
          <a:off x="2850215" y="3443832"/>
          <a:ext cx="24114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Equation" r:id="rId7" imgW="952200" imgH="406080" progId="Equation.3">
                  <p:embed/>
                </p:oleObj>
              </mc:Choice>
              <mc:Fallback>
                <p:oleObj name="Equation" r:id="rId7" imgW="952200" imgH="40608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215" y="3443832"/>
                        <a:ext cx="241141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2495"/>
              </p:ext>
            </p:extLst>
          </p:nvPr>
        </p:nvGraphicFramePr>
        <p:xfrm>
          <a:off x="2850215" y="4805907"/>
          <a:ext cx="13096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Equation" r:id="rId9" imgW="495000" imgH="164880" progId="Equation.3">
                  <p:embed/>
                </p:oleObj>
              </mc:Choice>
              <mc:Fallback>
                <p:oleObj name="Equation" r:id="rId9" imgW="495000" imgH="164880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215" y="4805907"/>
                        <a:ext cx="13096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164415" y="124831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32889"/>
              </p:ext>
            </p:extLst>
          </p:nvPr>
        </p:nvGraphicFramePr>
        <p:xfrm>
          <a:off x="5990290" y="2302419"/>
          <a:ext cx="32607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Equation" r:id="rId11" imgW="1244520" imgH="406080" progId="Equation.3">
                  <p:embed/>
                </p:oleObj>
              </mc:Choice>
              <mc:Fallback>
                <p:oleObj name="Equation" r:id="rId11" imgW="1244520" imgH="406080" progId="Equation.3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290" y="2302419"/>
                        <a:ext cx="32607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807256"/>
              </p:ext>
            </p:extLst>
          </p:nvPr>
        </p:nvGraphicFramePr>
        <p:xfrm>
          <a:off x="5136215" y="3443832"/>
          <a:ext cx="18335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" name="Equation" r:id="rId13" imgW="723600" imgH="406080" progId="Equation.3">
                  <p:embed/>
                </p:oleObj>
              </mc:Choice>
              <mc:Fallback>
                <p:oleObj name="Equation" r:id="rId13" imgW="723600" imgH="406080" progId="Equation.3">
                  <p:embed/>
                  <p:pic>
                    <p:nvPicPr>
                      <p:cNvPr id="11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215" y="3443832"/>
                        <a:ext cx="18335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080054"/>
              </p:ext>
            </p:extLst>
          </p:nvPr>
        </p:nvGraphicFramePr>
        <p:xfrm>
          <a:off x="4145615" y="4815432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Equation" r:id="rId15" imgW="469800" imgH="164880" progId="Equation.3">
                  <p:embed/>
                </p:oleObj>
              </mc:Choice>
              <mc:Fallback>
                <p:oleObj name="Equation" r:id="rId15" imgW="469800" imgH="164880" progId="Equation.3">
                  <p:embed/>
                  <p:pic>
                    <p:nvPicPr>
                      <p:cNvPr id="11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15" y="4815432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636526"/>
              </p:ext>
            </p:extLst>
          </p:nvPr>
        </p:nvGraphicFramePr>
        <p:xfrm>
          <a:off x="5288615" y="4815432"/>
          <a:ext cx="695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2" name="Equation" r:id="rId17" imgW="279360" imgH="177480" progId="Equation.3">
                  <p:embed/>
                </p:oleObj>
              </mc:Choice>
              <mc:Fallback>
                <p:oleObj name="Equation" r:id="rId17" imgW="279360" imgH="177480" progId="Equation.3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615" y="4815432"/>
                        <a:ext cx="695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365802"/>
              </p:ext>
            </p:extLst>
          </p:nvPr>
        </p:nvGraphicFramePr>
        <p:xfrm>
          <a:off x="6355415" y="2318294"/>
          <a:ext cx="2387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3" name="Equation" r:id="rId19" imgW="939600" imgH="203040" progId="Equation.3">
                  <p:embed/>
                </p:oleObj>
              </mc:Choice>
              <mc:Fallback>
                <p:oleObj name="Equation" r:id="rId19" imgW="939600" imgH="203040" progId="Equation.3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415" y="2318294"/>
                        <a:ext cx="2387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6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1328</Words>
  <Application>Microsoft Office PowerPoint</Application>
  <PresentationFormat>宽屏</PresentationFormat>
  <Paragraphs>321</Paragraphs>
  <Slides>56</Slides>
  <Notes>11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56</vt:i4>
      </vt:variant>
      <vt:variant>
        <vt:lpstr>自定义放映</vt:lpstr>
      </vt:variant>
      <vt:variant>
        <vt:i4>1</vt:i4>
      </vt:variant>
    </vt:vector>
  </HeadingPairs>
  <TitlesOfParts>
    <vt:vector size="75" baseType="lpstr">
      <vt:lpstr>DengXian</vt:lpstr>
      <vt:lpstr>DengXian Light</vt:lpstr>
      <vt:lpstr>黑体</vt:lpstr>
      <vt:lpstr>华文琥珀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自定义设计方案</vt:lpstr>
      <vt:lpstr>Equation</vt:lpstr>
      <vt:lpstr>公式</vt:lpstr>
      <vt:lpstr>Bitmap Image</vt:lpstr>
      <vt:lpstr>Microsoft 公式 3.0</vt:lpstr>
      <vt:lpstr>Microsoft Word 97 - 2003 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曲边梯形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h77</cp:lastModifiedBy>
  <cp:revision>88</cp:revision>
  <dcterms:created xsi:type="dcterms:W3CDTF">2017-09-02T13:34:00Z</dcterms:created>
  <dcterms:modified xsi:type="dcterms:W3CDTF">2018-06-11T13:44:40Z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