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6"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20" r:id="rId55"/>
    <p:sldId id="258"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E"/>
    <a:srgbClr val="FFFC00"/>
    <a:srgbClr val="F5F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7949" autoAdjust="0"/>
  </p:normalViewPr>
  <p:slideViewPr>
    <p:cSldViewPr snapToGrid="0" snapToObjects="1">
      <p:cViewPr varScale="1">
        <p:scale>
          <a:sx n="78" d="100"/>
          <a:sy n="78" d="100"/>
        </p:scale>
        <p:origin x="1836" y="11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png"/><Relationship Id="rId5" Type="http://schemas.openxmlformats.org/officeDocument/2006/relationships/image" Target="../media/image46.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21.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11" Type="http://schemas.openxmlformats.org/officeDocument/2006/relationships/image" Target="../media/image83.wmf"/><Relationship Id="rId5" Type="http://schemas.openxmlformats.org/officeDocument/2006/relationships/image" Target="../media/image77.wmf"/><Relationship Id="rId10" Type="http://schemas.openxmlformats.org/officeDocument/2006/relationships/image" Target="../media/image82.wmf"/><Relationship Id="rId4" Type="http://schemas.openxmlformats.org/officeDocument/2006/relationships/image" Target="../media/image76.wmf"/><Relationship Id="rId9"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5.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4.wmf"/><Relationship Id="rId5" Type="http://schemas.openxmlformats.org/officeDocument/2006/relationships/image" Target="../media/image9.w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9.wmf"/><Relationship Id="rId2" Type="http://schemas.openxmlformats.org/officeDocument/2006/relationships/image" Target="../media/image12.wmf"/><Relationship Id="rId1" Type="http://schemas.openxmlformats.org/officeDocument/2006/relationships/image" Target="../media/image16.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 Id="rId9" Type="http://schemas.openxmlformats.org/officeDocument/2006/relationships/image" Target="../media/image132.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25.wmf"/><Relationship Id="rId1" Type="http://schemas.openxmlformats.org/officeDocument/2006/relationships/image" Target="../media/image133.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 Id="rId9" Type="http://schemas.openxmlformats.org/officeDocument/2006/relationships/image" Target="../media/image14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png"/></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51.emf"/><Relationship Id="rId1" Type="http://schemas.openxmlformats.org/officeDocument/2006/relationships/image" Target="../media/image150.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6.wmf"/><Relationship Id="rId7" Type="http://schemas.openxmlformats.org/officeDocument/2006/relationships/image" Target="../media/image160.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e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image" Target="../media/image156.wmf"/><Relationship Id="rId7" Type="http://schemas.openxmlformats.org/officeDocument/2006/relationships/image" Target="../media/image182.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 Id="rId9" Type="http://schemas.openxmlformats.org/officeDocument/2006/relationships/image" Target="../media/image18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emf"/><Relationship Id="rId5" Type="http://schemas.openxmlformats.org/officeDocument/2006/relationships/image" Target="../media/image196.wmf"/><Relationship Id="rId4" Type="http://schemas.openxmlformats.org/officeDocument/2006/relationships/image" Target="../media/image195.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image" Target="../media/image199.wmf"/><Relationship Id="rId7" Type="http://schemas.openxmlformats.org/officeDocument/2006/relationships/image" Target="../media/image203.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2.wmf"/><Relationship Id="rId5" Type="http://schemas.openxmlformats.org/officeDocument/2006/relationships/image" Target="../media/image201.wmf"/><Relationship Id="rId4" Type="http://schemas.openxmlformats.org/officeDocument/2006/relationships/image" Target="../media/image20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6.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FA71E-5748-E34C-8AB4-B7A054ADA63A}" type="datetimeFigureOut">
              <a:rPr kumimoji="1" lang="zh-CN" altLang="en-US" smtClean="0"/>
              <a:t>2018/6/11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F773C-2958-7540-8A49-34240130677B}"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5%9F%BA%E7%A1%80/32794"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5%86%85%E7%82%B9"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baike.baidu.com/item/%E9%97%AD%E5%9F%9F" TargetMode="External"/><Relationship Id="rId4" Type="http://schemas.openxmlformats.org/officeDocument/2006/relationships/hyperlink" Target="https://baike.baidu.com/item/%E8%BF%9E%E9%80%9A%E6%80%A7"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6%8B%93%E6%89%91%E7%A9%BA%E9%97%B4/149859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5%90%91%E9%87%8F%E5%88%86%E6%9E%90/10564843"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baike.baidu.com/item/%E5%BE%AE%E5%88%86"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5%88%87%E7%BA%BF"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baike.baidu.com/item/%E6%96%9C%E7%8E%87"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邻域是集合上的一种</a:t>
            </a:r>
            <a:r>
              <a:rPr lang="zh-CN" altLang="en-US" sz="1200" b="0" i="0" u="none" strike="noStrike" kern="1200" dirty="0" smtClean="0">
                <a:solidFill>
                  <a:schemeClr val="tx1"/>
                </a:solidFill>
                <a:effectLst/>
                <a:latin typeface="+mn-lt"/>
                <a:ea typeface="+mn-ea"/>
                <a:cs typeface="+mn-cs"/>
                <a:hlinkClick r:id="rId3"/>
              </a:rPr>
              <a:t>基础</a:t>
            </a:r>
            <a:r>
              <a:rPr lang="zh-CN" altLang="en-US" sz="1200" b="0" i="0" kern="1200" dirty="0" smtClean="0">
                <a:solidFill>
                  <a:schemeClr val="tx1"/>
                </a:solidFill>
                <a:effectLst/>
                <a:latin typeface="+mn-lt"/>
                <a:ea typeface="+mn-ea"/>
                <a:cs typeface="+mn-cs"/>
              </a:rPr>
              <a:t>的拓扑结构</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有邻域公理（邻域公理是现代数学拓扑结构的基础概念）、开邻域和闭邻域、去心邻域等</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a:t>
            </a:fld>
            <a:endParaRPr kumimoji="1" lang="zh-CN" altLang="en-US"/>
          </a:p>
        </p:txBody>
      </p:sp>
    </p:spTree>
    <p:extLst>
      <p:ext uri="{BB962C8B-B14F-4D97-AF65-F5344CB8AC3E}">
        <p14:creationId xmlns:p14="http://schemas.microsoft.com/office/powerpoint/2010/main" val="2047745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开域指满足下列两个条件的点集：</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）全由</a:t>
            </a:r>
            <a:r>
              <a:rPr lang="zh-CN" altLang="en-US" sz="1200" b="0" i="0" u="none" strike="noStrike" kern="1200" dirty="0" smtClean="0">
                <a:solidFill>
                  <a:schemeClr val="tx1"/>
                </a:solidFill>
                <a:effectLst/>
                <a:latin typeface="+mn-lt"/>
                <a:ea typeface="+mn-ea"/>
                <a:cs typeface="+mn-cs"/>
                <a:hlinkClick r:id="rId3"/>
              </a:rPr>
              <a:t>内点</a:t>
            </a:r>
            <a:r>
              <a:rPr lang="zh-CN" altLang="en-US" sz="1200" b="0" i="0" kern="1200" dirty="0" smtClean="0">
                <a:solidFill>
                  <a:schemeClr val="tx1"/>
                </a:solidFill>
                <a:effectLst/>
                <a:latin typeface="+mn-lt"/>
                <a:ea typeface="+mn-ea"/>
                <a:cs typeface="+mn-cs"/>
              </a:rPr>
              <a:t>组成；</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）具有</a:t>
            </a:r>
            <a:r>
              <a:rPr lang="zh-CN" altLang="en-US" sz="1200" b="0" i="0" u="none" strike="noStrike" kern="1200" dirty="0" smtClean="0">
                <a:solidFill>
                  <a:schemeClr val="tx1"/>
                </a:solidFill>
                <a:effectLst/>
                <a:latin typeface="+mn-lt"/>
                <a:ea typeface="+mn-ea"/>
                <a:cs typeface="+mn-cs"/>
                <a:hlinkClick r:id="rId4"/>
              </a:rPr>
              <a:t>连通性</a:t>
            </a:r>
            <a:r>
              <a:rPr lang="zh-CN" altLang="en-US" sz="1200" b="0" i="0" kern="1200" dirty="0" smtClean="0">
                <a:solidFill>
                  <a:schemeClr val="tx1"/>
                </a:solidFill>
                <a:effectLst/>
                <a:latin typeface="+mn-lt"/>
                <a:ea typeface="+mn-ea"/>
                <a:cs typeface="+mn-cs"/>
              </a:rPr>
              <a:t>，即点集中的任意两点都可以用一条折线连接起来，且 折线上的点全部在此开域内。</a:t>
            </a:r>
          </a:p>
          <a:p>
            <a:r>
              <a:rPr lang="zh-CN" altLang="en-US" sz="1200" b="0" i="0" u="none" strike="noStrike" kern="1200" dirty="0" smtClean="0">
                <a:solidFill>
                  <a:schemeClr val="tx1"/>
                </a:solidFill>
                <a:effectLst/>
                <a:latin typeface="+mn-lt"/>
                <a:ea typeface="+mn-ea"/>
                <a:cs typeface="+mn-cs"/>
                <a:hlinkClick r:id="rId5"/>
              </a:rPr>
              <a:t>闭域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开域连同其边界</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区域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开域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闭域或开域连同其一部分界点所成的点集</a:t>
            </a:r>
            <a:r>
              <a:rPr lang="en-US" altLang="zh-CN" sz="1200" b="0" i="0" kern="1200" dirty="0" smtClean="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7</a:t>
            </a:fld>
            <a:endParaRPr kumimoji="1" lang="zh-CN" altLang="en-US"/>
          </a:p>
        </p:txBody>
      </p:sp>
    </p:spTree>
    <p:extLst>
      <p:ext uri="{BB962C8B-B14F-4D97-AF65-F5344CB8AC3E}">
        <p14:creationId xmlns:p14="http://schemas.microsoft.com/office/powerpoint/2010/main" val="20154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聚点是</a:t>
            </a:r>
            <a:r>
              <a:rPr lang="zh-CN" altLang="en-US" sz="1200" b="0" i="0" u="none" strike="noStrike" kern="1200" dirty="0" smtClean="0">
                <a:solidFill>
                  <a:schemeClr val="tx1"/>
                </a:solidFill>
                <a:effectLst/>
                <a:latin typeface="+mn-lt"/>
                <a:ea typeface="+mn-ea"/>
                <a:cs typeface="+mn-cs"/>
                <a:hlinkClick r:id="rId3"/>
              </a:rPr>
              <a:t>拓扑空间</a:t>
            </a:r>
            <a:r>
              <a:rPr lang="zh-CN" altLang="en-US" sz="1200" b="0" i="0" kern="1200" dirty="0" smtClean="0">
                <a:solidFill>
                  <a:schemeClr val="tx1"/>
                </a:solidFill>
                <a:effectLst/>
                <a:latin typeface="+mn-lt"/>
                <a:ea typeface="+mn-ea"/>
                <a:cs typeface="+mn-cs"/>
              </a:rPr>
              <a:t>的基本概念之一</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tuò</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pū</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8</a:t>
            </a:fld>
            <a:endParaRPr kumimoji="1" lang="zh-CN" altLang="en-US"/>
          </a:p>
        </p:txBody>
      </p:sp>
    </p:spTree>
    <p:extLst>
      <p:ext uri="{BB962C8B-B14F-4D97-AF65-F5344CB8AC3E}">
        <p14:creationId xmlns:p14="http://schemas.microsoft.com/office/powerpoint/2010/main" val="333945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14</a:t>
            </a:fld>
            <a:endParaRPr kumimoji="1" lang="zh-CN" altLang="en-US"/>
          </a:p>
        </p:txBody>
      </p:sp>
    </p:spTree>
    <p:extLst>
      <p:ext uri="{BB962C8B-B14F-4D97-AF65-F5344CB8AC3E}">
        <p14:creationId xmlns:p14="http://schemas.microsoft.com/office/powerpoint/2010/main" val="376980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一般来说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二元函数是空间的曲面</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15</a:t>
            </a:fld>
            <a:endParaRPr kumimoji="1" lang="zh-CN" altLang="en-US"/>
          </a:p>
        </p:txBody>
      </p:sp>
    </p:spTree>
    <p:extLst>
      <p:ext uri="{BB962C8B-B14F-4D97-AF65-F5344CB8AC3E}">
        <p14:creationId xmlns:p14="http://schemas.microsoft.com/office/powerpoint/2010/main" val="39384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在数学中，一个多变量的函数的偏导数，就是它关于其中一个变量的导数而保持其他变量恒定（相对于全导数，在其中所有变量都允许变化）。偏导数在</a:t>
            </a:r>
            <a:r>
              <a:rPr lang="zh-CN" altLang="en-US" sz="1200" b="0" i="0" u="none" strike="noStrike" kern="1200" dirty="0" smtClean="0">
                <a:solidFill>
                  <a:schemeClr val="tx1"/>
                </a:solidFill>
                <a:effectLst/>
                <a:latin typeface="+mn-lt"/>
                <a:ea typeface="+mn-ea"/>
                <a:cs typeface="+mn-cs"/>
                <a:hlinkClick r:id="rId3"/>
              </a:rPr>
              <a:t>向量分析</a:t>
            </a:r>
            <a:r>
              <a:rPr lang="zh-CN" altLang="en-US" sz="1200" b="0" i="0" kern="1200" dirty="0" smtClean="0">
                <a:solidFill>
                  <a:schemeClr val="tx1"/>
                </a:solidFill>
                <a:effectLst/>
                <a:latin typeface="+mn-lt"/>
                <a:ea typeface="+mn-ea"/>
                <a:cs typeface="+mn-cs"/>
              </a:rPr>
              <a:t>和</a:t>
            </a:r>
            <a:r>
              <a:rPr lang="zh-CN" altLang="en-US" sz="1200" b="0" i="0" u="none" strike="noStrike" kern="1200" dirty="0" smtClean="0">
                <a:solidFill>
                  <a:schemeClr val="tx1"/>
                </a:solidFill>
                <a:effectLst/>
                <a:latin typeface="+mn-lt"/>
                <a:ea typeface="+mn-ea"/>
                <a:cs typeface="+mn-cs"/>
                <a:hlinkClick r:id="rId4"/>
              </a:rPr>
              <a:t>微分</a:t>
            </a:r>
            <a:r>
              <a:rPr lang="zh-CN" altLang="en-US" sz="1200" b="0" i="0" kern="1200" dirty="0" smtClean="0">
                <a:solidFill>
                  <a:schemeClr val="tx1"/>
                </a:solidFill>
                <a:effectLst/>
                <a:latin typeface="+mn-lt"/>
                <a:ea typeface="+mn-ea"/>
                <a:cs typeface="+mn-cs"/>
              </a:rPr>
              <a:t>几何中是很有用的。</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31</a:t>
            </a:fld>
            <a:endParaRPr kumimoji="1" lang="zh-CN" altLang="en-US"/>
          </a:p>
        </p:txBody>
      </p:sp>
    </p:spTree>
    <p:extLst>
      <p:ext uri="{BB962C8B-B14F-4D97-AF65-F5344CB8AC3E}">
        <p14:creationId xmlns:p14="http://schemas.microsoft.com/office/powerpoint/2010/main" val="2337996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表示固定面上一点的</a:t>
            </a:r>
            <a:r>
              <a:rPr lang="zh-CN" altLang="en-US" sz="1200" b="0" i="0" u="none" strike="noStrike" kern="1200" dirty="0" smtClean="0">
                <a:solidFill>
                  <a:schemeClr val="tx1"/>
                </a:solidFill>
                <a:effectLst/>
                <a:latin typeface="+mn-lt"/>
                <a:ea typeface="+mn-ea"/>
                <a:cs typeface="+mn-cs"/>
                <a:hlinkClick r:id="rId3"/>
              </a:rPr>
              <a:t>切线</a:t>
            </a:r>
            <a:r>
              <a:rPr lang="zh-CN" altLang="en-US" sz="1200" b="0" i="0" u="none" strike="noStrike" kern="1200" dirty="0" smtClean="0">
                <a:solidFill>
                  <a:schemeClr val="tx1"/>
                </a:solidFill>
                <a:effectLst/>
                <a:latin typeface="+mn-lt"/>
                <a:ea typeface="+mn-ea"/>
                <a:cs typeface="+mn-cs"/>
                <a:hlinkClick r:id="rId4"/>
              </a:rPr>
              <a:t>斜率</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39</a:t>
            </a:fld>
            <a:endParaRPr kumimoji="1" lang="zh-CN" altLang="en-US"/>
          </a:p>
        </p:txBody>
      </p:sp>
    </p:spTree>
    <p:extLst>
      <p:ext uri="{BB962C8B-B14F-4D97-AF65-F5344CB8AC3E}">
        <p14:creationId xmlns:p14="http://schemas.microsoft.com/office/powerpoint/2010/main" val="237286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53</a:t>
            </a:fld>
            <a:endParaRPr kumimoji="1" lang="zh-CN" altLang="en-US"/>
          </a:p>
        </p:txBody>
      </p:sp>
    </p:spTree>
    <p:extLst>
      <p:ext uri="{BB962C8B-B14F-4D97-AF65-F5344CB8AC3E}">
        <p14:creationId xmlns:p14="http://schemas.microsoft.com/office/powerpoint/2010/main" val="2160024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43.bin"/><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5.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7.bin"/></Relationships>
</file>

<file path=ppt/slides/_rels/slide1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0.wmf"/><Relationship Id="rId5" Type="http://schemas.openxmlformats.org/officeDocument/2006/relationships/oleObject" Target="../embeddings/oleObject50.bin"/><Relationship Id="rId4" Type="http://schemas.openxmlformats.org/officeDocument/2006/relationships/image" Target="../media/image39.wmf"/></Relationships>
</file>

<file path=ppt/slides/_rels/slide13.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3.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55.bin"/><Relationship Id="rId1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9.bin"/><Relationship Id="rId5" Type="http://schemas.openxmlformats.org/officeDocument/2006/relationships/image" Target="../media/image48.wmf"/><Relationship Id="rId4"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0.png"/><Relationship Id="rId4" Type="http://schemas.openxmlformats.org/officeDocument/2006/relationships/oleObject" Target="../embeddings/oleObject6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54.wmf"/><Relationship Id="rId18" Type="http://schemas.openxmlformats.org/officeDocument/2006/relationships/image" Target="../media/image56.wmf"/><Relationship Id="rId3" Type="http://schemas.openxmlformats.org/officeDocument/2006/relationships/image" Target="../media/image59.png"/><Relationship Id="rId21" Type="http://schemas.openxmlformats.org/officeDocument/2006/relationships/oleObject" Target="../embeddings/oleObject69.bin"/><Relationship Id="rId7" Type="http://schemas.openxmlformats.org/officeDocument/2006/relationships/image" Target="../media/image51.wmf"/><Relationship Id="rId12" Type="http://schemas.openxmlformats.org/officeDocument/2006/relationships/oleObject" Target="../embeddings/oleObject65.bin"/><Relationship Id="rId17" Type="http://schemas.openxmlformats.org/officeDocument/2006/relationships/oleObject" Target="../embeddings/oleObject67.bin"/><Relationship Id="rId2" Type="http://schemas.openxmlformats.org/officeDocument/2006/relationships/slideLayout" Target="../slideLayouts/slideLayout2.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14.vml"/><Relationship Id="rId6" Type="http://schemas.openxmlformats.org/officeDocument/2006/relationships/oleObject" Target="../embeddings/oleObject62.bin"/><Relationship Id="rId11" Type="http://schemas.openxmlformats.org/officeDocument/2006/relationships/image" Target="../media/image53.wmf"/><Relationship Id="rId5" Type="http://schemas.openxmlformats.org/officeDocument/2006/relationships/image" Target="../media/image21.wmf"/><Relationship Id="rId15" Type="http://schemas.openxmlformats.org/officeDocument/2006/relationships/oleObject" Target="../embeddings/oleObject66.bin"/><Relationship Id="rId10" Type="http://schemas.openxmlformats.org/officeDocument/2006/relationships/oleObject" Target="../embeddings/oleObject64.bin"/><Relationship Id="rId19" Type="http://schemas.openxmlformats.org/officeDocument/2006/relationships/oleObject" Target="../embeddings/oleObject68.bin"/><Relationship Id="rId4" Type="http://schemas.openxmlformats.org/officeDocument/2006/relationships/oleObject" Target="../embeddings/oleObject61.bin"/><Relationship Id="rId9" Type="http://schemas.openxmlformats.org/officeDocument/2006/relationships/image" Target="../media/image52.wmf"/><Relationship Id="rId14" Type="http://schemas.openxmlformats.org/officeDocument/2006/relationships/image" Target="../media/image60.png"/><Relationship Id="rId22" Type="http://schemas.openxmlformats.org/officeDocument/2006/relationships/image" Target="../media/image5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3.wmf"/><Relationship Id="rId5" Type="http://schemas.openxmlformats.org/officeDocument/2006/relationships/oleObject" Target="../embeddings/oleObject72.bin"/><Relationship Id="rId4" Type="http://schemas.openxmlformats.org/officeDocument/2006/relationships/image" Target="../media/image6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68.wmf"/><Relationship Id="rId18" Type="http://schemas.openxmlformats.org/officeDocument/2006/relationships/oleObject" Target="../embeddings/oleObject80.bin"/><Relationship Id="rId3" Type="http://schemas.openxmlformats.org/officeDocument/2006/relationships/image" Target="../media/image72.png"/><Relationship Id="rId7" Type="http://schemas.openxmlformats.org/officeDocument/2006/relationships/image" Target="../media/image65.wmf"/><Relationship Id="rId12" Type="http://schemas.openxmlformats.org/officeDocument/2006/relationships/oleObject" Target="../embeddings/oleObject77.bin"/><Relationship Id="rId17" Type="http://schemas.openxmlformats.org/officeDocument/2006/relationships/image" Target="../media/image70.wmf"/><Relationship Id="rId2" Type="http://schemas.openxmlformats.org/officeDocument/2006/relationships/slideLayout" Target="../slideLayouts/slideLayout2.xml"/><Relationship Id="rId16" Type="http://schemas.openxmlformats.org/officeDocument/2006/relationships/oleObject" Target="../embeddings/oleObject79.bin"/><Relationship Id="rId1" Type="http://schemas.openxmlformats.org/officeDocument/2006/relationships/vmlDrawing" Target="../drawings/vmlDrawing17.vml"/><Relationship Id="rId6" Type="http://schemas.openxmlformats.org/officeDocument/2006/relationships/oleObject" Target="../embeddings/oleObject74.bin"/><Relationship Id="rId11" Type="http://schemas.openxmlformats.org/officeDocument/2006/relationships/image" Target="../media/image67.wmf"/><Relationship Id="rId5" Type="http://schemas.openxmlformats.org/officeDocument/2006/relationships/image" Target="../media/image64.wmf"/><Relationship Id="rId15" Type="http://schemas.openxmlformats.org/officeDocument/2006/relationships/image" Target="../media/image69.wmf"/><Relationship Id="rId10" Type="http://schemas.openxmlformats.org/officeDocument/2006/relationships/oleObject" Target="../embeddings/oleObject76.bin"/><Relationship Id="rId19" Type="http://schemas.openxmlformats.org/officeDocument/2006/relationships/image" Target="../media/image71.wmf"/><Relationship Id="rId4" Type="http://schemas.openxmlformats.org/officeDocument/2006/relationships/oleObject" Target="../embeddings/oleObject73.bin"/><Relationship Id="rId9" Type="http://schemas.openxmlformats.org/officeDocument/2006/relationships/image" Target="../media/image66.wmf"/><Relationship Id="rId14" Type="http://schemas.openxmlformats.org/officeDocument/2006/relationships/oleObject" Target="../embeddings/oleObject7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77.wmf"/><Relationship Id="rId18" Type="http://schemas.openxmlformats.org/officeDocument/2006/relationships/oleObject" Target="../embeddings/oleObject88.bin"/><Relationship Id="rId3" Type="http://schemas.openxmlformats.org/officeDocument/2006/relationships/image" Target="../media/image84.png"/><Relationship Id="rId21" Type="http://schemas.openxmlformats.org/officeDocument/2006/relationships/image" Target="../media/image81.wmf"/><Relationship Id="rId7" Type="http://schemas.openxmlformats.org/officeDocument/2006/relationships/image" Target="../media/image74.wmf"/><Relationship Id="rId12" Type="http://schemas.openxmlformats.org/officeDocument/2006/relationships/oleObject" Target="../embeddings/oleObject85.bin"/><Relationship Id="rId17" Type="http://schemas.openxmlformats.org/officeDocument/2006/relationships/image" Target="../media/image79.wmf"/><Relationship Id="rId25"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89.bin"/><Relationship Id="rId1" Type="http://schemas.openxmlformats.org/officeDocument/2006/relationships/vmlDrawing" Target="../drawings/vmlDrawing18.vml"/><Relationship Id="rId6" Type="http://schemas.openxmlformats.org/officeDocument/2006/relationships/oleObject" Target="../embeddings/oleObject82.bin"/><Relationship Id="rId11" Type="http://schemas.openxmlformats.org/officeDocument/2006/relationships/image" Target="../media/image76.wmf"/><Relationship Id="rId24" Type="http://schemas.openxmlformats.org/officeDocument/2006/relationships/oleObject" Target="../embeddings/oleObject91.bin"/><Relationship Id="rId5" Type="http://schemas.openxmlformats.org/officeDocument/2006/relationships/image" Target="../media/image73.wmf"/><Relationship Id="rId15" Type="http://schemas.openxmlformats.org/officeDocument/2006/relationships/image" Target="../media/image78.wmf"/><Relationship Id="rId23" Type="http://schemas.openxmlformats.org/officeDocument/2006/relationships/image" Target="../media/image82.wmf"/><Relationship Id="rId10" Type="http://schemas.openxmlformats.org/officeDocument/2006/relationships/oleObject" Target="../embeddings/oleObject84.bin"/><Relationship Id="rId19" Type="http://schemas.openxmlformats.org/officeDocument/2006/relationships/image" Target="../media/image80.wmf"/><Relationship Id="rId4" Type="http://schemas.openxmlformats.org/officeDocument/2006/relationships/oleObject" Target="../embeddings/oleObject81.bin"/><Relationship Id="rId9" Type="http://schemas.openxmlformats.org/officeDocument/2006/relationships/image" Target="../media/image75.wmf"/><Relationship Id="rId14" Type="http://schemas.openxmlformats.org/officeDocument/2006/relationships/oleObject" Target="../embeddings/oleObject86.bin"/><Relationship Id="rId22" Type="http://schemas.openxmlformats.org/officeDocument/2006/relationships/oleObject" Target="../embeddings/oleObject9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89.wmf"/><Relationship Id="rId3" Type="http://schemas.openxmlformats.org/officeDocument/2006/relationships/image" Target="../media/image90.png"/><Relationship Id="rId7" Type="http://schemas.openxmlformats.org/officeDocument/2006/relationships/image" Target="../media/image86.wmf"/><Relationship Id="rId12"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3.bin"/><Relationship Id="rId11" Type="http://schemas.openxmlformats.org/officeDocument/2006/relationships/image" Target="../media/image88.wmf"/><Relationship Id="rId5" Type="http://schemas.openxmlformats.org/officeDocument/2006/relationships/image" Target="../media/image85.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8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2.wmf"/><Relationship Id="rId5" Type="http://schemas.openxmlformats.org/officeDocument/2006/relationships/oleObject" Target="../embeddings/oleObject98.bin"/><Relationship Id="rId4" Type="http://schemas.openxmlformats.org/officeDocument/2006/relationships/image" Target="../media/image9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4.wmf"/><Relationship Id="rId5" Type="http://schemas.openxmlformats.org/officeDocument/2006/relationships/oleObject" Target="../embeddings/oleObject100.bin"/><Relationship Id="rId4" Type="http://schemas.openxmlformats.org/officeDocument/2006/relationships/image" Target="../media/image9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6.wmf"/><Relationship Id="rId5" Type="http://schemas.openxmlformats.org/officeDocument/2006/relationships/oleObject" Target="../embeddings/oleObject102.bin"/><Relationship Id="rId4" Type="http://schemas.openxmlformats.org/officeDocument/2006/relationships/image" Target="../media/image95.wmf"/></Relationships>
</file>

<file path=ppt/slides/_rels/slide25.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image" Target="../media/image103.png"/><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8.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image" Target="../media/image102.wmf"/><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06.bin"/><Relationship Id="rId14" Type="http://schemas.openxmlformats.org/officeDocument/2006/relationships/oleObject" Target="../embeddings/oleObject108.bin"/></Relationships>
</file>

<file path=ppt/slides/_rels/slide2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07.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5.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06.wmf"/><Relationship Id="rId4" Type="http://schemas.openxmlformats.org/officeDocument/2006/relationships/image" Target="../media/image104.wmf"/><Relationship Id="rId9" Type="http://schemas.openxmlformats.org/officeDocument/2006/relationships/oleObject" Target="../embeddings/oleObject112.bin"/></Relationships>
</file>

<file path=ppt/slides/_rels/slide27.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image" Target="../media/image113.png"/><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1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9.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1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1.xml"/><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14.wmf"/><Relationship Id="rId4" Type="http://schemas.openxmlformats.org/officeDocument/2006/relationships/oleObject" Target="../embeddings/oleObject119.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6.wmf"/><Relationship Id="rId5" Type="http://schemas.openxmlformats.org/officeDocument/2006/relationships/oleObject" Target="../embeddings/oleObject121.bin"/><Relationship Id="rId4" Type="http://schemas.openxmlformats.org/officeDocument/2006/relationships/image" Target="../media/image11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8.wmf"/><Relationship Id="rId5" Type="http://schemas.openxmlformats.org/officeDocument/2006/relationships/oleObject" Target="../embeddings/oleObject123.bin"/><Relationship Id="rId4" Type="http://schemas.openxmlformats.org/officeDocument/2006/relationships/image" Target="../media/image117.wmf"/></Relationships>
</file>

<file path=ppt/slides/_rels/slide34.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20.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27.bin"/></Relationships>
</file>

<file path=ppt/slides/_rels/slide35.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34.bin"/><Relationship Id="rId18" Type="http://schemas.openxmlformats.org/officeDocument/2006/relationships/image" Target="../media/image131.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28.wmf"/><Relationship Id="rId17" Type="http://schemas.openxmlformats.org/officeDocument/2006/relationships/oleObject" Target="../embeddings/oleObject136.bin"/><Relationship Id="rId2" Type="http://schemas.openxmlformats.org/officeDocument/2006/relationships/slideLayout" Target="../slideLayouts/slideLayout2.xml"/><Relationship Id="rId16" Type="http://schemas.openxmlformats.org/officeDocument/2006/relationships/image" Target="../media/image130.wmf"/><Relationship Id="rId20" Type="http://schemas.openxmlformats.org/officeDocument/2006/relationships/image" Target="../media/image132.wmf"/><Relationship Id="rId1" Type="http://schemas.openxmlformats.org/officeDocument/2006/relationships/vmlDrawing" Target="../drawings/vmlDrawing30.vml"/><Relationship Id="rId6" Type="http://schemas.openxmlformats.org/officeDocument/2006/relationships/image" Target="../media/image125.w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27.wmf"/><Relationship Id="rId19" Type="http://schemas.openxmlformats.org/officeDocument/2006/relationships/oleObject" Target="../embeddings/oleObject137.bin"/><Relationship Id="rId4" Type="http://schemas.openxmlformats.org/officeDocument/2006/relationships/image" Target="../media/image124.wmf"/><Relationship Id="rId9" Type="http://schemas.openxmlformats.org/officeDocument/2006/relationships/oleObject" Target="../embeddings/oleObject132.bin"/><Relationship Id="rId14" Type="http://schemas.openxmlformats.org/officeDocument/2006/relationships/image" Target="../media/image129.wmf"/></Relationships>
</file>

<file path=ppt/slides/_rels/slide36.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43.bin"/><Relationship Id="rId18" Type="http://schemas.openxmlformats.org/officeDocument/2006/relationships/image" Target="../media/image139.wmf"/><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36.wmf"/><Relationship Id="rId17" Type="http://schemas.openxmlformats.org/officeDocument/2006/relationships/oleObject" Target="../embeddings/oleObject145.bin"/><Relationship Id="rId2" Type="http://schemas.openxmlformats.org/officeDocument/2006/relationships/slideLayout" Target="../slideLayouts/slideLayout2.xml"/><Relationship Id="rId16" Type="http://schemas.openxmlformats.org/officeDocument/2006/relationships/image" Target="../media/image138.wmf"/><Relationship Id="rId20" Type="http://schemas.openxmlformats.org/officeDocument/2006/relationships/image" Target="../media/image140.wmf"/><Relationship Id="rId1" Type="http://schemas.openxmlformats.org/officeDocument/2006/relationships/vmlDrawing" Target="../drawings/vmlDrawing31.vml"/><Relationship Id="rId6" Type="http://schemas.openxmlformats.org/officeDocument/2006/relationships/image" Target="../media/image125.wmf"/><Relationship Id="rId11" Type="http://schemas.openxmlformats.org/officeDocument/2006/relationships/oleObject" Target="../embeddings/oleObject142.bin"/><Relationship Id="rId5" Type="http://schemas.openxmlformats.org/officeDocument/2006/relationships/oleObject" Target="../embeddings/oleObject139.bin"/><Relationship Id="rId15" Type="http://schemas.openxmlformats.org/officeDocument/2006/relationships/oleObject" Target="../embeddings/oleObject144.bin"/><Relationship Id="rId10" Type="http://schemas.openxmlformats.org/officeDocument/2006/relationships/image" Target="../media/image135.wmf"/><Relationship Id="rId19" Type="http://schemas.openxmlformats.org/officeDocument/2006/relationships/oleObject" Target="../embeddings/oleObject146.bin"/><Relationship Id="rId4" Type="http://schemas.openxmlformats.org/officeDocument/2006/relationships/image" Target="../media/image133.wmf"/><Relationship Id="rId9" Type="http://schemas.openxmlformats.org/officeDocument/2006/relationships/oleObject" Target="../embeddings/oleObject141.bin"/><Relationship Id="rId14" Type="http://schemas.openxmlformats.org/officeDocument/2006/relationships/image" Target="../media/image137.wmf"/></Relationships>
</file>

<file path=ppt/slides/_rels/slide37.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4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42.w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50.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47.wmf"/><Relationship Id="rId5" Type="http://schemas.openxmlformats.org/officeDocument/2006/relationships/oleObject" Target="../embeddings/oleObject153.bin"/><Relationship Id="rId4" Type="http://schemas.openxmlformats.org/officeDocument/2006/relationships/image" Target="../media/image146.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9.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55.bin"/><Relationship Id="rId5" Type="http://schemas.openxmlformats.org/officeDocument/2006/relationships/image" Target="../media/image148.png"/><Relationship Id="rId4" Type="http://schemas.openxmlformats.org/officeDocument/2006/relationships/oleObject" Target="../embeddings/oleObject154.bin"/></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 Id="rId14" Type="http://schemas.openxmlformats.org/officeDocument/2006/relationships/image" Target="../media/image14.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51.emf"/><Relationship Id="rId5" Type="http://schemas.openxmlformats.org/officeDocument/2006/relationships/oleObject" Target="../embeddings/oleObject157.bin"/><Relationship Id="rId4" Type="http://schemas.openxmlformats.org/officeDocument/2006/relationships/image" Target="../media/image15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53.wmf"/><Relationship Id="rId5" Type="http://schemas.openxmlformats.org/officeDocument/2006/relationships/oleObject" Target="../embeddings/oleObject159.bin"/><Relationship Id="rId4" Type="http://schemas.openxmlformats.org/officeDocument/2006/relationships/image" Target="../media/image152.wmf"/></Relationships>
</file>

<file path=ppt/slides/_rels/slide43.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58.wmf"/><Relationship Id="rId2" Type="http://schemas.openxmlformats.org/officeDocument/2006/relationships/slideLayout" Target="../slideLayouts/slideLayout2.xml"/><Relationship Id="rId16" Type="http://schemas.openxmlformats.org/officeDocument/2006/relationships/image" Target="../media/image160.wmf"/><Relationship Id="rId1" Type="http://schemas.openxmlformats.org/officeDocument/2006/relationships/vmlDrawing" Target="../drawings/vmlDrawing37.vml"/><Relationship Id="rId6" Type="http://schemas.openxmlformats.org/officeDocument/2006/relationships/image" Target="../media/image155.wmf"/><Relationship Id="rId11" Type="http://schemas.openxmlformats.org/officeDocument/2006/relationships/oleObject" Target="../embeddings/oleObject164.bin"/><Relationship Id="rId5" Type="http://schemas.openxmlformats.org/officeDocument/2006/relationships/oleObject" Target="../embeddings/oleObject161.bin"/><Relationship Id="rId15" Type="http://schemas.openxmlformats.org/officeDocument/2006/relationships/oleObject" Target="../embeddings/oleObject166.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63.bin"/><Relationship Id="rId14" Type="http://schemas.openxmlformats.org/officeDocument/2006/relationships/image" Target="../media/image159.wmf"/></Relationships>
</file>

<file path=ppt/slides/_rels/slide44.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72.bin"/><Relationship Id="rId18" Type="http://schemas.openxmlformats.org/officeDocument/2006/relationships/image" Target="../media/image168.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65.wmf"/><Relationship Id="rId17" Type="http://schemas.openxmlformats.org/officeDocument/2006/relationships/oleObject" Target="../embeddings/oleObject174.bin"/><Relationship Id="rId2" Type="http://schemas.openxmlformats.org/officeDocument/2006/relationships/slideLayout" Target="../slideLayouts/slideLayout2.xml"/><Relationship Id="rId16" Type="http://schemas.openxmlformats.org/officeDocument/2006/relationships/image" Target="../media/image167.wmf"/><Relationship Id="rId1" Type="http://schemas.openxmlformats.org/officeDocument/2006/relationships/vmlDrawing" Target="../drawings/vmlDrawing38.vml"/><Relationship Id="rId6" Type="http://schemas.openxmlformats.org/officeDocument/2006/relationships/image" Target="../media/image162.wmf"/><Relationship Id="rId11" Type="http://schemas.openxmlformats.org/officeDocument/2006/relationships/oleObject" Target="../embeddings/oleObject171.bin"/><Relationship Id="rId5" Type="http://schemas.openxmlformats.org/officeDocument/2006/relationships/oleObject" Target="../embeddings/oleObject168.bin"/><Relationship Id="rId15" Type="http://schemas.openxmlformats.org/officeDocument/2006/relationships/oleObject" Target="../embeddings/oleObject173.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70.bin"/><Relationship Id="rId14" Type="http://schemas.openxmlformats.org/officeDocument/2006/relationships/image" Target="../media/image166.wmf"/></Relationships>
</file>

<file path=ppt/slides/_rels/slide45.xml.rels><?xml version="1.0" encoding="UTF-8" standalone="yes"?>
<Relationships xmlns="http://schemas.openxmlformats.org/package/2006/relationships"><Relationship Id="rId8" Type="http://schemas.openxmlformats.org/officeDocument/2006/relationships/image" Target="../media/image171.wmf"/><Relationship Id="rId13" Type="http://schemas.openxmlformats.org/officeDocument/2006/relationships/oleObject" Target="../embeddings/oleObject180.bin"/><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73.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70.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72.wmf"/><Relationship Id="rId4" Type="http://schemas.openxmlformats.org/officeDocument/2006/relationships/image" Target="../media/image169.emf"/><Relationship Id="rId9" Type="http://schemas.openxmlformats.org/officeDocument/2006/relationships/oleObject" Target="../embeddings/oleObject178.bin"/><Relationship Id="rId14" Type="http://schemas.openxmlformats.org/officeDocument/2006/relationships/image" Target="../media/image174.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76.wmf"/><Relationship Id="rId5" Type="http://schemas.openxmlformats.org/officeDocument/2006/relationships/oleObject" Target="../embeddings/oleObject182.bin"/><Relationship Id="rId4" Type="http://schemas.openxmlformats.org/officeDocument/2006/relationships/image" Target="../media/image175.wmf"/></Relationships>
</file>

<file path=ppt/slides/_rels/slide47.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88.bin"/><Relationship Id="rId18" Type="http://schemas.openxmlformats.org/officeDocument/2006/relationships/image" Target="../media/image183.wmf"/><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80.wmf"/><Relationship Id="rId17" Type="http://schemas.openxmlformats.org/officeDocument/2006/relationships/oleObject" Target="../embeddings/oleObject190.bin"/><Relationship Id="rId2" Type="http://schemas.openxmlformats.org/officeDocument/2006/relationships/slideLayout" Target="../slideLayouts/slideLayout2.xml"/><Relationship Id="rId16" Type="http://schemas.openxmlformats.org/officeDocument/2006/relationships/image" Target="../media/image182.wmf"/><Relationship Id="rId20" Type="http://schemas.openxmlformats.org/officeDocument/2006/relationships/image" Target="../media/image184.wmf"/><Relationship Id="rId1" Type="http://schemas.openxmlformats.org/officeDocument/2006/relationships/vmlDrawing" Target="../drawings/vmlDrawing41.vml"/><Relationship Id="rId6" Type="http://schemas.openxmlformats.org/officeDocument/2006/relationships/image" Target="../media/image178.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79.wmf"/><Relationship Id="rId19" Type="http://schemas.openxmlformats.org/officeDocument/2006/relationships/oleObject" Target="../embeddings/oleObject191.bin"/><Relationship Id="rId4" Type="http://schemas.openxmlformats.org/officeDocument/2006/relationships/image" Target="../media/image177.wmf"/><Relationship Id="rId9" Type="http://schemas.openxmlformats.org/officeDocument/2006/relationships/oleObject" Target="../embeddings/oleObject186.bin"/><Relationship Id="rId14" Type="http://schemas.openxmlformats.org/officeDocument/2006/relationships/image" Target="../media/image18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86.wmf"/><Relationship Id="rId5" Type="http://schemas.openxmlformats.org/officeDocument/2006/relationships/oleObject" Target="../embeddings/oleObject193.bin"/><Relationship Id="rId4" Type="http://schemas.openxmlformats.org/officeDocument/2006/relationships/image" Target="../media/image185.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88.wmf"/><Relationship Id="rId5" Type="http://schemas.openxmlformats.org/officeDocument/2006/relationships/oleObject" Target="../embeddings/oleObject195.bin"/><Relationship Id="rId4" Type="http://schemas.openxmlformats.org/officeDocument/2006/relationships/image" Target="../media/image187.wmf"/></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7.wmf"/><Relationship Id="rId17"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9.wmf"/><Relationship Id="rId4" Type="http://schemas.openxmlformats.org/officeDocument/2006/relationships/image" Target="../media/image16.wmf"/><Relationship Id="rId9" Type="http://schemas.openxmlformats.org/officeDocument/2006/relationships/oleObject" Target="../embeddings/oleObject18.bin"/><Relationship Id="rId14" Type="http://schemas.openxmlformats.org/officeDocument/2006/relationships/image" Target="../media/image18.wmf"/></Relationships>
</file>

<file path=ppt/slides/_rels/slide50.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90.wmf"/><Relationship Id="rId5" Type="http://schemas.openxmlformats.org/officeDocument/2006/relationships/oleObject" Target="../embeddings/oleObject197.bin"/><Relationship Id="rId4" Type="http://schemas.openxmlformats.org/officeDocument/2006/relationships/image" Target="../media/image189.wmf"/></Relationships>
</file>

<file path=ppt/slides/_rels/slide51.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oleObject" Target="../embeddings/oleObject199.bin"/><Relationship Id="rId7" Type="http://schemas.openxmlformats.org/officeDocument/2006/relationships/oleObject" Target="../embeddings/oleObject201.bin"/><Relationship Id="rId12" Type="http://schemas.openxmlformats.org/officeDocument/2006/relationships/image" Target="../media/image196.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93.wmf"/><Relationship Id="rId11" Type="http://schemas.openxmlformats.org/officeDocument/2006/relationships/oleObject" Target="../embeddings/oleObject203.bin"/><Relationship Id="rId5" Type="http://schemas.openxmlformats.org/officeDocument/2006/relationships/oleObject" Target="../embeddings/oleObject200.bin"/><Relationship Id="rId10" Type="http://schemas.openxmlformats.org/officeDocument/2006/relationships/image" Target="../media/image195.wmf"/><Relationship Id="rId4" Type="http://schemas.openxmlformats.org/officeDocument/2006/relationships/image" Target="../media/image192.emf"/><Relationship Id="rId9" Type="http://schemas.openxmlformats.org/officeDocument/2006/relationships/oleObject" Target="../embeddings/oleObject202.bin"/></Relationships>
</file>

<file path=ppt/slides/_rels/slide52.xml.rels><?xml version="1.0" encoding="UTF-8" standalone="yes"?>
<Relationships xmlns="http://schemas.openxmlformats.org/package/2006/relationships"><Relationship Id="rId8" Type="http://schemas.openxmlformats.org/officeDocument/2006/relationships/image" Target="../media/image199.wmf"/><Relationship Id="rId13" Type="http://schemas.openxmlformats.org/officeDocument/2006/relationships/oleObject" Target="../embeddings/oleObject209.bin"/><Relationship Id="rId18" Type="http://schemas.openxmlformats.org/officeDocument/2006/relationships/image" Target="../media/image204.wmf"/><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201.wmf"/><Relationship Id="rId17" Type="http://schemas.openxmlformats.org/officeDocument/2006/relationships/oleObject" Target="../embeddings/oleObject211.bin"/><Relationship Id="rId2" Type="http://schemas.openxmlformats.org/officeDocument/2006/relationships/slideLayout" Target="../slideLayouts/slideLayout2.xml"/><Relationship Id="rId16" Type="http://schemas.openxmlformats.org/officeDocument/2006/relationships/image" Target="../media/image203.wmf"/><Relationship Id="rId1" Type="http://schemas.openxmlformats.org/officeDocument/2006/relationships/vmlDrawing" Target="../drawings/vmlDrawing46.vml"/><Relationship Id="rId6" Type="http://schemas.openxmlformats.org/officeDocument/2006/relationships/image" Target="../media/image198.wmf"/><Relationship Id="rId11" Type="http://schemas.openxmlformats.org/officeDocument/2006/relationships/oleObject" Target="../embeddings/oleObject208.bin"/><Relationship Id="rId5" Type="http://schemas.openxmlformats.org/officeDocument/2006/relationships/oleObject" Target="../embeddings/oleObject205.bin"/><Relationship Id="rId15" Type="http://schemas.openxmlformats.org/officeDocument/2006/relationships/oleObject" Target="../embeddings/oleObject210.bin"/><Relationship Id="rId10" Type="http://schemas.openxmlformats.org/officeDocument/2006/relationships/image" Target="../media/image200.wmf"/><Relationship Id="rId4" Type="http://schemas.openxmlformats.org/officeDocument/2006/relationships/image" Target="../media/image197.wmf"/><Relationship Id="rId9" Type="http://schemas.openxmlformats.org/officeDocument/2006/relationships/oleObject" Target="../embeddings/oleObject207.bin"/><Relationship Id="rId14" Type="http://schemas.openxmlformats.org/officeDocument/2006/relationships/image" Target="../media/image202.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14.bin"/><Relationship Id="rId3" Type="http://schemas.openxmlformats.org/officeDocument/2006/relationships/notesSlide" Target="../notesSlides/notesSlide8.xml"/><Relationship Id="rId7" Type="http://schemas.openxmlformats.org/officeDocument/2006/relationships/image" Target="../media/image206.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213.bin"/><Relationship Id="rId5" Type="http://schemas.openxmlformats.org/officeDocument/2006/relationships/image" Target="../media/image205.wmf"/><Relationship Id="rId4" Type="http://schemas.openxmlformats.org/officeDocument/2006/relationships/oleObject" Target="../embeddings/oleObject212.bin"/><Relationship Id="rId9" Type="http://schemas.openxmlformats.org/officeDocument/2006/relationships/image" Target="../media/image20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4.wmf"/><Relationship Id="rId17" Type="http://schemas.openxmlformats.org/officeDocument/2006/relationships/oleObject" Target="../embeddings/oleObject31.bin"/><Relationship Id="rId2" Type="http://schemas.openxmlformats.org/officeDocument/2006/relationships/slideLayout" Target="../slideLayouts/slideLayout2.xml"/><Relationship Id="rId16" Type="http://schemas.openxmlformats.org/officeDocument/2006/relationships/oleObject" Target="../embeddings/oleObject30.bin"/><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6.bin"/><Relationship Id="rId14" Type="http://schemas.openxmlformats.org/officeDocument/2006/relationships/image" Target="../media/image2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27.wmf"/><Relationship Id="rId3" Type="http://schemas.openxmlformats.org/officeDocument/2006/relationships/notesSlide" Target="../notesSlides/notesSlide2.xml"/><Relationship Id="rId7" Type="http://schemas.openxmlformats.org/officeDocument/2006/relationships/image" Target="../media/image21.w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3.bin"/><Relationship Id="rId11" Type="http://schemas.openxmlformats.org/officeDocument/2006/relationships/image" Target="../media/image23.wmf"/><Relationship Id="rId5" Type="http://schemas.openxmlformats.org/officeDocument/2006/relationships/image" Target="../media/image26.wmf"/><Relationship Id="rId15" Type="http://schemas.openxmlformats.org/officeDocument/2006/relationships/image" Target="../media/image28.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22.wmf"/><Relationship Id="rId14"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9.bin"/><Relationship Id="rId5" Type="http://schemas.openxmlformats.org/officeDocument/2006/relationships/image" Target="../media/image29.wmf"/><Relationship Id="rId4" Type="http://schemas.openxmlformats.org/officeDocument/2006/relationships/oleObject" Target="../embeddings/oleObject3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41.bin"/><Relationship Id="rId4" Type="http://schemas.openxmlformats.org/officeDocument/2006/relationships/image" Target="../media/image3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16916" y="1374009"/>
            <a:ext cx="5999480" cy="829945"/>
          </a:xfrm>
          <a:prstGeom prst="rect">
            <a:avLst/>
          </a:prstGeom>
          <a:noFill/>
        </p:spPr>
        <p:txBody>
          <a:bodyPr wrap="none" rtlCol="0">
            <a:spAutoFit/>
          </a:bodyPr>
          <a:lstStyle/>
          <a:p>
            <a:r>
              <a:rPr kumimoji="1" lang="zh-CN" altLang="en-US" sz="4800" b="1" dirty="0" smtClean="0">
                <a:solidFill>
                  <a:schemeClr val="bg1"/>
                </a:solidFill>
                <a:latin typeface="+mj-lt"/>
                <a:ea typeface="黑体" panose="02010609060101010101" charset="-122"/>
                <a:cs typeface="黑体" panose="02010609060101010101" charset="-122"/>
              </a:rPr>
              <a:t>课题</a:t>
            </a:r>
            <a:r>
              <a:rPr kumimoji="1" lang="en-US" altLang="zh-CN" sz="4800" b="1" dirty="0" smtClean="0">
                <a:solidFill>
                  <a:schemeClr val="bg1"/>
                </a:solidFill>
                <a:latin typeface="黑体" panose="02010609060101010101" charset="-122"/>
                <a:ea typeface="黑体" panose="02010609060101010101" charset="-122"/>
                <a:cs typeface="黑体" panose="02010609060101010101" charset="-122"/>
              </a:rPr>
              <a:t>:</a:t>
            </a:r>
            <a:r>
              <a:rPr kumimoji="1" lang="zh-CN" altLang="en-US" sz="4800" b="1" dirty="0" smtClean="0">
                <a:solidFill>
                  <a:schemeClr val="bg1"/>
                </a:solidFill>
                <a:latin typeface="黑体" panose="02010609060101010101" charset="-122"/>
                <a:ea typeface="黑体" panose="02010609060101010101" charset="-122"/>
                <a:cs typeface="黑体" panose="02010609060101010101" charset="-122"/>
              </a:rPr>
              <a:t>多元函数微分法</a:t>
            </a:r>
            <a:endParaRPr kumimoji="1" lang="en-US" altLang="zh-CN" sz="4800" b="1" dirty="0" smtClean="0">
              <a:solidFill>
                <a:schemeClr val="bg1"/>
              </a:solidFill>
              <a:latin typeface="黑体" panose="02010609060101010101" charset="-122"/>
              <a:ea typeface="黑体" panose="02010609060101010101" charset="-122"/>
              <a:cs typeface="黑体" panose="02010609060101010101" charset="-122"/>
            </a:endParaRPr>
          </a:p>
        </p:txBody>
      </p:sp>
      <p:sp>
        <p:nvSpPr>
          <p:cNvPr id="5" name="文本框 4"/>
          <p:cNvSpPr txBox="1"/>
          <p:nvPr/>
        </p:nvSpPr>
        <p:spPr>
          <a:xfrm flipH="1">
            <a:off x="6814820" y="2461895"/>
            <a:ext cx="3801110" cy="645160"/>
          </a:xfrm>
          <a:prstGeom prst="rect">
            <a:avLst/>
          </a:prstGeom>
          <a:noFill/>
        </p:spPr>
        <p:txBody>
          <a:bodyPr wrap="square" rtlCol="0">
            <a:spAutoFit/>
          </a:bodyPr>
          <a:lstStyle/>
          <a:p>
            <a:r>
              <a:rPr kumimoji="1" lang="zh-CN" altLang="en-US" sz="3600" b="1" dirty="0" smtClean="0">
                <a:solidFill>
                  <a:schemeClr val="bg1"/>
                </a:solidFill>
                <a:latin typeface="+mj-lt"/>
                <a:ea typeface="黑体" panose="02010609060101010101" charset="-122"/>
                <a:cs typeface="黑体" panose="02010609060101010101" charset="-122"/>
              </a:rPr>
              <a:t>讲师</a:t>
            </a:r>
            <a:r>
              <a:rPr kumimoji="1" lang="en-US" altLang="zh-CN" sz="3600" b="1" dirty="0" smtClean="0">
                <a:solidFill>
                  <a:schemeClr val="bg1"/>
                </a:solidFill>
                <a:latin typeface="+mj-lt"/>
                <a:ea typeface="华文琥珀" panose="02010800040101010101" charset="-122"/>
                <a:cs typeface="华文琥珀" panose="02010800040101010101" charset="-122"/>
              </a:rPr>
              <a:t>:</a:t>
            </a:r>
            <a:r>
              <a:rPr kumimoji="1" lang="en-US" altLang="zh-CN" sz="3600" b="1" dirty="0">
                <a:solidFill>
                  <a:schemeClr val="bg1"/>
                </a:solidFill>
                <a:latin typeface="黑体" panose="02010609060101010101" charset="-122"/>
                <a:ea typeface="黑体" panose="02010609060101010101" charset="-122"/>
                <a:cs typeface="华文琥珀" panose="02010800040101010101" charset="-122"/>
              </a:rPr>
              <a:t>Seven</a:t>
            </a:r>
            <a:r>
              <a:rPr kumimoji="1" lang="zh-CN" altLang="en-US" sz="3600" b="1" dirty="0">
                <a:solidFill>
                  <a:schemeClr val="bg1"/>
                </a:solidFill>
                <a:latin typeface="黑体" panose="02010609060101010101" charset="-122"/>
                <a:ea typeface="黑体" panose="02010609060101010101" charset="-122"/>
                <a:cs typeface="华文琥珀" panose="02010800040101010101" charset="-122"/>
              </a:rPr>
              <a:t>老师</a:t>
            </a:r>
            <a:endParaRPr kumimoji="1" lang="zh-CN" altLang="en-US" sz="3600" b="1" dirty="0" smtClean="0">
              <a:solidFill>
                <a:schemeClr val="bg1"/>
              </a:solidFill>
              <a:latin typeface="黑体" panose="02010609060101010101" charset="-122"/>
              <a:ea typeface="黑体" panose="02010609060101010101" charset="-122"/>
              <a:cs typeface="华文琥珀" panose="02010800040101010101" charset="-122"/>
            </a:endParaRPr>
          </a:p>
        </p:txBody>
      </p:sp>
      <p:sp>
        <p:nvSpPr>
          <p:cNvPr id="6" name="文本框 5"/>
          <p:cNvSpPr txBox="1"/>
          <p:nvPr/>
        </p:nvSpPr>
        <p:spPr>
          <a:xfrm>
            <a:off x="5444115" y="4293329"/>
            <a:ext cx="5828840" cy="461665"/>
          </a:xfrm>
          <a:prstGeom prst="rect">
            <a:avLst/>
          </a:prstGeom>
          <a:noFill/>
        </p:spPr>
        <p:txBody>
          <a:bodyPr wrap="none" rtlCol="0">
            <a:spAutoFit/>
          </a:bodyPr>
          <a:lstStyle/>
          <a:p>
            <a:r>
              <a:rPr lang="en-US" altLang="zh-CN" sz="2400" b="1" dirty="0" smtClean="0">
                <a:solidFill>
                  <a:schemeClr val="bg1"/>
                </a:solidFill>
              </a:rPr>
              <a:t>2018-03-26</a:t>
            </a:r>
            <a:r>
              <a:rPr lang="zh-CN" altLang="en-US" sz="2400" b="1" dirty="0" smtClean="0">
                <a:solidFill>
                  <a:schemeClr val="bg1"/>
                </a:solidFill>
              </a:rPr>
              <a:t>（周一）</a:t>
            </a:r>
            <a:r>
              <a:rPr lang="zh-CN" altLang="en-US" sz="2400" b="1" dirty="0">
                <a:solidFill>
                  <a:schemeClr val="bg1"/>
                </a:solidFill>
              </a:rPr>
              <a:t>上课时间</a:t>
            </a:r>
            <a:r>
              <a:rPr lang="en-US" altLang="zh-CN" sz="2400" b="1" dirty="0">
                <a:solidFill>
                  <a:schemeClr val="bg1"/>
                </a:solidFill>
              </a:rPr>
              <a:t>8:30-10:00</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11266" name="文本框 11265"/>
          <p:cNvSpPr txBox="1"/>
          <p:nvPr/>
        </p:nvSpPr>
        <p:spPr>
          <a:xfrm>
            <a:off x="2433955" y="1348740"/>
            <a:ext cx="3048000" cy="579438"/>
          </a:xfrm>
          <a:prstGeom prst="rect">
            <a:avLst/>
          </a:prstGeom>
          <a:noFill/>
          <a:ln w="9525">
            <a:noFill/>
          </a:ln>
        </p:spPr>
        <p:txBody>
          <a:bodyPr>
            <a:spAutoFit/>
          </a:bodyPr>
          <a:lstStyle/>
          <a:p>
            <a:pPr eaLnBrk="1" hangingPunct="1">
              <a:spcBef>
                <a:spcPct val="50000"/>
              </a:spcBef>
            </a:pPr>
            <a:r>
              <a:rPr lang="zh-CN" altLang="en-US" sz="3200" b="1" dirty="0">
                <a:latin typeface="Times New Roman" panose="02020603050405020304" pitchFamily="18" charset="0"/>
              </a:rPr>
              <a:t>（4）n维空间</a:t>
            </a:r>
          </a:p>
        </p:txBody>
      </p:sp>
      <p:graphicFrame>
        <p:nvGraphicFramePr>
          <p:cNvPr id="11267" name="对象 11266"/>
          <p:cNvGraphicFramePr>
            <a:graphicFrameLocks noChangeAspect="1"/>
          </p:cNvGraphicFramePr>
          <p:nvPr>
            <p:extLst>
              <p:ext uri="{D42A27DB-BD31-4B8C-83A1-F6EECF244321}">
                <p14:modId xmlns:p14="http://schemas.microsoft.com/office/powerpoint/2010/main" val="2535334705"/>
              </p:ext>
            </p:extLst>
          </p:nvPr>
        </p:nvGraphicFramePr>
        <p:xfrm>
          <a:off x="2853055" y="2186940"/>
          <a:ext cx="7124700" cy="1828800"/>
        </p:xfrm>
        <a:graphic>
          <a:graphicData uri="http://schemas.openxmlformats.org/presentationml/2006/ole">
            <mc:AlternateContent xmlns:mc="http://schemas.openxmlformats.org/markup-compatibility/2006">
              <mc:Choice xmlns:v="urn:schemas-microsoft-com:vml" Requires="v">
                <p:oleObj spid="_x0000_s10249" name="Document" r:id="rId3" imgW="6987131" imgH="1809673" progId="Word.Document.8">
                  <p:embed/>
                </p:oleObj>
              </mc:Choice>
              <mc:Fallback>
                <p:oleObj name="Document" r:id="rId3" imgW="6987131" imgH="1809673" progId="Word.Document.8">
                  <p:embed/>
                  <p:pic>
                    <p:nvPicPr>
                      <p:cNvPr id="0" name="图片 3237"/>
                      <p:cNvPicPr/>
                      <p:nvPr/>
                    </p:nvPicPr>
                    <p:blipFill>
                      <a:blip r:embed="rId4"/>
                      <a:stretch>
                        <a:fillRect/>
                      </a:stretch>
                    </p:blipFill>
                    <p:spPr>
                      <a:xfrm>
                        <a:off x="2853055" y="2186940"/>
                        <a:ext cx="7124700" cy="1828800"/>
                      </a:xfrm>
                      <a:prstGeom prst="rect">
                        <a:avLst/>
                      </a:prstGeom>
                      <a:noFill/>
                      <a:ln w="38100">
                        <a:noFill/>
                        <a:miter/>
                      </a:ln>
                    </p:spPr>
                  </p:pic>
                </p:oleObj>
              </mc:Fallback>
            </mc:AlternateContent>
          </a:graphicData>
        </a:graphic>
      </p:graphicFrame>
      <p:sp>
        <p:nvSpPr>
          <p:cNvPr id="11268" name="文本框 11267"/>
          <p:cNvSpPr txBox="1"/>
          <p:nvPr/>
        </p:nvSpPr>
        <p:spPr>
          <a:xfrm>
            <a:off x="3043555" y="4719003"/>
            <a:ext cx="4419600" cy="519112"/>
          </a:xfrm>
          <a:prstGeom prst="rect">
            <a:avLst/>
          </a:prstGeom>
          <a:noFill/>
          <a:ln w="9525">
            <a:noFill/>
          </a:ln>
        </p:spPr>
        <p:txBody>
          <a:bodyPr>
            <a:spAutoFit/>
          </a:bodyPr>
          <a:lstStyle/>
          <a:p>
            <a:pPr eaLnBrk="1" hangingPunct="1">
              <a:spcBef>
                <a:spcPct val="50000"/>
              </a:spcBef>
            </a:pPr>
            <a:r>
              <a:rPr lang="en-US" altLang="zh-CN" sz="2800" b="1">
                <a:latin typeface="Times New Roman" panose="02020603050405020304" pitchFamily="18" charset="0"/>
                <a:sym typeface="Monotype Sorts" pitchFamily="2" charset="2"/>
              </a:rPr>
              <a:t> n</a:t>
            </a:r>
            <a:r>
              <a:rPr lang="zh-CN" altLang="en-US" sz="2800" b="1">
                <a:latin typeface="Times New Roman" panose="02020603050405020304" pitchFamily="18" charset="0"/>
                <a:sym typeface="Monotype Sorts" pitchFamily="2" charset="2"/>
              </a:rPr>
              <a:t>维空间的记号为</a:t>
            </a:r>
            <a:endParaRPr lang="zh-CN" altLang="en-US" sz="2800" b="1">
              <a:latin typeface="Times New Roman" panose="02020603050405020304" pitchFamily="18" charset="0"/>
            </a:endParaRPr>
          </a:p>
        </p:txBody>
      </p:sp>
      <p:sp>
        <p:nvSpPr>
          <p:cNvPr id="11269" name="文本框 11268"/>
          <p:cNvSpPr txBox="1"/>
          <p:nvPr/>
        </p:nvSpPr>
        <p:spPr>
          <a:xfrm>
            <a:off x="2967355" y="4091940"/>
            <a:ext cx="1371600" cy="519113"/>
          </a:xfrm>
          <a:prstGeom prst="rect">
            <a:avLst/>
          </a:prstGeom>
          <a:noFill/>
          <a:ln w="9525">
            <a:noFill/>
          </a:ln>
        </p:spPr>
        <p:txBody>
          <a:bodyPr>
            <a:spAutoFit/>
          </a:bodyPr>
          <a:lstStyle/>
          <a:p>
            <a:pPr eaLnBrk="1" hangingPunct="1">
              <a:spcBef>
                <a:spcPct val="50000"/>
              </a:spcBef>
            </a:pPr>
            <a:r>
              <a:rPr lang="zh-CN" altLang="en-US" sz="2800" b="1">
                <a:solidFill>
                  <a:schemeClr val="accent2"/>
                </a:solidFill>
                <a:effectLst>
                  <a:outerShdw blurRad="38100" dist="38100" dir="2700000">
                    <a:srgbClr val="000000"/>
                  </a:outerShdw>
                </a:effectLst>
                <a:latin typeface="Times New Roman" panose="02020603050405020304" pitchFamily="18" charset="0"/>
              </a:rPr>
              <a:t>说明：</a:t>
            </a:r>
          </a:p>
        </p:txBody>
      </p:sp>
      <p:graphicFrame>
        <p:nvGraphicFramePr>
          <p:cNvPr id="11270" name="对象 11269"/>
          <p:cNvGraphicFramePr>
            <a:graphicFrameLocks noChangeAspect="1"/>
          </p:cNvGraphicFramePr>
          <p:nvPr/>
        </p:nvGraphicFramePr>
        <p:xfrm>
          <a:off x="6277293" y="4734878"/>
          <a:ext cx="544512" cy="442912"/>
        </p:xfrm>
        <a:graphic>
          <a:graphicData uri="http://schemas.openxmlformats.org/presentationml/2006/ole">
            <mc:AlternateContent xmlns:mc="http://schemas.openxmlformats.org/markup-compatibility/2006">
              <mc:Choice xmlns:v="urn:schemas-microsoft-com:vml" Requires="v">
                <p:oleObj spid="_x0000_s10250" r:id="rId5" imgW="546735" imgH="445135" progId="Equation.3">
                  <p:embed/>
                </p:oleObj>
              </mc:Choice>
              <mc:Fallback>
                <p:oleObj r:id="rId5" imgW="546735" imgH="445135" progId="Equation.3">
                  <p:embed/>
                  <p:pic>
                    <p:nvPicPr>
                      <p:cNvPr id="0" name="图片 3241"/>
                      <p:cNvPicPr/>
                      <p:nvPr/>
                    </p:nvPicPr>
                    <p:blipFill>
                      <a:blip r:embed="rId6"/>
                      <a:stretch>
                        <a:fillRect/>
                      </a:stretch>
                    </p:blipFill>
                    <p:spPr>
                      <a:xfrm>
                        <a:off x="6277293" y="4734878"/>
                        <a:ext cx="544512" cy="442912"/>
                      </a:xfrm>
                      <a:prstGeom prst="rect">
                        <a:avLst/>
                      </a:prstGeom>
                      <a:noFill/>
                      <a:ln w="38100">
                        <a:noFill/>
                        <a:miter/>
                      </a:ln>
                    </p:spPr>
                  </p:pic>
                </p:oleObj>
              </mc:Fallback>
            </mc:AlternateContent>
          </a:graphicData>
        </a:graphic>
      </p:graphicFrame>
      <p:sp>
        <p:nvSpPr>
          <p:cNvPr id="11271" name="文本框 11270"/>
          <p:cNvSpPr txBox="1"/>
          <p:nvPr/>
        </p:nvSpPr>
        <p:spPr>
          <a:xfrm>
            <a:off x="3043555" y="5477828"/>
            <a:ext cx="5486400" cy="519112"/>
          </a:xfrm>
          <a:prstGeom prst="rect">
            <a:avLst/>
          </a:prstGeom>
          <a:noFill/>
          <a:ln w="9525">
            <a:noFill/>
          </a:ln>
        </p:spPr>
        <p:txBody>
          <a:bodyPr>
            <a:spAutoFit/>
          </a:bodyPr>
          <a:lstStyle/>
          <a:p>
            <a:pPr eaLnBrk="1" hangingPunct="1">
              <a:spcBef>
                <a:spcPct val="50000"/>
              </a:spcBef>
            </a:pPr>
            <a:r>
              <a:rPr lang="en-US" altLang="zh-CN" sz="2800" b="1" dirty="0">
                <a:latin typeface="Times New Roman" panose="02020603050405020304" pitchFamily="18" charset="0"/>
                <a:sym typeface="Monotype Sorts" pitchFamily="2" charset="2"/>
              </a:rPr>
              <a:t> </a:t>
            </a:r>
            <a:r>
              <a:rPr lang="zh-CN" altLang="en-US" sz="2800" b="1" dirty="0">
                <a:latin typeface="Times New Roman" panose="02020603050405020304" pitchFamily="18" charset="0"/>
              </a:rPr>
              <a:t>n维空间中两点间距离公式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wipe(left)">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wipe(left)">
                                      <p:cBhvr>
                                        <p:cTn id="17" dur="500"/>
                                        <p:tgtEl>
                                          <p:spTgt spid="1126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270"/>
                                        </p:tgtEl>
                                        <p:attrNameLst>
                                          <p:attrName>style.visibility</p:attrName>
                                        </p:attrNameLst>
                                      </p:cBhvr>
                                      <p:to>
                                        <p:strVal val="visible"/>
                                      </p:to>
                                    </p:set>
                                    <p:animEffect transition="in" filter="wipe(left)">
                                      <p:cBhvr>
                                        <p:cTn id="21" dur="500"/>
                                        <p:tgtEl>
                                          <p:spTgt spid="1127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271"/>
                                        </p:tgtEl>
                                        <p:attrNameLst>
                                          <p:attrName>style.visibility</p:attrName>
                                        </p:attrNameLst>
                                      </p:cBhvr>
                                      <p:to>
                                        <p:strVal val="visible"/>
                                      </p:to>
                                    </p:set>
                                    <p:animEffect transition="in" filter="wipe(left)">
                                      <p:cBhvr>
                                        <p:cTn id="26"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p:bldP spid="112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aphicFrame>
        <p:nvGraphicFramePr>
          <p:cNvPr id="12290" name="对象 12289"/>
          <p:cNvGraphicFramePr>
            <a:graphicFrameLocks noChangeAspect="1"/>
          </p:cNvGraphicFramePr>
          <p:nvPr/>
        </p:nvGraphicFramePr>
        <p:xfrm>
          <a:off x="3938905" y="1358265"/>
          <a:ext cx="2374900" cy="430213"/>
        </p:xfrm>
        <a:graphic>
          <a:graphicData uri="http://schemas.openxmlformats.org/presentationml/2006/ole">
            <mc:AlternateContent xmlns:mc="http://schemas.openxmlformats.org/markup-compatibility/2006">
              <mc:Choice xmlns:v="urn:schemas-microsoft-com:vml" Requires="v">
                <p:oleObj spid="_x0000_s11280" r:id="rId3" imgW="2373630" imgH="431800" progId="Equation.3">
                  <p:embed/>
                </p:oleObj>
              </mc:Choice>
              <mc:Fallback>
                <p:oleObj r:id="rId3" imgW="2373630" imgH="431800" progId="Equation.3">
                  <p:embed/>
                  <p:pic>
                    <p:nvPicPr>
                      <p:cNvPr id="0" name="图片 3234"/>
                      <p:cNvPicPr/>
                      <p:nvPr/>
                    </p:nvPicPr>
                    <p:blipFill>
                      <a:blip r:embed="rId4"/>
                      <a:stretch>
                        <a:fillRect/>
                      </a:stretch>
                    </p:blipFill>
                    <p:spPr>
                      <a:xfrm>
                        <a:off x="3938905" y="1358265"/>
                        <a:ext cx="2374900" cy="430213"/>
                      </a:xfrm>
                      <a:prstGeom prst="rect">
                        <a:avLst/>
                      </a:prstGeom>
                      <a:noFill/>
                      <a:ln w="38100">
                        <a:noFill/>
                        <a:miter/>
                      </a:ln>
                    </p:spPr>
                  </p:pic>
                </p:oleObj>
              </mc:Fallback>
            </mc:AlternateContent>
          </a:graphicData>
        </a:graphic>
      </p:graphicFrame>
      <p:graphicFrame>
        <p:nvGraphicFramePr>
          <p:cNvPr id="12291" name="对象 12290"/>
          <p:cNvGraphicFramePr>
            <a:graphicFrameLocks noChangeAspect="1"/>
          </p:cNvGraphicFramePr>
          <p:nvPr/>
        </p:nvGraphicFramePr>
        <p:xfrm>
          <a:off x="6593205" y="1358265"/>
          <a:ext cx="2362200" cy="430213"/>
        </p:xfrm>
        <a:graphic>
          <a:graphicData uri="http://schemas.openxmlformats.org/presentationml/2006/ole">
            <mc:AlternateContent xmlns:mc="http://schemas.openxmlformats.org/markup-compatibility/2006">
              <mc:Choice xmlns:v="urn:schemas-microsoft-com:vml" Requires="v">
                <p:oleObj spid="_x0000_s11281" r:id="rId5" imgW="2360930" imgH="431800" progId="Equation.3">
                  <p:embed/>
                </p:oleObj>
              </mc:Choice>
              <mc:Fallback>
                <p:oleObj r:id="rId5" imgW="2360930" imgH="431800" progId="Equation.3">
                  <p:embed/>
                  <p:pic>
                    <p:nvPicPr>
                      <p:cNvPr id="0" name="图片 3235"/>
                      <p:cNvPicPr/>
                      <p:nvPr/>
                    </p:nvPicPr>
                    <p:blipFill>
                      <a:blip r:embed="rId6"/>
                      <a:stretch>
                        <a:fillRect/>
                      </a:stretch>
                    </p:blipFill>
                    <p:spPr>
                      <a:xfrm>
                        <a:off x="6593205" y="1358265"/>
                        <a:ext cx="2362200" cy="430213"/>
                      </a:xfrm>
                      <a:prstGeom prst="rect">
                        <a:avLst/>
                      </a:prstGeom>
                      <a:noFill/>
                      <a:ln w="38100">
                        <a:noFill/>
                        <a:miter/>
                      </a:ln>
                    </p:spPr>
                  </p:pic>
                </p:oleObj>
              </mc:Fallback>
            </mc:AlternateContent>
          </a:graphicData>
        </a:graphic>
      </p:graphicFrame>
      <p:graphicFrame>
        <p:nvGraphicFramePr>
          <p:cNvPr id="12292" name="对象 12291"/>
          <p:cNvGraphicFramePr>
            <a:graphicFrameLocks noChangeAspect="1"/>
          </p:cNvGraphicFramePr>
          <p:nvPr/>
        </p:nvGraphicFramePr>
        <p:xfrm>
          <a:off x="2433955" y="2031365"/>
          <a:ext cx="7024688" cy="520700"/>
        </p:xfrm>
        <a:graphic>
          <a:graphicData uri="http://schemas.openxmlformats.org/presentationml/2006/ole">
            <mc:AlternateContent xmlns:mc="http://schemas.openxmlformats.org/markup-compatibility/2006">
              <mc:Choice xmlns:v="urn:schemas-microsoft-com:vml" Requires="v">
                <p:oleObj spid="_x0000_s11282" r:id="rId7" imgW="7019925" imgH="520700" progId="Equation.3">
                  <p:embed/>
                </p:oleObj>
              </mc:Choice>
              <mc:Fallback>
                <p:oleObj r:id="rId7" imgW="7019925" imgH="520700" progId="Equation.3">
                  <p:embed/>
                  <p:pic>
                    <p:nvPicPr>
                      <p:cNvPr id="0" name="图片 3236"/>
                      <p:cNvPicPr/>
                      <p:nvPr/>
                    </p:nvPicPr>
                    <p:blipFill>
                      <a:blip r:embed="rId8"/>
                      <a:stretch>
                        <a:fillRect/>
                      </a:stretch>
                    </p:blipFill>
                    <p:spPr>
                      <a:xfrm>
                        <a:off x="2433955" y="2031365"/>
                        <a:ext cx="7024688" cy="520700"/>
                      </a:xfrm>
                      <a:prstGeom prst="rect">
                        <a:avLst/>
                      </a:prstGeom>
                      <a:noFill/>
                      <a:ln w="38100">
                        <a:noFill/>
                        <a:miter/>
                      </a:ln>
                    </p:spPr>
                  </p:pic>
                </p:oleObj>
              </mc:Fallback>
            </mc:AlternateContent>
          </a:graphicData>
        </a:graphic>
      </p:graphicFrame>
      <p:sp>
        <p:nvSpPr>
          <p:cNvPr id="12293" name="文本框 12292"/>
          <p:cNvSpPr txBox="1"/>
          <p:nvPr/>
        </p:nvSpPr>
        <p:spPr>
          <a:xfrm>
            <a:off x="2326005" y="3950653"/>
            <a:ext cx="5486400" cy="519112"/>
          </a:xfrm>
          <a:prstGeom prst="rect">
            <a:avLst/>
          </a:prstGeom>
          <a:noFill/>
          <a:ln w="9525">
            <a:noFill/>
          </a:ln>
        </p:spPr>
        <p:txBody>
          <a:bodyPr>
            <a:spAutoFit/>
          </a:bodyPr>
          <a:lstStyle/>
          <a:p>
            <a:pPr eaLnBrk="1" hangingPunct="1">
              <a:spcBef>
                <a:spcPct val="50000"/>
              </a:spcBef>
            </a:pPr>
            <a:r>
              <a:rPr lang="en-US" altLang="zh-CN" sz="2800" b="1" dirty="0">
                <a:latin typeface="Times New Roman" panose="02020603050405020304" pitchFamily="18" charset="0"/>
                <a:sym typeface="Monotype Sorts" pitchFamily="2" charset="2"/>
              </a:rPr>
              <a:t> </a:t>
            </a:r>
            <a:r>
              <a:rPr lang="zh-CN" altLang="en-US" sz="2800" b="1" dirty="0">
                <a:latin typeface="Times New Roman" panose="02020603050405020304" pitchFamily="18" charset="0"/>
              </a:rPr>
              <a:t>n维空间中邻域、区域等概念</a:t>
            </a:r>
          </a:p>
        </p:txBody>
      </p:sp>
      <p:graphicFrame>
        <p:nvGraphicFramePr>
          <p:cNvPr id="12294" name="对象 12293"/>
          <p:cNvGraphicFramePr>
            <a:graphicFrameLocks noChangeAspect="1"/>
          </p:cNvGraphicFramePr>
          <p:nvPr/>
        </p:nvGraphicFramePr>
        <p:xfrm>
          <a:off x="3850005" y="4693603"/>
          <a:ext cx="4991100" cy="520700"/>
        </p:xfrm>
        <a:graphic>
          <a:graphicData uri="http://schemas.openxmlformats.org/presentationml/2006/ole">
            <mc:AlternateContent xmlns:mc="http://schemas.openxmlformats.org/markup-compatibility/2006">
              <mc:Choice xmlns:v="urn:schemas-microsoft-com:vml" Requires="v">
                <p:oleObj spid="_x0000_s11283" r:id="rId9" imgW="4989195" imgH="520700" progId="Equation.3">
                  <p:embed/>
                </p:oleObj>
              </mc:Choice>
              <mc:Fallback>
                <p:oleObj r:id="rId9" imgW="4989195" imgH="520700" progId="Equation.3">
                  <p:embed/>
                  <p:pic>
                    <p:nvPicPr>
                      <p:cNvPr id="0" name="图片 3238"/>
                      <p:cNvPicPr/>
                      <p:nvPr/>
                    </p:nvPicPr>
                    <p:blipFill>
                      <a:blip r:embed="rId10"/>
                      <a:stretch>
                        <a:fillRect/>
                      </a:stretch>
                    </p:blipFill>
                    <p:spPr>
                      <a:xfrm>
                        <a:off x="3850005" y="4693603"/>
                        <a:ext cx="4991100" cy="520700"/>
                      </a:xfrm>
                      <a:prstGeom prst="rect">
                        <a:avLst/>
                      </a:prstGeom>
                      <a:noFill/>
                      <a:ln w="38100">
                        <a:noFill/>
                        <a:miter/>
                      </a:ln>
                    </p:spPr>
                  </p:pic>
                </p:oleObj>
              </mc:Fallback>
            </mc:AlternateContent>
          </a:graphicData>
        </a:graphic>
      </p:graphicFrame>
      <p:grpSp>
        <p:nvGrpSpPr>
          <p:cNvPr id="12295" name="组合 12294"/>
          <p:cNvGrpSpPr/>
          <p:nvPr/>
        </p:nvGrpSpPr>
        <p:grpSpPr>
          <a:xfrm>
            <a:off x="2173605" y="2793365"/>
            <a:ext cx="7620000" cy="946150"/>
            <a:chOff x="0" y="0"/>
            <a:chExt cx="4800" cy="596"/>
          </a:xfrm>
        </p:grpSpPr>
        <p:sp>
          <p:nvSpPr>
            <p:cNvPr id="12296" name="文本框 12295"/>
            <p:cNvSpPr txBox="1"/>
            <p:nvPr/>
          </p:nvSpPr>
          <p:spPr>
            <a:xfrm>
              <a:off x="0" y="0"/>
              <a:ext cx="4800" cy="596"/>
            </a:xfrm>
            <a:prstGeom prst="rect">
              <a:avLst/>
            </a:prstGeom>
            <a:noFill/>
            <a:ln w="9525">
              <a:noFill/>
            </a:ln>
          </p:spPr>
          <p:txBody>
            <a:bodyPr>
              <a:spAutoFit/>
            </a:bodyPr>
            <a:lstStyle/>
            <a:p>
              <a:pPr eaLnBrk="1" hangingPunct="1">
                <a:spcBef>
                  <a:spcPct val="50000"/>
                </a:spcBef>
              </a:pPr>
              <a:r>
                <a:rPr lang="en-US" altLang="zh-CN" sz="2800" b="1">
                  <a:latin typeface="Times New Roman" panose="02020603050405020304" pitchFamily="18" charset="0"/>
                </a:rPr>
                <a:t>       </a:t>
              </a:r>
              <a:r>
                <a:rPr lang="zh-CN" altLang="en-US" sz="2800" b="1">
                  <a:latin typeface="Times New Roman" panose="02020603050405020304" pitchFamily="18" charset="0"/>
                </a:rPr>
                <a:t>特殊地当                    时，便为数轴、平面、空间两点间的距离．</a:t>
              </a:r>
            </a:p>
          </p:txBody>
        </p:sp>
        <p:graphicFrame>
          <p:nvGraphicFramePr>
            <p:cNvPr id="12297" name="对象 12296"/>
            <p:cNvGraphicFramePr>
              <a:graphicFrameLocks noChangeAspect="1"/>
            </p:cNvGraphicFramePr>
            <p:nvPr/>
          </p:nvGraphicFramePr>
          <p:xfrm>
            <a:off x="1440" y="68"/>
            <a:ext cx="960" cy="255"/>
          </p:xfrm>
          <a:graphic>
            <a:graphicData uri="http://schemas.openxmlformats.org/presentationml/2006/ole">
              <mc:AlternateContent xmlns:mc="http://schemas.openxmlformats.org/markup-compatibility/2006">
                <mc:Choice xmlns:v="urn:schemas-microsoft-com:vml" Requires="v">
                  <p:oleObj spid="_x0000_s11284" r:id="rId11" imgW="1522730" imgH="405765" progId="Equation.3">
                    <p:embed/>
                  </p:oleObj>
                </mc:Choice>
                <mc:Fallback>
                  <p:oleObj r:id="rId11" imgW="1522730" imgH="405765" progId="Equation.3">
                    <p:embed/>
                    <p:pic>
                      <p:nvPicPr>
                        <p:cNvPr id="0" name="图片 3239"/>
                        <p:cNvPicPr/>
                        <p:nvPr/>
                      </p:nvPicPr>
                      <p:blipFill>
                        <a:blip r:embed="rId12"/>
                        <a:stretch>
                          <a:fillRect/>
                        </a:stretch>
                      </p:blipFill>
                      <p:spPr>
                        <a:xfrm>
                          <a:off x="1440" y="68"/>
                          <a:ext cx="960" cy="255"/>
                        </a:xfrm>
                        <a:prstGeom prst="rect">
                          <a:avLst/>
                        </a:prstGeom>
                        <a:noFill/>
                        <a:ln w="38100">
                          <a:noFill/>
                          <a:miter/>
                        </a:ln>
                      </p:spPr>
                    </p:pic>
                  </p:oleObj>
                </mc:Fallback>
              </mc:AlternateContent>
            </a:graphicData>
          </a:graphic>
        </p:graphicFrame>
      </p:grpSp>
      <p:sp>
        <p:nvSpPr>
          <p:cNvPr id="12298" name="矩形 12297"/>
          <p:cNvSpPr/>
          <p:nvPr/>
        </p:nvSpPr>
        <p:spPr>
          <a:xfrm>
            <a:off x="2478405" y="5384165"/>
            <a:ext cx="7772400" cy="519113"/>
          </a:xfrm>
          <a:prstGeom prst="rect">
            <a:avLst/>
          </a:prstGeom>
          <a:noFill/>
          <a:ln w="9525">
            <a:noFill/>
          </a:ln>
        </p:spPr>
        <p:txBody>
          <a:bodyPr>
            <a:spAutoFit/>
          </a:bodyPr>
          <a:lstStyle/>
          <a:p>
            <a:pPr eaLnBrk="1" hangingPunct="1"/>
            <a:r>
              <a:rPr lang="zh-CN" altLang="en-US" sz="2800" b="1">
                <a:latin typeface="Times New Roman" panose="02020603050405020304" pitchFamily="18" charset="0"/>
              </a:rPr>
              <a:t>内点、边界点、区域、聚点等概念也可定义．</a:t>
            </a:r>
          </a:p>
        </p:txBody>
      </p:sp>
      <p:sp>
        <p:nvSpPr>
          <p:cNvPr id="12299" name="矩形 12298"/>
          <p:cNvSpPr/>
          <p:nvPr/>
        </p:nvSpPr>
        <p:spPr>
          <a:xfrm>
            <a:off x="2554605" y="4668203"/>
            <a:ext cx="1260475" cy="519112"/>
          </a:xfrm>
          <a:prstGeom prst="rect">
            <a:avLst/>
          </a:prstGeom>
          <a:noFill/>
          <a:ln w="9525">
            <a:noFill/>
          </a:ln>
        </p:spPr>
        <p:txBody>
          <a:bodyPr wrap="none" anchor="t">
            <a:spAutoFit/>
          </a:bodyPr>
          <a:lstStyle/>
          <a:p>
            <a:pPr eaLnBrk="1" hangingPunct="1"/>
            <a:r>
              <a:rPr lang="zh-CN" altLang="en-US" sz="2800" b="1">
                <a:latin typeface="Times New Roman" panose="02020603050405020304" pitchFamily="18" charset="0"/>
              </a:rPr>
              <a:t>邻域：</a:t>
            </a:r>
          </a:p>
        </p:txBody>
      </p:sp>
      <p:sp>
        <p:nvSpPr>
          <p:cNvPr id="12300" name="文本框 12299"/>
          <p:cNvSpPr txBox="1"/>
          <p:nvPr/>
        </p:nvSpPr>
        <p:spPr>
          <a:xfrm>
            <a:off x="2326005" y="1283653"/>
            <a:ext cx="2590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设两点为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wipe(left)">
                                      <p:cBhvr>
                                        <p:cTn id="12" dur="500"/>
                                        <p:tgtEl>
                                          <p:spTgt spid="122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wipe(left)">
                                      <p:cBhvr>
                                        <p:cTn id="17" dur="500"/>
                                        <p:tgtEl>
                                          <p:spTgt spid="122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9"/>
                                        </p:tgtEl>
                                        <p:attrNameLst>
                                          <p:attrName>style.visibility</p:attrName>
                                        </p:attrNameLst>
                                      </p:cBhvr>
                                      <p:to>
                                        <p:strVal val="visible"/>
                                      </p:to>
                                    </p:set>
                                    <p:animEffect transition="in" filter="wipe(left)">
                                      <p:cBhvr>
                                        <p:cTn id="22" dur="500"/>
                                        <p:tgtEl>
                                          <p:spTgt spid="12299"/>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2294"/>
                                        </p:tgtEl>
                                        <p:attrNameLst>
                                          <p:attrName>style.visibility</p:attrName>
                                        </p:attrNameLst>
                                      </p:cBhvr>
                                      <p:to>
                                        <p:strVal val="visible"/>
                                      </p:to>
                                    </p:set>
                                    <p:animEffect transition="in" filter="wipe(left)">
                                      <p:cBhvr>
                                        <p:cTn id="26" dur="500"/>
                                        <p:tgtEl>
                                          <p:spTgt spid="1229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12298"/>
                                        </p:tgtEl>
                                        <p:attrNameLst>
                                          <p:attrName>style.visibility</p:attrName>
                                        </p:attrNameLst>
                                      </p:cBhvr>
                                      <p:to>
                                        <p:strVal val="visible"/>
                                      </p:to>
                                    </p:set>
                                    <p:animEffect transition="in" filter="wipe(left)">
                                      <p:cBhvr>
                                        <p:cTn id="31" dur="75"/>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8" grpId="0"/>
      <p:bldP spid="122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23303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aphicFrame>
        <p:nvGraphicFramePr>
          <p:cNvPr id="13314" name="对象 13313"/>
          <p:cNvGraphicFramePr>
            <a:graphicFrameLocks noChangeAspect="1"/>
          </p:cNvGraphicFramePr>
          <p:nvPr/>
        </p:nvGraphicFramePr>
        <p:xfrm>
          <a:off x="2675890" y="1946910"/>
          <a:ext cx="7146925" cy="1951038"/>
        </p:xfrm>
        <a:graphic>
          <a:graphicData uri="http://schemas.openxmlformats.org/presentationml/2006/ole">
            <mc:AlternateContent xmlns:mc="http://schemas.openxmlformats.org/markup-compatibility/2006">
              <mc:Choice xmlns:v="urn:schemas-microsoft-com:vml" Requires="v">
                <p:oleObj spid="_x0000_s12298" r:id="rId3" imgW="7147560" imgH="1950720" progId="Word.Document.8">
                  <p:embed/>
                </p:oleObj>
              </mc:Choice>
              <mc:Fallback>
                <p:oleObj r:id="rId3" imgW="7147560" imgH="1950720" progId="Word.Document.8">
                  <p:embed/>
                  <p:pic>
                    <p:nvPicPr>
                      <p:cNvPr id="0" name="图片 3250"/>
                      <p:cNvPicPr/>
                      <p:nvPr/>
                    </p:nvPicPr>
                    <p:blipFill>
                      <a:blip r:embed="rId4"/>
                      <a:stretch>
                        <a:fillRect/>
                      </a:stretch>
                    </p:blipFill>
                    <p:spPr>
                      <a:xfrm>
                        <a:off x="2675890" y="1946910"/>
                        <a:ext cx="7146925" cy="1951038"/>
                      </a:xfrm>
                      <a:prstGeom prst="rect">
                        <a:avLst/>
                      </a:prstGeom>
                      <a:noFill/>
                      <a:ln w="38100">
                        <a:noFill/>
                        <a:miter/>
                      </a:ln>
                    </p:spPr>
                  </p:pic>
                </p:oleObj>
              </mc:Fallback>
            </mc:AlternateContent>
          </a:graphicData>
        </a:graphic>
      </p:graphicFrame>
      <p:sp>
        <p:nvSpPr>
          <p:cNvPr id="13315" name="文本框 13314"/>
          <p:cNvSpPr txBox="1"/>
          <p:nvPr/>
        </p:nvSpPr>
        <p:spPr>
          <a:xfrm>
            <a:off x="2371090" y="1108710"/>
            <a:ext cx="5334000" cy="579438"/>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rPr>
              <a:t>（</a:t>
            </a:r>
            <a:r>
              <a:rPr lang="en-US" altLang="zh-CN" sz="3200" b="1">
                <a:latin typeface="Times New Roman" panose="02020603050405020304" pitchFamily="18" charset="0"/>
              </a:rPr>
              <a:t>5</a:t>
            </a:r>
            <a:r>
              <a:rPr lang="zh-CN" altLang="en-US" sz="3200" b="1">
                <a:latin typeface="Times New Roman" panose="02020603050405020304" pitchFamily="18" charset="0"/>
              </a:rPr>
              <a:t>）二元函数的定义</a:t>
            </a:r>
          </a:p>
        </p:txBody>
      </p:sp>
      <p:graphicFrame>
        <p:nvGraphicFramePr>
          <p:cNvPr id="13316" name="对象 13315"/>
          <p:cNvGraphicFramePr>
            <a:graphicFrameLocks noChangeAspect="1"/>
          </p:cNvGraphicFramePr>
          <p:nvPr/>
        </p:nvGraphicFramePr>
        <p:xfrm>
          <a:off x="3209290" y="4690110"/>
          <a:ext cx="5810250" cy="438150"/>
        </p:xfrm>
        <a:graphic>
          <a:graphicData uri="http://schemas.openxmlformats.org/presentationml/2006/ole">
            <mc:AlternateContent xmlns:mc="http://schemas.openxmlformats.org/markup-compatibility/2006">
              <mc:Choice xmlns:v="urn:schemas-microsoft-com:vml" Requires="v">
                <p:oleObj spid="_x0000_s12299" r:id="rId5" imgW="5486400" imgH="426720" progId="Word.Document.8">
                  <p:embed/>
                </p:oleObj>
              </mc:Choice>
              <mc:Fallback>
                <p:oleObj r:id="rId5" imgW="5486400" imgH="426720" progId="Word.Document.8">
                  <p:embed/>
                  <p:pic>
                    <p:nvPicPr>
                      <p:cNvPr id="0" name="图片 3253"/>
                      <p:cNvPicPr/>
                      <p:nvPr/>
                    </p:nvPicPr>
                    <p:blipFill>
                      <a:blip r:embed="rId6"/>
                      <a:stretch>
                        <a:fillRect/>
                      </a:stretch>
                    </p:blipFill>
                    <p:spPr>
                      <a:xfrm>
                        <a:off x="3209290" y="4690110"/>
                        <a:ext cx="5810250" cy="438150"/>
                      </a:xfrm>
                      <a:prstGeom prst="rect">
                        <a:avLst/>
                      </a:prstGeom>
                      <a:noFill/>
                      <a:ln w="38100">
                        <a:noFill/>
                        <a:miter/>
                      </a:ln>
                    </p:spPr>
                  </p:pic>
                </p:oleObj>
              </mc:Fallback>
            </mc:AlternateContent>
          </a:graphicData>
        </a:graphic>
      </p:graphicFrame>
      <p:graphicFrame>
        <p:nvGraphicFramePr>
          <p:cNvPr id="13317" name="对象 13316"/>
          <p:cNvGraphicFramePr>
            <a:graphicFrameLocks noChangeAspect="1"/>
          </p:cNvGraphicFramePr>
          <p:nvPr/>
        </p:nvGraphicFramePr>
        <p:xfrm>
          <a:off x="2675890" y="5261610"/>
          <a:ext cx="7143750" cy="952500"/>
        </p:xfrm>
        <a:graphic>
          <a:graphicData uri="http://schemas.openxmlformats.org/presentationml/2006/ole">
            <mc:AlternateContent xmlns:mc="http://schemas.openxmlformats.org/markup-compatibility/2006">
              <mc:Choice xmlns:v="urn:schemas-microsoft-com:vml" Requires="v">
                <p:oleObj spid="_x0000_s12300" r:id="rId7" imgW="6629400" imgH="883920" progId="Word.Document.8">
                  <p:embed/>
                </p:oleObj>
              </mc:Choice>
              <mc:Fallback>
                <p:oleObj r:id="rId7" imgW="6629400" imgH="883920" progId="Word.Document.8">
                  <p:embed/>
                  <p:pic>
                    <p:nvPicPr>
                      <p:cNvPr id="0" name="图片 3246"/>
                      <p:cNvPicPr/>
                      <p:nvPr/>
                    </p:nvPicPr>
                    <p:blipFill>
                      <a:blip r:embed="rId8"/>
                      <a:stretch>
                        <a:fillRect/>
                      </a:stretch>
                    </p:blipFill>
                    <p:spPr>
                      <a:xfrm>
                        <a:off x="2675890" y="5261610"/>
                        <a:ext cx="7143750" cy="952500"/>
                      </a:xfrm>
                      <a:prstGeom prst="rect">
                        <a:avLst/>
                      </a:prstGeom>
                      <a:noFill/>
                      <a:ln w="38100">
                        <a:noFill/>
                        <a:miter/>
                      </a:ln>
                    </p:spPr>
                  </p:pic>
                </p:oleObj>
              </mc:Fallback>
            </mc:AlternateContent>
          </a:graphicData>
        </a:graphic>
      </p:graphicFrame>
      <p:sp>
        <p:nvSpPr>
          <p:cNvPr id="13318" name="文本框 13317"/>
          <p:cNvSpPr txBox="1"/>
          <p:nvPr/>
        </p:nvSpPr>
        <p:spPr>
          <a:xfrm>
            <a:off x="3133090" y="4004310"/>
            <a:ext cx="64008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类似地可定义三元及三元以上函数．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wipe(left)">
                                      <p:cBhvr>
                                        <p:cTn id="12" dur="500"/>
                                        <p:tgtEl>
                                          <p:spTgt spid="133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wipe(left)">
                                      <p:cBhvr>
                                        <p:cTn id="17" dur="500"/>
                                        <p:tgtEl>
                                          <p:spTgt spid="133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7"/>
                                        </p:tgtEl>
                                        <p:attrNameLst>
                                          <p:attrName>style.visibility</p:attrName>
                                        </p:attrNameLst>
                                      </p:cBhvr>
                                      <p:to>
                                        <p:strVal val="visible"/>
                                      </p:to>
                                    </p:set>
                                    <p:animEffect transition="in" filter="wipe(left)">
                                      <p:cBhvr>
                                        <p:cTn id="22"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28193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14338" name="文本框 14337"/>
          <p:cNvSpPr txBox="1"/>
          <p:nvPr/>
        </p:nvSpPr>
        <p:spPr>
          <a:xfrm>
            <a:off x="1880235" y="1309370"/>
            <a:ext cx="8077200" cy="519113"/>
          </a:xfrm>
          <a:prstGeom prst="rect">
            <a:avLst/>
          </a:prstGeom>
          <a:noFill/>
          <a:ln w="9525">
            <a:noFill/>
          </a:ln>
        </p:spPr>
        <p:txBody>
          <a:bodyPr>
            <a:spAutoFit/>
          </a:bodyPr>
          <a:lstStyle/>
          <a:p>
            <a:pPr eaLnBrk="1" hangingPunct="1">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1</a:t>
            </a:r>
            <a:r>
              <a:rPr lang="en-US" altLang="zh-CN" sz="2800" b="1">
                <a:latin typeface="Times New Roman" panose="02020603050405020304" pitchFamily="18" charset="0"/>
              </a:rPr>
              <a:t>   </a:t>
            </a:r>
            <a:r>
              <a:rPr lang="zh-CN" altLang="en-US" sz="2800" b="1">
                <a:latin typeface="Times New Roman" panose="02020603050405020304" pitchFamily="18" charset="0"/>
              </a:rPr>
              <a:t>求                                                     的定义域．</a:t>
            </a:r>
          </a:p>
        </p:txBody>
      </p:sp>
      <p:graphicFrame>
        <p:nvGraphicFramePr>
          <p:cNvPr id="14339" name="对象 14338"/>
          <p:cNvGraphicFramePr>
            <a:graphicFrameLocks noChangeAspect="1"/>
          </p:cNvGraphicFramePr>
          <p:nvPr/>
        </p:nvGraphicFramePr>
        <p:xfrm>
          <a:off x="3188335" y="1080770"/>
          <a:ext cx="4559300" cy="1054100"/>
        </p:xfrm>
        <a:graphic>
          <a:graphicData uri="http://schemas.openxmlformats.org/presentationml/2006/ole">
            <mc:AlternateContent xmlns:mc="http://schemas.openxmlformats.org/markup-compatibility/2006">
              <mc:Choice xmlns:v="urn:schemas-microsoft-com:vml" Requires="v">
                <p:oleObj spid="_x0000_s13331" r:id="rId3" imgW="4559300" imgH="1054100" progId="Equation.3">
                  <p:embed/>
                </p:oleObj>
              </mc:Choice>
              <mc:Fallback>
                <p:oleObj r:id="rId3" imgW="4559300" imgH="1054100" progId="Equation.3">
                  <p:embed/>
                  <p:pic>
                    <p:nvPicPr>
                      <p:cNvPr id="0" name="图片 3249"/>
                      <p:cNvPicPr/>
                      <p:nvPr/>
                    </p:nvPicPr>
                    <p:blipFill>
                      <a:blip r:embed="rId4"/>
                      <a:stretch>
                        <a:fillRect/>
                      </a:stretch>
                    </p:blipFill>
                    <p:spPr>
                      <a:xfrm>
                        <a:off x="3188335" y="1080770"/>
                        <a:ext cx="4559300" cy="1054100"/>
                      </a:xfrm>
                      <a:prstGeom prst="rect">
                        <a:avLst/>
                      </a:prstGeom>
                      <a:noFill/>
                      <a:ln w="38100">
                        <a:noFill/>
                        <a:miter/>
                      </a:ln>
                    </p:spPr>
                  </p:pic>
                </p:oleObj>
              </mc:Fallback>
            </mc:AlternateContent>
          </a:graphicData>
        </a:graphic>
      </p:graphicFrame>
      <p:sp>
        <p:nvSpPr>
          <p:cNvPr id="14340" name="文本框 14339"/>
          <p:cNvSpPr txBox="1"/>
          <p:nvPr/>
        </p:nvSpPr>
        <p:spPr>
          <a:xfrm>
            <a:off x="1956435" y="2680970"/>
            <a:ext cx="6858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14341" name="对象 14340"/>
          <p:cNvGraphicFramePr>
            <a:graphicFrameLocks noChangeAspect="1"/>
          </p:cNvGraphicFramePr>
          <p:nvPr/>
        </p:nvGraphicFramePr>
        <p:xfrm>
          <a:off x="2794635" y="2452370"/>
          <a:ext cx="2540000" cy="1219200"/>
        </p:xfrm>
        <a:graphic>
          <a:graphicData uri="http://schemas.openxmlformats.org/presentationml/2006/ole">
            <mc:AlternateContent xmlns:mc="http://schemas.openxmlformats.org/markup-compatibility/2006">
              <mc:Choice xmlns:v="urn:schemas-microsoft-com:vml" Requires="v">
                <p:oleObj spid="_x0000_s13332" r:id="rId5" imgW="2540000" imgH="1219200" progId="Equation.3">
                  <p:embed/>
                </p:oleObj>
              </mc:Choice>
              <mc:Fallback>
                <p:oleObj r:id="rId5" imgW="2540000" imgH="1219200" progId="Equation.3">
                  <p:embed/>
                  <p:pic>
                    <p:nvPicPr>
                      <p:cNvPr id="0" name="图片 3245"/>
                      <p:cNvPicPr/>
                      <p:nvPr/>
                    </p:nvPicPr>
                    <p:blipFill>
                      <a:blip r:embed="rId6"/>
                      <a:stretch>
                        <a:fillRect/>
                      </a:stretch>
                    </p:blipFill>
                    <p:spPr>
                      <a:xfrm>
                        <a:off x="2794635" y="2452370"/>
                        <a:ext cx="2540000" cy="1219200"/>
                      </a:xfrm>
                      <a:prstGeom prst="rect">
                        <a:avLst/>
                      </a:prstGeom>
                      <a:noFill/>
                      <a:ln w="38100">
                        <a:noFill/>
                        <a:miter/>
                      </a:ln>
                    </p:spPr>
                  </p:pic>
                </p:oleObj>
              </mc:Fallback>
            </mc:AlternateContent>
          </a:graphicData>
        </a:graphic>
      </p:graphicFrame>
      <p:graphicFrame>
        <p:nvGraphicFramePr>
          <p:cNvPr id="14342" name="对象 14341"/>
          <p:cNvGraphicFramePr>
            <a:graphicFrameLocks noChangeAspect="1"/>
          </p:cNvGraphicFramePr>
          <p:nvPr/>
        </p:nvGraphicFramePr>
        <p:xfrm>
          <a:off x="3023235" y="4052570"/>
          <a:ext cx="2527300" cy="1143000"/>
        </p:xfrm>
        <a:graphic>
          <a:graphicData uri="http://schemas.openxmlformats.org/presentationml/2006/ole">
            <mc:AlternateContent xmlns:mc="http://schemas.openxmlformats.org/markup-compatibility/2006">
              <mc:Choice xmlns:v="urn:schemas-microsoft-com:vml" Requires="v">
                <p:oleObj spid="_x0000_s13333" r:id="rId7" imgW="2527300" imgH="1143000" progId="Equation.3">
                  <p:embed/>
                </p:oleObj>
              </mc:Choice>
              <mc:Fallback>
                <p:oleObj r:id="rId7" imgW="2527300" imgH="1143000" progId="Equation.3">
                  <p:embed/>
                  <p:pic>
                    <p:nvPicPr>
                      <p:cNvPr id="0" name="图片 3244"/>
                      <p:cNvPicPr/>
                      <p:nvPr/>
                    </p:nvPicPr>
                    <p:blipFill>
                      <a:blip r:embed="rId8"/>
                      <a:stretch>
                        <a:fillRect/>
                      </a:stretch>
                    </p:blipFill>
                    <p:spPr>
                      <a:xfrm>
                        <a:off x="3023235" y="4052570"/>
                        <a:ext cx="2527300" cy="1143000"/>
                      </a:xfrm>
                      <a:prstGeom prst="rect">
                        <a:avLst/>
                      </a:prstGeom>
                      <a:noFill/>
                      <a:ln w="38100">
                        <a:noFill/>
                        <a:miter/>
                      </a:ln>
                    </p:spPr>
                  </p:pic>
                </p:oleObj>
              </mc:Fallback>
            </mc:AlternateContent>
          </a:graphicData>
        </a:graphic>
      </p:graphicFrame>
      <p:graphicFrame>
        <p:nvGraphicFramePr>
          <p:cNvPr id="14343" name="对象 14342"/>
          <p:cNvGraphicFramePr>
            <a:graphicFrameLocks noChangeAspect="1"/>
          </p:cNvGraphicFramePr>
          <p:nvPr/>
        </p:nvGraphicFramePr>
        <p:xfrm>
          <a:off x="2489835" y="4509770"/>
          <a:ext cx="419100" cy="252413"/>
        </p:xfrm>
        <a:graphic>
          <a:graphicData uri="http://schemas.openxmlformats.org/presentationml/2006/ole">
            <mc:AlternateContent xmlns:mc="http://schemas.openxmlformats.org/markup-compatibility/2006">
              <mc:Choice xmlns:v="urn:schemas-microsoft-com:vml" Requires="v">
                <p:oleObj spid="_x0000_s13334" r:id="rId9" imgW="418465" imgH="254000" progId="Equation.3">
                  <p:embed/>
                </p:oleObj>
              </mc:Choice>
              <mc:Fallback>
                <p:oleObj r:id="rId9" imgW="418465" imgH="254000" progId="Equation.3">
                  <p:embed/>
                  <p:pic>
                    <p:nvPicPr>
                      <p:cNvPr id="0" name="图片 3243"/>
                      <p:cNvPicPr/>
                      <p:nvPr/>
                    </p:nvPicPr>
                    <p:blipFill>
                      <a:blip r:embed="rId10"/>
                      <a:stretch>
                        <a:fillRect/>
                      </a:stretch>
                    </p:blipFill>
                    <p:spPr>
                      <a:xfrm>
                        <a:off x="2489835" y="4509770"/>
                        <a:ext cx="419100" cy="252413"/>
                      </a:xfrm>
                      <a:prstGeom prst="rect">
                        <a:avLst/>
                      </a:prstGeom>
                      <a:noFill/>
                      <a:ln w="38100">
                        <a:noFill/>
                        <a:miter/>
                      </a:ln>
                    </p:spPr>
                  </p:pic>
                </p:oleObj>
              </mc:Fallback>
            </mc:AlternateContent>
          </a:graphicData>
        </a:graphic>
      </p:graphicFrame>
      <p:sp>
        <p:nvSpPr>
          <p:cNvPr id="14344" name="矩形 14343"/>
          <p:cNvSpPr/>
          <p:nvPr/>
        </p:nvSpPr>
        <p:spPr>
          <a:xfrm>
            <a:off x="1956435" y="5578158"/>
            <a:ext cx="2895600" cy="519112"/>
          </a:xfrm>
          <a:prstGeom prst="rect">
            <a:avLst/>
          </a:prstGeom>
          <a:noFill/>
          <a:ln w="9525">
            <a:noFill/>
          </a:ln>
        </p:spPr>
        <p:txBody>
          <a:bodyPr>
            <a:spAutoFit/>
          </a:bodyPr>
          <a:lstStyle/>
          <a:p>
            <a:pPr eaLnBrk="1" hangingPunct="1"/>
            <a:r>
              <a:rPr lang="zh-CN" altLang="en-US" sz="2800" b="1">
                <a:latin typeface="Times New Roman" panose="02020603050405020304" pitchFamily="18" charset="0"/>
              </a:rPr>
              <a:t>所求定义域为</a:t>
            </a:r>
          </a:p>
        </p:txBody>
      </p:sp>
      <p:graphicFrame>
        <p:nvGraphicFramePr>
          <p:cNvPr id="14345" name="对象 14344"/>
          <p:cNvGraphicFramePr>
            <a:graphicFrameLocks noChangeAspect="1"/>
          </p:cNvGraphicFramePr>
          <p:nvPr/>
        </p:nvGraphicFramePr>
        <p:xfrm>
          <a:off x="4267835" y="5640070"/>
          <a:ext cx="5360988" cy="469900"/>
        </p:xfrm>
        <a:graphic>
          <a:graphicData uri="http://schemas.openxmlformats.org/presentationml/2006/ole">
            <mc:AlternateContent xmlns:mc="http://schemas.openxmlformats.org/markup-compatibility/2006">
              <mc:Choice xmlns:v="urn:schemas-microsoft-com:vml" Requires="v">
                <p:oleObj spid="_x0000_s13335" r:id="rId11" imgW="5359400" imgH="469900" progId="Equation.3">
                  <p:embed/>
                </p:oleObj>
              </mc:Choice>
              <mc:Fallback>
                <p:oleObj r:id="rId11" imgW="5359400" imgH="469900" progId="Equation.3">
                  <p:embed/>
                  <p:pic>
                    <p:nvPicPr>
                      <p:cNvPr id="0" name="图片 3247"/>
                      <p:cNvPicPr/>
                      <p:nvPr/>
                    </p:nvPicPr>
                    <p:blipFill>
                      <a:blip r:embed="rId12"/>
                      <a:stretch>
                        <a:fillRect/>
                      </a:stretch>
                    </p:blipFill>
                    <p:spPr>
                      <a:xfrm>
                        <a:off x="4267835" y="5640070"/>
                        <a:ext cx="5360988" cy="469900"/>
                      </a:xfrm>
                      <a:prstGeom prst="rect">
                        <a:avLst/>
                      </a:prstGeom>
                      <a:noFill/>
                      <a:ln w="38100">
                        <a:noFill/>
                        <a:miter/>
                      </a:ln>
                    </p:spPr>
                  </p:pic>
                </p:oleObj>
              </mc:Fallback>
            </mc:AlternateContent>
          </a:graphicData>
        </a:graphic>
      </p:graphicFrame>
      <p:graphicFrame>
        <p:nvGraphicFramePr>
          <p:cNvPr id="14346" name="对象 14345"/>
          <p:cNvGraphicFramePr>
            <a:graphicFrameLocks noChangeAspect="1"/>
          </p:cNvGraphicFramePr>
          <p:nvPr/>
        </p:nvGraphicFramePr>
        <p:xfrm>
          <a:off x="6347460" y="2528570"/>
          <a:ext cx="2619375" cy="1981200"/>
        </p:xfrm>
        <a:graphic>
          <a:graphicData uri="http://schemas.openxmlformats.org/presentationml/2006/ole">
            <mc:AlternateContent xmlns:mc="http://schemas.openxmlformats.org/markup-compatibility/2006">
              <mc:Choice xmlns:v="urn:schemas-microsoft-com:vml" Requires="v">
                <p:oleObj spid="_x0000_s13336" r:id="rId13" imgW="2619375" imgH="1981200" progId="Paint.Picture">
                  <p:embed/>
                </p:oleObj>
              </mc:Choice>
              <mc:Fallback>
                <p:oleObj r:id="rId13" imgW="2619375" imgH="1981200" progId="Paint.Picture">
                  <p:embed/>
                  <p:pic>
                    <p:nvPicPr>
                      <p:cNvPr id="0" name="图片 3252"/>
                      <p:cNvPicPr/>
                      <p:nvPr/>
                    </p:nvPicPr>
                    <p:blipFill>
                      <a:blip r:embed="rId14"/>
                      <a:stretch>
                        <a:fillRect/>
                      </a:stretch>
                    </p:blipFill>
                    <p:spPr>
                      <a:xfrm>
                        <a:off x="6347460" y="2528570"/>
                        <a:ext cx="2619375" cy="1981200"/>
                      </a:xfrm>
                      <a:prstGeom prst="rect">
                        <a:avLst/>
                      </a:prstGeom>
                      <a:noFill/>
                      <a:ln w="3175" cap="flat" cmpd="sng">
                        <a:solidFill>
                          <a:schemeClr val="accent2"/>
                        </a:solidFill>
                        <a:prstDash val="solid"/>
                        <a:miter/>
                        <a:headEnd type="none" w="med" len="med"/>
                        <a:tailEnd type="none" w="med" len="med"/>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left)">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3"/>
                                        </p:tgtEl>
                                        <p:attrNameLst>
                                          <p:attrName>style.visibility</p:attrName>
                                        </p:attrNameLst>
                                      </p:cBhvr>
                                      <p:to>
                                        <p:strVal val="visible"/>
                                      </p:to>
                                    </p:set>
                                    <p:animEffect transition="in" filter="wipe(left)">
                                      <p:cBhvr>
                                        <p:cTn id="12" dur="500"/>
                                        <p:tgtEl>
                                          <p:spTgt spid="1434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342"/>
                                        </p:tgtEl>
                                        <p:attrNameLst>
                                          <p:attrName>style.visibility</p:attrName>
                                        </p:attrNameLst>
                                      </p:cBhvr>
                                      <p:to>
                                        <p:strVal val="visible"/>
                                      </p:to>
                                    </p:set>
                                    <p:animEffect transition="in" filter="wipe(left)">
                                      <p:cBhvr>
                                        <p:cTn id="16" dur="500"/>
                                        <p:tgtEl>
                                          <p:spTgt spid="143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44"/>
                                        </p:tgtEl>
                                        <p:attrNameLst>
                                          <p:attrName>style.visibility</p:attrName>
                                        </p:attrNameLst>
                                      </p:cBhvr>
                                      <p:to>
                                        <p:strVal val="visible"/>
                                      </p:to>
                                    </p:set>
                                    <p:animEffect transition="in" filter="wipe(left)">
                                      <p:cBhvr>
                                        <p:cTn id="21" dur="500"/>
                                        <p:tgtEl>
                                          <p:spTgt spid="1434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4345"/>
                                        </p:tgtEl>
                                        <p:attrNameLst>
                                          <p:attrName>style.visibility</p:attrName>
                                        </p:attrNameLst>
                                      </p:cBhvr>
                                      <p:to>
                                        <p:strVal val="visible"/>
                                      </p:to>
                                    </p:set>
                                    <p:animEffect transition="in" filter="wipe(left)">
                                      <p:cBhvr>
                                        <p:cTn id="25" dur="500"/>
                                        <p:tgtEl>
                                          <p:spTgt spid="14345"/>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4346"/>
                                        </p:tgtEl>
                                        <p:attrNameLst>
                                          <p:attrName>style.visibility</p:attrName>
                                        </p:attrNameLst>
                                      </p:cBhvr>
                                      <p:to>
                                        <p:strVal val="visible"/>
                                      </p:to>
                                    </p:set>
                                    <p:animEffect transition="in" filter="wipe(left)">
                                      <p:cBhvr>
                                        <p:cTn id="29"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5845"/>
            <a:ext cx="10330815" cy="529082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15362" name="文本框 15361"/>
          <p:cNvSpPr txBox="1"/>
          <p:nvPr/>
        </p:nvSpPr>
        <p:spPr>
          <a:xfrm>
            <a:off x="2342515" y="1184593"/>
            <a:ext cx="6629400" cy="579437"/>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rPr>
              <a:t>（</a:t>
            </a:r>
            <a:r>
              <a:rPr lang="en-US" altLang="zh-CN" sz="3200" b="1">
                <a:latin typeface="Times New Roman" panose="02020603050405020304" pitchFamily="18" charset="0"/>
              </a:rPr>
              <a:t>6</a:t>
            </a:r>
            <a:r>
              <a:rPr lang="zh-CN" altLang="en-US" sz="3200" b="1">
                <a:latin typeface="Times New Roman" panose="02020603050405020304" pitchFamily="18" charset="0"/>
              </a:rPr>
              <a:t>）  二元函数                   的图形</a:t>
            </a:r>
          </a:p>
        </p:txBody>
      </p:sp>
      <p:graphicFrame>
        <p:nvGraphicFramePr>
          <p:cNvPr id="15363" name="对象 15362"/>
          <p:cNvGraphicFramePr>
            <a:graphicFrameLocks noChangeAspect="1"/>
          </p:cNvGraphicFramePr>
          <p:nvPr/>
        </p:nvGraphicFramePr>
        <p:xfrm>
          <a:off x="5314315" y="1260793"/>
          <a:ext cx="1905000" cy="436562"/>
        </p:xfrm>
        <a:graphic>
          <a:graphicData uri="http://schemas.openxmlformats.org/presentationml/2006/ole">
            <mc:AlternateContent xmlns:mc="http://schemas.openxmlformats.org/markup-compatibility/2006">
              <mc:Choice xmlns:v="urn:schemas-microsoft-com:vml" Requires="v">
                <p:oleObj spid="_x0000_s14345" r:id="rId4" imgW="1764030" imgH="405765" progId="Equation.3">
                  <p:embed/>
                </p:oleObj>
              </mc:Choice>
              <mc:Fallback>
                <p:oleObj r:id="rId4" imgW="1764030" imgH="405765" progId="Equation.3">
                  <p:embed/>
                  <p:pic>
                    <p:nvPicPr>
                      <p:cNvPr id="0" name="图片 3248"/>
                      <p:cNvPicPr/>
                      <p:nvPr/>
                    </p:nvPicPr>
                    <p:blipFill>
                      <a:blip r:embed="rId5"/>
                      <a:stretch>
                        <a:fillRect/>
                      </a:stretch>
                    </p:blipFill>
                    <p:spPr>
                      <a:xfrm>
                        <a:off x="5314315" y="1260793"/>
                        <a:ext cx="1905000" cy="436562"/>
                      </a:xfrm>
                      <a:prstGeom prst="rect">
                        <a:avLst/>
                      </a:prstGeom>
                      <a:noFill/>
                      <a:ln w="38100">
                        <a:noFill/>
                        <a:miter/>
                      </a:ln>
                    </p:spPr>
                  </p:pic>
                </p:oleObj>
              </mc:Fallback>
            </mc:AlternateContent>
          </a:graphicData>
        </a:graphic>
      </p:graphicFrame>
      <p:graphicFrame>
        <p:nvGraphicFramePr>
          <p:cNvPr id="15364" name="对象 15363"/>
          <p:cNvGraphicFramePr>
            <a:graphicFrameLocks noChangeAspect="1"/>
          </p:cNvGraphicFramePr>
          <p:nvPr>
            <p:extLst>
              <p:ext uri="{D42A27DB-BD31-4B8C-83A1-F6EECF244321}">
                <p14:modId xmlns:p14="http://schemas.microsoft.com/office/powerpoint/2010/main" val="2054717293"/>
              </p:ext>
            </p:extLst>
          </p:nvPr>
        </p:nvGraphicFramePr>
        <p:xfrm>
          <a:off x="2628265" y="2068830"/>
          <a:ext cx="7410450" cy="3429000"/>
        </p:xfrm>
        <a:graphic>
          <a:graphicData uri="http://schemas.openxmlformats.org/presentationml/2006/ole">
            <mc:AlternateContent xmlns:mc="http://schemas.openxmlformats.org/markup-compatibility/2006">
              <mc:Choice xmlns:v="urn:schemas-microsoft-com:vml" Requires="v">
                <p:oleObj spid="_x0000_s14346" name="Document" r:id="rId6" imgW="7419146" imgH="3428910" progId="Word.Document.8">
                  <p:embed/>
                </p:oleObj>
              </mc:Choice>
              <mc:Fallback>
                <p:oleObj name="Document" r:id="rId6" imgW="7419146" imgH="3428910" progId="Word.Document.8">
                  <p:embed/>
                  <p:pic>
                    <p:nvPicPr>
                      <p:cNvPr id="0" name="图片 3251"/>
                      <p:cNvPicPr/>
                      <p:nvPr/>
                    </p:nvPicPr>
                    <p:blipFill>
                      <a:blip r:embed="rId7"/>
                      <a:stretch>
                        <a:fillRect/>
                      </a:stretch>
                    </p:blipFill>
                    <p:spPr>
                      <a:xfrm>
                        <a:off x="2628265" y="2068830"/>
                        <a:ext cx="7410450" cy="3429000"/>
                      </a:xfrm>
                      <a:prstGeom prst="rect">
                        <a:avLst/>
                      </a:prstGeom>
                      <a:noFill/>
                      <a:ln w="38100">
                        <a:noFill/>
                        <a:miter/>
                      </a:ln>
                    </p:spPr>
                  </p:pic>
                </p:oleObj>
              </mc:Fallback>
            </mc:AlternateContent>
          </a:graphicData>
        </a:graphic>
      </p:graphicFrame>
      <p:sp>
        <p:nvSpPr>
          <p:cNvPr id="15365" name="文本框 15364"/>
          <p:cNvSpPr txBox="1"/>
          <p:nvPr/>
        </p:nvSpPr>
        <p:spPr>
          <a:xfrm>
            <a:off x="5009515" y="5650230"/>
            <a:ext cx="24384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（如下页图）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left)">
                                      <p:cBhvr>
                                        <p:cTn id="7" dur="500"/>
                                        <p:tgtEl>
                                          <p:spTgt spid="1536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5"/>
                                        </p:tgtEl>
                                        <p:attrNameLst>
                                          <p:attrName>style.visibility</p:attrName>
                                        </p:attrNameLst>
                                      </p:cBhvr>
                                      <p:to>
                                        <p:strVal val="visible"/>
                                      </p:to>
                                    </p:set>
                                    <p:animEffect transition="in" filter="wipe(left)">
                                      <p:cBhvr>
                                        <p:cTn id="11"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77774" y="122184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aphicFrame>
        <p:nvGraphicFramePr>
          <p:cNvPr id="16386" name="对象 16385"/>
          <p:cNvGraphicFramePr>
            <a:graphicFrameLocks noChangeAspect="1"/>
          </p:cNvGraphicFramePr>
          <p:nvPr/>
        </p:nvGraphicFramePr>
        <p:xfrm>
          <a:off x="3674745" y="1337945"/>
          <a:ext cx="4980940" cy="3820160"/>
        </p:xfrm>
        <a:graphic>
          <a:graphicData uri="http://schemas.openxmlformats.org/presentationml/2006/ole">
            <mc:AlternateContent xmlns:mc="http://schemas.openxmlformats.org/markup-compatibility/2006">
              <mc:Choice xmlns:v="urn:schemas-microsoft-com:vml" Requires="v">
                <p:oleObj spid="_x0000_s15365" r:id="rId4" imgW="5934075" imgH="4552950" progId="Paint.Picture">
                  <p:embed/>
                </p:oleObj>
              </mc:Choice>
              <mc:Fallback>
                <p:oleObj r:id="rId4" imgW="5934075" imgH="4552950" progId="Paint.Picture">
                  <p:embed/>
                  <p:pic>
                    <p:nvPicPr>
                      <p:cNvPr id="0" name="图片 3262"/>
                      <p:cNvPicPr/>
                      <p:nvPr/>
                    </p:nvPicPr>
                    <p:blipFill>
                      <a:blip r:embed="rId5"/>
                      <a:stretch>
                        <a:fillRect/>
                      </a:stretch>
                    </p:blipFill>
                    <p:spPr>
                      <a:xfrm>
                        <a:off x="3674745" y="1337945"/>
                        <a:ext cx="4980940" cy="3820160"/>
                      </a:xfrm>
                      <a:prstGeom prst="rect">
                        <a:avLst/>
                      </a:prstGeom>
                      <a:noFill/>
                      <a:ln w="3175" cap="flat" cmpd="sng">
                        <a:solidFill>
                          <a:schemeClr val="accent2"/>
                        </a:solidFill>
                        <a:prstDash val="solid"/>
                        <a:miter/>
                        <a:headEnd type="none" w="med" len="med"/>
                        <a:tailEnd type="none" w="med" len="med"/>
                      </a:ln>
                    </p:spPr>
                  </p:pic>
                </p:oleObj>
              </mc:Fallback>
            </mc:AlternateContent>
          </a:graphicData>
        </a:graphic>
      </p:graphicFrame>
      <p:sp>
        <p:nvSpPr>
          <p:cNvPr id="16387" name="文本框 16386"/>
          <p:cNvSpPr txBox="1"/>
          <p:nvPr/>
        </p:nvSpPr>
        <p:spPr>
          <a:xfrm>
            <a:off x="3827145" y="5361940"/>
            <a:ext cx="5242560" cy="521970"/>
          </a:xfrm>
          <a:prstGeom prst="rect">
            <a:avLst/>
          </a:prstGeom>
          <a:noFill/>
          <a:ln w="9525">
            <a:noFill/>
          </a:ln>
        </p:spPr>
        <p:txBody>
          <a:bodyPr wrap="square">
            <a:spAutoFit/>
          </a:bodyPr>
          <a:lstStyle/>
          <a:p>
            <a:pPr eaLnBrk="1" hangingPunct="1">
              <a:spcBef>
                <a:spcPct val="50000"/>
              </a:spcBef>
            </a:pPr>
            <a:r>
              <a:rPr lang="zh-CN" altLang="en-US" sz="2800" b="1">
                <a:latin typeface="Times New Roman" panose="02020603050405020304" pitchFamily="18" charset="0"/>
              </a:rPr>
              <a:t>二元函数的图形通常是一张曲面</a:t>
            </a:r>
            <a:r>
              <a:rPr lang="en-US" altLang="zh-CN" sz="2800" b="1">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3009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pSp>
        <p:nvGrpSpPr>
          <p:cNvPr id="17410" name="组合 17409"/>
          <p:cNvGrpSpPr/>
          <p:nvPr/>
        </p:nvGrpSpPr>
        <p:grpSpPr>
          <a:xfrm>
            <a:off x="6567805" y="3308985"/>
            <a:ext cx="2819400" cy="3028950"/>
            <a:chOff x="0" y="0"/>
            <a:chExt cx="1876" cy="2004"/>
          </a:xfrm>
        </p:grpSpPr>
        <p:pic>
          <p:nvPicPr>
            <p:cNvPr id="17411" name="图片 17410"/>
            <p:cNvPicPr>
              <a:picLocks noChangeAspect="1"/>
            </p:cNvPicPr>
            <p:nvPr/>
          </p:nvPicPr>
          <p:blipFill>
            <a:blip r:embed="rId3"/>
            <a:stretch>
              <a:fillRect/>
            </a:stretch>
          </p:blipFill>
          <p:spPr>
            <a:xfrm>
              <a:off x="0" y="0"/>
              <a:ext cx="1843" cy="2004"/>
            </a:xfrm>
            <a:prstGeom prst="rect">
              <a:avLst/>
            </a:prstGeom>
            <a:noFill/>
            <a:ln w="3175" cap="flat" cmpd="sng">
              <a:solidFill>
                <a:schemeClr val="accent2"/>
              </a:solidFill>
              <a:prstDash val="solid"/>
              <a:miter/>
              <a:headEnd type="none" w="med" len="med"/>
              <a:tailEnd type="none" w="med" len="med"/>
            </a:ln>
          </p:spPr>
        </p:pic>
        <p:grpSp>
          <p:nvGrpSpPr>
            <p:cNvPr id="17412" name="组合 17411"/>
            <p:cNvGrpSpPr/>
            <p:nvPr/>
          </p:nvGrpSpPr>
          <p:grpSpPr>
            <a:xfrm>
              <a:off x="299" y="36"/>
              <a:ext cx="1577" cy="1632"/>
              <a:chOff x="0" y="0"/>
              <a:chExt cx="1577" cy="1632"/>
            </a:xfrm>
          </p:grpSpPr>
          <p:grpSp>
            <p:nvGrpSpPr>
              <p:cNvPr id="17413" name="组合 17412"/>
              <p:cNvGrpSpPr/>
              <p:nvPr/>
            </p:nvGrpSpPr>
            <p:grpSpPr>
              <a:xfrm>
                <a:off x="89" y="0"/>
                <a:ext cx="1488" cy="1536"/>
                <a:chOff x="0" y="0"/>
                <a:chExt cx="1488" cy="1536"/>
              </a:xfrm>
            </p:grpSpPr>
            <p:sp>
              <p:nvSpPr>
                <p:cNvPr id="17414" name="直接连接符 17413"/>
                <p:cNvSpPr/>
                <p:nvPr/>
              </p:nvSpPr>
              <p:spPr>
                <a:xfrm>
                  <a:off x="576" y="960"/>
                  <a:ext cx="912" cy="0"/>
                </a:xfrm>
                <a:prstGeom prst="line">
                  <a:avLst/>
                </a:prstGeom>
                <a:ln w="28575" cap="flat" cmpd="sng">
                  <a:solidFill>
                    <a:schemeClr val="accent2"/>
                  </a:solidFill>
                  <a:prstDash val="lgDash"/>
                  <a:headEnd type="none" w="med" len="med"/>
                  <a:tailEnd type="triangle" w="sm" len="lg"/>
                </a:ln>
              </p:spPr>
            </p:sp>
            <p:sp>
              <p:nvSpPr>
                <p:cNvPr id="17415" name="直接连接符 17414"/>
                <p:cNvSpPr/>
                <p:nvPr/>
              </p:nvSpPr>
              <p:spPr>
                <a:xfrm flipV="1">
                  <a:off x="576" y="0"/>
                  <a:ext cx="0" cy="960"/>
                </a:xfrm>
                <a:prstGeom prst="line">
                  <a:avLst/>
                </a:prstGeom>
                <a:ln w="28575" cap="flat" cmpd="sng">
                  <a:solidFill>
                    <a:schemeClr val="accent2"/>
                  </a:solidFill>
                  <a:prstDash val="lgDash"/>
                  <a:headEnd type="none" w="med" len="med"/>
                  <a:tailEnd type="triangle" w="sm" len="lg"/>
                </a:ln>
              </p:spPr>
            </p:sp>
            <p:sp>
              <p:nvSpPr>
                <p:cNvPr id="17416" name="直接连接符 17415"/>
                <p:cNvSpPr/>
                <p:nvPr/>
              </p:nvSpPr>
              <p:spPr>
                <a:xfrm flipH="1">
                  <a:off x="0" y="960"/>
                  <a:ext cx="576" cy="576"/>
                </a:xfrm>
                <a:prstGeom prst="line">
                  <a:avLst/>
                </a:prstGeom>
                <a:ln w="28575" cap="flat" cmpd="sng">
                  <a:solidFill>
                    <a:schemeClr val="accent2"/>
                  </a:solidFill>
                  <a:prstDash val="lgDash"/>
                  <a:headEnd type="none" w="med" len="med"/>
                  <a:tailEnd type="triangle" w="sm" len="lg"/>
                </a:ln>
              </p:spPr>
            </p:sp>
            <p:sp>
              <p:nvSpPr>
                <p:cNvPr id="17417" name="直接连接符 17416"/>
                <p:cNvSpPr/>
                <p:nvPr/>
              </p:nvSpPr>
              <p:spPr>
                <a:xfrm flipV="1">
                  <a:off x="576" y="0"/>
                  <a:ext cx="0" cy="384"/>
                </a:xfrm>
                <a:prstGeom prst="line">
                  <a:avLst/>
                </a:prstGeom>
                <a:ln w="28575" cap="flat" cmpd="sng">
                  <a:solidFill>
                    <a:schemeClr val="accent2"/>
                  </a:solidFill>
                  <a:prstDash val="solid"/>
                  <a:headEnd type="none" w="med" len="med"/>
                  <a:tailEnd type="triangle" w="sm" len="lg"/>
                </a:ln>
              </p:spPr>
            </p:sp>
            <p:sp>
              <p:nvSpPr>
                <p:cNvPr id="17418" name="直接连接符 17417"/>
                <p:cNvSpPr/>
                <p:nvPr/>
              </p:nvSpPr>
              <p:spPr>
                <a:xfrm>
                  <a:off x="1048" y="960"/>
                  <a:ext cx="432" cy="0"/>
                </a:xfrm>
                <a:prstGeom prst="line">
                  <a:avLst/>
                </a:prstGeom>
                <a:ln w="28575" cap="flat" cmpd="sng">
                  <a:solidFill>
                    <a:schemeClr val="accent2"/>
                  </a:solidFill>
                  <a:prstDash val="solid"/>
                  <a:headEnd type="none" w="med" len="med"/>
                  <a:tailEnd type="triangle" w="sm" len="lg"/>
                </a:ln>
              </p:spPr>
            </p:sp>
            <p:sp>
              <p:nvSpPr>
                <p:cNvPr id="17419" name="直接连接符 17418"/>
                <p:cNvSpPr/>
                <p:nvPr/>
              </p:nvSpPr>
              <p:spPr>
                <a:xfrm flipH="1">
                  <a:off x="8" y="1144"/>
                  <a:ext cx="384" cy="384"/>
                </a:xfrm>
                <a:prstGeom prst="line">
                  <a:avLst/>
                </a:prstGeom>
                <a:ln w="28575" cap="flat" cmpd="sng">
                  <a:solidFill>
                    <a:schemeClr val="accent2"/>
                  </a:solidFill>
                  <a:prstDash val="solid"/>
                  <a:headEnd type="none" w="med" len="med"/>
                  <a:tailEnd type="triangle" w="sm" len="lg"/>
                </a:ln>
              </p:spPr>
            </p:sp>
          </p:grpSp>
          <p:graphicFrame>
            <p:nvGraphicFramePr>
              <p:cNvPr id="17420" name="对象 17419"/>
              <p:cNvGraphicFramePr>
                <a:graphicFrameLocks noChangeAspect="1"/>
              </p:cNvGraphicFramePr>
              <p:nvPr/>
            </p:nvGraphicFramePr>
            <p:xfrm>
              <a:off x="0" y="1517"/>
              <a:ext cx="121" cy="115"/>
            </p:xfrm>
            <a:graphic>
              <a:graphicData uri="http://schemas.openxmlformats.org/presentationml/2006/ole">
                <mc:AlternateContent xmlns:mc="http://schemas.openxmlformats.org/markup-compatibility/2006">
                  <mc:Choice xmlns:v="urn:schemas-microsoft-com:vml" Requires="v">
                    <p:oleObj spid="_x0000_s16412" r:id="rId4" imgW="254000" imgH="241300" progId="Equation.3">
                      <p:embed/>
                    </p:oleObj>
                  </mc:Choice>
                  <mc:Fallback>
                    <p:oleObj r:id="rId4" imgW="254000" imgH="241300" progId="Equation.3">
                      <p:embed/>
                      <p:pic>
                        <p:nvPicPr>
                          <p:cNvPr id="0" name="图片 3254"/>
                          <p:cNvPicPr/>
                          <p:nvPr/>
                        </p:nvPicPr>
                        <p:blipFill>
                          <a:blip r:embed="rId5"/>
                          <a:stretch>
                            <a:fillRect/>
                          </a:stretch>
                        </p:blipFill>
                        <p:spPr>
                          <a:xfrm>
                            <a:off x="0" y="1517"/>
                            <a:ext cx="121" cy="115"/>
                          </a:xfrm>
                          <a:prstGeom prst="rect">
                            <a:avLst/>
                          </a:prstGeom>
                          <a:noFill/>
                          <a:ln w="38100">
                            <a:noFill/>
                            <a:miter/>
                          </a:ln>
                        </p:spPr>
                      </p:pic>
                    </p:oleObj>
                  </mc:Fallback>
                </mc:AlternateContent>
              </a:graphicData>
            </a:graphic>
          </p:graphicFrame>
          <p:graphicFrame>
            <p:nvGraphicFramePr>
              <p:cNvPr id="17421" name="对象 17420"/>
              <p:cNvGraphicFramePr>
                <a:graphicFrameLocks noChangeAspect="1"/>
              </p:cNvGraphicFramePr>
              <p:nvPr/>
            </p:nvGraphicFramePr>
            <p:xfrm>
              <a:off x="1440" y="1008"/>
              <a:ext cx="121" cy="151"/>
            </p:xfrm>
            <a:graphic>
              <a:graphicData uri="http://schemas.openxmlformats.org/presentationml/2006/ole">
                <mc:AlternateContent xmlns:mc="http://schemas.openxmlformats.org/markup-compatibility/2006">
                  <mc:Choice xmlns:v="urn:schemas-microsoft-com:vml" Requires="v">
                    <p:oleObj spid="_x0000_s16413" r:id="rId6" imgW="254000" imgH="317500" progId="Equation.3">
                      <p:embed/>
                    </p:oleObj>
                  </mc:Choice>
                  <mc:Fallback>
                    <p:oleObj r:id="rId6" imgW="254000" imgH="317500" progId="Equation.3">
                      <p:embed/>
                      <p:pic>
                        <p:nvPicPr>
                          <p:cNvPr id="0" name="图片 3257"/>
                          <p:cNvPicPr/>
                          <p:nvPr/>
                        </p:nvPicPr>
                        <p:blipFill>
                          <a:blip r:embed="rId7"/>
                          <a:stretch>
                            <a:fillRect/>
                          </a:stretch>
                        </p:blipFill>
                        <p:spPr>
                          <a:xfrm>
                            <a:off x="1440" y="1008"/>
                            <a:ext cx="121" cy="151"/>
                          </a:xfrm>
                          <a:prstGeom prst="rect">
                            <a:avLst/>
                          </a:prstGeom>
                          <a:noFill/>
                          <a:ln w="38100">
                            <a:noFill/>
                            <a:miter/>
                          </a:ln>
                        </p:spPr>
                      </p:pic>
                    </p:oleObj>
                  </mc:Fallback>
                </mc:AlternateContent>
              </a:graphicData>
            </a:graphic>
          </p:graphicFrame>
          <p:graphicFrame>
            <p:nvGraphicFramePr>
              <p:cNvPr id="17422" name="对象 17421"/>
              <p:cNvGraphicFramePr>
                <a:graphicFrameLocks noChangeAspect="1"/>
              </p:cNvGraphicFramePr>
              <p:nvPr/>
            </p:nvGraphicFramePr>
            <p:xfrm>
              <a:off x="697" y="0"/>
              <a:ext cx="97" cy="121"/>
            </p:xfrm>
            <a:graphic>
              <a:graphicData uri="http://schemas.openxmlformats.org/presentationml/2006/ole">
                <mc:AlternateContent xmlns:mc="http://schemas.openxmlformats.org/markup-compatibility/2006">
                  <mc:Choice xmlns:v="urn:schemas-microsoft-com:vml" Requires="v">
                    <p:oleObj spid="_x0000_s16414" r:id="rId8" imgW="203835" imgH="254635" progId="Equation.3">
                      <p:embed/>
                    </p:oleObj>
                  </mc:Choice>
                  <mc:Fallback>
                    <p:oleObj r:id="rId8" imgW="203835" imgH="254635" progId="Equation.3">
                      <p:embed/>
                      <p:pic>
                        <p:nvPicPr>
                          <p:cNvPr id="0" name="图片 3258"/>
                          <p:cNvPicPr/>
                          <p:nvPr/>
                        </p:nvPicPr>
                        <p:blipFill>
                          <a:blip r:embed="rId9"/>
                          <a:stretch>
                            <a:fillRect/>
                          </a:stretch>
                        </p:blipFill>
                        <p:spPr>
                          <a:xfrm>
                            <a:off x="697" y="0"/>
                            <a:ext cx="97" cy="121"/>
                          </a:xfrm>
                          <a:prstGeom prst="rect">
                            <a:avLst/>
                          </a:prstGeom>
                          <a:noFill/>
                          <a:ln w="38100">
                            <a:noFill/>
                            <a:miter/>
                          </a:ln>
                        </p:spPr>
                      </p:pic>
                    </p:oleObj>
                  </mc:Fallback>
                </mc:AlternateContent>
              </a:graphicData>
            </a:graphic>
          </p:graphicFrame>
          <p:graphicFrame>
            <p:nvGraphicFramePr>
              <p:cNvPr id="17423" name="对象 17422"/>
              <p:cNvGraphicFramePr>
                <a:graphicFrameLocks noChangeAspect="1"/>
              </p:cNvGraphicFramePr>
              <p:nvPr/>
            </p:nvGraphicFramePr>
            <p:xfrm>
              <a:off x="635" y="981"/>
              <a:ext cx="110" cy="123"/>
            </p:xfrm>
            <a:graphic>
              <a:graphicData uri="http://schemas.openxmlformats.org/presentationml/2006/ole">
                <mc:AlternateContent xmlns:mc="http://schemas.openxmlformats.org/markup-compatibility/2006">
                  <mc:Choice xmlns:v="urn:schemas-microsoft-com:vml" Requires="v">
                    <p:oleObj spid="_x0000_s16415" r:id="rId10" imgW="215900" imgH="241300" progId="Equation.3">
                      <p:embed/>
                    </p:oleObj>
                  </mc:Choice>
                  <mc:Fallback>
                    <p:oleObj r:id="rId10" imgW="215900" imgH="241300" progId="Equation.3">
                      <p:embed/>
                      <p:pic>
                        <p:nvPicPr>
                          <p:cNvPr id="0" name="图片 3256"/>
                          <p:cNvPicPr/>
                          <p:nvPr/>
                        </p:nvPicPr>
                        <p:blipFill>
                          <a:blip r:embed="rId11"/>
                          <a:stretch>
                            <a:fillRect/>
                          </a:stretch>
                        </p:blipFill>
                        <p:spPr>
                          <a:xfrm>
                            <a:off x="635" y="981"/>
                            <a:ext cx="110" cy="123"/>
                          </a:xfrm>
                          <a:prstGeom prst="rect">
                            <a:avLst/>
                          </a:prstGeom>
                          <a:noFill/>
                          <a:ln w="38100">
                            <a:noFill/>
                            <a:miter/>
                          </a:ln>
                        </p:spPr>
                      </p:pic>
                    </p:oleObj>
                  </mc:Fallback>
                </mc:AlternateContent>
              </a:graphicData>
            </a:graphic>
          </p:graphicFrame>
        </p:grpSp>
      </p:grpSp>
      <p:graphicFrame>
        <p:nvGraphicFramePr>
          <p:cNvPr id="17424" name="对象 17423"/>
          <p:cNvGraphicFramePr>
            <a:graphicFrameLocks noChangeAspect="1"/>
          </p:cNvGraphicFramePr>
          <p:nvPr/>
        </p:nvGraphicFramePr>
        <p:xfrm>
          <a:off x="3316605" y="1384935"/>
          <a:ext cx="1422400" cy="392113"/>
        </p:xfrm>
        <a:graphic>
          <a:graphicData uri="http://schemas.openxmlformats.org/presentationml/2006/ole">
            <mc:AlternateContent xmlns:mc="http://schemas.openxmlformats.org/markup-compatibility/2006">
              <mc:Choice xmlns:v="urn:schemas-microsoft-com:vml" Requires="v">
                <p:oleObj spid="_x0000_s16416" r:id="rId12" imgW="1423670" imgH="394335" progId="Equation.3">
                  <p:embed/>
                </p:oleObj>
              </mc:Choice>
              <mc:Fallback>
                <p:oleObj r:id="rId12" imgW="1423670" imgH="394335" progId="Equation.3">
                  <p:embed/>
                  <p:pic>
                    <p:nvPicPr>
                      <p:cNvPr id="0" name="图片 3255"/>
                      <p:cNvPicPr/>
                      <p:nvPr/>
                    </p:nvPicPr>
                    <p:blipFill>
                      <a:blip r:embed="rId13"/>
                      <a:stretch>
                        <a:fillRect/>
                      </a:stretch>
                    </p:blipFill>
                    <p:spPr>
                      <a:xfrm>
                        <a:off x="3316605" y="1384935"/>
                        <a:ext cx="1422400" cy="392113"/>
                      </a:xfrm>
                      <a:prstGeom prst="rect">
                        <a:avLst/>
                      </a:prstGeom>
                      <a:noFill/>
                      <a:ln w="38100">
                        <a:noFill/>
                        <a:miter/>
                      </a:ln>
                    </p:spPr>
                  </p:pic>
                </p:oleObj>
              </mc:Fallback>
            </mc:AlternateContent>
          </a:graphicData>
        </a:graphic>
      </p:graphicFrame>
      <p:pic>
        <p:nvPicPr>
          <p:cNvPr id="17425" name="图片 17424"/>
          <p:cNvPicPr>
            <a:picLocks noChangeAspect="1"/>
          </p:cNvPicPr>
          <p:nvPr/>
        </p:nvPicPr>
        <p:blipFill>
          <a:blip r:embed="rId14"/>
          <a:stretch>
            <a:fillRect/>
          </a:stretch>
        </p:blipFill>
        <p:spPr>
          <a:xfrm>
            <a:off x="6567805" y="1003935"/>
            <a:ext cx="2743200" cy="2251075"/>
          </a:xfrm>
          <a:prstGeom prst="rect">
            <a:avLst/>
          </a:prstGeom>
          <a:noFill/>
          <a:ln w="3175" cap="flat" cmpd="sng">
            <a:solidFill>
              <a:schemeClr val="accent2"/>
            </a:solidFill>
            <a:prstDash val="solid"/>
            <a:miter/>
            <a:headEnd type="none" w="med" len="med"/>
            <a:tailEnd type="none" w="med" len="med"/>
          </a:ln>
        </p:spPr>
      </p:pic>
      <p:sp>
        <p:nvSpPr>
          <p:cNvPr id="17426" name="文本框 17425"/>
          <p:cNvSpPr txBox="1"/>
          <p:nvPr/>
        </p:nvSpPr>
        <p:spPr>
          <a:xfrm>
            <a:off x="2148205" y="3061335"/>
            <a:ext cx="11430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例如</a:t>
            </a:r>
            <a:r>
              <a:rPr lang="en-US" altLang="zh-CN" sz="2800" b="1">
                <a:latin typeface="Times New Roman" panose="02020603050405020304" pitchFamily="18" charset="0"/>
              </a:rPr>
              <a:t>,</a:t>
            </a:r>
          </a:p>
        </p:txBody>
      </p:sp>
      <p:sp>
        <p:nvSpPr>
          <p:cNvPr id="17427" name="文本框 17426"/>
          <p:cNvSpPr txBox="1"/>
          <p:nvPr/>
        </p:nvSpPr>
        <p:spPr>
          <a:xfrm>
            <a:off x="2986405" y="2146935"/>
            <a:ext cx="26670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图形如右图</a:t>
            </a:r>
            <a:r>
              <a:rPr lang="en-US" altLang="zh-CN" sz="2800" b="1">
                <a:latin typeface="Times New Roman" panose="02020603050405020304" pitchFamily="18" charset="0"/>
              </a:rPr>
              <a:t>.</a:t>
            </a:r>
          </a:p>
        </p:txBody>
      </p:sp>
      <p:graphicFrame>
        <p:nvGraphicFramePr>
          <p:cNvPr id="17428" name="对象 17427"/>
          <p:cNvGraphicFramePr>
            <a:graphicFrameLocks noChangeAspect="1"/>
          </p:cNvGraphicFramePr>
          <p:nvPr/>
        </p:nvGraphicFramePr>
        <p:xfrm>
          <a:off x="3215005" y="3124835"/>
          <a:ext cx="2451100" cy="469900"/>
        </p:xfrm>
        <a:graphic>
          <a:graphicData uri="http://schemas.openxmlformats.org/presentationml/2006/ole">
            <mc:AlternateContent xmlns:mc="http://schemas.openxmlformats.org/markup-compatibility/2006">
              <mc:Choice xmlns:v="urn:schemas-microsoft-com:vml" Requires="v">
                <p:oleObj spid="_x0000_s16417" r:id="rId15" imgW="2451100" imgH="469900" progId="Equation.3">
                  <p:embed/>
                </p:oleObj>
              </mc:Choice>
              <mc:Fallback>
                <p:oleObj r:id="rId15" imgW="2451100" imgH="469900" progId="Equation.3">
                  <p:embed/>
                  <p:pic>
                    <p:nvPicPr>
                      <p:cNvPr id="0" name="图片 3261"/>
                      <p:cNvPicPr/>
                      <p:nvPr/>
                    </p:nvPicPr>
                    <p:blipFill>
                      <a:blip r:embed="rId16"/>
                      <a:stretch>
                        <a:fillRect/>
                      </a:stretch>
                    </p:blipFill>
                    <p:spPr>
                      <a:xfrm>
                        <a:off x="3215005" y="3124835"/>
                        <a:ext cx="2451100" cy="469900"/>
                      </a:xfrm>
                      <a:prstGeom prst="rect">
                        <a:avLst/>
                      </a:prstGeom>
                      <a:noFill/>
                      <a:ln w="38100">
                        <a:noFill/>
                        <a:miter/>
                      </a:ln>
                    </p:spPr>
                  </p:pic>
                </p:oleObj>
              </mc:Fallback>
            </mc:AlternateContent>
          </a:graphicData>
        </a:graphic>
      </p:graphicFrame>
      <p:sp>
        <p:nvSpPr>
          <p:cNvPr id="17429" name="文本框 17428"/>
          <p:cNvSpPr txBox="1"/>
          <p:nvPr/>
        </p:nvSpPr>
        <p:spPr>
          <a:xfrm>
            <a:off x="2224405" y="1308735"/>
            <a:ext cx="11430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例如</a:t>
            </a:r>
            <a:r>
              <a:rPr lang="en-US" altLang="zh-CN" sz="2800" b="1">
                <a:latin typeface="Times New Roman" panose="02020603050405020304" pitchFamily="18" charset="0"/>
              </a:rPr>
              <a:t>,</a:t>
            </a:r>
          </a:p>
        </p:txBody>
      </p:sp>
      <p:sp>
        <p:nvSpPr>
          <p:cNvPr id="17430" name="文本框 17429"/>
          <p:cNvSpPr txBox="1"/>
          <p:nvPr/>
        </p:nvSpPr>
        <p:spPr>
          <a:xfrm>
            <a:off x="2986405" y="3670935"/>
            <a:ext cx="26670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左图球面</a:t>
            </a:r>
            <a:r>
              <a:rPr lang="en-US" altLang="zh-CN" sz="2800" b="1">
                <a:latin typeface="Times New Roman" panose="02020603050405020304" pitchFamily="18" charset="0"/>
              </a:rPr>
              <a:t>.</a:t>
            </a:r>
          </a:p>
        </p:txBody>
      </p:sp>
      <p:graphicFrame>
        <p:nvGraphicFramePr>
          <p:cNvPr id="17431" name="对象 17430"/>
          <p:cNvGraphicFramePr>
            <a:graphicFrameLocks noChangeAspect="1"/>
          </p:cNvGraphicFramePr>
          <p:nvPr/>
        </p:nvGraphicFramePr>
        <p:xfrm>
          <a:off x="2148205" y="4356735"/>
          <a:ext cx="3683000" cy="544513"/>
        </p:xfrm>
        <a:graphic>
          <a:graphicData uri="http://schemas.openxmlformats.org/presentationml/2006/ole">
            <mc:AlternateContent xmlns:mc="http://schemas.openxmlformats.org/markup-compatibility/2006">
              <mc:Choice xmlns:v="urn:schemas-microsoft-com:vml" Requires="v">
                <p:oleObj spid="_x0000_s16418" r:id="rId17" imgW="3681095" imgH="546100" progId="Equation.3">
                  <p:embed/>
                </p:oleObj>
              </mc:Choice>
              <mc:Fallback>
                <p:oleObj r:id="rId17" imgW="3681095" imgH="546100" progId="Equation.3">
                  <p:embed/>
                  <p:pic>
                    <p:nvPicPr>
                      <p:cNvPr id="0" name="图片 3260"/>
                      <p:cNvPicPr/>
                      <p:nvPr/>
                    </p:nvPicPr>
                    <p:blipFill>
                      <a:blip r:embed="rId18"/>
                      <a:stretch>
                        <a:fillRect/>
                      </a:stretch>
                    </p:blipFill>
                    <p:spPr>
                      <a:xfrm>
                        <a:off x="2148205" y="4356735"/>
                        <a:ext cx="3683000" cy="544513"/>
                      </a:xfrm>
                      <a:prstGeom prst="rect">
                        <a:avLst/>
                      </a:prstGeom>
                      <a:noFill/>
                      <a:ln w="38100">
                        <a:noFill/>
                        <a:miter/>
                      </a:ln>
                    </p:spPr>
                  </p:pic>
                </p:oleObj>
              </mc:Fallback>
            </mc:AlternateContent>
          </a:graphicData>
        </a:graphic>
      </p:graphicFrame>
      <p:graphicFrame>
        <p:nvGraphicFramePr>
          <p:cNvPr id="17432" name="对象 17431"/>
          <p:cNvGraphicFramePr>
            <a:graphicFrameLocks noChangeAspect="1"/>
          </p:cNvGraphicFramePr>
          <p:nvPr/>
        </p:nvGraphicFramePr>
        <p:xfrm>
          <a:off x="3672205" y="5128260"/>
          <a:ext cx="2273300" cy="447675"/>
        </p:xfrm>
        <a:graphic>
          <a:graphicData uri="http://schemas.openxmlformats.org/presentationml/2006/ole">
            <mc:AlternateContent xmlns:mc="http://schemas.openxmlformats.org/markup-compatibility/2006">
              <mc:Choice xmlns:v="urn:schemas-microsoft-com:vml" Requires="v">
                <p:oleObj spid="_x0000_s16419" r:id="rId19" imgW="2578100" imgH="508000" progId="Equation.3">
                  <p:embed/>
                </p:oleObj>
              </mc:Choice>
              <mc:Fallback>
                <p:oleObj r:id="rId19" imgW="2578100" imgH="508000" progId="Equation.3">
                  <p:embed/>
                  <p:pic>
                    <p:nvPicPr>
                      <p:cNvPr id="0" name="图片 3263"/>
                      <p:cNvPicPr/>
                      <p:nvPr/>
                    </p:nvPicPr>
                    <p:blipFill>
                      <a:blip r:embed="rId20"/>
                      <a:stretch>
                        <a:fillRect/>
                      </a:stretch>
                    </p:blipFill>
                    <p:spPr>
                      <a:xfrm>
                        <a:off x="3672205" y="5128260"/>
                        <a:ext cx="2273300" cy="447675"/>
                      </a:xfrm>
                      <a:prstGeom prst="rect">
                        <a:avLst/>
                      </a:prstGeom>
                      <a:noFill/>
                      <a:ln w="38100">
                        <a:noFill/>
                        <a:miter/>
                      </a:ln>
                    </p:spPr>
                  </p:pic>
                </p:oleObj>
              </mc:Fallback>
            </mc:AlternateContent>
          </a:graphicData>
        </a:graphic>
      </p:graphicFrame>
      <p:graphicFrame>
        <p:nvGraphicFramePr>
          <p:cNvPr id="17433" name="对象 17432"/>
          <p:cNvGraphicFramePr>
            <a:graphicFrameLocks noChangeAspect="1"/>
          </p:cNvGraphicFramePr>
          <p:nvPr/>
        </p:nvGraphicFramePr>
        <p:xfrm>
          <a:off x="3656330" y="5804535"/>
          <a:ext cx="2530475" cy="447675"/>
        </p:xfrm>
        <a:graphic>
          <a:graphicData uri="http://schemas.openxmlformats.org/presentationml/2006/ole">
            <mc:AlternateContent xmlns:mc="http://schemas.openxmlformats.org/markup-compatibility/2006">
              <mc:Choice xmlns:v="urn:schemas-microsoft-com:vml" Requires="v">
                <p:oleObj spid="_x0000_s16420" r:id="rId21" imgW="2870200" imgH="508000" progId="Equation.3">
                  <p:embed/>
                </p:oleObj>
              </mc:Choice>
              <mc:Fallback>
                <p:oleObj r:id="rId21" imgW="2870200" imgH="508000" progId="Equation.3">
                  <p:embed/>
                  <p:pic>
                    <p:nvPicPr>
                      <p:cNvPr id="0" name="图片 3259"/>
                      <p:cNvPicPr/>
                      <p:nvPr/>
                    </p:nvPicPr>
                    <p:blipFill>
                      <a:blip r:embed="rId22"/>
                      <a:stretch>
                        <a:fillRect/>
                      </a:stretch>
                    </p:blipFill>
                    <p:spPr>
                      <a:xfrm>
                        <a:off x="3656330" y="5804535"/>
                        <a:ext cx="2530475" cy="447675"/>
                      </a:xfrm>
                      <a:prstGeom prst="rect">
                        <a:avLst/>
                      </a:prstGeom>
                      <a:noFill/>
                      <a:ln w="38100">
                        <a:noFill/>
                        <a:miter/>
                      </a:ln>
                    </p:spPr>
                  </p:pic>
                </p:oleObj>
              </mc:Fallback>
            </mc:AlternateContent>
          </a:graphicData>
        </a:graphic>
      </p:graphicFrame>
      <p:sp>
        <p:nvSpPr>
          <p:cNvPr id="17434" name="文本框 17433"/>
          <p:cNvSpPr txBox="1"/>
          <p:nvPr/>
        </p:nvSpPr>
        <p:spPr>
          <a:xfrm>
            <a:off x="2148205" y="5118735"/>
            <a:ext cx="2057400" cy="457200"/>
          </a:xfrm>
          <a:prstGeom prst="rect">
            <a:avLst/>
          </a:prstGeom>
          <a:noFill/>
          <a:ln w="9525">
            <a:noFill/>
          </a:ln>
        </p:spPr>
        <p:txBody>
          <a:bodyPr>
            <a:spAutoFit/>
          </a:bodyPr>
          <a:lstStyle/>
          <a:p>
            <a:pPr eaLnBrk="1" hangingPunct="1">
              <a:spcBef>
                <a:spcPct val="50000"/>
              </a:spcBef>
            </a:pPr>
            <a:r>
              <a:rPr lang="zh-CN" altLang="en-US" sz="2400" b="1">
                <a:latin typeface="Times New Roman" panose="02020603050405020304" pitchFamily="18" charset="0"/>
              </a:rPr>
              <a:t>单值分支</a:t>
            </a:r>
            <a:r>
              <a:rPr lang="en-US" altLang="zh-CN" sz="2400" b="1">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427"/>
                                        </p:tgtEl>
                                        <p:attrNameLst>
                                          <p:attrName>style.visibility</p:attrName>
                                        </p:attrNameLst>
                                      </p:cBhvr>
                                      <p:to>
                                        <p:strVal val="visible"/>
                                      </p:to>
                                    </p:set>
                                    <p:animEffect transition="in" filter="wipe(left)">
                                      <p:cBhvr>
                                        <p:cTn id="7" dur="75"/>
                                        <p:tgtEl>
                                          <p:spTgt spid="17427"/>
                                        </p:tgtEl>
                                      </p:cBhvr>
                                    </p:animEffect>
                                  </p:childTnLst>
                                </p:cTn>
                              </p:par>
                            </p:childTnLst>
                          </p:cTn>
                        </p:par>
                        <p:par>
                          <p:cTn id="8" fill="hold">
                            <p:stCondLst>
                              <p:cond delay="450"/>
                            </p:stCondLst>
                            <p:childTnLst>
                              <p:par>
                                <p:cTn id="9" presetID="22" presetClass="entr" presetSubtype="8" fill="hold" nodeType="afterEffect">
                                  <p:stCondLst>
                                    <p:cond delay="0"/>
                                  </p:stCondLst>
                                  <p:childTnLst>
                                    <p:set>
                                      <p:cBhvr>
                                        <p:cTn id="10" dur="1" fill="hold">
                                          <p:stCondLst>
                                            <p:cond delay="0"/>
                                          </p:stCondLst>
                                        </p:cTn>
                                        <p:tgtEl>
                                          <p:spTgt spid="17425"/>
                                        </p:tgtEl>
                                        <p:attrNameLst>
                                          <p:attrName>style.visibility</p:attrName>
                                        </p:attrNameLst>
                                      </p:cBhvr>
                                      <p:to>
                                        <p:strVal val="visible"/>
                                      </p:to>
                                    </p:set>
                                    <p:animEffect transition="in" filter="wipe(left)">
                                      <p:cBhvr>
                                        <p:cTn id="11" dur="500"/>
                                        <p:tgtEl>
                                          <p:spTgt spid="174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426"/>
                                        </p:tgtEl>
                                        <p:attrNameLst>
                                          <p:attrName>style.visibility</p:attrName>
                                        </p:attrNameLst>
                                      </p:cBhvr>
                                      <p:to>
                                        <p:strVal val="visible"/>
                                      </p:to>
                                    </p:set>
                                    <p:animEffect transition="in" filter="wipe(left)">
                                      <p:cBhvr>
                                        <p:cTn id="16" dur="500"/>
                                        <p:tgtEl>
                                          <p:spTgt spid="1742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7428"/>
                                        </p:tgtEl>
                                        <p:attrNameLst>
                                          <p:attrName>style.visibility</p:attrName>
                                        </p:attrNameLst>
                                      </p:cBhvr>
                                      <p:to>
                                        <p:strVal val="visible"/>
                                      </p:to>
                                    </p:set>
                                    <p:animEffect transition="in" filter="wipe(left)">
                                      <p:cBhvr>
                                        <p:cTn id="20" dur="500"/>
                                        <p:tgtEl>
                                          <p:spTgt spid="174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17430"/>
                                        </p:tgtEl>
                                        <p:attrNameLst>
                                          <p:attrName>style.visibility</p:attrName>
                                        </p:attrNameLst>
                                      </p:cBhvr>
                                      <p:to>
                                        <p:strVal val="visible"/>
                                      </p:to>
                                    </p:set>
                                    <p:animEffect transition="in" filter="wipe(left)">
                                      <p:cBhvr>
                                        <p:cTn id="25" dur="75"/>
                                        <p:tgtEl>
                                          <p:spTgt spid="17430"/>
                                        </p:tgtEl>
                                      </p:cBhvr>
                                    </p:animEffect>
                                  </p:childTnLst>
                                </p:cTn>
                              </p:par>
                            </p:childTnLst>
                          </p:cTn>
                        </p:par>
                        <p:par>
                          <p:cTn id="26" fill="hold">
                            <p:stCondLst>
                              <p:cond delay="375"/>
                            </p:stCondLst>
                            <p:childTnLst>
                              <p:par>
                                <p:cTn id="27" presetID="22" presetClass="entr" presetSubtype="8" fill="hold" nodeType="afterEffect">
                                  <p:stCondLst>
                                    <p:cond delay="0"/>
                                  </p:stCondLst>
                                  <p:childTnLst>
                                    <p:set>
                                      <p:cBhvr>
                                        <p:cTn id="28" dur="1" fill="hold">
                                          <p:stCondLst>
                                            <p:cond delay="0"/>
                                          </p:stCondLst>
                                        </p:cTn>
                                        <p:tgtEl>
                                          <p:spTgt spid="17410"/>
                                        </p:tgtEl>
                                        <p:attrNameLst>
                                          <p:attrName>style.visibility</p:attrName>
                                        </p:attrNameLst>
                                      </p:cBhvr>
                                      <p:to>
                                        <p:strVal val="visible"/>
                                      </p:to>
                                    </p:set>
                                    <p:animEffect transition="in" filter="wipe(left)">
                                      <p:cBhvr>
                                        <p:cTn id="29" dur="500"/>
                                        <p:tgtEl>
                                          <p:spTgt spid="174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431"/>
                                        </p:tgtEl>
                                        <p:attrNameLst>
                                          <p:attrName>style.visibility</p:attrName>
                                        </p:attrNameLst>
                                      </p:cBhvr>
                                      <p:to>
                                        <p:strVal val="visible"/>
                                      </p:to>
                                    </p:set>
                                    <p:animEffect transition="in" filter="wipe(left)">
                                      <p:cBhvr>
                                        <p:cTn id="34" dur="500"/>
                                        <p:tgtEl>
                                          <p:spTgt spid="174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17434"/>
                                        </p:tgtEl>
                                        <p:attrNameLst>
                                          <p:attrName>style.visibility</p:attrName>
                                        </p:attrNameLst>
                                      </p:cBhvr>
                                      <p:to>
                                        <p:strVal val="visible"/>
                                      </p:to>
                                    </p:set>
                                    <p:animEffect transition="in" filter="wipe(left)">
                                      <p:cBhvr>
                                        <p:cTn id="39" dur="75"/>
                                        <p:tgtEl>
                                          <p:spTgt spid="17434"/>
                                        </p:tgtEl>
                                      </p:cBhvr>
                                    </p:animEffect>
                                  </p:childTnLst>
                                </p:cTn>
                              </p:par>
                            </p:childTnLst>
                          </p:cTn>
                        </p:par>
                        <p:par>
                          <p:cTn id="40" fill="hold">
                            <p:stCondLst>
                              <p:cond delay="375"/>
                            </p:stCondLst>
                            <p:childTnLst>
                              <p:par>
                                <p:cTn id="41" presetID="22" presetClass="entr" presetSubtype="8" fill="hold" nodeType="afterEffect">
                                  <p:stCondLst>
                                    <p:cond delay="0"/>
                                  </p:stCondLst>
                                  <p:childTnLst>
                                    <p:set>
                                      <p:cBhvr>
                                        <p:cTn id="42" dur="1" fill="hold">
                                          <p:stCondLst>
                                            <p:cond delay="0"/>
                                          </p:stCondLst>
                                        </p:cTn>
                                        <p:tgtEl>
                                          <p:spTgt spid="17432"/>
                                        </p:tgtEl>
                                        <p:attrNameLst>
                                          <p:attrName>style.visibility</p:attrName>
                                        </p:attrNameLst>
                                      </p:cBhvr>
                                      <p:to>
                                        <p:strVal val="visible"/>
                                      </p:to>
                                    </p:set>
                                    <p:animEffect transition="in" filter="wipe(left)">
                                      <p:cBhvr>
                                        <p:cTn id="43" dur="500"/>
                                        <p:tgtEl>
                                          <p:spTgt spid="17432"/>
                                        </p:tgtEl>
                                      </p:cBhvr>
                                    </p:animEffect>
                                  </p:childTnLst>
                                </p:cTn>
                              </p:par>
                            </p:childTnLst>
                          </p:cTn>
                        </p:par>
                        <p:par>
                          <p:cTn id="44" fill="hold">
                            <p:stCondLst>
                              <p:cond delay="875"/>
                            </p:stCondLst>
                            <p:childTnLst>
                              <p:par>
                                <p:cTn id="45" presetID="22" presetClass="entr" presetSubtype="8" fill="hold" nodeType="afterEffect">
                                  <p:stCondLst>
                                    <p:cond delay="0"/>
                                  </p:stCondLst>
                                  <p:childTnLst>
                                    <p:set>
                                      <p:cBhvr>
                                        <p:cTn id="46" dur="1" fill="hold">
                                          <p:stCondLst>
                                            <p:cond delay="0"/>
                                          </p:stCondLst>
                                        </p:cTn>
                                        <p:tgtEl>
                                          <p:spTgt spid="17433"/>
                                        </p:tgtEl>
                                        <p:attrNameLst>
                                          <p:attrName>style.visibility</p:attrName>
                                        </p:attrNameLst>
                                      </p:cBhvr>
                                      <p:to>
                                        <p:strVal val="visible"/>
                                      </p:to>
                                    </p:set>
                                    <p:animEffect transition="in" filter="wipe(left)">
                                      <p:cBhvr>
                                        <p:cTn id="47" dur="500"/>
                                        <p:tgtEl>
                                          <p:spTgt spid="17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6" grpId="0"/>
      <p:bldP spid="17427" grpId="0"/>
      <p:bldP spid="17430" grpId="0"/>
      <p:bldP spid="174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320"/>
            <a:ext cx="10330815" cy="529082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aphicFrame>
        <p:nvGraphicFramePr>
          <p:cNvPr id="18434" name="对象 18433"/>
          <p:cNvGraphicFramePr>
            <a:graphicFrameLocks noChangeAspect="1"/>
          </p:cNvGraphicFramePr>
          <p:nvPr>
            <p:extLst>
              <p:ext uri="{D42A27DB-BD31-4B8C-83A1-F6EECF244321}">
                <p14:modId xmlns:p14="http://schemas.microsoft.com/office/powerpoint/2010/main" val="1501716113"/>
              </p:ext>
            </p:extLst>
          </p:nvPr>
        </p:nvGraphicFramePr>
        <p:xfrm>
          <a:off x="2465070" y="1891665"/>
          <a:ext cx="7435850" cy="4435475"/>
        </p:xfrm>
        <a:graphic>
          <a:graphicData uri="http://schemas.openxmlformats.org/presentationml/2006/ole">
            <mc:AlternateContent xmlns:mc="http://schemas.openxmlformats.org/markup-compatibility/2006">
              <mc:Choice xmlns:v="urn:schemas-microsoft-com:vml" Requires="v">
                <p:oleObj spid="_x0000_s17414" name="Document" r:id="rId3" imgW="7437867" imgH="4441564" progId="Word.Document.8">
                  <p:embed/>
                </p:oleObj>
              </mc:Choice>
              <mc:Fallback>
                <p:oleObj name="Document" r:id="rId3" imgW="7437867" imgH="4441564" progId="Word.Document.8">
                  <p:embed/>
                  <p:pic>
                    <p:nvPicPr>
                      <p:cNvPr id="0" name="图片 3264"/>
                      <p:cNvPicPr/>
                      <p:nvPr/>
                    </p:nvPicPr>
                    <p:blipFill>
                      <a:blip r:embed="rId4"/>
                      <a:stretch>
                        <a:fillRect/>
                      </a:stretch>
                    </p:blipFill>
                    <p:spPr>
                      <a:xfrm>
                        <a:off x="2465070" y="1891665"/>
                        <a:ext cx="7435850" cy="4435475"/>
                      </a:xfrm>
                      <a:prstGeom prst="rect">
                        <a:avLst/>
                      </a:prstGeom>
                      <a:noFill/>
                      <a:ln w="38100">
                        <a:noFill/>
                        <a:miter/>
                      </a:ln>
                    </p:spPr>
                  </p:pic>
                </p:oleObj>
              </mc:Fallback>
            </mc:AlternateContent>
          </a:graphicData>
        </a:graphic>
      </p:graphicFrame>
      <p:sp>
        <p:nvSpPr>
          <p:cNvPr id="18435" name="标题 18434"/>
          <p:cNvSpPr>
            <a:spLocks noGrp="1"/>
          </p:cNvSpPr>
          <p:nvPr/>
        </p:nvSpPr>
        <p:spPr>
          <a:xfrm>
            <a:off x="2301240" y="912813"/>
            <a:ext cx="8229600" cy="1143000"/>
          </a:xfrm>
          <a:prstGeom prst="rect">
            <a:avLst/>
          </a:prstGeom>
          <a:noFill/>
          <a:ln w="9525">
            <a:noFill/>
          </a:ln>
        </p:spPr>
        <p:txBody>
          <a:bodyPr anchor="ctr"/>
          <a:lst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zh-CN" altLang="en-US" sz="4000"/>
              <a:t>二、多元函数的极限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19458" name="文本框 19457"/>
          <p:cNvSpPr txBox="1"/>
          <p:nvPr/>
        </p:nvSpPr>
        <p:spPr>
          <a:xfrm>
            <a:off x="2659380" y="1285875"/>
            <a:ext cx="1447800" cy="579438"/>
          </a:xfrm>
          <a:prstGeom prst="rect">
            <a:avLst/>
          </a:prstGeom>
          <a:noFill/>
          <a:ln w="9525">
            <a:noFill/>
          </a:ln>
        </p:spPr>
        <p:txBody>
          <a:bodyPr>
            <a:spAutoFit/>
          </a:bodyPr>
          <a:lstStyle/>
          <a:p>
            <a:pPr eaLnBrk="1" hangingPunct="1">
              <a:spcBef>
                <a:spcPct val="50000"/>
              </a:spcBef>
            </a:pPr>
            <a:r>
              <a:rPr lang="zh-CN" altLang="en-US" sz="3200" b="1">
                <a:solidFill>
                  <a:schemeClr val="accent2"/>
                </a:solidFill>
                <a:latin typeface="Times New Roman" panose="02020603050405020304" pitchFamily="18" charset="0"/>
              </a:rPr>
              <a:t>说明：</a:t>
            </a:r>
          </a:p>
        </p:txBody>
      </p:sp>
      <p:grpSp>
        <p:nvGrpSpPr>
          <p:cNvPr id="19459" name="组合 19458"/>
          <p:cNvGrpSpPr/>
          <p:nvPr/>
        </p:nvGrpSpPr>
        <p:grpSpPr>
          <a:xfrm>
            <a:off x="2278380" y="2200275"/>
            <a:ext cx="6553200" cy="533400"/>
            <a:chOff x="0" y="0"/>
            <a:chExt cx="4128" cy="336"/>
          </a:xfrm>
        </p:grpSpPr>
        <p:sp>
          <p:nvSpPr>
            <p:cNvPr id="19460" name="文本框 19459"/>
            <p:cNvSpPr txBox="1"/>
            <p:nvPr/>
          </p:nvSpPr>
          <p:spPr>
            <a:xfrm>
              <a:off x="0" y="0"/>
              <a:ext cx="4128" cy="327"/>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a:t>
              </a:r>
              <a:r>
                <a:rPr lang="en-US" altLang="zh-CN" sz="2800" b="1">
                  <a:latin typeface="Times New Roman" panose="02020603050405020304" pitchFamily="18" charset="0"/>
                </a:rPr>
                <a:t>1</a:t>
              </a:r>
              <a:r>
                <a:rPr lang="zh-CN" altLang="en-US" sz="2800" b="1">
                  <a:latin typeface="Times New Roman" panose="02020603050405020304" pitchFamily="18" charset="0"/>
                </a:rPr>
                <a:t>）定义中              的方式是任意的；</a:t>
              </a:r>
            </a:p>
          </p:txBody>
        </p:sp>
        <p:graphicFrame>
          <p:nvGraphicFramePr>
            <p:cNvPr id="19461" name="对象 19460"/>
            <p:cNvGraphicFramePr>
              <a:graphicFrameLocks noChangeAspect="1"/>
            </p:cNvGraphicFramePr>
            <p:nvPr/>
          </p:nvGraphicFramePr>
          <p:xfrm>
            <a:off x="1296" y="48"/>
            <a:ext cx="744" cy="288"/>
          </p:xfrm>
          <a:graphic>
            <a:graphicData uri="http://schemas.openxmlformats.org/presentationml/2006/ole">
              <mc:AlternateContent xmlns:mc="http://schemas.openxmlformats.org/markup-compatibility/2006">
                <mc:Choice xmlns:v="urn:schemas-microsoft-com:vml" Requires="v">
                  <p:oleObj spid="_x0000_s18439" r:id="rId3" imgW="1182370" imgH="457835" progId="Equation.3">
                    <p:embed/>
                  </p:oleObj>
                </mc:Choice>
                <mc:Fallback>
                  <p:oleObj r:id="rId3" imgW="1182370" imgH="457835" progId="Equation.3">
                    <p:embed/>
                    <p:pic>
                      <p:nvPicPr>
                        <p:cNvPr id="0" name="图片 3274"/>
                        <p:cNvPicPr/>
                        <p:nvPr/>
                      </p:nvPicPr>
                      <p:blipFill>
                        <a:blip r:embed="rId4"/>
                        <a:stretch>
                          <a:fillRect/>
                        </a:stretch>
                      </p:blipFill>
                      <p:spPr>
                        <a:xfrm>
                          <a:off x="1296" y="48"/>
                          <a:ext cx="744" cy="288"/>
                        </a:xfrm>
                        <a:prstGeom prst="rect">
                          <a:avLst/>
                        </a:prstGeom>
                        <a:noFill/>
                        <a:ln w="38100">
                          <a:noFill/>
                          <a:miter/>
                        </a:ln>
                      </p:spPr>
                    </p:pic>
                  </p:oleObj>
                </mc:Fallback>
              </mc:AlternateContent>
            </a:graphicData>
          </a:graphic>
        </p:graphicFrame>
      </p:grpSp>
      <p:grpSp>
        <p:nvGrpSpPr>
          <p:cNvPr id="19462" name="组合 19461"/>
          <p:cNvGrpSpPr/>
          <p:nvPr/>
        </p:nvGrpSpPr>
        <p:grpSpPr>
          <a:xfrm>
            <a:off x="2278380" y="3114675"/>
            <a:ext cx="7607300" cy="876300"/>
            <a:chOff x="0" y="0"/>
            <a:chExt cx="4792" cy="552"/>
          </a:xfrm>
        </p:grpSpPr>
        <p:sp>
          <p:nvSpPr>
            <p:cNvPr id="19463" name="文本框 19462"/>
            <p:cNvSpPr txBox="1"/>
            <p:nvPr/>
          </p:nvSpPr>
          <p:spPr>
            <a:xfrm>
              <a:off x="0" y="0"/>
              <a:ext cx="3744" cy="327"/>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）二元函数的极限也叫二重极限</a:t>
              </a:r>
            </a:p>
          </p:txBody>
        </p:sp>
        <p:graphicFrame>
          <p:nvGraphicFramePr>
            <p:cNvPr id="19464" name="对象 19463"/>
            <p:cNvGraphicFramePr>
              <a:graphicFrameLocks noChangeAspect="1"/>
            </p:cNvGraphicFramePr>
            <p:nvPr/>
          </p:nvGraphicFramePr>
          <p:xfrm>
            <a:off x="3640" y="48"/>
            <a:ext cx="1152" cy="504"/>
          </p:xfrm>
          <a:graphic>
            <a:graphicData uri="http://schemas.openxmlformats.org/presentationml/2006/ole">
              <mc:AlternateContent xmlns:mc="http://schemas.openxmlformats.org/markup-compatibility/2006">
                <mc:Choice xmlns:v="urn:schemas-microsoft-com:vml" Requires="v">
                  <p:oleObj spid="_x0000_s18440" r:id="rId5" imgW="1828165" imgH="799465" progId="Equation.3">
                    <p:embed/>
                  </p:oleObj>
                </mc:Choice>
                <mc:Fallback>
                  <p:oleObj r:id="rId5" imgW="1828165" imgH="799465" progId="Equation.3">
                    <p:embed/>
                    <p:pic>
                      <p:nvPicPr>
                        <p:cNvPr id="0" name="图片 3271"/>
                        <p:cNvPicPr/>
                        <p:nvPr/>
                      </p:nvPicPr>
                      <p:blipFill>
                        <a:blip r:embed="rId6"/>
                        <a:stretch>
                          <a:fillRect/>
                        </a:stretch>
                      </p:blipFill>
                      <p:spPr>
                        <a:xfrm>
                          <a:off x="3640" y="48"/>
                          <a:ext cx="1152" cy="504"/>
                        </a:xfrm>
                        <a:prstGeom prst="rect">
                          <a:avLst/>
                        </a:prstGeom>
                        <a:noFill/>
                        <a:ln w="38100">
                          <a:noFill/>
                          <a:miter/>
                        </a:ln>
                      </p:spPr>
                    </p:pic>
                  </p:oleObj>
                </mc:Fallback>
              </mc:AlternateContent>
            </a:graphicData>
          </a:graphic>
        </p:graphicFrame>
      </p:grpSp>
      <p:sp>
        <p:nvSpPr>
          <p:cNvPr id="19465" name="文本框 19464"/>
          <p:cNvSpPr txBox="1"/>
          <p:nvPr/>
        </p:nvSpPr>
        <p:spPr>
          <a:xfrm>
            <a:off x="2278380" y="4043363"/>
            <a:ext cx="82296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a:t>
            </a:r>
            <a:r>
              <a:rPr lang="en-US" altLang="zh-CN" sz="2800" b="1">
                <a:latin typeface="Times New Roman" panose="02020603050405020304" pitchFamily="18" charset="0"/>
              </a:rPr>
              <a:t>3</a:t>
            </a:r>
            <a:r>
              <a:rPr lang="zh-CN" altLang="en-US" sz="2800" b="1">
                <a:latin typeface="Times New Roman" panose="02020603050405020304" pitchFamily="18" charset="0"/>
              </a:rPr>
              <a:t>）二元函数的极限运算法则与一元函数类似．</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left)">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left)">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9465"/>
                                        </p:tgtEl>
                                        <p:attrNameLst>
                                          <p:attrName>style.visibility</p:attrName>
                                        </p:attrNameLst>
                                      </p:cBhvr>
                                      <p:to>
                                        <p:strVal val="visible"/>
                                      </p:to>
                                    </p:set>
                                    <p:animEffect transition="in" filter="wipe(left)">
                                      <p:cBhvr>
                                        <p:cTn id="17" dur="75"/>
                                        <p:tgtEl>
                                          <p:spTgt spid="19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87450" y="1027430"/>
            <a:ext cx="10330815" cy="535813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pic>
        <p:nvPicPr>
          <p:cNvPr id="2" name="图片 1"/>
          <p:cNvPicPr>
            <a:picLocks noChangeAspect="1"/>
          </p:cNvPicPr>
          <p:nvPr/>
        </p:nvPicPr>
        <p:blipFill>
          <a:blip r:embed="rId3"/>
          <a:stretch>
            <a:fillRect/>
          </a:stretch>
        </p:blipFill>
        <p:spPr>
          <a:xfrm>
            <a:off x="8014335" y="1400175"/>
            <a:ext cx="2743200" cy="2247900"/>
          </a:xfrm>
          <a:prstGeom prst="rect">
            <a:avLst/>
          </a:prstGeom>
          <a:noFill/>
          <a:ln w="3175" cap="flat" cmpd="sng">
            <a:solidFill>
              <a:schemeClr val="accent2"/>
            </a:solidFill>
            <a:prstDash val="solid"/>
            <a:miter/>
            <a:headEnd type="none" w="med" len="med"/>
            <a:tailEnd type="none" w="med" len="med"/>
          </a:ln>
        </p:spPr>
      </p:pic>
      <p:sp>
        <p:nvSpPr>
          <p:cNvPr id="3" name="文本框 2"/>
          <p:cNvSpPr txBox="1"/>
          <p:nvPr/>
        </p:nvSpPr>
        <p:spPr>
          <a:xfrm>
            <a:off x="1619885" y="1233170"/>
            <a:ext cx="2133600" cy="519113"/>
          </a:xfrm>
          <a:prstGeom prst="rect">
            <a:avLst/>
          </a:prstGeom>
          <a:noFill/>
          <a:ln w="9525">
            <a:noFill/>
          </a:ln>
        </p:spPr>
        <p:txBody>
          <a:bodyPr>
            <a:spAutoFit/>
          </a:bodyPr>
          <a:lstStyle/>
          <a:p>
            <a:pPr eaLnBrk="1" hangingPunct="1">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2</a:t>
            </a:r>
            <a:r>
              <a:rPr lang="en-US" altLang="zh-CN" sz="2800" b="1">
                <a:latin typeface="Times New Roman" panose="02020603050405020304" pitchFamily="18" charset="0"/>
              </a:rPr>
              <a:t>   </a:t>
            </a:r>
            <a:r>
              <a:rPr lang="zh-CN" altLang="en-US" sz="2800" b="1">
                <a:latin typeface="Times New Roman" panose="02020603050405020304" pitchFamily="18" charset="0"/>
              </a:rPr>
              <a:t>求证  </a:t>
            </a:r>
          </a:p>
        </p:txBody>
      </p:sp>
      <p:sp>
        <p:nvSpPr>
          <p:cNvPr id="4" name="文本框 3"/>
          <p:cNvSpPr txBox="1"/>
          <p:nvPr/>
        </p:nvSpPr>
        <p:spPr>
          <a:xfrm>
            <a:off x="1619885" y="2466658"/>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证</a:t>
            </a:r>
          </a:p>
        </p:txBody>
      </p:sp>
      <p:graphicFrame>
        <p:nvGraphicFramePr>
          <p:cNvPr id="5" name="对象 4"/>
          <p:cNvGraphicFramePr>
            <a:graphicFrameLocks noChangeAspect="1"/>
          </p:cNvGraphicFramePr>
          <p:nvPr/>
        </p:nvGraphicFramePr>
        <p:xfrm>
          <a:off x="3207385" y="1055370"/>
          <a:ext cx="4279900" cy="1092200"/>
        </p:xfrm>
        <a:graphic>
          <a:graphicData uri="http://schemas.openxmlformats.org/presentationml/2006/ole">
            <mc:AlternateContent xmlns:mc="http://schemas.openxmlformats.org/markup-compatibility/2006">
              <mc:Choice xmlns:v="urn:schemas-microsoft-com:vml" Requires="v">
                <p:oleObj spid="_x0000_s19481" r:id="rId4" imgW="4277995" imgH="1091565" progId="Equation.3">
                  <p:embed/>
                </p:oleObj>
              </mc:Choice>
              <mc:Fallback>
                <p:oleObj r:id="rId4" imgW="4277995" imgH="1091565" progId="Equation.3">
                  <p:embed/>
                  <p:pic>
                    <p:nvPicPr>
                      <p:cNvPr id="0" name="图片 3265"/>
                      <p:cNvPicPr/>
                      <p:nvPr/>
                    </p:nvPicPr>
                    <p:blipFill>
                      <a:blip r:embed="rId5"/>
                      <a:stretch>
                        <a:fillRect/>
                      </a:stretch>
                    </p:blipFill>
                    <p:spPr>
                      <a:xfrm>
                        <a:off x="3207385" y="1055370"/>
                        <a:ext cx="4279900" cy="1092200"/>
                      </a:xfrm>
                      <a:prstGeom prst="rect">
                        <a:avLst/>
                      </a:prstGeom>
                      <a:noFill/>
                      <a:ln w="38100">
                        <a:noFill/>
                        <a:miter/>
                      </a:ln>
                    </p:spPr>
                  </p:pic>
                </p:oleObj>
              </mc:Fallback>
            </mc:AlternateContent>
          </a:graphicData>
        </a:graphic>
      </p:graphicFrame>
      <p:graphicFrame>
        <p:nvGraphicFramePr>
          <p:cNvPr id="7" name="对象 6"/>
          <p:cNvGraphicFramePr>
            <a:graphicFrameLocks noChangeAspect="1"/>
          </p:cNvGraphicFramePr>
          <p:nvPr/>
        </p:nvGraphicFramePr>
        <p:xfrm>
          <a:off x="2407285" y="2223770"/>
          <a:ext cx="3784600" cy="1016000"/>
        </p:xfrm>
        <a:graphic>
          <a:graphicData uri="http://schemas.openxmlformats.org/presentationml/2006/ole">
            <mc:AlternateContent xmlns:mc="http://schemas.openxmlformats.org/markup-compatibility/2006">
              <mc:Choice xmlns:v="urn:schemas-microsoft-com:vml" Requires="v">
                <p:oleObj spid="_x0000_s19482" r:id="rId6" imgW="3784600" imgH="1016000" progId="Equation.3">
                  <p:embed/>
                </p:oleObj>
              </mc:Choice>
              <mc:Fallback>
                <p:oleObj r:id="rId6" imgW="3784600" imgH="1016000" progId="Equation.3">
                  <p:embed/>
                  <p:pic>
                    <p:nvPicPr>
                      <p:cNvPr id="0" name="图片 3266"/>
                      <p:cNvPicPr/>
                      <p:nvPr/>
                    </p:nvPicPr>
                    <p:blipFill>
                      <a:blip r:embed="rId7"/>
                      <a:stretch>
                        <a:fillRect/>
                      </a:stretch>
                    </p:blipFill>
                    <p:spPr>
                      <a:xfrm>
                        <a:off x="2407285" y="2223770"/>
                        <a:ext cx="3784600" cy="1016000"/>
                      </a:xfrm>
                      <a:prstGeom prst="rect">
                        <a:avLst/>
                      </a:prstGeom>
                      <a:noFill/>
                      <a:ln w="38100">
                        <a:noFill/>
                        <a:miter/>
                      </a:ln>
                    </p:spPr>
                  </p:pic>
                </p:oleObj>
              </mc:Fallback>
            </mc:AlternateContent>
          </a:graphicData>
        </a:graphic>
      </p:graphicFrame>
      <p:graphicFrame>
        <p:nvGraphicFramePr>
          <p:cNvPr id="9" name="对象 8"/>
          <p:cNvGraphicFramePr>
            <a:graphicFrameLocks noChangeAspect="1"/>
          </p:cNvGraphicFramePr>
          <p:nvPr/>
        </p:nvGraphicFramePr>
        <p:xfrm>
          <a:off x="2305685" y="3214370"/>
          <a:ext cx="3530600" cy="1016000"/>
        </p:xfrm>
        <a:graphic>
          <a:graphicData uri="http://schemas.openxmlformats.org/presentationml/2006/ole">
            <mc:AlternateContent xmlns:mc="http://schemas.openxmlformats.org/markup-compatibility/2006">
              <mc:Choice xmlns:v="urn:schemas-microsoft-com:vml" Requires="v">
                <p:oleObj spid="_x0000_s19483" r:id="rId8" imgW="3530600" imgH="1016000" progId="Equation.3">
                  <p:embed/>
                </p:oleObj>
              </mc:Choice>
              <mc:Fallback>
                <p:oleObj r:id="rId8" imgW="3530600" imgH="1016000" progId="Equation.3">
                  <p:embed/>
                  <p:pic>
                    <p:nvPicPr>
                      <p:cNvPr id="0" name="图片 3267"/>
                      <p:cNvPicPr/>
                      <p:nvPr/>
                    </p:nvPicPr>
                    <p:blipFill>
                      <a:blip r:embed="rId9"/>
                      <a:stretch>
                        <a:fillRect/>
                      </a:stretch>
                    </p:blipFill>
                    <p:spPr>
                      <a:xfrm>
                        <a:off x="2305685" y="3214370"/>
                        <a:ext cx="3530600" cy="1016000"/>
                      </a:xfrm>
                      <a:prstGeom prst="rect">
                        <a:avLst/>
                      </a:prstGeom>
                      <a:noFill/>
                      <a:ln w="38100">
                        <a:noFill/>
                        <a:miter/>
                      </a:ln>
                    </p:spPr>
                  </p:pic>
                </p:oleObj>
              </mc:Fallback>
            </mc:AlternateContent>
          </a:graphicData>
        </a:graphic>
      </p:graphicFrame>
      <p:graphicFrame>
        <p:nvGraphicFramePr>
          <p:cNvPr id="11" name="对象 10"/>
          <p:cNvGraphicFramePr>
            <a:graphicFrameLocks noChangeAspect="1"/>
          </p:cNvGraphicFramePr>
          <p:nvPr/>
        </p:nvGraphicFramePr>
        <p:xfrm>
          <a:off x="5963285" y="3519170"/>
          <a:ext cx="1460500" cy="493713"/>
        </p:xfrm>
        <a:graphic>
          <a:graphicData uri="http://schemas.openxmlformats.org/presentationml/2006/ole">
            <mc:AlternateContent xmlns:mc="http://schemas.openxmlformats.org/markup-compatibility/2006">
              <mc:Choice xmlns:v="urn:schemas-microsoft-com:vml" Requires="v">
                <p:oleObj spid="_x0000_s19484" r:id="rId10" imgW="1459865" imgH="495300" progId="Equation.3">
                  <p:embed/>
                </p:oleObj>
              </mc:Choice>
              <mc:Fallback>
                <p:oleObj r:id="rId10" imgW="1459865" imgH="495300" progId="Equation.3">
                  <p:embed/>
                  <p:pic>
                    <p:nvPicPr>
                      <p:cNvPr id="0" name="图片 3268"/>
                      <p:cNvPicPr/>
                      <p:nvPr/>
                    </p:nvPicPr>
                    <p:blipFill>
                      <a:blip r:embed="rId11"/>
                      <a:stretch>
                        <a:fillRect/>
                      </a:stretch>
                    </p:blipFill>
                    <p:spPr>
                      <a:xfrm>
                        <a:off x="5963285" y="3519170"/>
                        <a:ext cx="1460500" cy="493713"/>
                      </a:xfrm>
                      <a:prstGeom prst="rect">
                        <a:avLst/>
                      </a:prstGeom>
                      <a:noFill/>
                      <a:ln w="38100">
                        <a:noFill/>
                        <a:miter/>
                      </a:ln>
                    </p:spPr>
                  </p:pic>
                </p:oleObj>
              </mc:Fallback>
            </mc:AlternateContent>
          </a:graphicData>
        </a:graphic>
      </p:graphicFrame>
      <p:graphicFrame>
        <p:nvGraphicFramePr>
          <p:cNvPr id="13" name="对象 12"/>
          <p:cNvGraphicFramePr>
            <a:graphicFrameLocks noChangeAspect="1"/>
          </p:cNvGraphicFramePr>
          <p:nvPr/>
        </p:nvGraphicFramePr>
        <p:xfrm>
          <a:off x="2343785" y="4333558"/>
          <a:ext cx="1257300" cy="404812"/>
        </p:xfrm>
        <a:graphic>
          <a:graphicData uri="http://schemas.openxmlformats.org/presentationml/2006/ole">
            <mc:AlternateContent xmlns:mc="http://schemas.openxmlformats.org/markup-compatibility/2006">
              <mc:Choice xmlns:v="urn:schemas-microsoft-com:vml" Requires="v">
                <p:oleObj spid="_x0000_s19485" r:id="rId12" imgW="1257935" imgH="406400" progId="Equation.3">
                  <p:embed/>
                </p:oleObj>
              </mc:Choice>
              <mc:Fallback>
                <p:oleObj r:id="rId12" imgW="1257935" imgH="406400" progId="Equation.3">
                  <p:embed/>
                  <p:pic>
                    <p:nvPicPr>
                      <p:cNvPr id="0" name="图片 3275"/>
                      <p:cNvPicPr/>
                      <p:nvPr/>
                    </p:nvPicPr>
                    <p:blipFill>
                      <a:blip r:embed="rId13"/>
                      <a:stretch>
                        <a:fillRect/>
                      </a:stretch>
                    </p:blipFill>
                    <p:spPr>
                      <a:xfrm>
                        <a:off x="2343785" y="4333558"/>
                        <a:ext cx="1257300" cy="404812"/>
                      </a:xfrm>
                      <a:prstGeom prst="rect">
                        <a:avLst/>
                      </a:prstGeom>
                      <a:noFill/>
                      <a:ln w="38100">
                        <a:noFill/>
                        <a:miter/>
                      </a:ln>
                    </p:spPr>
                  </p:pic>
                </p:oleObj>
              </mc:Fallback>
            </mc:AlternateContent>
          </a:graphicData>
        </a:graphic>
      </p:graphicFrame>
      <p:graphicFrame>
        <p:nvGraphicFramePr>
          <p:cNvPr id="15" name="对象 14"/>
          <p:cNvGraphicFramePr>
            <a:graphicFrameLocks noChangeAspect="1"/>
          </p:cNvGraphicFramePr>
          <p:nvPr/>
        </p:nvGraphicFramePr>
        <p:xfrm>
          <a:off x="3982085" y="4281170"/>
          <a:ext cx="1511300" cy="469900"/>
        </p:xfrm>
        <a:graphic>
          <a:graphicData uri="http://schemas.openxmlformats.org/presentationml/2006/ole">
            <mc:AlternateContent xmlns:mc="http://schemas.openxmlformats.org/markup-compatibility/2006">
              <mc:Choice xmlns:v="urn:schemas-microsoft-com:vml" Requires="v">
                <p:oleObj spid="_x0000_s19486" r:id="rId14" imgW="1511300" imgH="469900" progId="Equation.3">
                  <p:embed/>
                </p:oleObj>
              </mc:Choice>
              <mc:Fallback>
                <p:oleObj r:id="rId14" imgW="1511300" imgH="469900" progId="Equation.3">
                  <p:embed/>
                  <p:pic>
                    <p:nvPicPr>
                      <p:cNvPr id="0" name="图片 3269"/>
                      <p:cNvPicPr/>
                      <p:nvPr/>
                    </p:nvPicPr>
                    <p:blipFill>
                      <a:blip r:embed="rId15"/>
                      <a:stretch>
                        <a:fillRect/>
                      </a:stretch>
                    </p:blipFill>
                    <p:spPr>
                      <a:xfrm>
                        <a:off x="3982085" y="4281170"/>
                        <a:ext cx="1511300" cy="469900"/>
                      </a:xfrm>
                      <a:prstGeom prst="rect">
                        <a:avLst/>
                      </a:prstGeom>
                      <a:noFill/>
                      <a:ln w="38100">
                        <a:noFill/>
                        <a:miter/>
                      </a:ln>
                    </p:spPr>
                  </p:pic>
                </p:oleObj>
              </mc:Fallback>
            </mc:AlternateContent>
          </a:graphicData>
        </a:graphic>
      </p:graphicFrame>
      <p:grpSp>
        <p:nvGrpSpPr>
          <p:cNvPr id="17" name="组合 16"/>
          <p:cNvGrpSpPr/>
          <p:nvPr/>
        </p:nvGrpSpPr>
        <p:grpSpPr>
          <a:xfrm>
            <a:off x="2000885" y="4892358"/>
            <a:ext cx="6324600" cy="531812"/>
            <a:chOff x="0" y="0"/>
            <a:chExt cx="3984" cy="335"/>
          </a:xfrm>
        </p:grpSpPr>
        <p:sp>
          <p:nvSpPr>
            <p:cNvPr id="18" name="文本框 17"/>
            <p:cNvSpPr txBox="1"/>
            <p:nvPr/>
          </p:nvSpPr>
          <p:spPr>
            <a:xfrm>
              <a:off x="0" y="8"/>
              <a:ext cx="3984" cy="327"/>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当                                                 时，</a:t>
              </a:r>
            </a:p>
          </p:txBody>
        </p:sp>
        <p:graphicFrame>
          <p:nvGraphicFramePr>
            <p:cNvPr id="19" name="对象 18"/>
            <p:cNvGraphicFramePr>
              <a:graphicFrameLocks noChangeAspect="1"/>
            </p:cNvGraphicFramePr>
            <p:nvPr/>
          </p:nvGraphicFramePr>
          <p:xfrm>
            <a:off x="336" y="0"/>
            <a:ext cx="2672" cy="335"/>
          </p:xfrm>
          <a:graphic>
            <a:graphicData uri="http://schemas.openxmlformats.org/presentationml/2006/ole">
              <mc:AlternateContent xmlns:mc="http://schemas.openxmlformats.org/markup-compatibility/2006">
                <mc:Choice xmlns:v="urn:schemas-microsoft-com:vml" Requires="v">
                  <p:oleObj spid="_x0000_s19487" r:id="rId16" imgW="4239895" imgH="533400" progId="Equation.3">
                    <p:embed/>
                  </p:oleObj>
                </mc:Choice>
                <mc:Fallback>
                  <p:oleObj r:id="rId16" imgW="4239895" imgH="533400" progId="Equation.3">
                    <p:embed/>
                    <p:pic>
                      <p:nvPicPr>
                        <p:cNvPr id="0" name="图片 3270"/>
                        <p:cNvPicPr/>
                        <p:nvPr/>
                      </p:nvPicPr>
                      <p:blipFill>
                        <a:blip r:embed="rId17"/>
                        <a:stretch>
                          <a:fillRect/>
                        </a:stretch>
                      </p:blipFill>
                      <p:spPr>
                        <a:xfrm>
                          <a:off x="336" y="0"/>
                          <a:ext cx="2672" cy="335"/>
                        </a:xfrm>
                        <a:prstGeom prst="rect">
                          <a:avLst/>
                        </a:prstGeom>
                        <a:noFill/>
                        <a:ln w="38100">
                          <a:noFill/>
                          <a:miter/>
                        </a:ln>
                      </p:spPr>
                    </p:pic>
                  </p:oleObj>
                </mc:Fallback>
              </mc:AlternateContent>
            </a:graphicData>
          </a:graphic>
        </p:graphicFrame>
      </p:grpSp>
      <p:graphicFrame>
        <p:nvGraphicFramePr>
          <p:cNvPr id="21" name="对象 20"/>
          <p:cNvGraphicFramePr>
            <a:graphicFrameLocks noChangeAspect="1"/>
          </p:cNvGraphicFramePr>
          <p:nvPr/>
        </p:nvGraphicFramePr>
        <p:xfrm>
          <a:off x="2173605" y="5423853"/>
          <a:ext cx="4368800" cy="1016000"/>
        </p:xfrm>
        <a:graphic>
          <a:graphicData uri="http://schemas.openxmlformats.org/presentationml/2006/ole">
            <mc:AlternateContent xmlns:mc="http://schemas.openxmlformats.org/markup-compatibility/2006">
              <mc:Choice xmlns:v="urn:schemas-microsoft-com:vml" Requires="v">
                <p:oleObj spid="_x0000_s19488" r:id="rId18" imgW="4368800" imgH="1016000" progId="Equation.3">
                  <p:embed/>
                </p:oleObj>
              </mc:Choice>
              <mc:Fallback>
                <p:oleObj r:id="rId18" imgW="4368800" imgH="1016000" progId="Equation.3">
                  <p:embed/>
                  <p:pic>
                    <p:nvPicPr>
                      <p:cNvPr id="0" name="图片 3272"/>
                      <p:cNvPicPr/>
                      <p:nvPr/>
                    </p:nvPicPr>
                    <p:blipFill>
                      <a:blip r:embed="rId19"/>
                      <a:stretch>
                        <a:fillRect/>
                      </a:stretch>
                    </p:blipFill>
                    <p:spPr>
                      <a:xfrm>
                        <a:off x="2173605" y="5423853"/>
                        <a:ext cx="4368800" cy="1016000"/>
                      </a:xfrm>
                      <a:prstGeom prst="rect">
                        <a:avLst/>
                      </a:prstGeom>
                      <a:noFill/>
                      <a:ln w="38100">
                        <a:noFill/>
                        <a:miter/>
                      </a:ln>
                    </p:spPr>
                  </p:pic>
                </p:oleObj>
              </mc:Fallback>
            </mc:AlternateContent>
          </a:graphicData>
        </a:graphic>
      </p:graphicFrame>
      <p:sp>
        <p:nvSpPr>
          <p:cNvPr id="23" name="文本框 22"/>
          <p:cNvSpPr txBox="1"/>
          <p:nvPr/>
        </p:nvSpPr>
        <p:spPr>
          <a:xfrm>
            <a:off x="6877685" y="5817870"/>
            <a:ext cx="25146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原结论成立．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marL="1257300" lvl="2" indent="-342900">
              <a:lnSpc>
                <a:spcPct val="19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4000"/>
              <a:t>多元函数的基本概念</a:t>
            </a:r>
          </a:p>
          <a:p>
            <a:pPr marL="1257300" lvl="2" indent="-342900">
              <a:lnSpc>
                <a:spcPct val="19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4000"/>
              <a:t>偏导数</a:t>
            </a:r>
          </a:p>
          <a:p>
            <a:pPr marL="1257300" lvl="2" indent="-342900">
              <a:lnSpc>
                <a:spcPct val="19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4000"/>
              <a:t>隐函数的求导公式</a:t>
            </a: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921385"/>
            <a:ext cx="10330815" cy="545465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pic>
        <p:nvPicPr>
          <p:cNvPr id="21506" name="图片 21505"/>
          <p:cNvPicPr>
            <a:picLocks noChangeAspect="1"/>
          </p:cNvPicPr>
          <p:nvPr/>
        </p:nvPicPr>
        <p:blipFill>
          <a:blip r:embed="rId3"/>
          <a:stretch>
            <a:fillRect/>
          </a:stretch>
        </p:blipFill>
        <p:spPr>
          <a:xfrm>
            <a:off x="7435850" y="1511300"/>
            <a:ext cx="2819400" cy="2314575"/>
          </a:xfrm>
          <a:prstGeom prst="rect">
            <a:avLst/>
          </a:prstGeom>
          <a:noFill/>
          <a:ln w="3175" cap="flat" cmpd="sng">
            <a:solidFill>
              <a:schemeClr val="accent2"/>
            </a:solidFill>
            <a:prstDash val="solid"/>
            <a:miter/>
            <a:headEnd type="none" w="med" len="med"/>
            <a:tailEnd type="none" w="med" len="med"/>
          </a:ln>
        </p:spPr>
      </p:pic>
      <p:sp>
        <p:nvSpPr>
          <p:cNvPr id="21507" name="文本框 21506"/>
          <p:cNvSpPr txBox="1"/>
          <p:nvPr/>
        </p:nvSpPr>
        <p:spPr>
          <a:xfrm>
            <a:off x="1543050" y="1099185"/>
            <a:ext cx="2133600" cy="519113"/>
          </a:xfrm>
          <a:prstGeom prst="rect">
            <a:avLst/>
          </a:prstGeom>
          <a:noFill/>
          <a:ln w="9525">
            <a:noFill/>
          </a:ln>
        </p:spPr>
        <p:txBody>
          <a:bodyPr>
            <a:spAutoFit/>
          </a:bodyPr>
          <a:lstStyle/>
          <a:p>
            <a:pPr eaLnBrk="1" hangingPunct="1">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3</a:t>
            </a:r>
            <a:r>
              <a:rPr lang="en-US" altLang="zh-CN" sz="2800" b="1">
                <a:latin typeface="Times New Roman" panose="02020603050405020304" pitchFamily="18" charset="0"/>
              </a:rPr>
              <a:t>   </a:t>
            </a:r>
            <a:r>
              <a:rPr lang="zh-CN" altLang="en-US" sz="2800" b="1">
                <a:latin typeface="Times New Roman" panose="02020603050405020304" pitchFamily="18" charset="0"/>
              </a:rPr>
              <a:t>求极限  </a:t>
            </a:r>
          </a:p>
        </p:txBody>
      </p:sp>
      <p:graphicFrame>
        <p:nvGraphicFramePr>
          <p:cNvPr id="21508" name="对象 21507"/>
          <p:cNvGraphicFramePr>
            <a:graphicFrameLocks noChangeAspect="1"/>
          </p:cNvGraphicFramePr>
          <p:nvPr/>
        </p:nvGraphicFramePr>
        <p:xfrm>
          <a:off x="3613150" y="921385"/>
          <a:ext cx="1955800" cy="1054100"/>
        </p:xfrm>
        <a:graphic>
          <a:graphicData uri="http://schemas.openxmlformats.org/presentationml/2006/ole">
            <mc:AlternateContent xmlns:mc="http://schemas.openxmlformats.org/markup-compatibility/2006">
              <mc:Choice xmlns:v="urn:schemas-microsoft-com:vml" Requires="v">
                <p:oleObj spid="_x0000_s20514" r:id="rId4" imgW="1955800" imgH="1054100" progId="Equation.3">
                  <p:embed/>
                </p:oleObj>
              </mc:Choice>
              <mc:Fallback>
                <p:oleObj r:id="rId4" imgW="1955800" imgH="1054100" progId="Equation.3">
                  <p:embed/>
                  <p:pic>
                    <p:nvPicPr>
                      <p:cNvPr id="0" name="图片 3273"/>
                      <p:cNvPicPr/>
                      <p:nvPr/>
                    </p:nvPicPr>
                    <p:blipFill>
                      <a:blip r:embed="rId5"/>
                      <a:stretch>
                        <a:fillRect/>
                      </a:stretch>
                    </p:blipFill>
                    <p:spPr>
                      <a:xfrm>
                        <a:off x="3613150" y="921385"/>
                        <a:ext cx="1955800" cy="1054100"/>
                      </a:xfrm>
                      <a:prstGeom prst="rect">
                        <a:avLst/>
                      </a:prstGeom>
                      <a:noFill/>
                      <a:ln w="38100">
                        <a:noFill/>
                        <a:miter/>
                      </a:ln>
                    </p:spPr>
                  </p:pic>
                </p:oleObj>
              </mc:Fallback>
            </mc:AlternateContent>
          </a:graphicData>
        </a:graphic>
      </p:graphicFrame>
      <p:sp>
        <p:nvSpPr>
          <p:cNvPr id="21509" name="文本框 21508"/>
          <p:cNvSpPr txBox="1"/>
          <p:nvPr/>
        </p:nvSpPr>
        <p:spPr>
          <a:xfrm>
            <a:off x="1619250" y="2408873"/>
            <a:ext cx="6096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21510" name="对象 21509"/>
          <p:cNvGraphicFramePr>
            <a:graphicFrameLocks noChangeAspect="1"/>
          </p:cNvGraphicFramePr>
          <p:nvPr/>
        </p:nvGraphicFramePr>
        <p:xfrm>
          <a:off x="2457450" y="2175510"/>
          <a:ext cx="1830388" cy="1044575"/>
        </p:xfrm>
        <a:graphic>
          <a:graphicData uri="http://schemas.openxmlformats.org/presentationml/2006/ole">
            <mc:AlternateContent xmlns:mc="http://schemas.openxmlformats.org/markup-compatibility/2006">
              <mc:Choice xmlns:v="urn:schemas-microsoft-com:vml" Requires="v">
                <p:oleObj spid="_x0000_s20515" r:id="rId6" imgW="1980565" imgH="1129665" progId="Equation.3">
                  <p:embed/>
                </p:oleObj>
              </mc:Choice>
              <mc:Fallback>
                <p:oleObj r:id="rId6" imgW="1980565" imgH="1129665" progId="Equation.3">
                  <p:embed/>
                  <p:pic>
                    <p:nvPicPr>
                      <p:cNvPr id="0" name="图片 3281"/>
                      <p:cNvPicPr/>
                      <p:nvPr/>
                    </p:nvPicPr>
                    <p:blipFill>
                      <a:blip r:embed="rId7"/>
                      <a:stretch>
                        <a:fillRect/>
                      </a:stretch>
                    </p:blipFill>
                    <p:spPr>
                      <a:xfrm>
                        <a:off x="2457450" y="2175510"/>
                        <a:ext cx="1830388" cy="1044575"/>
                      </a:xfrm>
                      <a:prstGeom prst="rect">
                        <a:avLst/>
                      </a:prstGeom>
                      <a:noFill/>
                      <a:ln w="38100">
                        <a:noFill/>
                        <a:miter/>
                      </a:ln>
                    </p:spPr>
                  </p:pic>
                </p:oleObj>
              </mc:Fallback>
            </mc:AlternateContent>
          </a:graphicData>
        </a:graphic>
      </p:graphicFrame>
      <p:graphicFrame>
        <p:nvGraphicFramePr>
          <p:cNvPr id="21511" name="对象 21510"/>
          <p:cNvGraphicFramePr>
            <a:graphicFrameLocks noChangeAspect="1"/>
          </p:cNvGraphicFramePr>
          <p:nvPr/>
        </p:nvGraphicFramePr>
        <p:xfrm>
          <a:off x="2439988" y="3196273"/>
          <a:ext cx="3262312" cy="1009650"/>
        </p:xfrm>
        <a:graphic>
          <a:graphicData uri="http://schemas.openxmlformats.org/presentationml/2006/ole">
            <mc:AlternateContent xmlns:mc="http://schemas.openxmlformats.org/markup-compatibility/2006">
              <mc:Choice xmlns:v="urn:schemas-microsoft-com:vml" Requires="v">
                <p:oleObj spid="_x0000_s20516" r:id="rId8" imgW="3529330" imgH="1091565" progId="Equation.3">
                  <p:embed/>
                </p:oleObj>
              </mc:Choice>
              <mc:Fallback>
                <p:oleObj r:id="rId8" imgW="3529330" imgH="1091565" progId="Equation.3">
                  <p:embed/>
                  <p:pic>
                    <p:nvPicPr>
                      <p:cNvPr id="0" name="图片 3279"/>
                      <p:cNvPicPr/>
                      <p:nvPr/>
                    </p:nvPicPr>
                    <p:blipFill>
                      <a:blip r:embed="rId9"/>
                      <a:stretch>
                        <a:fillRect/>
                      </a:stretch>
                    </p:blipFill>
                    <p:spPr>
                      <a:xfrm>
                        <a:off x="2439988" y="3196273"/>
                        <a:ext cx="3262312" cy="1009650"/>
                      </a:xfrm>
                      <a:prstGeom prst="rect">
                        <a:avLst/>
                      </a:prstGeom>
                      <a:noFill/>
                      <a:ln w="38100">
                        <a:noFill/>
                        <a:miter/>
                      </a:ln>
                    </p:spPr>
                  </p:pic>
                </p:oleObj>
              </mc:Fallback>
            </mc:AlternateContent>
          </a:graphicData>
        </a:graphic>
      </p:graphicFrame>
      <p:sp>
        <p:nvSpPr>
          <p:cNvPr id="21512" name="文本框 21511"/>
          <p:cNvSpPr txBox="1"/>
          <p:nvPr/>
        </p:nvSpPr>
        <p:spPr>
          <a:xfrm>
            <a:off x="1924050" y="4542473"/>
            <a:ext cx="11430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其中</a:t>
            </a:r>
          </a:p>
        </p:txBody>
      </p:sp>
      <p:graphicFrame>
        <p:nvGraphicFramePr>
          <p:cNvPr id="21513" name="对象 21512"/>
          <p:cNvGraphicFramePr>
            <a:graphicFrameLocks noChangeAspect="1"/>
          </p:cNvGraphicFramePr>
          <p:nvPr/>
        </p:nvGraphicFramePr>
        <p:xfrm>
          <a:off x="2914650" y="4299585"/>
          <a:ext cx="1830388" cy="1044575"/>
        </p:xfrm>
        <a:graphic>
          <a:graphicData uri="http://schemas.openxmlformats.org/presentationml/2006/ole">
            <mc:AlternateContent xmlns:mc="http://schemas.openxmlformats.org/markup-compatibility/2006">
              <mc:Choice xmlns:v="urn:schemas-microsoft-com:vml" Requires="v">
                <p:oleObj spid="_x0000_s20517" r:id="rId10" imgW="1980565" imgH="1129665" progId="Equation.3">
                  <p:embed/>
                </p:oleObj>
              </mc:Choice>
              <mc:Fallback>
                <p:oleObj r:id="rId10" imgW="1980565" imgH="1129665" progId="Equation.3">
                  <p:embed/>
                  <p:pic>
                    <p:nvPicPr>
                      <p:cNvPr id="0" name="图片 3277"/>
                      <p:cNvPicPr/>
                      <p:nvPr/>
                    </p:nvPicPr>
                    <p:blipFill>
                      <a:blip r:embed="rId11"/>
                      <a:stretch>
                        <a:fillRect/>
                      </a:stretch>
                    </p:blipFill>
                    <p:spPr>
                      <a:xfrm>
                        <a:off x="2914650" y="4299585"/>
                        <a:ext cx="1830388" cy="1044575"/>
                      </a:xfrm>
                      <a:prstGeom prst="rect">
                        <a:avLst/>
                      </a:prstGeom>
                      <a:noFill/>
                      <a:ln w="38100">
                        <a:noFill/>
                        <a:miter/>
                      </a:ln>
                    </p:spPr>
                  </p:pic>
                </p:oleObj>
              </mc:Fallback>
            </mc:AlternateContent>
          </a:graphicData>
        </a:graphic>
      </p:graphicFrame>
      <p:graphicFrame>
        <p:nvGraphicFramePr>
          <p:cNvPr id="21514" name="对象 21513"/>
          <p:cNvGraphicFramePr>
            <a:graphicFrameLocks noChangeAspect="1"/>
          </p:cNvGraphicFramePr>
          <p:nvPr/>
        </p:nvGraphicFramePr>
        <p:xfrm>
          <a:off x="6267450" y="4391660"/>
          <a:ext cx="1244600" cy="822325"/>
        </p:xfrm>
        <a:graphic>
          <a:graphicData uri="http://schemas.openxmlformats.org/presentationml/2006/ole">
            <mc:AlternateContent xmlns:mc="http://schemas.openxmlformats.org/markup-compatibility/2006">
              <mc:Choice xmlns:v="urn:schemas-microsoft-com:vml" Requires="v">
                <p:oleObj spid="_x0000_s20518" r:id="rId12" imgW="1348105" imgH="890270" progId="Equation.3">
                  <p:embed/>
                </p:oleObj>
              </mc:Choice>
              <mc:Fallback>
                <p:oleObj r:id="rId12" imgW="1348105" imgH="890270" progId="Equation.3">
                  <p:embed/>
                  <p:pic>
                    <p:nvPicPr>
                      <p:cNvPr id="0" name="图片 3289"/>
                      <p:cNvPicPr/>
                      <p:nvPr/>
                    </p:nvPicPr>
                    <p:blipFill>
                      <a:blip r:embed="rId13"/>
                      <a:stretch>
                        <a:fillRect/>
                      </a:stretch>
                    </p:blipFill>
                    <p:spPr>
                      <a:xfrm>
                        <a:off x="6267450" y="4391660"/>
                        <a:ext cx="1244600" cy="822325"/>
                      </a:xfrm>
                      <a:prstGeom prst="rect">
                        <a:avLst/>
                      </a:prstGeom>
                      <a:noFill/>
                      <a:ln w="38100">
                        <a:noFill/>
                        <a:miter/>
                      </a:ln>
                    </p:spPr>
                  </p:pic>
                </p:oleObj>
              </mc:Fallback>
            </mc:AlternateContent>
          </a:graphicData>
        </a:graphic>
      </p:graphicFrame>
      <p:graphicFrame>
        <p:nvGraphicFramePr>
          <p:cNvPr id="21515" name="对象 21514"/>
          <p:cNvGraphicFramePr>
            <a:graphicFrameLocks noChangeAspect="1"/>
          </p:cNvGraphicFramePr>
          <p:nvPr/>
        </p:nvGraphicFramePr>
        <p:xfrm>
          <a:off x="7534275" y="4669473"/>
          <a:ext cx="515938" cy="339725"/>
        </p:xfrm>
        <a:graphic>
          <a:graphicData uri="http://schemas.openxmlformats.org/presentationml/2006/ole">
            <mc:AlternateContent xmlns:mc="http://schemas.openxmlformats.org/markup-compatibility/2006">
              <mc:Choice xmlns:v="urn:schemas-microsoft-com:vml" Requires="v">
                <p:oleObj spid="_x0000_s20519" r:id="rId14" imgW="559435" imgH="368935" progId="Equation.3">
                  <p:embed/>
                </p:oleObj>
              </mc:Choice>
              <mc:Fallback>
                <p:oleObj r:id="rId14" imgW="559435" imgH="368935" progId="Equation.3">
                  <p:embed/>
                  <p:pic>
                    <p:nvPicPr>
                      <p:cNvPr id="0" name="图片 3278"/>
                      <p:cNvPicPr/>
                      <p:nvPr/>
                    </p:nvPicPr>
                    <p:blipFill>
                      <a:blip r:embed="rId15"/>
                      <a:stretch>
                        <a:fillRect/>
                      </a:stretch>
                    </p:blipFill>
                    <p:spPr>
                      <a:xfrm>
                        <a:off x="7534275" y="4669473"/>
                        <a:ext cx="515938" cy="339725"/>
                      </a:xfrm>
                      <a:prstGeom prst="rect">
                        <a:avLst/>
                      </a:prstGeom>
                      <a:noFill/>
                      <a:ln w="38100">
                        <a:noFill/>
                        <a:miter/>
                      </a:ln>
                    </p:spPr>
                  </p:pic>
                </p:oleObj>
              </mc:Fallback>
            </mc:AlternateContent>
          </a:graphicData>
        </a:graphic>
      </p:graphicFrame>
      <p:graphicFrame>
        <p:nvGraphicFramePr>
          <p:cNvPr id="21516" name="对象 21515"/>
          <p:cNvGraphicFramePr>
            <a:graphicFrameLocks noChangeAspect="1"/>
          </p:cNvGraphicFramePr>
          <p:nvPr/>
        </p:nvGraphicFramePr>
        <p:xfrm>
          <a:off x="2127250" y="5382260"/>
          <a:ext cx="1198563" cy="974725"/>
        </p:xfrm>
        <a:graphic>
          <a:graphicData uri="http://schemas.openxmlformats.org/presentationml/2006/ole">
            <mc:AlternateContent xmlns:mc="http://schemas.openxmlformats.org/markup-compatibility/2006">
              <mc:Choice xmlns:v="urn:schemas-microsoft-com:vml" Requires="v">
                <p:oleObj spid="_x0000_s20520" r:id="rId16" imgW="1297305" imgH="1055370" progId="Equation.3">
                  <p:embed/>
                </p:oleObj>
              </mc:Choice>
              <mc:Fallback>
                <p:oleObj r:id="rId16" imgW="1297305" imgH="1055370" progId="Equation.3">
                  <p:embed/>
                  <p:pic>
                    <p:nvPicPr>
                      <p:cNvPr id="0" name="图片 3286"/>
                      <p:cNvPicPr/>
                      <p:nvPr/>
                    </p:nvPicPr>
                    <p:blipFill>
                      <a:blip r:embed="rId17"/>
                      <a:stretch>
                        <a:fillRect/>
                      </a:stretch>
                    </p:blipFill>
                    <p:spPr>
                      <a:xfrm>
                        <a:off x="2127250" y="5382260"/>
                        <a:ext cx="1198563" cy="974725"/>
                      </a:xfrm>
                      <a:prstGeom prst="rect">
                        <a:avLst/>
                      </a:prstGeom>
                      <a:noFill/>
                      <a:ln w="38100">
                        <a:noFill/>
                        <a:miter/>
                      </a:ln>
                    </p:spPr>
                  </p:pic>
                </p:oleObj>
              </mc:Fallback>
            </mc:AlternateContent>
          </a:graphicData>
        </a:graphic>
      </p:graphicFrame>
      <p:graphicFrame>
        <p:nvGraphicFramePr>
          <p:cNvPr id="21517" name="对象 21516"/>
          <p:cNvGraphicFramePr>
            <a:graphicFrameLocks noChangeAspect="1"/>
          </p:cNvGraphicFramePr>
          <p:nvPr/>
        </p:nvGraphicFramePr>
        <p:xfrm>
          <a:off x="3498850" y="5502910"/>
          <a:ext cx="833438" cy="822325"/>
        </p:xfrm>
        <a:graphic>
          <a:graphicData uri="http://schemas.openxmlformats.org/presentationml/2006/ole">
            <mc:AlternateContent xmlns:mc="http://schemas.openxmlformats.org/markup-compatibility/2006">
              <mc:Choice xmlns:v="urn:schemas-microsoft-com:vml" Requires="v">
                <p:oleObj spid="_x0000_s20521" r:id="rId18" imgW="902335" imgH="889635" progId="Equation.3">
                  <p:embed/>
                </p:oleObj>
              </mc:Choice>
              <mc:Fallback>
                <p:oleObj r:id="rId18" imgW="902335" imgH="889635" progId="Equation.3">
                  <p:embed/>
                  <p:pic>
                    <p:nvPicPr>
                      <p:cNvPr id="0" name="图片 3287"/>
                      <p:cNvPicPr/>
                      <p:nvPr/>
                    </p:nvPicPr>
                    <p:blipFill>
                      <a:blip r:embed="rId19"/>
                      <a:stretch>
                        <a:fillRect/>
                      </a:stretch>
                    </p:blipFill>
                    <p:spPr>
                      <a:xfrm>
                        <a:off x="3498850" y="5502910"/>
                        <a:ext cx="833438" cy="822325"/>
                      </a:xfrm>
                      <a:prstGeom prst="rect">
                        <a:avLst/>
                      </a:prstGeom>
                      <a:noFill/>
                      <a:ln w="38100">
                        <a:noFill/>
                        <a:miter/>
                      </a:ln>
                    </p:spPr>
                  </p:pic>
                </p:oleObj>
              </mc:Fallback>
            </mc:AlternateContent>
          </a:graphicData>
        </a:graphic>
      </p:graphicFrame>
      <p:graphicFrame>
        <p:nvGraphicFramePr>
          <p:cNvPr id="21518" name="对象 21517"/>
          <p:cNvGraphicFramePr>
            <a:graphicFrameLocks noChangeAspect="1"/>
          </p:cNvGraphicFramePr>
          <p:nvPr/>
        </p:nvGraphicFramePr>
        <p:xfrm>
          <a:off x="4478338" y="5685473"/>
          <a:ext cx="1420812" cy="422275"/>
        </p:xfrm>
        <a:graphic>
          <a:graphicData uri="http://schemas.openxmlformats.org/presentationml/2006/ole">
            <mc:AlternateContent xmlns:mc="http://schemas.openxmlformats.org/markup-compatibility/2006">
              <mc:Choice xmlns:v="urn:schemas-microsoft-com:vml" Requires="v">
                <p:oleObj spid="_x0000_s20522" r:id="rId20" imgW="1536700" imgH="457200" progId="Equation.3">
                  <p:embed/>
                </p:oleObj>
              </mc:Choice>
              <mc:Fallback>
                <p:oleObj r:id="rId20" imgW="1536700" imgH="457200" progId="Equation.3">
                  <p:embed/>
                  <p:pic>
                    <p:nvPicPr>
                      <p:cNvPr id="0" name="图片 3290"/>
                      <p:cNvPicPr/>
                      <p:nvPr/>
                    </p:nvPicPr>
                    <p:blipFill>
                      <a:blip r:embed="rId21"/>
                      <a:stretch>
                        <a:fillRect/>
                      </a:stretch>
                    </p:blipFill>
                    <p:spPr>
                      <a:xfrm>
                        <a:off x="4478338" y="5685473"/>
                        <a:ext cx="1420812" cy="422275"/>
                      </a:xfrm>
                      <a:prstGeom prst="rect">
                        <a:avLst/>
                      </a:prstGeom>
                      <a:noFill/>
                      <a:ln w="38100">
                        <a:noFill/>
                        <a:miter/>
                      </a:ln>
                    </p:spPr>
                  </p:pic>
                </p:oleObj>
              </mc:Fallback>
            </mc:AlternateContent>
          </a:graphicData>
        </a:graphic>
      </p:graphicFrame>
      <p:graphicFrame>
        <p:nvGraphicFramePr>
          <p:cNvPr id="21519" name="对象 21518"/>
          <p:cNvGraphicFramePr>
            <a:graphicFrameLocks noChangeAspect="1"/>
          </p:cNvGraphicFramePr>
          <p:nvPr/>
        </p:nvGraphicFramePr>
        <p:xfrm>
          <a:off x="6156325" y="5401310"/>
          <a:ext cx="2557463" cy="974725"/>
        </p:xfrm>
        <a:graphic>
          <a:graphicData uri="http://schemas.openxmlformats.org/presentationml/2006/ole">
            <mc:AlternateContent xmlns:mc="http://schemas.openxmlformats.org/markup-compatibility/2006">
              <mc:Choice xmlns:v="urn:schemas-microsoft-com:vml" Requires="v">
                <p:oleObj spid="_x0000_s20523" r:id="rId22" imgW="2768600" imgH="1054100" progId="Equation.3">
                  <p:embed/>
                </p:oleObj>
              </mc:Choice>
              <mc:Fallback>
                <p:oleObj r:id="rId22" imgW="2768600" imgH="1054100" progId="Equation.3">
                  <p:embed/>
                  <p:pic>
                    <p:nvPicPr>
                      <p:cNvPr id="0" name="图片 3282"/>
                      <p:cNvPicPr/>
                      <p:nvPr/>
                    </p:nvPicPr>
                    <p:blipFill>
                      <a:blip r:embed="rId23"/>
                      <a:stretch>
                        <a:fillRect/>
                      </a:stretch>
                    </p:blipFill>
                    <p:spPr>
                      <a:xfrm>
                        <a:off x="6156325" y="5401310"/>
                        <a:ext cx="2557463" cy="974725"/>
                      </a:xfrm>
                      <a:prstGeom prst="rect">
                        <a:avLst/>
                      </a:prstGeom>
                      <a:noFill/>
                      <a:ln w="38100">
                        <a:noFill/>
                        <a:miter/>
                      </a:ln>
                    </p:spPr>
                  </p:pic>
                </p:oleObj>
              </mc:Fallback>
            </mc:AlternateContent>
          </a:graphicData>
        </a:graphic>
      </p:graphicFrame>
      <p:grpSp>
        <p:nvGrpSpPr>
          <p:cNvPr id="21520" name="组合 21519"/>
          <p:cNvGrpSpPr/>
          <p:nvPr/>
        </p:nvGrpSpPr>
        <p:grpSpPr>
          <a:xfrm>
            <a:off x="4895850" y="4299585"/>
            <a:ext cx="1316038" cy="609600"/>
            <a:chOff x="0" y="0"/>
            <a:chExt cx="829" cy="384"/>
          </a:xfrm>
        </p:grpSpPr>
        <p:graphicFrame>
          <p:nvGraphicFramePr>
            <p:cNvPr id="21521" name="对象 21520"/>
            <p:cNvGraphicFramePr>
              <a:graphicFrameLocks noChangeAspect="1"/>
            </p:cNvGraphicFramePr>
            <p:nvPr/>
          </p:nvGraphicFramePr>
          <p:xfrm>
            <a:off x="48" y="0"/>
            <a:ext cx="781" cy="313"/>
          </p:xfrm>
          <a:graphic>
            <a:graphicData uri="http://schemas.openxmlformats.org/presentationml/2006/ole">
              <mc:AlternateContent xmlns:mc="http://schemas.openxmlformats.org/markup-compatibility/2006">
                <mc:Choice xmlns:v="urn:schemas-microsoft-com:vml" Requires="v">
                  <p:oleObj spid="_x0000_s20524" r:id="rId24" imgW="1169670" imgH="470535" progId="Equation.3">
                    <p:embed/>
                  </p:oleObj>
                </mc:Choice>
                <mc:Fallback>
                  <p:oleObj r:id="rId24" imgW="1169670" imgH="470535" progId="Equation.3">
                    <p:embed/>
                    <p:pic>
                      <p:nvPicPr>
                        <p:cNvPr id="0" name="图片 3276"/>
                        <p:cNvPicPr/>
                        <p:nvPr/>
                      </p:nvPicPr>
                      <p:blipFill>
                        <a:blip r:embed="rId25"/>
                        <a:stretch>
                          <a:fillRect/>
                        </a:stretch>
                      </p:blipFill>
                      <p:spPr>
                        <a:xfrm>
                          <a:off x="48" y="0"/>
                          <a:ext cx="781" cy="313"/>
                        </a:xfrm>
                        <a:prstGeom prst="rect">
                          <a:avLst/>
                        </a:prstGeom>
                        <a:noFill/>
                        <a:ln w="38100">
                          <a:noFill/>
                          <a:miter/>
                        </a:ln>
                      </p:spPr>
                    </p:pic>
                  </p:oleObj>
                </mc:Fallback>
              </mc:AlternateContent>
            </a:graphicData>
          </a:graphic>
        </p:graphicFrame>
        <p:sp>
          <p:nvSpPr>
            <p:cNvPr id="21522" name="直接连接符 21521"/>
            <p:cNvSpPr/>
            <p:nvPr/>
          </p:nvSpPr>
          <p:spPr>
            <a:xfrm>
              <a:off x="0" y="348"/>
              <a:ext cx="816" cy="0"/>
            </a:xfrm>
            <a:prstGeom prst="line">
              <a:avLst/>
            </a:prstGeom>
            <a:ln w="9525" cap="flat" cmpd="sng">
              <a:solidFill>
                <a:schemeClr val="tx1"/>
              </a:solidFill>
              <a:prstDash val="solid"/>
              <a:headEnd type="none" w="med" len="med"/>
              <a:tailEnd type="none" w="med" len="med"/>
            </a:ln>
          </p:spPr>
        </p:sp>
        <p:sp>
          <p:nvSpPr>
            <p:cNvPr id="21523" name="直接连接符 21522"/>
            <p:cNvSpPr/>
            <p:nvPr/>
          </p:nvSpPr>
          <p:spPr>
            <a:xfrm>
              <a:off x="0" y="384"/>
              <a:ext cx="816" cy="0"/>
            </a:xfrm>
            <a:prstGeom prst="line">
              <a:avLst/>
            </a:prstGeom>
            <a:ln w="9525" cap="flat" cmpd="sng">
              <a:solidFill>
                <a:schemeClr val="tx1"/>
              </a:solidFill>
              <a:prstDash val="solid"/>
              <a:headEnd type="none" w="med" len="med"/>
              <a:tailEnd type="none" w="med" len="med"/>
            </a:ln>
          </p:spPr>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left)">
                                      <p:cBhvr>
                                        <p:cTn id="7" dur="500"/>
                                        <p:tgtEl>
                                          <p:spTgt spid="215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11"/>
                                        </p:tgtEl>
                                        <p:attrNameLst>
                                          <p:attrName>style.visibility</p:attrName>
                                        </p:attrNameLst>
                                      </p:cBhvr>
                                      <p:to>
                                        <p:strVal val="visible"/>
                                      </p:to>
                                    </p:set>
                                    <p:animEffect transition="in" filter="wipe(left)">
                                      <p:cBhvr>
                                        <p:cTn id="12" dur="500"/>
                                        <p:tgtEl>
                                          <p:spTgt spid="215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12"/>
                                        </p:tgtEl>
                                        <p:attrNameLst>
                                          <p:attrName>style.visibility</p:attrName>
                                        </p:attrNameLst>
                                      </p:cBhvr>
                                      <p:to>
                                        <p:strVal val="visible"/>
                                      </p:to>
                                    </p:set>
                                    <p:animEffect transition="in" filter="wipe(left)">
                                      <p:cBhvr>
                                        <p:cTn id="17" dur="500"/>
                                        <p:tgtEl>
                                          <p:spTgt spid="2151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1513"/>
                                        </p:tgtEl>
                                        <p:attrNameLst>
                                          <p:attrName>style.visibility</p:attrName>
                                        </p:attrNameLst>
                                      </p:cBhvr>
                                      <p:to>
                                        <p:strVal val="visible"/>
                                      </p:to>
                                    </p:set>
                                    <p:animEffect transition="in" filter="wipe(left)">
                                      <p:cBhvr>
                                        <p:cTn id="21" dur="500"/>
                                        <p:tgtEl>
                                          <p:spTgt spid="215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520"/>
                                        </p:tgtEl>
                                        <p:attrNameLst>
                                          <p:attrName>style.visibility</p:attrName>
                                        </p:attrNameLst>
                                      </p:cBhvr>
                                      <p:to>
                                        <p:strVal val="visible"/>
                                      </p:to>
                                    </p:set>
                                    <p:animEffect transition="in" filter="wipe(left)">
                                      <p:cBhvr>
                                        <p:cTn id="26" dur="500"/>
                                        <p:tgtEl>
                                          <p:spTgt spid="21520"/>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1514"/>
                                        </p:tgtEl>
                                        <p:attrNameLst>
                                          <p:attrName>style.visibility</p:attrName>
                                        </p:attrNameLst>
                                      </p:cBhvr>
                                      <p:to>
                                        <p:strVal val="visible"/>
                                      </p:to>
                                    </p:set>
                                    <p:animEffect transition="in" filter="wipe(left)">
                                      <p:cBhvr>
                                        <p:cTn id="30" dur="500"/>
                                        <p:tgtEl>
                                          <p:spTgt spid="21514"/>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1515"/>
                                        </p:tgtEl>
                                        <p:attrNameLst>
                                          <p:attrName>style.visibility</p:attrName>
                                        </p:attrNameLst>
                                      </p:cBhvr>
                                      <p:to>
                                        <p:strVal val="visible"/>
                                      </p:to>
                                    </p:set>
                                    <p:animEffect transition="in" filter="wipe(left)">
                                      <p:cBhvr>
                                        <p:cTn id="34" dur="500"/>
                                        <p:tgtEl>
                                          <p:spTgt spid="215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1516"/>
                                        </p:tgtEl>
                                        <p:attrNameLst>
                                          <p:attrName>style.visibility</p:attrName>
                                        </p:attrNameLst>
                                      </p:cBhvr>
                                      <p:to>
                                        <p:strVal val="visible"/>
                                      </p:to>
                                    </p:set>
                                    <p:animEffect transition="in" filter="wipe(left)">
                                      <p:cBhvr>
                                        <p:cTn id="39" dur="500"/>
                                        <p:tgtEl>
                                          <p:spTgt spid="215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1517"/>
                                        </p:tgtEl>
                                        <p:attrNameLst>
                                          <p:attrName>style.visibility</p:attrName>
                                        </p:attrNameLst>
                                      </p:cBhvr>
                                      <p:to>
                                        <p:strVal val="visible"/>
                                      </p:to>
                                    </p:set>
                                    <p:animEffect transition="in" filter="wipe(left)">
                                      <p:cBhvr>
                                        <p:cTn id="44" dur="500"/>
                                        <p:tgtEl>
                                          <p:spTgt spid="215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1518"/>
                                        </p:tgtEl>
                                        <p:attrNameLst>
                                          <p:attrName>style.visibility</p:attrName>
                                        </p:attrNameLst>
                                      </p:cBhvr>
                                      <p:to>
                                        <p:strVal val="visible"/>
                                      </p:to>
                                    </p:set>
                                    <p:animEffect transition="in" filter="wipe(left)">
                                      <p:cBhvr>
                                        <p:cTn id="49" dur="500"/>
                                        <p:tgtEl>
                                          <p:spTgt spid="215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1519"/>
                                        </p:tgtEl>
                                        <p:attrNameLst>
                                          <p:attrName>style.visibility</p:attrName>
                                        </p:attrNameLst>
                                      </p:cBhvr>
                                      <p:to>
                                        <p:strVal val="visible"/>
                                      </p:to>
                                    </p:set>
                                    <p:animEffect transition="in" filter="wipe(left)">
                                      <p:cBhvr>
                                        <p:cTn id="54" dur="500"/>
                                        <p:tgtEl>
                                          <p:spTgt spid="2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7270"/>
            <a:ext cx="10330815" cy="532003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pic>
        <p:nvPicPr>
          <p:cNvPr id="22530" name="图片 22529"/>
          <p:cNvPicPr>
            <a:picLocks noChangeAspect="1"/>
          </p:cNvPicPr>
          <p:nvPr/>
        </p:nvPicPr>
        <p:blipFill>
          <a:blip r:embed="rId3"/>
          <a:stretch>
            <a:fillRect/>
          </a:stretch>
        </p:blipFill>
        <p:spPr>
          <a:xfrm>
            <a:off x="6958330" y="1052830"/>
            <a:ext cx="2895600" cy="2374900"/>
          </a:xfrm>
          <a:prstGeom prst="rect">
            <a:avLst/>
          </a:prstGeom>
          <a:noFill/>
          <a:ln w="3175" cap="flat" cmpd="sng">
            <a:solidFill>
              <a:schemeClr val="accent2"/>
            </a:solidFill>
            <a:prstDash val="solid"/>
            <a:miter/>
            <a:headEnd type="none" w="med" len="med"/>
            <a:tailEnd type="none" w="med" len="med"/>
          </a:ln>
        </p:spPr>
      </p:pic>
      <p:sp>
        <p:nvSpPr>
          <p:cNvPr id="22531" name="文本框 22530"/>
          <p:cNvSpPr txBox="1"/>
          <p:nvPr/>
        </p:nvSpPr>
        <p:spPr>
          <a:xfrm>
            <a:off x="2075180" y="1733868"/>
            <a:ext cx="6781800" cy="519112"/>
          </a:xfrm>
          <a:prstGeom prst="rect">
            <a:avLst/>
          </a:prstGeom>
          <a:noFill/>
          <a:ln w="9525">
            <a:noFill/>
          </a:ln>
        </p:spPr>
        <p:txBody>
          <a:bodyPr>
            <a:spAutoFit/>
          </a:bodyPr>
          <a:lstStyle/>
          <a:p>
            <a:pPr eaLnBrk="1" hangingPunct="1">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4</a:t>
            </a:r>
            <a:r>
              <a:rPr lang="en-US" altLang="zh-CN" sz="2800" b="1">
                <a:latin typeface="Times New Roman" panose="02020603050405020304" pitchFamily="18" charset="0"/>
              </a:rPr>
              <a:t>  </a:t>
            </a:r>
            <a:r>
              <a:rPr lang="zh-CN" altLang="en-US" sz="2800" b="1">
                <a:latin typeface="Times New Roman" panose="02020603050405020304" pitchFamily="18" charset="0"/>
              </a:rPr>
              <a:t>证明                       不存在．  </a:t>
            </a:r>
          </a:p>
        </p:txBody>
      </p:sp>
      <p:sp>
        <p:nvSpPr>
          <p:cNvPr id="22532" name="文本框 22531"/>
          <p:cNvSpPr txBox="1"/>
          <p:nvPr/>
        </p:nvSpPr>
        <p:spPr>
          <a:xfrm>
            <a:off x="2005330" y="2908618"/>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证</a:t>
            </a:r>
          </a:p>
        </p:txBody>
      </p:sp>
      <p:graphicFrame>
        <p:nvGraphicFramePr>
          <p:cNvPr id="22533" name="对象 22532"/>
          <p:cNvGraphicFramePr>
            <a:graphicFrameLocks noChangeAspect="1"/>
          </p:cNvGraphicFramePr>
          <p:nvPr/>
        </p:nvGraphicFramePr>
        <p:xfrm>
          <a:off x="3751580" y="1505268"/>
          <a:ext cx="1778000" cy="1130300"/>
        </p:xfrm>
        <a:graphic>
          <a:graphicData uri="http://schemas.openxmlformats.org/presentationml/2006/ole">
            <mc:AlternateContent xmlns:mc="http://schemas.openxmlformats.org/markup-compatibility/2006">
              <mc:Choice xmlns:v="urn:schemas-microsoft-com:vml" Requires="v">
                <p:oleObj spid="_x0000_s21520" r:id="rId4" imgW="1777365" imgH="1129665" progId="Equation.3">
                  <p:embed/>
                </p:oleObj>
              </mc:Choice>
              <mc:Fallback>
                <p:oleObj r:id="rId4" imgW="1777365" imgH="1129665" progId="Equation.3">
                  <p:embed/>
                  <p:pic>
                    <p:nvPicPr>
                      <p:cNvPr id="0" name="图片 3283"/>
                      <p:cNvPicPr/>
                      <p:nvPr/>
                    </p:nvPicPr>
                    <p:blipFill>
                      <a:blip r:embed="rId5"/>
                      <a:stretch>
                        <a:fillRect/>
                      </a:stretch>
                    </p:blipFill>
                    <p:spPr>
                      <a:xfrm>
                        <a:off x="3751580" y="1505268"/>
                        <a:ext cx="1778000" cy="1130300"/>
                      </a:xfrm>
                      <a:prstGeom prst="rect">
                        <a:avLst/>
                      </a:prstGeom>
                      <a:noFill/>
                      <a:ln w="38100">
                        <a:noFill/>
                        <a:miter/>
                      </a:ln>
                    </p:spPr>
                  </p:pic>
                </p:oleObj>
              </mc:Fallback>
            </mc:AlternateContent>
          </a:graphicData>
        </a:graphic>
      </p:graphicFrame>
      <p:sp>
        <p:nvSpPr>
          <p:cNvPr id="22534" name="文本框 22533"/>
          <p:cNvSpPr txBox="1"/>
          <p:nvPr/>
        </p:nvSpPr>
        <p:spPr>
          <a:xfrm>
            <a:off x="2767330" y="2908618"/>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取</a:t>
            </a:r>
          </a:p>
        </p:txBody>
      </p:sp>
      <p:graphicFrame>
        <p:nvGraphicFramePr>
          <p:cNvPr id="22535" name="对象 22534"/>
          <p:cNvGraphicFramePr>
            <a:graphicFrameLocks noChangeAspect="1"/>
          </p:cNvGraphicFramePr>
          <p:nvPr/>
        </p:nvGraphicFramePr>
        <p:xfrm>
          <a:off x="3427730" y="2919730"/>
          <a:ext cx="1231900" cy="469900"/>
        </p:xfrm>
        <a:graphic>
          <a:graphicData uri="http://schemas.openxmlformats.org/presentationml/2006/ole">
            <mc:AlternateContent xmlns:mc="http://schemas.openxmlformats.org/markup-compatibility/2006">
              <mc:Choice xmlns:v="urn:schemas-microsoft-com:vml" Requires="v">
                <p:oleObj spid="_x0000_s21521" r:id="rId6" imgW="1233170" imgH="470535" progId="Equation.3">
                  <p:embed/>
                </p:oleObj>
              </mc:Choice>
              <mc:Fallback>
                <p:oleObj r:id="rId6" imgW="1233170" imgH="470535" progId="Equation.3">
                  <p:embed/>
                  <p:pic>
                    <p:nvPicPr>
                      <p:cNvPr id="0" name="图片 3288"/>
                      <p:cNvPicPr/>
                      <p:nvPr/>
                    </p:nvPicPr>
                    <p:blipFill>
                      <a:blip r:embed="rId7"/>
                      <a:stretch>
                        <a:fillRect/>
                      </a:stretch>
                    </p:blipFill>
                    <p:spPr>
                      <a:xfrm>
                        <a:off x="3427730" y="2919730"/>
                        <a:ext cx="1231900" cy="469900"/>
                      </a:xfrm>
                      <a:prstGeom prst="rect">
                        <a:avLst/>
                      </a:prstGeom>
                      <a:noFill/>
                      <a:ln w="38100">
                        <a:noFill/>
                        <a:miter/>
                      </a:ln>
                    </p:spPr>
                  </p:pic>
                </p:oleObj>
              </mc:Fallback>
            </mc:AlternateContent>
          </a:graphicData>
        </a:graphic>
      </p:graphicFrame>
      <p:graphicFrame>
        <p:nvGraphicFramePr>
          <p:cNvPr id="22536" name="对象 22535"/>
          <p:cNvGraphicFramePr>
            <a:graphicFrameLocks noChangeAspect="1"/>
          </p:cNvGraphicFramePr>
          <p:nvPr/>
        </p:nvGraphicFramePr>
        <p:xfrm>
          <a:off x="2957830" y="3519805"/>
          <a:ext cx="1651000" cy="1092200"/>
        </p:xfrm>
        <a:graphic>
          <a:graphicData uri="http://schemas.openxmlformats.org/presentationml/2006/ole">
            <mc:AlternateContent xmlns:mc="http://schemas.openxmlformats.org/markup-compatibility/2006">
              <mc:Choice xmlns:v="urn:schemas-microsoft-com:vml" Requires="v">
                <p:oleObj spid="_x0000_s21522" r:id="rId8" imgW="1650365" imgH="1091565" progId="Equation.3">
                  <p:embed/>
                </p:oleObj>
              </mc:Choice>
              <mc:Fallback>
                <p:oleObj r:id="rId8" imgW="1650365" imgH="1091565" progId="Equation.3">
                  <p:embed/>
                  <p:pic>
                    <p:nvPicPr>
                      <p:cNvPr id="0" name="图片 3280"/>
                      <p:cNvPicPr/>
                      <p:nvPr/>
                    </p:nvPicPr>
                    <p:blipFill>
                      <a:blip r:embed="rId9"/>
                      <a:stretch>
                        <a:fillRect/>
                      </a:stretch>
                    </p:blipFill>
                    <p:spPr>
                      <a:xfrm>
                        <a:off x="2957830" y="3519805"/>
                        <a:ext cx="1651000" cy="1092200"/>
                      </a:xfrm>
                      <a:prstGeom prst="rect">
                        <a:avLst/>
                      </a:prstGeom>
                      <a:noFill/>
                      <a:ln w="38100">
                        <a:noFill/>
                        <a:miter/>
                      </a:ln>
                    </p:spPr>
                  </p:pic>
                </p:oleObj>
              </mc:Fallback>
            </mc:AlternateContent>
          </a:graphicData>
        </a:graphic>
      </p:graphicFrame>
      <p:graphicFrame>
        <p:nvGraphicFramePr>
          <p:cNvPr id="22537" name="对象 22536"/>
          <p:cNvGraphicFramePr>
            <a:graphicFrameLocks noChangeAspect="1"/>
          </p:cNvGraphicFramePr>
          <p:nvPr/>
        </p:nvGraphicFramePr>
        <p:xfrm>
          <a:off x="4672330" y="3535680"/>
          <a:ext cx="2413000" cy="1143000"/>
        </p:xfrm>
        <a:graphic>
          <a:graphicData uri="http://schemas.openxmlformats.org/presentationml/2006/ole">
            <mc:AlternateContent xmlns:mc="http://schemas.openxmlformats.org/markup-compatibility/2006">
              <mc:Choice xmlns:v="urn:schemas-microsoft-com:vml" Requires="v">
                <p:oleObj spid="_x0000_s21523" r:id="rId10" imgW="2413000" imgH="1143000" progId="Equation.3">
                  <p:embed/>
                </p:oleObj>
              </mc:Choice>
              <mc:Fallback>
                <p:oleObj r:id="rId10" imgW="2413000" imgH="1143000" progId="Equation.3">
                  <p:embed/>
                  <p:pic>
                    <p:nvPicPr>
                      <p:cNvPr id="0" name="图片 3284"/>
                      <p:cNvPicPr/>
                      <p:nvPr/>
                    </p:nvPicPr>
                    <p:blipFill>
                      <a:blip r:embed="rId11"/>
                      <a:stretch>
                        <a:fillRect/>
                      </a:stretch>
                    </p:blipFill>
                    <p:spPr>
                      <a:xfrm>
                        <a:off x="4672330" y="3535680"/>
                        <a:ext cx="2413000" cy="1143000"/>
                      </a:xfrm>
                      <a:prstGeom prst="rect">
                        <a:avLst/>
                      </a:prstGeom>
                      <a:noFill/>
                      <a:ln w="38100">
                        <a:noFill/>
                        <a:miter/>
                      </a:ln>
                    </p:spPr>
                  </p:pic>
                </p:oleObj>
              </mc:Fallback>
            </mc:AlternateContent>
          </a:graphicData>
        </a:graphic>
      </p:graphicFrame>
      <p:graphicFrame>
        <p:nvGraphicFramePr>
          <p:cNvPr id="22538" name="对象 22537"/>
          <p:cNvGraphicFramePr>
            <a:graphicFrameLocks noChangeAspect="1"/>
          </p:cNvGraphicFramePr>
          <p:nvPr/>
        </p:nvGraphicFramePr>
        <p:xfrm>
          <a:off x="7183755" y="3596005"/>
          <a:ext cx="1308100" cy="838200"/>
        </p:xfrm>
        <a:graphic>
          <a:graphicData uri="http://schemas.openxmlformats.org/presentationml/2006/ole">
            <mc:AlternateContent xmlns:mc="http://schemas.openxmlformats.org/markup-compatibility/2006">
              <mc:Choice xmlns:v="urn:schemas-microsoft-com:vml" Requires="v">
                <p:oleObj spid="_x0000_s21524" r:id="rId12" imgW="1310005" imgH="839470" progId="Equation.3">
                  <p:embed/>
                </p:oleObj>
              </mc:Choice>
              <mc:Fallback>
                <p:oleObj r:id="rId12" imgW="1310005" imgH="839470" progId="Equation.3">
                  <p:embed/>
                  <p:pic>
                    <p:nvPicPr>
                      <p:cNvPr id="0" name="图片 3285"/>
                      <p:cNvPicPr/>
                      <p:nvPr/>
                    </p:nvPicPr>
                    <p:blipFill>
                      <a:blip r:embed="rId13"/>
                      <a:stretch>
                        <a:fillRect/>
                      </a:stretch>
                    </p:blipFill>
                    <p:spPr>
                      <a:xfrm>
                        <a:off x="7183755" y="3596005"/>
                        <a:ext cx="1308100" cy="838200"/>
                      </a:xfrm>
                      <a:prstGeom prst="rect">
                        <a:avLst/>
                      </a:prstGeom>
                      <a:noFill/>
                      <a:ln w="38100">
                        <a:noFill/>
                        <a:miter/>
                      </a:ln>
                    </p:spPr>
                  </p:pic>
                </p:oleObj>
              </mc:Fallback>
            </mc:AlternateContent>
          </a:graphicData>
        </a:graphic>
      </p:graphicFrame>
      <p:sp>
        <p:nvSpPr>
          <p:cNvPr id="22539" name="文本框 22538"/>
          <p:cNvSpPr txBox="1"/>
          <p:nvPr/>
        </p:nvSpPr>
        <p:spPr>
          <a:xfrm>
            <a:off x="2691130" y="4948555"/>
            <a:ext cx="52578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其值随</a:t>
            </a:r>
            <a:r>
              <a:rPr lang="en-US" altLang="zh-CN" sz="2800" b="1" i="1">
                <a:latin typeface="Times New Roman" panose="02020603050405020304" pitchFamily="18" charset="0"/>
              </a:rPr>
              <a:t>k</a:t>
            </a:r>
            <a:r>
              <a:rPr lang="zh-CN" altLang="en-US" sz="2800" b="1">
                <a:latin typeface="Times New Roman" panose="02020603050405020304" pitchFamily="18" charset="0"/>
              </a:rPr>
              <a:t>的不同而变化，</a:t>
            </a:r>
          </a:p>
        </p:txBody>
      </p:sp>
      <p:sp>
        <p:nvSpPr>
          <p:cNvPr id="22540" name="矩形 22539"/>
          <p:cNvSpPr/>
          <p:nvPr/>
        </p:nvSpPr>
        <p:spPr>
          <a:xfrm>
            <a:off x="2773680" y="5651818"/>
            <a:ext cx="2695575" cy="519112"/>
          </a:xfrm>
          <a:prstGeom prst="rect">
            <a:avLst/>
          </a:prstGeom>
          <a:noFill/>
          <a:ln w="9525">
            <a:noFill/>
          </a:ln>
        </p:spPr>
        <p:txBody>
          <a:bodyPr wrap="none" anchor="t">
            <a:spAutoFit/>
          </a:bodyPr>
          <a:lstStyle/>
          <a:p>
            <a:pPr eaLnBrk="1" hangingPunct="1">
              <a:spcBef>
                <a:spcPct val="50000"/>
              </a:spcBef>
            </a:pPr>
            <a:r>
              <a:rPr lang="zh-CN" altLang="en-US" sz="2800" b="1">
                <a:latin typeface="Times New Roman" panose="02020603050405020304" pitchFamily="18" charset="0"/>
              </a:rPr>
              <a:t>故极限不存在．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left)">
                                      <p:cBhvr>
                                        <p:cTn id="7" dur="500"/>
                                        <p:tgtEl>
                                          <p:spTgt spid="225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35"/>
                                        </p:tgtEl>
                                        <p:attrNameLst>
                                          <p:attrName>style.visibility</p:attrName>
                                        </p:attrNameLst>
                                      </p:cBhvr>
                                      <p:to>
                                        <p:strVal val="visible"/>
                                      </p:to>
                                    </p:set>
                                    <p:animEffect transition="in" filter="wipe(left)">
                                      <p:cBhvr>
                                        <p:cTn id="11" dur="500"/>
                                        <p:tgtEl>
                                          <p:spTgt spid="225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36"/>
                                        </p:tgtEl>
                                        <p:attrNameLst>
                                          <p:attrName>style.visibility</p:attrName>
                                        </p:attrNameLst>
                                      </p:cBhvr>
                                      <p:to>
                                        <p:strVal val="visible"/>
                                      </p:to>
                                    </p:set>
                                    <p:animEffect transition="in" filter="wipe(left)">
                                      <p:cBhvr>
                                        <p:cTn id="16" dur="500"/>
                                        <p:tgtEl>
                                          <p:spTgt spid="225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37"/>
                                        </p:tgtEl>
                                        <p:attrNameLst>
                                          <p:attrName>style.visibility</p:attrName>
                                        </p:attrNameLst>
                                      </p:cBhvr>
                                      <p:to>
                                        <p:strVal val="visible"/>
                                      </p:to>
                                    </p:set>
                                    <p:animEffect transition="in" filter="wipe(left)">
                                      <p:cBhvr>
                                        <p:cTn id="21" dur="500"/>
                                        <p:tgtEl>
                                          <p:spTgt spid="225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38"/>
                                        </p:tgtEl>
                                        <p:attrNameLst>
                                          <p:attrName>style.visibility</p:attrName>
                                        </p:attrNameLst>
                                      </p:cBhvr>
                                      <p:to>
                                        <p:strVal val="visible"/>
                                      </p:to>
                                    </p:set>
                                    <p:animEffect transition="in" filter="wipe(left)">
                                      <p:cBhvr>
                                        <p:cTn id="26" dur="500"/>
                                        <p:tgtEl>
                                          <p:spTgt spid="225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wipe(left)">
                                      <p:cBhvr>
                                        <p:cTn id="31" dur="500"/>
                                        <p:tgtEl>
                                          <p:spTgt spid="225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540"/>
                                        </p:tgtEl>
                                        <p:attrNameLst>
                                          <p:attrName>style.visibility</p:attrName>
                                        </p:attrNameLst>
                                      </p:cBhvr>
                                      <p:to>
                                        <p:strVal val="visible"/>
                                      </p:to>
                                    </p:set>
                                    <p:animEffect transition="in" filter="wipe(left)">
                                      <p:cBhvr>
                                        <p:cTn id="36" dur="500"/>
                                        <p:tgtEl>
                                          <p:spTgt spid="2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9" grpId="0"/>
      <p:bldP spid="225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8860"/>
            <a:ext cx="10330815" cy="534860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aphicFrame>
        <p:nvGraphicFramePr>
          <p:cNvPr id="24578" name="对象 24577"/>
          <p:cNvGraphicFramePr>
            <a:graphicFrameLocks noChangeAspect="1"/>
          </p:cNvGraphicFramePr>
          <p:nvPr/>
        </p:nvGraphicFramePr>
        <p:xfrm>
          <a:off x="2035810" y="2048510"/>
          <a:ext cx="7810500" cy="1009650"/>
        </p:xfrm>
        <a:graphic>
          <a:graphicData uri="http://schemas.openxmlformats.org/presentationml/2006/ole">
            <mc:AlternateContent xmlns:mc="http://schemas.openxmlformats.org/markup-compatibility/2006">
              <mc:Choice xmlns:v="urn:schemas-microsoft-com:vml" Requires="v">
                <p:oleObj spid="_x0000_s22535" r:id="rId3" imgW="7239000" imgH="949960" progId="Word.Document.8">
                  <p:embed/>
                </p:oleObj>
              </mc:Choice>
              <mc:Fallback>
                <p:oleObj r:id="rId3" imgW="7239000" imgH="949960" progId="Word.Document.8">
                  <p:embed/>
                  <p:pic>
                    <p:nvPicPr>
                      <p:cNvPr id="0" name="图片 3297"/>
                      <p:cNvPicPr/>
                      <p:nvPr/>
                    </p:nvPicPr>
                    <p:blipFill>
                      <a:blip r:embed="rId4"/>
                      <a:stretch>
                        <a:fillRect/>
                      </a:stretch>
                    </p:blipFill>
                    <p:spPr>
                      <a:xfrm>
                        <a:off x="2035810" y="2048510"/>
                        <a:ext cx="7810500" cy="1009650"/>
                      </a:xfrm>
                      <a:prstGeom prst="rect">
                        <a:avLst/>
                      </a:prstGeom>
                      <a:noFill/>
                      <a:ln w="38100">
                        <a:noFill/>
                        <a:miter/>
                      </a:ln>
                    </p:spPr>
                  </p:pic>
                </p:oleObj>
              </mc:Fallback>
            </mc:AlternateContent>
          </a:graphicData>
        </a:graphic>
      </p:graphicFrame>
      <p:graphicFrame>
        <p:nvGraphicFramePr>
          <p:cNvPr id="24579" name="对象 24578"/>
          <p:cNvGraphicFramePr>
            <a:graphicFrameLocks noChangeAspect="1"/>
          </p:cNvGraphicFramePr>
          <p:nvPr/>
        </p:nvGraphicFramePr>
        <p:xfrm>
          <a:off x="1997710" y="3420110"/>
          <a:ext cx="7772400" cy="2286000"/>
        </p:xfrm>
        <a:graphic>
          <a:graphicData uri="http://schemas.openxmlformats.org/presentationml/2006/ole">
            <mc:AlternateContent xmlns:mc="http://schemas.openxmlformats.org/markup-compatibility/2006">
              <mc:Choice xmlns:v="urn:schemas-microsoft-com:vml" Requires="v">
                <p:oleObj spid="_x0000_s22536" r:id="rId5" imgW="7782560" imgH="2286000" progId="Word.Document.8">
                  <p:embed/>
                </p:oleObj>
              </mc:Choice>
              <mc:Fallback>
                <p:oleObj r:id="rId5" imgW="7782560" imgH="2286000" progId="Word.Document.8">
                  <p:embed/>
                  <p:pic>
                    <p:nvPicPr>
                      <p:cNvPr id="0" name="图片 3296"/>
                      <p:cNvPicPr/>
                      <p:nvPr/>
                    </p:nvPicPr>
                    <p:blipFill>
                      <a:blip r:embed="rId6"/>
                      <a:stretch>
                        <a:fillRect/>
                      </a:stretch>
                    </p:blipFill>
                    <p:spPr>
                      <a:xfrm>
                        <a:off x="1997710" y="3420110"/>
                        <a:ext cx="7772400" cy="2286000"/>
                      </a:xfrm>
                      <a:prstGeom prst="rect">
                        <a:avLst/>
                      </a:prstGeom>
                      <a:noFill/>
                      <a:ln w="38100">
                        <a:noFill/>
                        <a:miter/>
                      </a:ln>
                    </p:spPr>
                  </p:pic>
                </p:oleObj>
              </mc:Fallback>
            </mc:AlternateContent>
          </a:graphicData>
        </a:graphic>
      </p:graphicFrame>
      <p:sp>
        <p:nvSpPr>
          <p:cNvPr id="24580" name="文本框 24579"/>
          <p:cNvSpPr txBox="1"/>
          <p:nvPr/>
        </p:nvSpPr>
        <p:spPr>
          <a:xfrm>
            <a:off x="2112010" y="1088073"/>
            <a:ext cx="6553200" cy="579437"/>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rPr>
              <a:t>确定极限</a:t>
            </a:r>
            <a:r>
              <a:rPr lang="zh-CN" altLang="en-US" sz="3200" b="1">
                <a:solidFill>
                  <a:schemeClr val="accent2"/>
                </a:solidFill>
                <a:latin typeface="Times New Roman" panose="02020603050405020304" pitchFamily="18" charset="0"/>
              </a:rPr>
              <a:t>不存在</a:t>
            </a:r>
            <a:r>
              <a:rPr lang="zh-CN" altLang="en-US" sz="3200" b="1">
                <a:latin typeface="Times New Roman" panose="02020603050405020304" pitchFamily="18" charset="0"/>
              </a:rPr>
              <a:t>的方法：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wipe(left)">
                                      <p:cBhvr>
                                        <p:cTn id="12"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3771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aphicFrame>
        <p:nvGraphicFramePr>
          <p:cNvPr id="25602" name="对象 25601"/>
          <p:cNvGraphicFramePr>
            <a:graphicFrameLocks noChangeAspect="1"/>
          </p:cNvGraphicFramePr>
          <p:nvPr>
            <p:extLst>
              <p:ext uri="{D42A27DB-BD31-4B8C-83A1-F6EECF244321}">
                <p14:modId xmlns:p14="http://schemas.microsoft.com/office/powerpoint/2010/main" val="459535903"/>
              </p:ext>
            </p:extLst>
          </p:nvPr>
        </p:nvGraphicFramePr>
        <p:xfrm>
          <a:off x="2552700" y="2094865"/>
          <a:ext cx="7086600" cy="3763963"/>
        </p:xfrm>
        <a:graphic>
          <a:graphicData uri="http://schemas.openxmlformats.org/presentationml/2006/ole">
            <mc:AlternateContent xmlns:mc="http://schemas.openxmlformats.org/markup-compatibility/2006">
              <mc:Choice xmlns:v="urn:schemas-microsoft-com:vml" Requires="v">
                <p:oleObj spid="_x0000_s23561" name="Document" r:id="rId3" imgW="7101615" imgH="3771981" progId="Word.Document.8">
                  <p:embed/>
                </p:oleObj>
              </mc:Choice>
              <mc:Fallback>
                <p:oleObj name="Document" r:id="rId3" imgW="7101615" imgH="3771981" progId="Word.Document.8">
                  <p:embed/>
                  <p:pic>
                    <p:nvPicPr>
                      <p:cNvPr id="0" name="图片 3298"/>
                      <p:cNvPicPr/>
                      <p:nvPr/>
                    </p:nvPicPr>
                    <p:blipFill>
                      <a:blip r:embed="rId4"/>
                      <a:stretch>
                        <a:fillRect/>
                      </a:stretch>
                    </p:blipFill>
                    <p:spPr>
                      <a:xfrm>
                        <a:off x="2552700" y="2094865"/>
                        <a:ext cx="7086600" cy="3763963"/>
                      </a:xfrm>
                      <a:prstGeom prst="rect">
                        <a:avLst/>
                      </a:prstGeom>
                      <a:noFill/>
                      <a:ln w="38100">
                        <a:noFill/>
                        <a:miter/>
                      </a:ln>
                    </p:spPr>
                  </p:pic>
                </p:oleObj>
              </mc:Fallback>
            </mc:AlternateContent>
          </a:graphicData>
        </a:graphic>
      </p:graphicFrame>
      <p:graphicFrame>
        <p:nvGraphicFramePr>
          <p:cNvPr id="25603" name="对象 25602"/>
          <p:cNvGraphicFramePr>
            <a:graphicFrameLocks noChangeAspect="1"/>
          </p:cNvGraphicFramePr>
          <p:nvPr/>
        </p:nvGraphicFramePr>
        <p:xfrm>
          <a:off x="6197600" y="1161415"/>
          <a:ext cx="4127500" cy="552450"/>
        </p:xfrm>
        <a:graphic>
          <a:graphicData uri="http://schemas.openxmlformats.org/presentationml/2006/ole">
            <mc:AlternateContent xmlns:mc="http://schemas.openxmlformats.org/markup-compatibility/2006">
              <mc:Choice xmlns:v="urn:schemas-microsoft-com:vml" Requires="v">
                <p:oleObj spid="_x0000_s23562" r:id="rId5" imgW="3060065" imgH="427355" progId="Word.Document.8">
                  <p:embed/>
                </p:oleObj>
              </mc:Choice>
              <mc:Fallback>
                <p:oleObj r:id="rId5" imgW="3060065" imgH="427355" progId="Word.Document.8">
                  <p:embed/>
                  <p:pic>
                    <p:nvPicPr>
                      <p:cNvPr id="0" name="图片 3291"/>
                      <p:cNvPicPr/>
                      <p:nvPr/>
                    </p:nvPicPr>
                    <p:blipFill>
                      <a:blip r:embed="rId6"/>
                      <a:stretch>
                        <a:fillRect/>
                      </a:stretch>
                    </p:blipFill>
                    <p:spPr>
                      <a:xfrm>
                        <a:off x="6197600" y="1161415"/>
                        <a:ext cx="4127500" cy="552450"/>
                      </a:xfrm>
                      <a:prstGeom prst="rect">
                        <a:avLst/>
                      </a:prstGeom>
                      <a:noFill/>
                      <a:ln w="38100">
                        <a:noFill/>
                        <a:miter/>
                      </a:ln>
                    </p:spPr>
                  </p:pic>
                </p:oleObj>
              </mc:Fallback>
            </mc:AlternateContent>
          </a:graphicData>
        </a:graphic>
      </p:graphicFrame>
      <p:sp>
        <p:nvSpPr>
          <p:cNvPr id="25604" name="文本框 25603"/>
          <p:cNvSpPr txBox="1"/>
          <p:nvPr/>
        </p:nvSpPr>
        <p:spPr>
          <a:xfrm>
            <a:off x="2476500" y="1129665"/>
            <a:ext cx="4038600" cy="579438"/>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rPr>
              <a:t>利用点函数的形式有</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2825"/>
            <a:ext cx="10330815" cy="527113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aphicFrame>
        <p:nvGraphicFramePr>
          <p:cNvPr id="26626" name="对象 26625"/>
          <p:cNvGraphicFramePr>
            <a:graphicFrameLocks noChangeAspect="1"/>
          </p:cNvGraphicFramePr>
          <p:nvPr>
            <p:extLst>
              <p:ext uri="{D42A27DB-BD31-4B8C-83A1-F6EECF244321}">
                <p14:modId xmlns:p14="http://schemas.microsoft.com/office/powerpoint/2010/main" val="3237054624"/>
              </p:ext>
            </p:extLst>
          </p:nvPr>
        </p:nvGraphicFramePr>
        <p:xfrm>
          <a:off x="2790190" y="2538176"/>
          <a:ext cx="7086600" cy="2636837"/>
        </p:xfrm>
        <a:graphic>
          <a:graphicData uri="http://schemas.openxmlformats.org/presentationml/2006/ole">
            <mc:AlternateContent xmlns:mc="http://schemas.openxmlformats.org/markup-compatibility/2006">
              <mc:Choice xmlns:v="urn:schemas-microsoft-com:vml" Requires="v">
                <p:oleObj spid="_x0000_s24585" r:id="rId3" imgW="6949440" imgH="2590800" progId="Word.Document.8">
                  <p:embed/>
                </p:oleObj>
              </mc:Choice>
              <mc:Fallback>
                <p:oleObj r:id="rId3" imgW="6949440" imgH="2590800" progId="Word.Document.8">
                  <p:embed/>
                  <p:pic>
                    <p:nvPicPr>
                      <p:cNvPr id="0" name="图片 3292"/>
                      <p:cNvPicPr/>
                      <p:nvPr/>
                    </p:nvPicPr>
                    <p:blipFill>
                      <a:blip r:embed="rId4"/>
                      <a:stretch>
                        <a:fillRect/>
                      </a:stretch>
                    </p:blipFill>
                    <p:spPr>
                      <a:xfrm>
                        <a:off x="2790190" y="2538176"/>
                        <a:ext cx="7086600" cy="2636837"/>
                      </a:xfrm>
                      <a:prstGeom prst="rect">
                        <a:avLst/>
                      </a:prstGeom>
                      <a:noFill/>
                      <a:ln w="38100">
                        <a:noFill/>
                        <a:miter/>
                      </a:ln>
                    </p:spPr>
                  </p:pic>
                </p:oleObj>
              </mc:Fallback>
            </mc:AlternateContent>
          </a:graphicData>
        </a:graphic>
      </p:graphicFrame>
      <p:graphicFrame>
        <p:nvGraphicFramePr>
          <p:cNvPr id="26627" name="对象 26626"/>
          <p:cNvGraphicFramePr>
            <a:graphicFrameLocks noChangeAspect="1"/>
          </p:cNvGraphicFramePr>
          <p:nvPr/>
        </p:nvGraphicFramePr>
        <p:xfrm>
          <a:off x="2637790" y="4836160"/>
          <a:ext cx="7200900" cy="1447800"/>
        </p:xfrm>
        <a:graphic>
          <a:graphicData uri="http://schemas.openxmlformats.org/presentationml/2006/ole">
            <mc:AlternateContent xmlns:mc="http://schemas.openxmlformats.org/markup-compatibility/2006">
              <mc:Choice xmlns:v="urn:schemas-microsoft-com:vml" Requires="v">
                <p:oleObj spid="_x0000_s24586" r:id="rId5" imgW="7061200" imgH="1432560" progId="Word.Document.8">
                  <p:embed/>
                </p:oleObj>
              </mc:Choice>
              <mc:Fallback>
                <p:oleObj r:id="rId5" imgW="7061200" imgH="1432560" progId="Word.Document.8">
                  <p:embed/>
                  <p:pic>
                    <p:nvPicPr>
                      <p:cNvPr id="0" name="图片 3294"/>
                      <p:cNvPicPr/>
                      <p:nvPr/>
                    </p:nvPicPr>
                    <p:blipFill>
                      <a:blip r:embed="rId6"/>
                      <a:stretch>
                        <a:fillRect/>
                      </a:stretch>
                    </p:blipFill>
                    <p:spPr>
                      <a:xfrm>
                        <a:off x="2637790" y="4836160"/>
                        <a:ext cx="7200900" cy="1447800"/>
                      </a:xfrm>
                      <a:prstGeom prst="rect">
                        <a:avLst/>
                      </a:prstGeom>
                      <a:noFill/>
                      <a:ln w="38100">
                        <a:noFill/>
                        <a:miter/>
                      </a:ln>
                    </p:spPr>
                  </p:pic>
                </p:oleObj>
              </mc:Fallback>
            </mc:AlternateContent>
          </a:graphicData>
        </a:graphic>
      </p:graphicFrame>
      <p:sp>
        <p:nvSpPr>
          <p:cNvPr id="26628" name="标题 26627"/>
          <p:cNvSpPr>
            <a:spLocks noGrp="1"/>
          </p:cNvSpPr>
          <p:nvPr/>
        </p:nvSpPr>
        <p:spPr>
          <a:xfrm>
            <a:off x="2790190" y="1039911"/>
            <a:ext cx="8229600" cy="1143000"/>
          </a:xfrm>
          <a:prstGeom prst="rect">
            <a:avLst/>
          </a:prstGeom>
          <a:noFill/>
          <a:ln w="9525">
            <a:noFill/>
          </a:ln>
        </p:spPr>
        <p:txBody>
          <a:bodyPr anchor="ctr"/>
          <a:lst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zh-CN" altLang="en-US" sz="4000" dirty="0"/>
              <a:t>三、多元函数的连续性</a:t>
            </a:r>
          </a:p>
        </p:txBody>
      </p:sp>
      <p:sp>
        <p:nvSpPr>
          <p:cNvPr id="26629" name="文本框 26628"/>
          <p:cNvSpPr txBox="1"/>
          <p:nvPr/>
        </p:nvSpPr>
        <p:spPr>
          <a:xfrm>
            <a:off x="2485390" y="2564448"/>
            <a:ext cx="1143000" cy="519112"/>
          </a:xfrm>
          <a:prstGeom prst="rect">
            <a:avLst/>
          </a:prstGeom>
          <a:noFill/>
          <a:ln w="9525">
            <a:noFill/>
          </a:ln>
        </p:spPr>
        <p:txBody>
          <a:bodyPr>
            <a:spAutoFit/>
          </a:bodyPr>
          <a:lstStyle/>
          <a:p>
            <a:pPr>
              <a:spcBef>
                <a:spcPct val="50000"/>
              </a:spcBef>
            </a:pPr>
            <a:r>
              <a:rPr lang="zh-CN" altLang="en-US" sz="2800" b="1">
                <a:latin typeface="黑体" panose="02010609060101010101" charset="-122"/>
                <a:ea typeface="黑体" panose="02010609060101010101" charset="-122"/>
              </a:rPr>
              <a:t>定义</a:t>
            </a:r>
            <a:r>
              <a:rPr lang="en-US" altLang="zh-CN" sz="2800" b="1">
                <a:latin typeface="黑体" panose="02010609060101010101" charset="-122"/>
                <a:ea typeface="黑体" panose="02010609060101010101" charset="-122"/>
              </a:rPr>
              <a:t>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6629"/>
                                        </p:tgtEl>
                                        <p:attrNameLst>
                                          <p:attrName>style.visibility</p:attrName>
                                        </p:attrNameLst>
                                      </p:cBhvr>
                                      <p:to>
                                        <p:strVal val="visible"/>
                                      </p:to>
                                    </p:set>
                                    <p:animEffect transition="in" filter="wipe(left)">
                                      <p:cBhvr>
                                        <p:cTn id="7" dur="75"/>
                                        <p:tgtEl>
                                          <p:spTgt spid="26629"/>
                                        </p:tgtEl>
                                      </p:cBhvr>
                                    </p:animEffect>
                                  </p:childTnLst>
                                </p:cTn>
                              </p:par>
                            </p:childTnLst>
                          </p:cTn>
                        </p:par>
                        <p:par>
                          <p:cTn id="8" fill="hold">
                            <p:stCondLst>
                              <p:cond delay="225"/>
                            </p:stCondLst>
                            <p:childTnLst>
                              <p:par>
                                <p:cTn id="9" presetID="22" presetClass="entr" presetSubtype="8" fill="hold" nodeType="afterEffect">
                                  <p:stCondLst>
                                    <p:cond delay="0"/>
                                  </p:stCondLst>
                                  <p:childTnLst>
                                    <p:set>
                                      <p:cBhvr>
                                        <p:cTn id="10" dur="1" fill="hold">
                                          <p:stCondLst>
                                            <p:cond delay="0"/>
                                          </p:stCondLst>
                                        </p:cTn>
                                        <p:tgtEl>
                                          <p:spTgt spid="26626"/>
                                        </p:tgtEl>
                                        <p:attrNameLst>
                                          <p:attrName>style.visibility</p:attrName>
                                        </p:attrNameLst>
                                      </p:cBhvr>
                                      <p:to>
                                        <p:strVal val="visible"/>
                                      </p:to>
                                    </p:set>
                                    <p:animEffect transition="in" filter="wipe(left)">
                                      <p:cBhvr>
                                        <p:cTn id="11" dur="500"/>
                                        <p:tgtEl>
                                          <p:spTgt spid="266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627"/>
                                        </p:tgtEl>
                                        <p:attrNameLst>
                                          <p:attrName>style.visibility</p:attrName>
                                        </p:attrNameLst>
                                      </p:cBhvr>
                                      <p:to>
                                        <p:strVal val="visible"/>
                                      </p:to>
                                    </p:set>
                                    <p:animEffect transition="in" filter="wipe(left)">
                                      <p:cBhvr>
                                        <p:cTn id="16"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78560" y="1045845"/>
            <a:ext cx="10330815" cy="53009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pSp>
        <p:nvGrpSpPr>
          <p:cNvPr id="27650" name="组合 27649"/>
          <p:cNvGrpSpPr/>
          <p:nvPr/>
        </p:nvGrpSpPr>
        <p:grpSpPr>
          <a:xfrm>
            <a:off x="2296160" y="1096645"/>
            <a:ext cx="7620000" cy="2070100"/>
            <a:chOff x="0" y="0"/>
            <a:chExt cx="4800" cy="1304"/>
          </a:xfrm>
        </p:grpSpPr>
        <p:sp>
          <p:nvSpPr>
            <p:cNvPr id="27651" name="文本框 27650"/>
            <p:cNvSpPr txBox="1"/>
            <p:nvPr/>
          </p:nvSpPr>
          <p:spPr>
            <a:xfrm>
              <a:off x="0" y="344"/>
              <a:ext cx="1584" cy="327"/>
            </a:xfrm>
            <a:prstGeom prst="rect">
              <a:avLst/>
            </a:prstGeom>
            <a:noFill/>
            <a:ln w="9525">
              <a:noFill/>
            </a:ln>
          </p:spPr>
          <p:txBody>
            <a:bodyPr>
              <a:spAutoFit/>
            </a:bodyPr>
            <a:lstStyle/>
            <a:p>
              <a:pPr eaLnBrk="1" hangingPunct="1">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5</a:t>
              </a:r>
              <a:r>
                <a:rPr lang="en-US" altLang="zh-CN" sz="2800" b="1">
                  <a:latin typeface="Times New Roman" panose="02020603050405020304" pitchFamily="18" charset="0"/>
                </a:rPr>
                <a:t>  </a:t>
              </a:r>
              <a:r>
                <a:rPr lang="zh-CN" altLang="en-US" sz="2800" b="1">
                  <a:latin typeface="Times New Roman" panose="02020603050405020304" pitchFamily="18" charset="0"/>
                </a:rPr>
                <a:t>讨论函数</a:t>
              </a:r>
            </a:p>
          </p:txBody>
        </p:sp>
        <p:graphicFrame>
          <p:nvGraphicFramePr>
            <p:cNvPr id="27652" name="对象 27651"/>
            <p:cNvGraphicFramePr>
              <a:graphicFrameLocks noChangeAspect="1"/>
            </p:cNvGraphicFramePr>
            <p:nvPr/>
          </p:nvGraphicFramePr>
          <p:xfrm>
            <a:off x="1472" y="0"/>
            <a:ext cx="3328" cy="1016"/>
          </p:xfrm>
          <a:graphic>
            <a:graphicData uri="http://schemas.openxmlformats.org/presentationml/2006/ole">
              <mc:AlternateContent xmlns:mc="http://schemas.openxmlformats.org/markup-compatibility/2006">
                <mc:Choice xmlns:v="urn:schemas-microsoft-com:vml" Requires="v">
                  <p:oleObj spid="_x0000_s25619" r:id="rId3" imgW="5283200" imgH="1612900" progId="Equation.3">
                    <p:embed/>
                  </p:oleObj>
                </mc:Choice>
                <mc:Fallback>
                  <p:oleObj r:id="rId3" imgW="5283200" imgH="1612900" progId="Equation.3">
                    <p:embed/>
                    <p:pic>
                      <p:nvPicPr>
                        <p:cNvPr id="0" name="图片 3302"/>
                        <p:cNvPicPr/>
                        <p:nvPr/>
                      </p:nvPicPr>
                      <p:blipFill>
                        <a:blip r:embed="rId4"/>
                        <a:stretch>
                          <a:fillRect/>
                        </a:stretch>
                      </p:blipFill>
                      <p:spPr>
                        <a:xfrm>
                          <a:off x="1472" y="0"/>
                          <a:ext cx="3328" cy="1016"/>
                        </a:xfrm>
                        <a:prstGeom prst="rect">
                          <a:avLst/>
                        </a:prstGeom>
                        <a:noFill/>
                        <a:ln w="38100">
                          <a:noFill/>
                          <a:miter/>
                        </a:ln>
                      </p:spPr>
                    </p:pic>
                  </p:oleObj>
                </mc:Fallback>
              </mc:AlternateContent>
            </a:graphicData>
          </a:graphic>
        </p:graphicFrame>
        <p:sp>
          <p:nvSpPr>
            <p:cNvPr id="27653" name="矩形 27652"/>
            <p:cNvSpPr/>
            <p:nvPr/>
          </p:nvSpPr>
          <p:spPr>
            <a:xfrm>
              <a:off x="432" y="977"/>
              <a:ext cx="2128" cy="327"/>
            </a:xfrm>
            <a:prstGeom prst="rect">
              <a:avLst/>
            </a:prstGeom>
            <a:noFill/>
            <a:ln w="9525">
              <a:noFill/>
            </a:ln>
          </p:spPr>
          <p:txBody>
            <a:bodyPr wrap="none" anchor="t">
              <a:spAutoFit/>
            </a:bodyPr>
            <a:lstStyle/>
            <a:p>
              <a:pPr eaLnBrk="1" hangingPunct="1">
                <a:spcBef>
                  <a:spcPct val="50000"/>
                </a:spcBef>
              </a:pPr>
              <a:r>
                <a:rPr lang="zh-CN" altLang="en-US" sz="2800" b="1">
                  <a:latin typeface="Times New Roman" panose="02020603050405020304" pitchFamily="18" charset="0"/>
                </a:rPr>
                <a:t>在</a:t>
              </a:r>
              <a:r>
                <a:rPr lang="en-US" altLang="zh-CN" sz="2800" b="1">
                  <a:latin typeface="Times New Roman" panose="02020603050405020304" pitchFamily="18" charset="0"/>
                </a:rPr>
                <a:t>(0,0)</a:t>
              </a:r>
              <a:r>
                <a:rPr lang="zh-CN" altLang="en-US" sz="2800" b="1">
                  <a:latin typeface="Times New Roman" panose="02020603050405020304" pitchFamily="18" charset="0"/>
                </a:rPr>
                <a:t>处的连续性．</a:t>
              </a:r>
            </a:p>
          </p:txBody>
        </p:sp>
      </p:grpSp>
      <p:sp>
        <p:nvSpPr>
          <p:cNvPr id="27654" name="文本框 27653"/>
          <p:cNvSpPr txBox="1"/>
          <p:nvPr/>
        </p:nvSpPr>
        <p:spPr>
          <a:xfrm>
            <a:off x="2296160" y="3382645"/>
            <a:ext cx="6096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p>
        </p:txBody>
      </p:sp>
      <p:sp>
        <p:nvSpPr>
          <p:cNvPr id="27655" name="文本框 27654"/>
          <p:cNvSpPr txBox="1"/>
          <p:nvPr/>
        </p:nvSpPr>
        <p:spPr>
          <a:xfrm>
            <a:off x="2905760" y="3395345"/>
            <a:ext cx="6858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取</a:t>
            </a:r>
          </a:p>
        </p:txBody>
      </p:sp>
      <p:graphicFrame>
        <p:nvGraphicFramePr>
          <p:cNvPr id="27656" name="对象 27655"/>
          <p:cNvGraphicFramePr>
            <a:graphicFrameLocks noChangeAspect="1"/>
          </p:cNvGraphicFramePr>
          <p:nvPr/>
        </p:nvGraphicFramePr>
        <p:xfrm>
          <a:off x="3362960" y="3471545"/>
          <a:ext cx="1828800" cy="419100"/>
        </p:xfrm>
        <a:graphic>
          <a:graphicData uri="http://schemas.openxmlformats.org/presentationml/2006/ole">
            <mc:AlternateContent xmlns:mc="http://schemas.openxmlformats.org/markup-compatibility/2006">
              <mc:Choice xmlns:v="urn:schemas-microsoft-com:vml" Requires="v">
                <p:oleObj spid="_x0000_s25620" r:id="rId5" imgW="1828800" imgH="419100" progId="Equation.3">
                  <p:embed/>
                </p:oleObj>
              </mc:Choice>
              <mc:Fallback>
                <p:oleObj r:id="rId5" imgW="1828800" imgH="419100" progId="Equation.3">
                  <p:embed/>
                  <p:pic>
                    <p:nvPicPr>
                      <p:cNvPr id="0" name="图片 3310"/>
                      <p:cNvPicPr/>
                      <p:nvPr/>
                    </p:nvPicPr>
                    <p:blipFill>
                      <a:blip r:embed="rId6"/>
                      <a:stretch>
                        <a:fillRect/>
                      </a:stretch>
                    </p:blipFill>
                    <p:spPr>
                      <a:xfrm>
                        <a:off x="3362960" y="3471545"/>
                        <a:ext cx="1828800" cy="419100"/>
                      </a:xfrm>
                      <a:prstGeom prst="rect">
                        <a:avLst/>
                      </a:prstGeom>
                      <a:noFill/>
                      <a:ln w="38100">
                        <a:noFill/>
                        <a:miter/>
                      </a:ln>
                    </p:spPr>
                  </p:pic>
                </p:oleObj>
              </mc:Fallback>
            </mc:AlternateContent>
          </a:graphicData>
        </a:graphic>
      </p:graphicFrame>
      <p:graphicFrame>
        <p:nvGraphicFramePr>
          <p:cNvPr id="27657" name="对象 27656"/>
          <p:cNvGraphicFramePr>
            <a:graphicFrameLocks noChangeAspect="1"/>
          </p:cNvGraphicFramePr>
          <p:nvPr/>
        </p:nvGraphicFramePr>
        <p:xfrm>
          <a:off x="3362960" y="4144645"/>
          <a:ext cx="1689100" cy="419100"/>
        </p:xfrm>
        <a:graphic>
          <a:graphicData uri="http://schemas.openxmlformats.org/presentationml/2006/ole">
            <mc:AlternateContent xmlns:mc="http://schemas.openxmlformats.org/markup-compatibility/2006">
              <mc:Choice xmlns:v="urn:schemas-microsoft-com:vml" Requires="v">
                <p:oleObj spid="_x0000_s25621" r:id="rId7" imgW="1689100" imgH="419100" progId="Equation.3">
                  <p:embed/>
                </p:oleObj>
              </mc:Choice>
              <mc:Fallback>
                <p:oleObj r:id="rId7" imgW="1689100" imgH="419100" progId="Equation.3">
                  <p:embed/>
                  <p:pic>
                    <p:nvPicPr>
                      <p:cNvPr id="0" name="图片 3307"/>
                      <p:cNvPicPr/>
                      <p:nvPr/>
                    </p:nvPicPr>
                    <p:blipFill>
                      <a:blip r:embed="rId8"/>
                      <a:stretch>
                        <a:fillRect/>
                      </a:stretch>
                    </p:blipFill>
                    <p:spPr>
                      <a:xfrm>
                        <a:off x="3362960" y="4144645"/>
                        <a:ext cx="1689100" cy="419100"/>
                      </a:xfrm>
                      <a:prstGeom prst="rect">
                        <a:avLst/>
                      </a:prstGeom>
                      <a:noFill/>
                      <a:ln w="38100">
                        <a:noFill/>
                        <a:miter/>
                      </a:ln>
                    </p:spPr>
                  </p:pic>
                </p:oleObj>
              </mc:Fallback>
            </mc:AlternateContent>
          </a:graphicData>
        </a:graphic>
      </p:graphicFrame>
      <p:graphicFrame>
        <p:nvGraphicFramePr>
          <p:cNvPr id="27658" name="对象 27657"/>
          <p:cNvGraphicFramePr>
            <a:graphicFrameLocks noChangeAspect="1"/>
          </p:cNvGraphicFramePr>
          <p:nvPr/>
        </p:nvGraphicFramePr>
        <p:xfrm>
          <a:off x="2766060" y="4906645"/>
          <a:ext cx="2654300" cy="481013"/>
        </p:xfrm>
        <a:graphic>
          <a:graphicData uri="http://schemas.openxmlformats.org/presentationml/2006/ole">
            <mc:AlternateContent xmlns:mc="http://schemas.openxmlformats.org/markup-compatibility/2006">
              <mc:Choice xmlns:v="urn:schemas-microsoft-com:vml" Requires="v">
                <p:oleObj spid="_x0000_s25622" r:id="rId9" imgW="2653030" imgH="482600" progId="Equation.3">
                  <p:embed/>
                </p:oleObj>
              </mc:Choice>
              <mc:Fallback>
                <p:oleObj r:id="rId9" imgW="2653030" imgH="482600" progId="Equation.3">
                  <p:embed/>
                  <p:pic>
                    <p:nvPicPr>
                      <p:cNvPr id="0" name="图片 3304"/>
                      <p:cNvPicPr/>
                      <p:nvPr/>
                    </p:nvPicPr>
                    <p:blipFill>
                      <a:blip r:embed="rId10"/>
                      <a:stretch>
                        <a:fillRect/>
                      </a:stretch>
                    </p:blipFill>
                    <p:spPr>
                      <a:xfrm>
                        <a:off x="2766060" y="4906645"/>
                        <a:ext cx="2654300" cy="481013"/>
                      </a:xfrm>
                      <a:prstGeom prst="rect">
                        <a:avLst/>
                      </a:prstGeom>
                      <a:noFill/>
                      <a:ln w="38100">
                        <a:noFill/>
                        <a:miter/>
                      </a:ln>
                    </p:spPr>
                  </p:pic>
                </p:oleObj>
              </mc:Fallback>
            </mc:AlternateContent>
          </a:graphicData>
        </a:graphic>
      </p:graphicFrame>
      <p:graphicFrame>
        <p:nvGraphicFramePr>
          <p:cNvPr id="27659" name="对象 27658"/>
          <p:cNvGraphicFramePr>
            <a:graphicFrameLocks noChangeAspect="1"/>
          </p:cNvGraphicFramePr>
          <p:nvPr/>
        </p:nvGraphicFramePr>
        <p:xfrm>
          <a:off x="2664460" y="5692458"/>
          <a:ext cx="3136900" cy="582612"/>
        </p:xfrm>
        <a:graphic>
          <a:graphicData uri="http://schemas.openxmlformats.org/presentationml/2006/ole">
            <mc:AlternateContent xmlns:mc="http://schemas.openxmlformats.org/markup-compatibility/2006">
              <mc:Choice xmlns:v="urn:schemas-microsoft-com:vml" Requires="v">
                <p:oleObj spid="_x0000_s25623" r:id="rId11" imgW="3135630" imgH="584200" progId="Equation.3">
                  <p:embed/>
                </p:oleObj>
              </mc:Choice>
              <mc:Fallback>
                <p:oleObj r:id="rId11" imgW="3135630" imgH="584200" progId="Equation.3">
                  <p:embed/>
                  <p:pic>
                    <p:nvPicPr>
                      <p:cNvPr id="0" name="图片 3313"/>
                      <p:cNvPicPr/>
                      <p:nvPr/>
                    </p:nvPicPr>
                    <p:blipFill>
                      <a:blip r:embed="rId12"/>
                      <a:stretch>
                        <a:fillRect/>
                      </a:stretch>
                    </p:blipFill>
                    <p:spPr>
                      <a:xfrm>
                        <a:off x="2664460" y="5692458"/>
                        <a:ext cx="3136900" cy="582612"/>
                      </a:xfrm>
                      <a:prstGeom prst="rect">
                        <a:avLst/>
                      </a:prstGeom>
                      <a:noFill/>
                      <a:ln w="38100">
                        <a:noFill/>
                        <a:miter/>
                      </a:ln>
                    </p:spPr>
                  </p:pic>
                </p:oleObj>
              </mc:Fallback>
            </mc:AlternateContent>
          </a:graphicData>
        </a:graphic>
      </p:graphicFrame>
      <p:pic>
        <p:nvPicPr>
          <p:cNvPr id="27660" name="图片 27659"/>
          <p:cNvPicPr>
            <a:picLocks noChangeAspect="1"/>
          </p:cNvPicPr>
          <p:nvPr/>
        </p:nvPicPr>
        <p:blipFill>
          <a:blip r:embed="rId13"/>
          <a:stretch>
            <a:fillRect/>
          </a:stretch>
        </p:blipFill>
        <p:spPr>
          <a:xfrm>
            <a:off x="6868160" y="3033395"/>
            <a:ext cx="2857500" cy="2343150"/>
          </a:xfrm>
          <a:prstGeom prst="rect">
            <a:avLst/>
          </a:prstGeom>
          <a:noFill/>
          <a:ln w="3175" cap="flat" cmpd="sng">
            <a:solidFill>
              <a:schemeClr val="accent2"/>
            </a:solidFill>
            <a:prstDash val="solid"/>
            <a:miter/>
            <a:headEnd type="none" w="med" len="med"/>
            <a:tailEnd type="none" w="med" len="med"/>
          </a:ln>
        </p:spPr>
      </p:pic>
      <p:graphicFrame>
        <p:nvGraphicFramePr>
          <p:cNvPr id="27661" name="对象 27660"/>
          <p:cNvGraphicFramePr>
            <a:graphicFrameLocks noChangeAspect="1"/>
          </p:cNvGraphicFramePr>
          <p:nvPr/>
        </p:nvGraphicFramePr>
        <p:xfrm>
          <a:off x="5801360" y="5817870"/>
          <a:ext cx="800100" cy="404813"/>
        </p:xfrm>
        <a:graphic>
          <a:graphicData uri="http://schemas.openxmlformats.org/presentationml/2006/ole">
            <mc:AlternateContent xmlns:mc="http://schemas.openxmlformats.org/markup-compatibility/2006">
              <mc:Choice xmlns:v="urn:schemas-microsoft-com:vml" Requires="v">
                <p:oleObj spid="_x0000_s25624" r:id="rId14" imgW="800735" imgH="406400" progId="Equation.3">
                  <p:embed/>
                </p:oleObj>
              </mc:Choice>
              <mc:Fallback>
                <p:oleObj r:id="rId14" imgW="800735" imgH="406400" progId="Equation.3">
                  <p:embed/>
                  <p:pic>
                    <p:nvPicPr>
                      <p:cNvPr id="0" name="图片 3301"/>
                      <p:cNvPicPr/>
                      <p:nvPr/>
                    </p:nvPicPr>
                    <p:blipFill>
                      <a:blip r:embed="rId15"/>
                      <a:stretch>
                        <a:fillRect/>
                      </a:stretch>
                    </p:blipFill>
                    <p:spPr>
                      <a:xfrm>
                        <a:off x="5801360" y="5817870"/>
                        <a:ext cx="800100" cy="40481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left)">
                                      <p:cBhvr>
                                        <p:cTn id="7" dur="500"/>
                                        <p:tgtEl>
                                          <p:spTgt spid="276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60"/>
                                        </p:tgtEl>
                                        <p:attrNameLst>
                                          <p:attrName>style.visibility</p:attrName>
                                        </p:attrNameLst>
                                      </p:cBhvr>
                                      <p:to>
                                        <p:strVal val="visible"/>
                                      </p:to>
                                    </p:set>
                                    <p:animEffect transition="in" filter="wipe(left)">
                                      <p:cBhvr>
                                        <p:cTn id="11" dur="500"/>
                                        <p:tgtEl>
                                          <p:spTgt spid="276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655"/>
                                        </p:tgtEl>
                                        <p:attrNameLst>
                                          <p:attrName>style.visibility</p:attrName>
                                        </p:attrNameLst>
                                      </p:cBhvr>
                                      <p:to>
                                        <p:strVal val="visible"/>
                                      </p:to>
                                    </p:set>
                                    <p:animEffect transition="in" filter="wipe(left)">
                                      <p:cBhvr>
                                        <p:cTn id="16" dur="500"/>
                                        <p:tgtEl>
                                          <p:spTgt spid="2765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6"/>
                                        </p:tgtEl>
                                        <p:attrNameLst>
                                          <p:attrName>style.visibility</p:attrName>
                                        </p:attrNameLst>
                                      </p:cBhvr>
                                      <p:to>
                                        <p:strVal val="visible"/>
                                      </p:to>
                                    </p:set>
                                    <p:animEffect transition="in" filter="wipe(left)">
                                      <p:cBhvr>
                                        <p:cTn id="20" dur="500"/>
                                        <p:tgtEl>
                                          <p:spTgt spid="27656"/>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7657"/>
                                        </p:tgtEl>
                                        <p:attrNameLst>
                                          <p:attrName>style.visibility</p:attrName>
                                        </p:attrNameLst>
                                      </p:cBhvr>
                                      <p:to>
                                        <p:strVal val="visible"/>
                                      </p:to>
                                    </p:set>
                                    <p:animEffect transition="in" filter="wipe(left)">
                                      <p:cBhvr>
                                        <p:cTn id="24" dur="500"/>
                                        <p:tgtEl>
                                          <p:spTgt spid="2765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7658"/>
                                        </p:tgtEl>
                                        <p:attrNameLst>
                                          <p:attrName>style.visibility</p:attrName>
                                        </p:attrNameLst>
                                      </p:cBhvr>
                                      <p:to>
                                        <p:strVal val="visible"/>
                                      </p:to>
                                    </p:set>
                                    <p:animEffect transition="in" filter="wipe(left)">
                                      <p:cBhvr>
                                        <p:cTn id="29" dur="500"/>
                                        <p:tgtEl>
                                          <p:spTgt spid="276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7659"/>
                                        </p:tgtEl>
                                        <p:attrNameLst>
                                          <p:attrName>style.visibility</p:attrName>
                                        </p:attrNameLst>
                                      </p:cBhvr>
                                      <p:to>
                                        <p:strVal val="visible"/>
                                      </p:to>
                                    </p:set>
                                    <p:animEffect transition="in" filter="wipe(left)">
                                      <p:cBhvr>
                                        <p:cTn id="34" dur="500"/>
                                        <p:tgtEl>
                                          <p:spTgt spid="2765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7661"/>
                                        </p:tgtEl>
                                        <p:attrNameLst>
                                          <p:attrName>style.visibility</p:attrName>
                                        </p:attrNameLst>
                                      </p:cBhvr>
                                      <p:to>
                                        <p:strVal val="visible"/>
                                      </p:to>
                                    </p:set>
                                    <p:animEffect transition="in" filter="wipe(left)">
                                      <p:cBhvr>
                                        <p:cTn id="39" dur="5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P spid="276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aphicFrame>
        <p:nvGraphicFramePr>
          <p:cNvPr id="28674" name="对象 28673"/>
          <p:cNvGraphicFramePr>
            <a:graphicFrameLocks noChangeAspect="1"/>
          </p:cNvGraphicFramePr>
          <p:nvPr/>
        </p:nvGraphicFramePr>
        <p:xfrm>
          <a:off x="2573020" y="2788603"/>
          <a:ext cx="4102100" cy="481012"/>
        </p:xfrm>
        <a:graphic>
          <a:graphicData uri="http://schemas.openxmlformats.org/presentationml/2006/ole">
            <mc:AlternateContent xmlns:mc="http://schemas.openxmlformats.org/markup-compatibility/2006">
              <mc:Choice xmlns:v="urn:schemas-microsoft-com:vml" Requires="v">
                <p:oleObj spid="_x0000_s26640" r:id="rId3" imgW="4100195" imgH="482600" progId="Equation.3">
                  <p:embed/>
                </p:oleObj>
              </mc:Choice>
              <mc:Fallback>
                <p:oleObj r:id="rId3" imgW="4100195" imgH="482600" progId="Equation.3">
                  <p:embed/>
                  <p:pic>
                    <p:nvPicPr>
                      <p:cNvPr id="0" name="图片 3305"/>
                      <p:cNvPicPr/>
                      <p:nvPr/>
                    </p:nvPicPr>
                    <p:blipFill>
                      <a:blip r:embed="rId4"/>
                      <a:stretch>
                        <a:fillRect/>
                      </a:stretch>
                    </p:blipFill>
                    <p:spPr>
                      <a:xfrm>
                        <a:off x="2573020" y="2788603"/>
                        <a:ext cx="4102100" cy="481012"/>
                      </a:xfrm>
                      <a:prstGeom prst="rect">
                        <a:avLst/>
                      </a:prstGeom>
                      <a:noFill/>
                      <a:ln w="38100">
                        <a:noFill/>
                        <a:miter/>
                      </a:ln>
                    </p:spPr>
                  </p:pic>
                </p:oleObj>
              </mc:Fallback>
            </mc:AlternateContent>
          </a:graphicData>
        </a:graphic>
      </p:graphicFrame>
      <p:sp>
        <p:nvSpPr>
          <p:cNvPr id="28675" name="矩形 28674"/>
          <p:cNvSpPr/>
          <p:nvPr/>
        </p:nvSpPr>
        <p:spPr>
          <a:xfrm>
            <a:off x="2573020" y="4769803"/>
            <a:ext cx="3581400" cy="519112"/>
          </a:xfrm>
          <a:prstGeom prst="rect">
            <a:avLst/>
          </a:prstGeom>
          <a:noFill/>
          <a:ln w="9525">
            <a:noFill/>
          </a:ln>
        </p:spPr>
        <p:txBody>
          <a:bodyPr>
            <a:spAutoFit/>
          </a:bodyPr>
          <a:lstStyle/>
          <a:p>
            <a:pPr eaLnBrk="1" hangingPunct="1"/>
            <a:r>
              <a:rPr lang="zh-CN" altLang="en-US" sz="2800" b="1">
                <a:latin typeface="Times New Roman" panose="02020603050405020304" pitchFamily="18" charset="0"/>
              </a:rPr>
              <a:t>故函数在</a:t>
            </a:r>
            <a:r>
              <a:rPr lang="en-US" altLang="zh-CN" sz="2800" b="1">
                <a:latin typeface="Times New Roman" panose="02020603050405020304" pitchFamily="18" charset="0"/>
              </a:rPr>
              <a:t>(0,0)</a:t>
            </a:r>
            <a:r>
              <a:rPr lang="zh-CN" altLang="en-US" sz="2800" b="1">
                <a:latin typeface="Times New Roman" panose="02020603050405020304" pitchFamily="18" charset="0"/>
              </a:rPr>
              <a:t>处连续</a:t>
            </a:r>
            <a:r>
              <a:rPr lang="en-US" altLang="zh-CN" sz="2800" b="1">
                <a:latin typeface="Times New Roman" panose="02020603050405020304" pitchFamily="18" charset="0"/>
              </a:rPr>
              <a:t>.</a:t>
            </a:r>
          </a:p>
        </p:txBody>
      </p:sp>
      <p:graphicFrame>
        <p:nvGraphicFramePr>
          <p:cNvPr id="28676" name="对象 28675"/>
          <p:cNvGraphicFramePr>
            <a:graphicFrameLocks noChangeAspect="1"/>
          </p:cNvGraphicFramePr>
          <p:nvPr/>
        </p:nvGraphicFramePr>
        <p:xfrm>
          <a:off x="2655570" y="3804603"/>
          <a:ext cx="3733800" cy="582612"/>
        </p:xfrm>
        <a:graphic>
          <a:graphicData uri="http://schemas.openxmlformats.org/presentationml/2006/ole">
            <mc:AlternateContent xmlns:mc="http://schemas.openxmlformats.org/markup-compatibility/2006">
              <mc:Choice xmlns:v="urn:schemas-microsoft-com:vml" Requires="v">
                <p:oleObj spid="_x0000_s26641" r:id="rId5" imgW="3731895" imgH="584200" progId="Equation.3">
                  <p:embed/>
                </p:oleObj>
              </mc:Choice>
              <mc:Fallback>
                <p:oleObj r:id="rId5" imgW="3731895" imgH="584200" progId="Equation.3">
                  <p:embed/>
                  <p:pic>
                    <p:nvPicPr>
                      <p:cNvPr id="0" name="图片 3303"/>
                      <p:cNvPicPr/>
                      <p:nvPr/>
                    </p:nvPicPr>
                    <p:blipFill>
                      <a:blip r:embed="rId6"/>
                      <a:stretch>
                        <a:fillRect/>
                      </a:stretch>
                    </p:blipFill>
                    <p:spPr>
                      <a:xfrm>
                        <a:off x="2655570" y="3804603"/>
                        <a:ext cx="3733800" cy="582612"/>
                      </a:xfrm>
                      <a:prstGeom prst="rect">
                        <a:avLst/>
                      </a:prstGeom>
                      <a:noFill/>
                      <a:ln w="38100">
                        <a:noFill/>
                        <a:miter/>
                      </a:ln>
                    </p:spPr>
                  </p:pic>
                </p:oleObj>
              </mc:Fallback>
            </mc:AlternateContent>
          </a:graphicData>
        </a:graphic>
      </p:graphicFrame>
      <p:graphicFrame>
        <p:nvGraphicFramePr>
          <p:cNvPr id="28677" name="对象 28676"/>
          <p:cNvGraphicFramePr>
            <a:graphicFrameLocks noChangeAspect="1"/>
          </p:cNvGraphicFramePr>
          <p:nvPr/>
        </p:nvGraphicFramePr>
        <p:xfrm>
          <a:off x="2255520" y="1709103"/>
          <a:ext cx="1257300" cy="404812"/>
        </p:xfrm>
        <a:graphic>
          <a:graphicData uri="http://schemas.openxmlformats.org/presentationml/2006/ole">
            <mc:AlternateContent xmlns:mc="http://schemas.openxmlformats.org/markup-compatibility/2006">
              <mc:Choice xmlns:v="urn:schemas-microsoft-com:vml" Requires="v">
                <p:oleObj spid="_x0000_s26642" r:id="rId7" imgW="1257935" imgH="406400" progId="Equation.3">
                  <p:embed/>
                </p:oleObj>
              </mc:Choice>
              <mc:Fallback>
                <p:oleObj r:id="rId7" imgW="1257935" imgH="406400" progId="Equation.3">
                  <p:embed/>
                  <p:pic>
                    <p:nvPicPr>
                      <p:cNvPr id="0" name="图片 3308"/>
                      <p:cNvPicPr/>
                      <p:nvPr/>
                    </p:nvPicPr>
                    <p:blipFill>
                      <a:blip r:embed="rId8"/>
                      <a:stretch>
                        <a:fillRect/>
                      </a:stretch>
                    </p:blipFill>
                    <p:spPr>
                      <a:xfrm>
                        <a:off x="2255520" y="1709103"/>
                        <a:ext cx="1257300" cy="404812"/>
                      </a:xfrm>
                      <a:prstGeom prst="rect">
                        <a:avLst/>
                      </a:prstGeom>
                      <a:noFill/>
                      <a:ln w="38100">
                        <a:noFill/>
                        <a:miter/>
                      </a:ln>
                    </p:spPr>
                  </p:pic>
                </p:oleObj>
              </mc:Fallback>
            </mc:AlternateContent>
          </a:graphicData>
        </a:graphic>
      </p:graphicFrame>
      <p:graphicFrame>
        <p:nvGraphicFramePr>
          <p:cNvPr id="28678" name="对象 28677"/>
          <p:cNvGraphicFramePr>
            <a:graphicFrameLocks noChangeAspect="1"/>
          </p:cNvGraphicFramePr>
          <p:nvPr/>
        </p:nvGraphicFramePr>
        <p:xfrm>
          <a:off x="3779520" y="1428115"/>
          <a:ext cx="1295400" cy="889000"/>
        </p:xfrm>
        <a:graphic>
          <a:graphicData uri="http://schemas.openxmlformats.org/presentationml/2006/ole">
            <mc:AlternateContent xmlns:mc="http://schemas.openxmlformats.org/markup-compatibility/2006">
              <mc:Choice xmlns:v="urn:schemas-microsoft-com:vml" Requires="v">
                <p:oleObj spid="_x0000_s26643" r:id="rId9" imgW="1297305" imgH="890270" progId="Equation.3">
                  <p:embed/>
                </p:oleObj>
              </mc:Choice>
              <mc:Fallback>
                <p:oleObj r:id="rId9" imgW="1297305" imgH="890270" progId="Equation.3">
                  <p:embed/>
                  <p:pic>
                    <p:nvPicPr>
                      <p:cNvPr id="0" name="图片 3306"/>
                      <p:cNvPicPr/>
                      <p:nvPr/>
                    </p:nvPicPr>
                    <p:blipFill>
                      <a:blip r:embed="rId10"/>
                      <a:stretch>
                        <a:fillRect/>
                      </a:stretch>
                    </p:blipFill>
                    <p:spPr>
                      <a:xfrm>
                        <a:off x="3779520" y="1428115"/>
                        <a:ext cx="1295400" cy="889000"/>
                      </a:xfrm>
                      <a:prstGeom prst="rect">
                        <a:avLst/>
                      </a:prstGeom>
                      <a:noFill/>
                      <a:ln w="38100">
                        <a:noFill/>
                        <a:miter/>
                      </a:ln>
                    </p:spPr>
                  </p:pic>
                </p:oleObj>
              </mc:Fallback>
            </mc:AlternateContent>
          </a:graphicData>
        </a:graphic>
      </p:graphicFrame>
      <p:grpSp>
        <p:nvGrpSpPr>
          <p:cNvPr id="28679" name="组合 28678"/>
          <p:cNvGrpSpPr/>
          <p:nvPr/>
        </p:nvGrpSpPr>
        <p:grpSpPr>
          <a:xfrm>
            <a:off x="5227320" y="1639253"/>
            <a:ext cx="4419600" cy="533400"/>
            <a:chOff x="0" y="0"/>
            <a:chExt cx="2784" cy="336"/>
          </a:xfrm>
        </p:grpSpPr>
        <p:sp>
          <p:nvSpPr>
            <p:cNvPr id="28680" name="文本框 28679"/>
            <p:cNvSpPr txBox="1"/>
            <p:nvPr/>
          </p:nvSpPr>
          <p:spPr>
            <a:xfrm>
              <a:off x="0" y="0"/>
              <a:ext cx="2784" cy="327"/>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当                                时</a:t>
              </a:r>
            </a:p>
          </p:txBody>
        </p:sp>
        <p:graphicFrame>
          <p:nvGraphicFramePr>
            <p:cNvPr id="28681" name="对象 28680"/>
            <p:cNvGraphicFramePr>
              <a:graphicFrameLocks noChangeAspect="1"/>
            </p:cNvGraphicFramePr>
            <p:nvPr/>
          </p:nvGraphicFramePr>
          <p:xfrm>
            <a:off x="392" y="1"/>
            <a:ext cx="1664" cy="335"/>
          </p:xfrm>
          <a:graphic>
            <a:graphicData uri="http://schemas.openxmlformats.org/presentationml/2006/ole">
              <mc:AlternateContent xmlns:mc="http://schemas.openxmlformats.org/markup-compatibility/2006">
                <mc:Choice xmlns:v="urn:schemas-microsoft-com:vml" Requires="v">
                  <p:oleObj spid="_x0000_s26644" r:id="rId11" imgW="2640330" imgH="533400" progId="Equation.3">
                    <p:embed/>
                  </p:oleObj>
                </mc:Choice>
                <mc:Fallback>
                  <p:oleObj r:id="rId11" imgW="2640330" imgH="533400" progId="Equation.3">
                    <p:embed/>
                    <p:pic>
                      <p:nvPicPr>
                        <p:cNvPr id="0" name="图片 3299"/>
                        <p:cNvPicPr/>
                        <p:nvPr/>
                      </p:nvPicPr>
                      <p:blipFill>
                        <a:blip r:embed="rId12"/>
                        <a:stretch>
                          <a:fillRect/>
                        </a:stretch>
                      </p:blipFill>
                      <p:spPr>
                        <a:xfrm>
                          <a:off x="392" y="1"/>
                          <a:ext cx="1664" cy="335"/>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left)">
                                      <p:cBhvr>
                                        <p:cTn id="7" dur="500"/>
                                        <p:tgtEl>
                                          <p:spTgt spid="286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wipe(left)">
                                      <p:cBhvr>
                                        <p:cTn id="12" dur="500"/>
                                        <p:tgtEl>
                                          <p:spTgt spid="286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76"/>
                                        </p:tgtEl>
                                        <p:attrNameLst>
                                          <p:attrName>style.visibility</p:attrName>
                                        </p:attrNameLst>
                                      </p:cBhvr>
                                      <p:to>
                                        <p:strVal val="visible"/>
                                      </p:to>
                                    </p:set>
                                    <p:animEffect transition="in" filter="wipe(left)">
                                      <p:cBhvr>
                                        <p:cTn id="17" dur="500"/>
                                        <p:tgtEl>
                                          <p:spTgt spid="286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5"/>
                                        </p:tgtEl>
                                        <p:attrNameLst>
                                          <p:attrName>style.visibility</p:attrName>
                                        </p:attrNameLst>
                                      </p:cBhvr>
                                      <p:to>
                                        <p:strVal val="visible"/>
                                      </p:to>
                                    </p:set>
                                    <p:animEffect transition="in" filter="wipe(left)">
                                      <p:cBhvr>
                                        <p:cTn id="22"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226185" y="1085215"/>
            <a:ext cx="10330815" cy="535813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29698" name="文本框 29697"/>
          <p:cNvSpPr txBox="1"/>
          <p:nvPr/>
        </p:nvSpPr>
        <p:spPr>
          <a:xfrm>
            <a:off x="1369060" y="1370330"/>
            <a:ext cx="2514600" cy="519113"/>
          </a:xfrm>
          <a:prstGeom prst="rect">
            <a:avLst/>
          </a:prstGeom>
          <a:noFill/>
          <a:ln w="9525">
            <a:noFill/>
          </a:ln>
        </p:spPr>
        <p:txBody>
          <a:bodyPr>
            <a:spAutoFit/>
          </a:bodyPr>
          <a:lstStyle/>
          <a:p>
            <a:pPr eaLnBrk="1" hangingPunct="1">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6</a:t>
            </a:r>
            <a:r>
              <a:rPr lang="en-US" altLang="zh-CN" sz="2800" b="1">
                <a:latin typeface="Times New Roman" panose="02020603050405020304" pitchFamily="18" charset="0"/>
              </a:rPr>
              <a:t>  </a:t>
            </a:r>
            <a:r>
              <a:rPr lang="zh-CN" altLang="en-US" sz="2800" b="1">
                <a:latin typeface="Times New Roman" panose="02020603050405020304" pitchFamily="18" charset="0"/>
              </a:rPr>
              <a:t>讨论函数</a:t>
            </a:r>
          </a:p>
        </p:txBody>
      </p:sp>
      <p:graphicFrame>
        <p:nvGraphicFramePr>
          <p:cNvPr id="29699" name="对象 29698"/>
          <p:cNvGraphicFramePr>
            <a:graphicFrameLocks noChangeAspect="1"/>
          </p:cNvGraphicFramePr>
          <p:nvPr/>
        </p:nvGraphicFramePr>
        <p:xfrm>
          <a:off x="2167255" y="1370330"/>
          <a:ext cx="5016500" cy="1612900"/>
        </p:xfrm>
        <a:graphic>
          <a:graphicData uri="http://schemas.openxmlformats.org/presentationml/2006/ole">
            <mc:AlternateContent xmlns:mc="http://schemas.openxmlformats.org/markup-compatibility/2006">
              <mc:Choice xmlns:v="urn:schemas-microsoft-com:vml" Requires="v">
                <p:oleObj spid="_x0000_s27664" r:id="rId3" imgW="5016500" imgH="1612900" progId="Equation.3">
                  <p:embed/>
                </p:oleObj>
              </mc:Choice>
              <mc:Fallback>
                <p:oleObj r:id="rId3" imgW="5016500" imgH="1612900" progId="Equation.3">
                  <p:embed/>
                  <p:pic>
                    <p:nvPicPr>
                      <p:cNvPr id="0" name="图片 3309"/>
                      <p:cNvPicPr/>
                      <p:nvPr/>
                    </p:nvPicPr>
                    <p:blipFill>
                      <a:blip r:embed="rId4"/>
                      <a:stretch>
                        <a:fillRect/>
                      </a:stretch>
                    </p:blipFill>
                    <p:spPr>
                      <a:xfrm>
                        <a:off x="2167255" y="1370330"/>
                        <a:ext cx="5016500" cy="1612900"/>
                      </a:xfrm>
                      <a:prstGeom prst="rect">
                        <a:avLst/>
                      </a:prstGeom>
                      <a:noFill/>
                      <a:ln w="38100">
                        <a:noFill/>
                        <a:miter/>
                      </a:ln>
                    </p:spPr>
                  </p:pic>
                </p:oleObj>
              </mc:Fallback>
            </mc:AlternateContent>
          </a:graphicData>
        </a:graphic>
      </p:graphicFrame>
      <p:sp>
        <p:nvSpPr>
          <p:cNvPr id="29700" name="矩形 29699"/>
          <p:cNvSpPr/>
          <p:nvPr/>
        </p:nvSpPr>
        <p:spPr>
          <a:xfrm>
            <a:off x="2167255" y="2983230"/>
            <a:ext cx="3019425" cy="519113"/>
          </a:xfrm>
          <a:prstGeom prst="rect">
            <a:avLst/>
          </a:prstGeom>
          <a:noFill/>
          <a:ln w="9525">
            <a:noFill/>
          </a:ln>
        </p:spPr>
        <p:txBody>
          <a:bodyPr wrap="none" anchor="t">
            <a:spAutoFit/>
          </a:bodyPr>
          <a:lstStyle/>
          <a:p>
            <a:pPr eaLnBrk="1" hangingPunct="1">
              <a:spcBef>
                <a:spcPct val="50000"/>
              </a:spcBef>
            </a:pPr>
            <a:r>
              <a:rPr lang="zh-CN" altLang="en-US" sz="2800" b="1">
                <a:latin typeface="Times New Roman" panose="02020603050405020304" pitchFamily="18" charset="0"/>
              </a:rPr>
              <a:t>在</a:t>
            </a:r>
            <a:r>
              <a:rPr lang="en-US" altLang="zh-CN" sz="2800" b="1">
                <a:latin typeface="Times New Roman" panose="02020603050405020304" pitchFamily="18" charset="0"/>
              </a:rPr>
              <a:t>(0,0)</a:t>
            </a:r>
            <a:r>
              <a:rPr lang="zh-CN" altLang="en-US" sz="2800" b="1">
                <a:latin typeface="Times New Roman" panose="02020603050405020304" pitchFamily="18" charset="0"/>
              </a:rPr>
              <a:t>的连续性．</a:t>
            </a:r>
          </a:p>
        </p:txBody>
      </p:sp>
      <p:sp>
        <p:nvSpPr>
          <p:cNvPr id="29701" name="文本框 29700"/>
          <p:cNvSpPr txBox="1"/>
          <p:nvPr/>
        </p:nvSpPr>
        <p:spPr>
          <a:xfrm>
            <a:off x="1971993" y="3516630"/>
            <a:ext cx="6096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p>
        </p:txBody>
      </p:sp>
      <p:sp>
        <p:nvSpPr>
          <p:cNvPr id="29702" name="文本框 29701"/>
          <p:cNvSpPr txBox="1"/>
          <p:nvPr/>
        </p:nvSpPr>
        <p:spPr>
          <a:xfrm>
            <a:off x="2810193" y="3516630"/>
            <a:ext cx="6858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取</a:t>
            </a:r>
          </a:p>
        </p:txBody>
      </p:sp>
      <p:graphicFrame>
        <p:nvGraphicFramePr>
          <p:cNvPr id="29703" name="对象 29702"/>
          <p:cNvGraphicFramePr>
            <a:graphicFrameLocks noChangeAspect="1"/>
          </p:cNvGraphicFramePr>
          <p:nvPr/>
        </p:nvGraphicFramePr>
        <p:xfrm>
          <a:off x="3495993" y="3645218"/>
          <a:ext cx="1054100" cy="404812"/>
        </p:xfrm>
        <a:graphic>
          <a:graphicData uri="http://schemas.openxmlformats.org/presentationml/2006/ole">
            <mc:AlternateContent xmlns:mc="http://schemas.openxmlformats.org/markup-compatibility/2006">
              <mc:Choice xmlns:v="urn:schemas-microsoft-com:vml" Requires="v">
                <p:oleObj spid="_x0000_s27665" r:id="rId5" imgW="1054735" imgH="406400" progId="Equation.3">
                  <p:embed/>
                </p:oleObj>
              </mc:Choice>
              <mc:Fallback>
                <p:oleObj r:id="rId5" imgW="1054735" imgH="406400" progId="Equation.3">
                  <p:embed/>
                  <p:pic>
                    <p:nvPicPr>
                      <p:cNvPr id="0" name="图片 3311"/>
                      <p:cNvPicPr/>
                      <p:nvPr/>
                    </p:nvPicPr>
                    <p:blipFill>
                      <a:blip r:embed="rId6"/>
                      <a:stretch>
                        <a:fillRect/>
                      </a:stretch>
                    </p:blipFill>
                    <p:spPr>
                      <a:xfrm>
                        <a:off x="3495993" y="3645218"/>
                        <a:ext cx="1054100" cy="404812"/>
                      </a:xfrm>
                      <a:prstGeom prst="rect">
                        <a:avLst/>
                      </a:prstGeom>
                      <a:noFill/>
                      <a:ln w="38100">
                        <a:noFill/>
                        <a:miter/>
                      </a:ln>
                    </p:spPr>
                  </p:pic>
                </p:oleObj>
              </mc:Fallback>
            </mc:AlternateContent>
          </a:graphicData>
        </a:graphic>
      </p:graphicFrame>
      <p:graphicFrame>
        <p:nvGraphicFramePr>
          <p:cNvPr id="29704" name="对象 29703"/>
          <p:cNvGraphicFramePr>
            <a:graphicFrameLocks noChangeAspect="1"/>
          </p:cNvGraphicFramePr>
          <p:nvPr/>
        </p:nvGraphicFramePr>
        <p:xfrm>
          <a:off x="2918143" y="4075430"/>
          <a:ext cx="1651000" cy="1041400"/>
        </p:xfrm>
        <a:graphic>
          <a:graphicData uri="http://schemas.openxmlformats.org/presentationml/2006/ole">
            <mc:AlternateContent xmlns:mc="http://schemas.openxmlformats.org/markup-compatibility/2006">
              <mc:Choice xmlns:v="urn:schemas-microsoft-com:vml" Requires="v">
                <p:oleObj spid="_x0000_s27666" r:id="rId7" imgW="1650365" imgH="1040765" progId="Equation.3">
                  <p:embed/>
                </p:oleObj>
              </mc:Choice>
              <mc:Fallback>
                <p:oleObj r:id="rId7" imgW="1650365" imgH="1040765" progId="Equation.3">
                  <p:embed/>
                  <p:pic>
                    <p:nvPicPr>
                      <p:cNvPr id="0" name="图片 3300"/>
                      <p:cNvPicPr/>
                      <p:nvPr/>
                    </p:nvPicPr>
                    <p:blipFill>
                      <a:blip r:embed="rId8"/>
                      <a:stretch>
                        <a:fillRect/>
                      </a:stretch>
                    </p:blipFill>
                    <p:spPr>
                      <a:xfrm>
                        <a:off x="2918143" y="4075430"/>
                        <a:ext cx="1651000" cy="1041400"/>
                      </a:xfrm>
                      <a:prstGeom prst="rect">
                        <a:avLst/>
                      </a:prstGeom>
                      <a:noFill/>
                      <a:ln w="38100">
                        <a:noFill/>
                        <a:miter/>
                      </a:ln>
                    </p:spPr>
                  </p:pic>
                </p:oleObj>
              </mc:Fallback>
            </mc:AlternateContent>
          </a:graphicData>
        </a:graphic>
      </p:graphicFrame>
      <p:graphicFrame>
        <p:nvGraphicFramePr>
          <p:cNvPr id="29705" name="对象 29704"/>
          <p:cNvGraphicFramePr>
            <a:graphicFrameLocks noChangeAspect="1"/>
          </p:cNvGraphicFramePr>
          <p:nvPr/>
        </p:nvGraphicFramePr>
        <p:xfrm>
          <a:off x="4708843" y="4069080"/>
          <a:ext cx="2311400" cy="1092200"/>
        </p:xfrm>
        <a:graphic>
          <a:graphicData uri="http://schemas.openxmlformats.org/presentationml/2006/ole">
            <mc:AlternateContent xmlns:mc="http://schemas.openxmlformats.org/markup-compatibility/2006">
              <mc:Choice xmlns:v="urn:schemas-microsoft-com:vml" Requires="v">
                <p:oleObj spid="_x0000_s27667" r:id="rId9" imgW="2310130" imgH="1091565" progId="Equation.3">
                  <p:embed/>
                </p:oleObj>
              </mc:Choice>
              <mc:Fallback>
                <p:oleObj r:id="rId9" imgW="2310130" imgH="1091565" progId="Equation.3">
                  <p:embed/>
                  <p:pic>
                    <p:nvPicPr>
                      <p:cNvPr id="0" name="图片 3312"/>
                      <p:cNvPicPr/>
                      <p:nvPr/>
                    </p:nvPicPr>
                    <p:blipFill>
                      <a:blip r:embed="rId10"/>
                      <a:stretch>
                        <a:fillRect/>
                      </a:stretch>
                    </p:blipFill>
                    <p:spPr>
                      <a:xfrm>
                        <a:off x="4708843" y="4069080"/>
                        <a:ext cx="2311400" cy="1092200"/>
                      </a:xfrm>
                      <a:prstGeom prst="rect">
                        <a:avLst/>
                      </a:prstGeom>
                      <a:noFill/>
                      <a:ln w="38100">
                        <a:noFill/>
                        <a:miter/>
                      </a:ln>
                    </p:spPr>
                  </p:pic>
                </p:oleObj>
              </mc:Fallback>
            </mc:AlternateContent>
          </a:graphicData>
        </a:graphic>
      </p:graphicFrame>
      <p:graphicFrame>
        <p:nvGraphicFramePr>
          <p:cNvPr id="29706" name="对象 29705"/>
          <p:cNvGraphicFramePr>
            <a:graphicFrameLocks noChangeAspect="1"/>
          </p:cNvGraphicFramePr>
          <p:nvPr/>
        </p:nvGraphicFramePr>
        <p:xfrm>
          <a:off x="7153593" y="4075430"/>
          <a:ext cx="1257300" cy="889000"/>
        </p:xfrm>
        <a:graphic>
          <a:graphicData uri="http://schemas.openxmlformats.org/presentationml/2006/ole">
            <mc:AlternateContent xmlns:mc="http://schemas.openxmlformats.org/markup-compatibility/2006">
              <mc:Choice xmlns:v="urn:schemas-microsoft-com:vml" Requires="v">
                <p:oleObj spid="_x0000_s27668" r:id="rId11" imgW="1259205" imgH="890270" progId="Equation.3">
                  <p:embed/>
                </p:oleObj>
              </mc:Choice>
              <mc:Fallback>
                <p:oleObj r:id="rId11" imgW="1259205" imgH="890270" progId="Equation.3">
                  <p:embed/>
                  <p:pic>
                    <p:nvPicPr>
                      <p:cNvPr id="0" name="图片 3315"/>
                      <p:cNvPicPr/>
                      <p:nvPr/>
                    </p:nvPicPr>
                    <p:blipFill>
                      <a:blip r:embed="rId12"/>
                      <a:stretch>
                        <a:fillRect/>
                      </a:stretch>
                    </p:blipFill>
                    <p:spPr>
                      <a:xfrm>
                        <a:off x="7153593" y="4075430"/>
                        <a:ext cx="1257300" cy="889000"/>
                      </a:xfrm>
                      <a:prstGeom prst="rect">
                        <a:avLst/>
                      </a:prstGeom>
                      <a:noFill/>
                      <a:ln w="38100">
                        <a:noFill/>
                        <a:miter/>
                      </a:ln>
                    </p:spPr>
                  </p:pic>
                </p:oleObj>
              </mc:Fallback>
            </mc:AlternateContent>
          </a:graphicData>
        </a:graphic>
      </p:graphicFrame>
      <p:sp>
        <p:nvSpPr>
          <p:cNvPr id="29707" name="文本框 29706"/>
          <p:cNvSpPr txBox="1"/>
          <p:nvPr/>
        </p:nvSpPr>
        <p:spPr>
          <a:xfrm>
            <a:off x="2733993" y="5283518"/>
            <a:ext cx="5257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其值随</a:t>
            </a:r>
            <a:r>
              <a:rPr lang="en-US" altLang="zh-CN" sz="2800" b="1" i="1">
                <a:latin typeface="Times New Roman" panose="02020603050405020304" pitchFamily="18" charset="0"/>
              </a:rPr>
              <a:t>k</a:t>
            </a:r>
            <a:r>
              <a:rPr lang="zh-CN" altLang="en-US" sz="2800" b="1">
                <a:latin typeface="Times New Roman" panose="02020603050405020304" pitchFamily="18" charset="0"/>
              </a:rPr>
              <a:t>的不同而变化，</a:t>
            </a:r>
          </a:p>
        </p:txBody>
      </p:sp>
      <p:sp>
        <p:nvSpPr>
          <p:cNvPr id="29708" name="矩形 29707"/>
          <p:cNvSpPr/>
          <p:nvPr/>
        </p:nvSpPr>
        <p:spPr>
          <a:xfrm>
            <a:off x="6543993" y="5251768"/>
            <a:ext cx="2336800" cy="519112"/>
          </a:xfrm>
          <a:prstGeom prst="rect">
            <a:avLst/>
          </a:prstGeom>
          <a:noFill/>
          <a:ln w="9525">
            <a:noFill/>
          </a:ln>
        </p:spPr>
        <p:txBody>
          <a:bodyPr wrap="none" anchor="t">
            <a:spAutoFit/>
          </a:bodyPr>
          <a:lstStyle/>
          <a:p>
            <a:pPr eaLnBrk="1" hangingPunct="1">
              <a:spcBef>
                <a:spcPct val="50000"/>
              </a:spcBef>
            </a:pPr>
            <a:r>
              <a:rPr lang="zh-CN" altLang="en-US" sz="2800" b="1">
                <a:latin typeface="Times New Roman" panose="02020603050405020304" pitchFamily="18" charset="0"/>
              </a:rPr>
              <a:t>极限不存在．</a:t>
            </a:r>
          </a:p>
        </p:txBody>
      </p:sp>
      <p:sp>
        <p:nvSpPr>
          <p:cNvPr id="29709" name="矩形 29708"/>
          <p:cNvSpPr/>
          <p:nvPr/>
        </p:nvSpPr>
        <p:spPr>
          <a:xfrm>
            <a:off x="2733993" y="5955030"/>
            <a:ext cx="4724400" cy="519113"/>
          </a:xfrm>
          <a:prstGeom prst="rect">
            <a:avLst/>
          </a:prstGeom>
          <a:noFill/>
          <a:ln w="9525">
            <a:noFill/>
          </a:ln>
        </p:spPr>
        <p:txBody>
          <a:bodyPr>
            <a:spAutoFit/>
          </a:bodyPr>
          <a:lstStyle/>
          <a:p>
            <a:pPr eaLnBrk="1" hangingPunct="1"/>
            <a:r>
              <a:rPr lang="zh-CN" altLang="en-US" sz="2800" b="1">
                <a:latin typeface="Times New Roman" panose="02020603050405020304" pitchFamily="18" charset="0"/>
              </a:rPr>
              <a:t>故函数在</a:t>
            </a:r>
            <a:r>
              <a:rPr lang="en-US" altLang="zh-CN" sz="2800" b="1">
                <a:latin typeface="Times New Roman" panose="02020603050405020304" pitchFamily="18" charset="0"/>
              </a:rPr>
              <a:t>(0,0)</a:t>
            </a:r>
            <a:r>
              <a:rPr lang="zh-CN" altLang="en-US" sz="2800" b="1">
                <a:latin typeface="Times New Roman" panose="02020603050405020304" pitchFamily="18" charset="0"/>
              </a:rPr>
              <a:t>处不连续．</a:t>
            </a:r>
          </a:p>
        </p:txBody>
      </p:sp>
      <p:pic>
        <p:nvPicPr>
          <p:cNvPr id="29710" name="图片 29709"/>
          <p:cNvPicPr>
            <a:picLocks noChangeAspect="1"/>
          </p:cNvPicPr>
          <p:nvPr/>
        </p:nvPicPr>
        <p:blipFill>
          <a:blip r:embed="rId13"/>
          <a:stretch>
            <a:fillRect/>
          </a:stretch>
        </p:blipFill>
        <p:spPr>
          <a:xfrm>
            <a:off x="8199755" y="1628140"/>
            <a:ext cx="2657475" cy="2179638"/>
          </a:xfrm>
          <a:prstGeom prst="rect">
            <a:avLst/>
          </a:prstGeom>
          <a:noFill/>
          <a:ln w="3175" cap="flat" cmpd="sng">
            <a:solidFill>
              <a:schemeClr val="accent2"/>
            </a:solidFill>
            <a:prstDash val="solid"/>
            <a:miter/>
            <a:headEnd type="none" w="med" len="med"/>
            <a:tailEnd type="none" w="med" len="me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left)">
                                      <p:cBhvr>
                                        <p:cTn id="7" dur="500"/>
                                        <p:tgtEl>
                                          <p:spTgt spid="2970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703"/>
                                        </p:tgtEl>
                                        <p:attrNameLst>
                                          <p:attrName>style.visibility</p:attrName>
                                        </p:attrNameLst>
                                      </p:cBhvr>
                                      <p:to>
                                        <p:strVal val="visible"/>
                                      </p:to>
                                    </p:set>
                                    <p:animEffect transition="in" filter="wipe(left)">
                                      <p:cBhvr>
                                        <p:cTn id="11" dur="500"/>
                                        <p:tgtEl>
                                          <p:spTgt spid="2970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left)">
                                      <p:cBhvr>
                                        <p:cTn id="16" dur="500"/>
                                        <p:tgtEl>
                                          <p:spTgt spid="2970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705"/>
                                        </p:tgtEl>
                                        <p:attrNameLst>
                                          <p:attrName>style.visibility</p:attrName>
                                        </p:attrNameLst>
                                      </p:cBhvr>
                                      <p:to>
                                        <p:strVal val="visible"/>
                                      </p:to>
                                    </p:set>
                                    <p:animEffect transition="in" filter="wipe(left)">
                                      <p:cBhvr>
                                        <p:cTn id="21" dur="500"/>
                                        <p:tgtEl>
                                          <p:spTgt spid="2970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9706"/>
                                        </p:tgtEl>
                                        <p:attrNameLst>
                                          <p:attrName>style.visibility</p:attrName>
                                        </p:attrNameLst>
                                      </p:cBhvr>
                                      <p:to>
                                        <p:strVal val="visible"/>
                                      </p:to>
                                    </p:set>
                                    <p:animEffect transition="in" filter="wipe(left)">
                                      <p:cBhvr>
                                        <p:cTn id="26" dur="500"/>
                                        <p:tgtEl>
                                          <p:spTgt spid="2970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9707"/>
                                        </p:tgtEl>
                                        <p:attrNameLst>
                                          <p:attrName>style.visibility</p:attrName>
                                        </p:attrNameLst>
                                      </p:cBhvr>
                                      <p:to>
                                        <p:strVal val="visible"/>
                                      </p:to>
                                    </p:set>
                                    <p:animEffect transition="in" filter="wipe(left)">
                                      <p:cBhvr>
                                        <p:cTn id="31" dur="500"/>
                                        <p:tgtEl>
                                          <p:spTgt spid="2970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708"/>
                                        </p:tgtEl>
                                        <p:attrNameLst>
                                          <p:attrName>style.visibility</p:attrName>
                                        </p:attrNameLst>
                                      </p:cBhvr>
                                      <p:to>
                                        <p:strVal val="visible"/>
                                      </p:to>
                                    </p:set>
                                    <p:animEffect transition="in" filter="wipe(left)">
                                      <p:cBhvr>
                                        <p:cTn id="36" dur="500"/>
                                        <p:tgtEl>
                                          <p:spTgt spid="2970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9709"/>
                                        </p:tgtEl>
                                        <p:attrNameLst>
                                          <p:attrName>style.visibility</p:attrName>
                                        </p:attrNameLst>
                                      </p:cBhvr>
                                      <p:to>
                                        <p:strVal val="visible"/>
                                      </p:to>
                                    </p:set>
                                    <p:animEffect transition="in" filter="wipe(left)">
                                      <p:cBhvr>
                                        <p:cTn id="41"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9707" grpId="0"/>
      <p:bldP spid="29708" grpId="0"/>
      <p:bldP spid="2970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30923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2" name="文本框 1"/>
          <p:cNvSpPr txBox="1"/>
          <p:nvPr/>
        </p:nvSpPr>
        <p:spPr>
          <a:xfrm>
            <a:off x="2249805" y="1310640"/>
            <a:ext cx="5943600" cy="579438"/>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ea typeface="黑体" panose="02010609060101010101" charset="-122"/>
              </a:rPr>
              <a:t>闭区域上连续函数的性质</a:t>
            </a:r>
          </a:p>
        </p:txBody>
      </p:sp>
      <p:sp>
        <p:nvSpPr>
          <p:cNvPr id="3" name="文本框 2"/>
          <p:cNvSpPr txBox="1"/>
          <p:nvPr/>
        </p:nvSpPr>
        <p:spPr>
          <a:xfrm>
            <a:off x="2173605" y="2650490"/>
            <a:ext cx="7162800" cy="946150"/>
          </a:xfrm>
          <a:prstGeom prst="rect">
            <a:avLst/>
          </a:prstGeom>
          <a:noFill/>
          <a:ln w="9525">
            <a:noFill/>
          </a:ln>
        </p:spPr>
        <p:txBody>
          <a:bodyPr>
            <a:spAutoFit/>
          </a:bodyPr>
          <a:lstStyle/>
          <a:p>
            <a:pPr eaLnBrk="1" hangingPunct="1">
              <a:spcBef>
                <a:spcPct val="50000"/>
              </a:spcBef>
            </a:pP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在有界闭区域</a:t>
            </a:r>
            <a:r>
              <a:rPr lang="en-US" altLang="zh-CN" sz="2800" b="1">
                <a:latin typeface="黑体" panose="02010609060101010101" charset="-122"/>
                <a:ea typeface="黑体" panose="02010609060101010101" charset="-122"/>
              </a:rPr>
              <a:t>D</a:t>
            </a:r>
            <a:r>
              <a:rPr lang="zh-CN" altLang="en-US" sz="2800" b="1">
                <a:latin typeface="黑体" panose="02010609060101010101" charset="-122"/>
                <a:ea typeface="黑体" panose="02010609060101010101" charset="-122"/>
              </a:rPr>
              <a:t>上的多元连续函数，在</a:t>
            </a:r>
            <a:r>
              <a:rPr lang="en-US" altLang="zh-CN" sz="2800" b="1">
                <a:latin typeface="黑体" panose="02010609060101010101" charset="-122"/>
                <a:ea typeface="黑体" panose="02010609060101010101" charset="-122"/>
              </a:rPr>
              <a:t>D</a:t>
            </a:r>
            <a:r>
              <a:rPr lang="zh-CN" altLang="en-US" sz="2800" b="1">
                <a:latin typeface="黑体" panose="02010609060101010101" charset="-122"/>
                <a:ea typeface="黑体" panose="02010609060101010101" charset="-122"/>
              </a:rPr>
              <a:t>上至少取得它的最大值和最小值各一次．</a:t>
            </a:r>
          </a:p>
        </p:txBody>
      </p:sp>
      <p:sp>
        <p:nvSpPr>
          <p:cNvPr id="4" name="文本框 3"/>
          <p:cNvSpPr txBox="1"/>
          <p:nvPr/>
        </p:nvSpPr>
        <p:spPr>
          <a:xfrm>
            <a:off x="2249805" y="4357053"/>
            <a:ext cx="7162800" cy="1373187"/>
          </a:xfrm>
          <a:prstGeom prst="rect">
            <a:avLst/>
          </a:prstGeom>
          <a:noFill/>
          <a:ln w="9525">
            <a:noFill/>
          </a:ln>
        </p:spPr>
        <p:txBody>
          <a:bodyPr>
            <a:spAutoFit/>
          </a:bodyPr>
          <a:lstStyle/>
          <a:p>
            <a:pPr eaLnBrk="1" hangingPunct="1">
              <a:spcBef>
                <a:spcPct val="50000"/>
              </a:spcBef>
            </a:pP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在有界闭区域</a:t>
            </a:r>
            <a:r>
              <a:rPr lang="en-US" altLang="zh-CN" sz="2800" b="1">
                <a:latin typeface="黑体" panose="02010609060101010101" charset="-122"/>
                <a:ea typeface="黑体" panose="02010609060101010101" charset="-122"/>
              </a:rPr>
              <a:t>D</a:t>
            </a:r>
            <a:r>
              <a:rPr lang="zh-CN" altLang="en-US" sz="2800" b="1">
                <a:latin typeface="黑体" panose="02010609060101010101" charset="-122"/>
                <a:ea typeface="黑体" panose="02010609060101010101" charset="-122"/>
              </a:rPr>
              <a:t>上的多元连续函数，如果在</a:t>
            </a:r>
            <a:r>
              <a:rPr lang="en-US" altLang="zh-CN" sz="2800" b="1">
                <a:latin typeface="黑体" panose="02010609060101010101" charset="-122"/>
                <a:ea typeface="黑体" panose="02010609060101010101" charset="-122"/>
              </a:rPr>
              <a:t>D</a:t>
            </a:r>
            <a:r>
              <a:rPr lang="zh-CN" altLang="en-US" sz="2800" b="1">
                <a:latin typeface="黑体" panose="02010609060101010101" charset="-122"/>
                <a:ea typeface="黑体" panose="02010609060101010101" charset="-122"/>
              </a:rPr>
              <a:t>上取得两个不同的函数值，则它在</a:t>
            </a:r>
            <a:r>
              <a:rPr lang="en-US" altLang="zh-CN" sz="2800" b="1">
                <a:latin typeface="黑体" panose="02010609060101010101" charset="-122"/>
                <a:ea typeface="黑体" panose="02010609060101010101" charset="-122"/>
              </a:rPr>
              <a:t>D</a:t>
            </a:r>
            <a:r>
              <a:rPr lang="zh-CN" altLang="en-US" sz="2800" b="1">
                <a:latin typeface="黑体" panose="02010609060101010101" charset="-122"/>
                <a:ea typeface="黑体" panose="02010609060101010101" charset="-122"/>
              </a:rPr>
              <a:t>上取得介于这两值之间的任何值至少一次．</a:t>
            </a:r>
          </a:p>
        </p:txBody>
      </p:sp>
      <p:sp>
        <p:nvSpPr>
          <p:cNvPr id="5" name="文本框 4"/>
          <p:cNvSpPr txBox="1"/>
          <p:nvPr/>
        </p:nvSpPr>
        <p:spPr>
          <a:xfrm>
            <a:off x="2021205" y="2086928"/>
            <a:ext cx="4343400" cy="519112"/>
          </a:xfrm>
          <a:prstGeom prst="rect">
            <a:avLst/>
          </a:prstGeom>
          <a:noFill/>
          <a:ln w="9525">
            <a:noFill/>
          </a:ln>
        </p:spPr>
        <p:txBody>
          <a:bodyPr>
            <a:spAutoFit/>
          </a:bodyPr>
          <a:lstStyle/>
          <a:p>
            <a:pPr eaLnBrk="1" hangingPunct="1">
              <a:spcBef>
                <a:spcPct val="50000"/>
              </a:spcBef>
            </a:pPr>
            <a:r>
              <a:rPr lang="zh-CN" altLang="en-US" sz="2800" b="1">
                <a:solidFill>
                  <a:schemeClr val="accent2"/>
                </a:solidFill>
                <a:latin typeface="Times New Roman" panose="02020603050405020304" pitchFamily="18" charset="0"/>
              </a:rPr>
              <a:t>（</a:t>
            </a:r>
            <a:r>
              <a:rPr lang="en-US" altLang="zh-CN" sz="2800" b="1">
                <a:solidFill>
                  <a:schemeClr val="accent2"/>
                </a:solidFill>
                <a:latin typeface="Times New Roman" panose="02020603050405020304" pitchFamily="18" charset="0"/>
              </a:rPr>
              <a:t>1</a:t>
            </a:r>
            <a:r>
              <a:rPr lang="zh-CN" altLang="en-US" sz="2800" b="1">
                <a:solidFill>
                  <a:schemeClr val="accent2"/>
                </a:solidFill>
                <a:latin typeface="Times New Roman" panose="02020603050405020304" pitchFamily="18" charset="0"/>
              </a:rPr>
              <a:t>）最大值和最小值定理</a:t>
            </a:r>
          </a:p>
        </p:txBody>
      </p:sp>
      <p:sp>
        <p:nvSpPr>
          <p:cNvPr id="6" name="文本框 5"/>
          <p:cNvSpPr txBox="1"/>
          <p:nvPr/>
        </p:nvSpPr>
        <p:spPr>
          <a:xfrm>
            <a:off x="2021205" y="3839528"/>
            <a:ext cx="2667000" cy="519112"/>
          </a:xfrm>
          <a:prstGeom prst="rect">
            <a:avLst/>
          </a:prstGeom>
          <a:noFill/>
          <a:ln w="9525">
            <a:noFill/>
          </a:ln>
        </p:spPr>
        <p:txBody>
          <a:bodyPr>
            <a:spAutoFit/>
          </a:bodyPr>
          <a:lstStyle/>
          <a:p>
            <a:pPr eaLnBrk="1" hangingPunct="1">
              <a:spcBef>
                <a:spcPct val="50000"/>
              </a:spcBef>
            </a:pPr>
            <a:r>
              <a:rPr lang="zh-CN" altLang="en-US" sz="2800" b="1">
                <a:solidFill>
                  <a:schemeClr val="accent2"/>
                </a:solidFill>
                <a:latin typeface="Times New Roman" panose="02020603050405020304" pitchFamily="18" charset="0"/>
              </a:rPr>
              <a:t>（</a:t>
            </a:r>
            <a:r>
              <a:rPr lang="en-US" altLang="zh-CN" sz="2800" b="1">
                <a:solidFill>
                  <a:schemeClr val="accent2"/>
                </a:solidFill>
                <a:latin typeface="Times New Roman" panose="02020603050405020304" pitchFamily="18" charset="0"/>
              </a:rPr>
              <a:t>2</a:t>
            </a:r>
            <a:r>
              <a:rPr lang="zh-CN" altLang="en-US" sz="2800" b="1">
                <a:solidFill>
                  <a:schemeClr val="accent2"/>
                </a:solidFill>
                <a:latin typeface="Times New Roman" panose="02020603050405020304" pitchFamily="18" charset="0"/>
              </a:rPr>
              <a:t>）介值定理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75"/>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
                                        </p:tgtEl>
                                        <p:attrNameLst>
                                          <p:attrName>style.visibility</p:attrName>
                                        </p:attrNameLst>
                                      </p:cBhvr>
                                      <p:to>
                                        <p:strVal val="visible"/>
                                      </p:to>
                                    </p:set>
                                    <p:animEffect transition="in" filter="wipe(left)">
                                      <p:cBhvr>
                                        <p:cTn id="17" dur="75"/>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
                                        </p:tgtEl>
                                        <p:attrNameLst>
                                          <p:attrName>style.visibility</p:attrName>
                                        </p:attrNameLst>
                                      </p:cBhvr>
                                      <p:to>
                                        <p:strVal val="visible"/>
                                      </p:to>
                                    </p:set>
                                    <p:animEffect transition="in" filter="wipe(left)">
                                      <p:cBhvr>
                                        <p:cTn id="22"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7270"/>
            <a:ext cx="10330815" cy="531114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31746" name="文本框 31745"/>
          <p:cNvSpPr txBox="1"/>
          <p:nvPr/>
        </p:nvSpPr>
        <p:spPr>
          <a:xfrm>
            <a:off x="1708150" y="1158875"/>
            <a:ext cx="4876800" cy="519113"/>
          </a:xfrm>
          <a:prstGeom prst="rect">
            <a:avLst/>
          </a:prstGeom>
          <a:noFill/>
          <a:ln w="9525">
            <a:noFill/>
          </a:ln>
        </p:spPr>
        <p:txBody>
          <a:bodyPr>
            <a:spAutoFit/>
          </a:bodyPr>
          <a:lstStyle/>
          <a:p>
            <a:pPr eaLnBrk="1" hangingPunct="1">
              <a:spcBef>
                <a:spcPct val="50000"/>
              </a:spcBef>
            </a:pPr>
            <a:r>
              <a:rPr lang="zh-CN" altLang="en-US" sz="2800" b="1">
                <a:solidFill>
                  <a:schemeClr val="accent2"/>
                </a:solidFill>
                <a:latin typeface="Times New Roman" panose="02020603050405020304" pitchFamily="18" charset="0"/>
              </a:rPr>
              <a:t>（</a:t>
            </a: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）一致连续性定理</a:t>
            </a:r>
          </a:p>
        </p:txBody>
      </p:sp>
      <p:sp>
        <p:nvSpPr>
          <p:cNvPr id="31747" name="文本框 31746"/>
          <p:cNvSpPr txBox="1"/>
          <p:nvPr/>
        </p:nvSpPr>
        <p:spPr>
          <a:xfrm>
            <a:off x="1860550" y="1844675"/>
            <a:ext cx="7162800" cy="946150"/>
          </a:xfrm>
          <a:prstGeom prst="rect">
            <a:avLst/>
          </a:prstGeom>
          <a:noFill/>
          <a:ln w="9525">
            <a:noFill/>
          </a:ln>
        </p:spPr>
        <p:txBody>
          <a:bodyPr>
            <a:spAutoFit/>
          </a:bodyPr>
          <a:lstStyle/>
          <a:p>
            <a:pPr eaLnBrk="1" hangingPunct="1">
              <a:spcBef>
                <a:spcPct val="50000"/>
              </a:spcBef>
            </a:pP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在有界闭区域</a:t>
            </a:r>
            <a:r>
              <a:rPr lang="en-US" altLang="zh-CN" sz="2800" b="1">
                <a:latin typeface="黑体" panose="02010609060101010101" charset="-122"/>
                <a:ea typeface="黑体" panose="02010609060101010101" charset="-122"/>
              </a:rPr>
              <a:t>D</a:t>
            </a:r>
            <a:r>
              <a:rPr lang="zh-CN" altLang="en-US" sz="2800" b="1">
                <a:latin typeface="黑体" panose="02010609060101010101" charset="-122"/>
                <a:ea typeface="黑体" panose="02010609060101010101" charset="-122"/>
              </a:rPr>
              <a:t>上的多元连续函数必定在</a:t>
            </a:r>
            <a:r>
              <a:rPr lang="en-US" altLang="zh-CN" sz="2800" b="1">
                <a:latin typeface="黑体" panose="02010609060101010101" charset="-122"/>
                <a:ea typeface="黑体" panose="02010609060101010101" charset="-122"/>
              </a:rPr>
              <a:t>D</a:t>
            </a:r>
            <a:r>
              <a:rPr lang="zh-CN" altLang="en-US" sz="2800" b="1">
                <a:latin typeface="黑体" panose="02010609060101010101" charset="-122"/>
                <a:ea typeface="黑体" panose="02010609060101010101" charset="-122"/>
              </a:rPr>
              <a:t>上一致连续．</a:t>
            </a:r>
          </a:p>
        </p:txBody>
      </p:sp>
      <p:sp>
        <p:nvSpPr>
          <p:cNvPr id="31748" name="文本框 31747"/>
          <p:cNvSpPr txBox="1"/>
          <p:nvPr/>
        </p:nvSpPr>
        <p:spPr>
          <a:xfrm>
            <a:off x="1860550" y="2986088"/>
            <a:ext cx="7543800" cy="1373187"/>
          </a:xfrm>
          <a:prstGeom prst="rect">
            <a:avLst/>
          </a:prstGeom>
          <a:noFill/>
          <a:ln w="9525">
            <a:noFill/>
          </a:ln>
        </p:spPr>
        <p:txBody>
          <a:bodyPr>
            <a:spAutoFit/>
          </a:bodyPr>
          <a:lstStyle/>
          <a:p>
            <a:pPr>
              <a:spcBef>
                <a:spcPct val="50000"/>
              </a:spcBef>
            </a:pPr>
            <a:r>
              <a:rPr lang="zh-CN" altLang="en-US" sz="2800" b="1">
                <a:latin typeface="Times New Roman" panose="02020603050405020304" pitchFamily="18" charset="0"/>
              </a:rPr>
              <a:t>多元初等函数：由多元多项式及基本初等函数经过有限次的四则运算和复合步骤所构成的可用一个式子所表示的多元函数叫多元初等函数</a:t>
            </a:r>
          </a:p>
        </p:txBody>
      </p:sp>
      <p:sp>
        <p:nvSpPr>
          <p:cNvPr id="31749" name="文本框 31748"/>
          <p:cNvSpPr txBox="1"/>
          <p:nvPr/>
        </p:nvSpPr>
        <p:spPr>
          <a:xfrm>
            <a:off x="1936750" y="4511675"/>
            <a:ext cx="7543800" cy="519113"/>
          </a:xfrm>
          <a:prstGeom prst="rect">
            <a:avLst/>
          </a:prstGeom>
          <a:noFill/>
          <a:ln w="9525">
            <a:noFill/>
          </a:ln>
        </p:spPr>
        <p:txBody>
          <a:bodyPr>
            <a:spAutoFit/>
          </a:bodyPr>
          <a:lstStyle/>
          <a:p>
            <a:pPr>
              <a:spcBef>
                <a:spcPct val="50000"/>
              </a:spcBef>
            </a:pPr>
            <a:r>
              <a:rPr lang="zh-CN" altLang="en-US" sz="2800" b="1">
                <a:latin typeface="Times New Roman" panose="02020603050405020304" pitchFamily="18" charset="0"/>
                <a:ea typeface="黑体" panose="02010609060101010101" charset="-122"/>
              </a:rPr>
              <a:t>一切多元初等函数在其定义区域内是连续的．</a:t>
            </a:r>
          </a:p>
        </p:txBody>
      </p:sp>
      <p:sp>
        <p:nvSpPr>
          <p:cNvPr id="31750" name="文本框 31749"/>
          <p:cNvSpPr txBox="1"/>
          <p:nvPr/>
        </p:nvSpPr>
        <p:spPr>
          <a:xfrm>
            <a:off x="1860550" y="5287963"/>
            <a:ext cx="7772400" cy="519112"/>
          </a:xfrm>
          <a:prstGeom prst="rect">
            <a:avLst/>
          </a:prstGeom>
          <a:noFill/>
          <a:ln w="9525">
            <a:noFill/>
          </a:ln>
        </p:spPr>
        <p:txBody>
          <a:bodyPr>
            <a:spAutoFit/>
          </a:bodyPr>
          <a:lstStyle/>
          <a:p>
            <a:pPr>
              <a:spcBef>
                <a:spcPct val="50000"/>
              </a:spcBef>
            </a:pPr>
            <a:r>
              <a:rPr lang="zh-CN" altLang="en-US" sz="2800" b="1">
                <a:latin typeface="Times New Roman" panose="02020603050405020304" pitchFamily="18" charset="0"/>
              </a:rPr>
              <a:t>定义区域是指包含在定义域内的区域或闭区域．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1747"/>
                                        </p:tgtEl>
                                        <p:attrNameLst>
                                          <p:attrName>style.visibility</p:attrName>
                                        </p:attrNameLst>
                                      </p:cBhvr>
                                      <p:to>
                                        <p:strVal val="visible"/>
                                      </p:to>
                                    </p:set>
                                    <p:animEffect transition="in" filter="wipe(left)">
                                      <p:cBhvr>
                                        <p:cTn id="7" dur="75"/>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1748"/>
                                        </p:tgtEl>
                                        <p:attrNameLst>
                                          <p:attrName>style.visibility</p:attrName>
                                        </p:attrNameLst>
                                      </p:cBhvr>
                                      <p:to>
                                        <p:strVal val="visible"/>
                                      </p:to>
                                    </p:set>
                                    <p:animEffect transition="in" filter="wipe(left)">
                                      <p:cBhvr>
                                        <p:cTn id="12" dur="75"/>
                                        <p:tgtEl>
                                          <p:spTgt spid="317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1749"/>
                                        </p:tgtEl>
                                        <p:attrNameLst>
                                          <p:attrName>style.visibility</p:attrName>
                                        </p:attrNameLst>
                                      </p:cBhvr>
                                      <p:to>
                                        <p:strVal val="visible"/>
                                      </p:to>
                                    </p:set>
                                    <p:animEffect transition="in" filter="wipe(left)">
                                      <p:cBhvr>
                                        <p:cTn id="17" dur="75"/>
                                        <p:tgtEl>
                                          <p:spTgt spid="31749"/>
                                        </p:tgtEl>
                                      </p:cBhvr>
                                    </p:animEffect>
                                  </p:childTnLst>
                                </p:cTn>
                              </p:par>
                            </p:childTnLst>
                          </p:cTn>
                        </p:par>
                        <p:par>
                          <p:cTn id="18" fill="hold">
                            <p:stCondLst>
                              <p:cond delay="150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31750"/>
                                        </p:tgtEl>
                                        <p:attrNameLst>
                                          <p:attrName>style.visibility</p:attrName>
                                        </p:attrNameLst>
                                      </p:cBhvr>
                                      <p:to>
                                        <p:strVal val="visible"/>
                                      </p:to>
                                    </p:set>
                                    <p:animEffect transition="in" filter="wipe(left)">
                                      <p:cBhvr>
                                        <p:cTn id="21" dur="75"/>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8" grpId="0"/>
      <p:bldP spid="31749" grpId="0"/>
      <p:bldP spid="317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30987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47530" y="40552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多元函数的基本概念</a:t>
            </a:r>
          </a:p>
        </p:txBody>
      </p:sp>
      <p:graphicFrame>
        <p:nvGraphicFramePr>
          <p:cNvPr id="4098" name="对象 4097"/>
          <p:cNvGraphicFramePr>
            <a:graphicFrameLocks noChangeAspect="1"/>
          </p:cNvGraphicFramePr>
          <p:nvPr/>
        </p:nvGraphicFramePr>
        <p:xfrm>
          <a:off x="2969260" y="2967355"/>
          <a:ext cx="7334250" cy="1866900"/>
        </p:xfrm>
        <a:graphic>
          <a:graphicData uri="http://schemas.openxmlformats.org/presentationml/2006/ole">
            <mc:AlternateContent xmlns:mc="http://schemas.openxmlformats.org/markup-compatibility/2006">
              <mc:Choice xmlns:v="urn:schemas-microsoft-com:vml" Requires="v">
                <p:oleObj spid="_x0000_s3227" r:id="rId4" imgW="7193280" imgH="1828800" progId="Word.Document.8">
                  <p:embed/>
                </p:oleObj>
              </mc:Choice>
              <mc:Fallback>
                <p:oleObj r:id="rId4" imgW="7193280" imgH="1828800" progId="Word.Document.8">
                  <p:embed/>
                  <p:pic>
                    <p:nvPicPr>
                      <p:cNvPr id="0" name="图片 3195"/>
                      <p:cNvPicPr/>
                      <p:nvPr/>
                    </p:nvPicPr>
                    <p:blipFill>
                      <a:blip r:embed="rId5"/>
                      <a:stretch>
                        <a:fillRect/>
                      </a:stretch>
                    </p:blipFill>
                    <p:spPr>
                      <a:xfrm>
                        <a:off x="2969260" y="2967355"/>
                        <a:ext cx="7334250" cy="1866900"/>
                      </a:xfrm>
                      <a:prstGeom prst="rect">
                        <a:avLst/>
                      </a:prstGeom>
                      <a:noFill/>
                      <a:ln w="38100">
                        <a:noFill/>
                        <a:miter/>
                      </a:ln>
                    </p:spPr>
                  </p:pic>
                </p:oleObj>
              </mc:Fallback>
            </mc:AlternateContent>
          </a:graphicData>
        </a:graphic>
      </p:graphicFrame>
      <p:sp>
        <p:nvSpPr>
          <p:cNvPr id="4099" name="文本框 4098"/>
          <p:cNvSpPr txBox="1"/>
          <p:nvPr/>
        </p:nvSpPr>
        <p:spPr>
          <a:xfrm>
            <a:off x="2893060" y="2197418"/>
            <a:ext cx="2133600" cy="579437"/>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rPr>
              <a:t>（</a:t>
            </a:r>
            <a:r>
              <a:rPr lang="en-US" altLang="zh-CN" sz="3200" b="1">
                <a:latin typeface="Times New Roman" panose="02020603050405020304" pitchFamily="18" charset="0"/>
              </a:rPr>
              <a:t>1</a:t>
            </a:r>
            <a:r>
              <a:rPr lang="zh-CN" altLang="en-US" sz="3200" b="1">
                <a:latin typeface="Times New Roman" panose="02020603050405020304" pitchFamily="18" charset="0"/>
              </a:rPr>
              <a:t>）邻域</a:t>
            </a:r>
          </a:p>
        </p:txBody>
      </p:sp>
      <p:sp>
        <p:nvSpPr>
          <p:cNvPr id="4100" name="椭圆 4099"/>
          <p:cNvSpPr/>
          <p:nvPr/>
        </p:nvSpPr>
        <p:spPr>
          <a:xfrm>
            <a:off x="8608060" y="4453255"/>
            <a:ext cx="1676400" cy="1676400"/>
          </a:xfrm>
          <a:prstGeom prst="ellipse">
            <a:avLst/>
          </a:prstGeom>
          <a:solidFill>
            <a:srgbClr val="FFCC00"/>
          </a:solidFill>
          <a:ln w="19050" cap="flat" cmpd="sng">
            <a:solidFill>
              <a:schemeClr val="tx1"/>
            </a:solidFill>
            <a:prstDash val="sysDot"/>
            <a:headEnd type="none" w="med" len="med"/>
            <a:tailEnd type="none" w="med" len="med"/>
          </a:ln>
        </p:spPr>
        <p:txBody>
          <a:bodyPr/>
          <a:lstStyle/>
          <a:p>
            <a:endParaRPr lang="zh-CN" altLang="en-US"/>
          </a:p>
        </p:txBody>
      </p:sp>
      <p:graphicFrame>
        <p:nvGraphicFramePr>
          <p:cNvPr id="4101" name="对象 4100"/>
          <p:cNvGraphicFramePr>
            <a:graphicFrameLocks noChangeAspect="1"/>
          </p:cNvGraphicFramePr>
          <p:nvPr/>
        </p:nvGraphicFramePr>
        <p:xfrm>
          <a:off x="9522460" y="5139055"/>
          <a:ext cx="368300" cy="457200"/>
        </p:xfrm>
        <a:graphic>
          <a:graphicData uri="http://schemas.openxmlformats.org/presentationml/2006/ole">
            <mc:AlternateContent xmlns:mc="http://schemas.openxmlformats.org/markup-compatibility/2006">
              <mc:Choice xmlns:v="urn:schemas-microsoft-com:vml" Requires="v">
                <p:oleObj spid="_x0000_s3228" r:id="rId6" imgW="369570" imgH="458470" progId="Equation.3">
                  <p:embed/>
                </p:oleObj>
              </mc:Choice>
              <mc:Fallback>
                <p:oleObj r:id="rId6" imgW="369570" imgH="458470" progId="Equation.3">
                  <p:embed/>
                  <p:pic>
                    <p:nvPicPr>
                      <p:cNvPr id="0" name="图片 3204"/>
                      <p:cNvPicPr/>
                      <p:nvPr/>
                    </p:nvPicPr>
                    <p:blipFill>
                      <a:blip r:embed="rId7"/>
                      <a:stretch>
                        <a:fillRect/>
                      </a:stretch>
                    </p:blipFill>
                    <p:spPr>
                      <a:xfrm>
                        <a:off x="9522460" y="5139055"/>
                        <a:ext cx="368300" cy="457200"/>
                      </a:xfrm>
                      <a:prstGeom prst="rect">
                        <a:avLst/>
                      </a:prstGeom>
                      <a:noFill/>
                      <a:ln w="38100">
                        <a:noFill/>
                        <a:miter/>
                      </a:ln>
                    </p:spPr>
                  </p:pic>
                </p:oleObj>
              </mc:Fallback>
            </mc:AlternateContent>
          </a:graphicData>
        </a:graphic>
      </p:graphicFrame>
      <p:sp>
        <p:nvSpPr>
          <p:cNvPr id="4102" name="直接连接符 4101"/>
          <p:cNvSpPr/>
          <p:nvPr/>
        </p:nvSpPr>
        <p:spPr>
          <a:xfrm flipH="1">
            <a:off x="8608060" y="5348605"/>
            <a:ext cx="838200" cy="0"/>
          </a:xfrm>
          <a:prstGeom prst="line">
            <a:avLst/>
          </a:prstGeom>
          <a:ln w="28575" cap="flat" cmpd="sng">
            <a:solidFill>
              <a:srgbClr val="FF0066"/>
            </a:solidFill>
            <a:prstDash val="solid"/>
            <a:headEnd type="none" w="med" len="med"/>
            <a:tailEnd type="none" w="med" len="med"/>
          </a:ln>
        </p:spPr>
      </p:sp>
      <p:graphicFrame>
        <p:nvGraphicFramePr>
          <p:cNvPr id="4103" name="对象 4102"/>
          <p:cNvGraphicFramePr>
            <a:graphicFrameLocks noChangeAspect="1"/>
          </p:cNvGraphicFramePr>
          <p:nvPr/>
        </p:nvGraphicFramePr>
        <p:xfrm>
          <a:off x="8912860" y="4942205"/>
          <a:ext cx="265113" cy="341313"/>
        </p:xfrm>
        <a:graphic>
          <a:graphicData uri="http://schemas.openxmlformats.org/presentationml/2006/ole">
            <mc:AlternateContent xmlns:mc="http://schemas.openxmlformats.org/markup-compatibility/2006">
              <mc:Choice xmlns:v="urn:schemas-microsoft-com:vml" Requires="v">
                <p:oleObj spid="_x0000_s3229" r:id="rId8" imgW="267335" imgH="343535" progId="Equation.3">
                  <p:embed/>
                </p:oleObj>
              </mc:Choice>
              <mc:Fallback>
                <p:oleObj r:id="rId8" imgW="267335" imgH="343535" progId="Equation.3">
                  <p:embed/>
                  <p:pic>
                    <p:nvPicPr>
                      <p:cNvPr id="0" name="图片 3206"/>
                      <p:cNvPicPr/>
                      <p:nvPr/>
                    </p:nvPicPr>
                    <p:blipFill>
                      <a:blip r:embed="rId9"/>
                      <a:stretch>
                        <a:fillRect/>
                      </a:stretch>
                    </p:blipFill>
                    <p:spPr>
                      <a:xfrm>
                        <a:off x="8912860" y="4942205"/>
                        <a:ext cx="265113" cy="341313"/>
                      </a:xfrm>
                      <a:prstGeom prst="rect">
                        <a:avLst/>
                      </a:prstGeom>
                      <a:noFill/>
                      <a:ln w="38100">
                        <a:noFill/>
                        <a:miter/>
                      </a:ln>
                    </p:spPr>
                  </p:pic>
                </p:oleObj>
              </mc:Fallback>
            </mc:AlternateContent>
          </a:graphicData>
        </a:graphic>
      </p:graphicFrame>
      <p:graphicFrame>
        <p:nvGraphicFramePr>
          <p:cNvPr id="4104" name="对象 4103"/>
          <p:cNvGraphicFramePr>
            <a:graphicFrameLocks noChangeAspect="1"/>
          </p:cNvGraphicFramePr>
          <p:nvPr/>
        </p:nvGraphicFramePr>
        <p:xfrm>
          <a:off x="3324860" y="4962843"/>
          <a:ext cx="1333500" cy="457200"/>
        </p:xfrm>
        <a:graphic>
          <a:graphicData uri="http://schemas.openxmlformats.org/presentationml/2006/ole">
            <mc:AlternateContent xmlns:mc="http://schemas.openxmlformats.org/markup-compatibility/2006">
              <mc:Choice xmlns:v="urn:schemas-microsoft-com:vml" Requires="v">
                <p:oleObj spid="_x0000_s3230" r:id="rId10" imgW="1335405" imgH="457835" progId="Equation.3">
                  <p:embed/>
                </p:oleObj>
              </mc:Choice>
              <mc:Fallback>
                <p:oleObj r:id="rId10" imgW="1335405" imgH="457835" progId="Equation.3">
                  <p:embed/>
                  <p:pic>
                    <p:nvPicPr>
                      <p:cNvPr id="0" name="图片 3202"/>
                      <p:cNvPicPr/>
                      <p:nvPr/>
                    </p:nvPicPr>
                    <p:blipFill>
                      <a:blip r:embed="rId11"/>
                      <a:stretch>
                        <a:fillRect/>
                      </a:stretch>
                    </p:blipFill>
                    <p:spPr>
                      <a:xfrm>
                        <a:off x="3324860" y="4962843"/>
                        <a:ext cx="1333500" cy="457200"/>
                      </a:xfrm>
                      <a:prstGeom prst="rect">
                        <a:avLst/>
                      </a:prstGeom>
                      <a:noFill/>
                      <a:ln w="38100">
                        <a:noFill/>
                        <a:miter/>
                      </a:ln>
                    </p:spPr>
                  </p:pic>
                </p:oleObj>
              </mc:Fallback>
            </mc:AlternateContent>
          </a:graphicData>
        </a:graphic>
      </p:graphicFrame>
      <p:graphicFrame>
        <p:nvGraphicFramePr>
          <p:cNvPr id="4105" name="对象 4104"/>
          <p:cNvGraphicFramePr>
            <a:graphicFrameLocks noChangeAspect="1"/>
          </p:cNvGraphicFramePr>
          <p:nvPr/>
        </p:nvGraphicFramePr>
        <p:xfrm>
          <a:off x="4721860" y="4962843"/>
          <a:ext cx="2387600" cy="481012"/>
        </p:xfrm>
        <a:graphic>
          <a:graphicData uri="http://schemas.openxmlformats.org/presentationml/2006/ole">
            <mc:AlternateContent xmlns:mc="http://schemas.openxmlformats.org/markup-compatibility/2006">
              <mc:Choice xmlns:v="urn:schemas-microsoft-com:vml" Requires="v">
                <p:oleObj spid="_x0000_s3231" r:id="rId12" imgW="2386330" imgH="482600" progId="Equation.3">
                  <p:embed/>
                </p:oleObj>
              </mc:Choice>
              <mc:Fallback>
                <p:oleObj r:id="rId12" imgW="2386330" imgH="482600" progId="Equation.3">
                  <p:embed/>
                  <p:pic>
                    <p:nvPicPr>
                      <p:cNvPr id="0" name="图片 3203"/>
                      <p:cNvPicPr/>
                      <p:nvPr/>
                    </p:nvPicPr>
                    <p:blipFill>
                      <a:blip r:embed="rId13"/>
                      <a:stretch>
                        <a:fillRect/>
                      </a:stretch>
                    </p:blipFill>
                    <p:spPr>
                      <a:xfrm>
                        <a:off x="4721860" y="4962843"/>
                        <a:ext cx="2387600" cy="481012"/>
                      </a:xfrm>
                      <a:prstGeom prst="rect">
                        <a:avLst/>
                      </a:prstGeom>
                      <a:noFill/>
                      <a:ln w="38100">
                        <a:noFill/>
                        <a:miter/>
                      </a:ln>
                    </p:spPr>
                  </p:pic>
                </p:oleObj>
              </mc:Fallback>
            </mc:AlternateContent>
          </a:graphicData>
        </a:graphic>
      </p:graphicFrame>
      <p:graphicFrame>
        <p:nvGraphicFramePr>
          <p:cNvPr id="4106" name="对象 4105"/>
          <p:cNvGraphicFramePr>
            <a:graphicFrameLocks noChangeAspect="1"/>
          </p:cNvGraphicFramePr>
          <p:nvPr>
            <p:extLst>
              <p:ext uri="{D42A27DB-BD31-4B8C-83A1-F6EECF244321}">
                <p14:modId xmlns:p14="http://schemas.microsoft.com/office/powerpoint/2010/main" val="3613980741"/>
              </p:ext>
            </p:extLst>
          </p:nvPr>
        </p:nvGraphicFramePr>
        <p:xfrm>
          <a:off x="3284538" y="5748338"/>
          <a:ext cx="5399087" cy="520700"/>
        </p:xfrm>
        <a:graphic>
          <a:graphicData uri="http://schemas.openxmlformats.org/presentationml/2006/ole">
            <mc:AlternateContent xmlns:mc="http://schemas.openxmlformats.org/markup-compatibility/2006">
              <mc:Choice xmlns:v="urn:schemas-microsoft-com:vml" Requires="v">
                <p:oleObj spid="_x0000_s3232" name="公式" r:id="rId14" imgW="5394960" imgH="520700" progId="Equation.3">
                  <p:embed/>
                </p:oleObj>
              </mc:Choice>
              <mc:Fallback>
                <p:oleObj name="公式" r:id="rId14" imgW="5394960" imgH="520700" progId="Equation.3">
                  <p:embed/>
                  <p:pic>
                    <p:nvPicPr>
                      <p:cNvPr id="0" name="图片 3209"/>
                      <p:cNvPicPr/>
                      <p:nvPr/>
                    </p:nvPicPr>
                    <p:blipFill>
                      <a:blip r:embed="rId15"/>
                      <a:stretch>
                        <a:fillRect/>
                      </a:stretch>
                    </p:blipFill>
                    <p:spPr>
                      <a:xfrm>
                        <a:off x="3284538" y="5748338"/>
                        <a:ext cx="5399087" cy="520700"/>
                      </a:xfrm>
                      <a:prstGeom prst="rect">
                        <a:avLst/>
                      </a:prstGeom>
                      <a:noFill/>
                      <a:ln w="38100">
                        <a:noFill/>
                        <a:miter/>
                      </a:ln>
                    </p:spPr>
                  </p:pic>
                </p:oleObj>
              </mc:Fallback>
            </mc:AlternateContent>
          </a:graphicData>
        </a:graphic>
      </p:graphicFrame>
      <p:sp>
        <p:nvSpPr>
          <p:cNvPr id="4107" name="标题 4106"/>
          <p:cNvSpPr>
            <a:spLocks noGrp="1"/>
          </p:cNvSpPr>
          <p:nvPr/>
        </p:nvSpPr>
        <p:spPr>
          <a:xfrm>
            <a:off x="2406650" y="1036638"/>
            <a:ext cx="8229600" cy="1143000"/>
          </a:xfrm>
          <a:prstGeom prst="rect">
            <a:avLst/>
          </a:prstGeom>
          <a:noFill/>
          <a:ln w="9525">
            <a:noFill/>
          </a:ln>
        </p:spPr>
        <p:txBody>
          <a:bodyPr anchor="ctr"/>
          <a:lst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zh-CN" altLang="en-US" sz="4000"/>
              <a:t>一、多元函数的概念</a:t>
            </a:r>
          </a:p>
        </p:txBody>
      </p:sp>
      <p:graphicFrame>
        <p:nvGraphicFramePr>
          <p:cNvPr id="4108" name="对象 4107"/>
          <p:cNvGraphicFramePr>
            <a:graphicFrameLocks noChangeAspect="1"/>
          </p:cNvGraphicFramePr>
          <p:nvPr/>
        </p:nvGraphicFramePr>
        <p:xfrm>
          <a:off x="9392285" y="5291455"/>
          <a:ext cx="101600" cy="101600"/>
        </p:xfrm>
        <a:graphic>
          <a:graphicData uri="http://schemas.openxmlformats.org/presentationml/2006/ole">
            <mc:AlternateContent xmlns:mc="http://schemas.openxmlformats.org/markup-compatibility/2006">
              <mc:Choice xmlns:v="urn:schemas-microsoft-com:vml" Requires="v">
                <p:oleObj spid="_x0000_s3233" r:id="rId16" imgW="191135" imgH="191135" progId="Equation.3">
                  <p:embed/>
                </p:oleObj>
              </mc:Choice>
              <mc:Fallback>
                <p:oleObj r:id="rId16" imgW="191135" imgH="191135" progId="Equation.3">
                  <p:embed/>
                  <p:pic>
                    <p:nvPicPr>
                      <p:cNvPr id="0" name="图片 3200"/>
                      <p:cNvPicPr/>
                      <p:nvPr/>
                    </p:nvPicPr>
                    <p:blipFill>
                      <a:blip r:embed="rId17"/>
                      <a:stretch>
                        <a:fillRect/>
                      </a:stretch>
                    </p:blipFill>
                    <p:spPr>
                      <a:xfrm>
                        <a:off x="9392285" y="5291455"/>
                        <a:ext cx="101600" cy="1016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left)">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left)">
                                      <p:cBhvr>
                                        <p:cTn id="12" dur="500"/>
                                        <p:tgtEl>
                                          <p:spTgt spid="409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108"/>
                                        </p:tgtEl>
                                        <p:attrNameLst>
                                          <p:attrName>style.visibility</p:attrName>
                                        </p:attrNameLst>
                                      </p:cBhvr>
                                      <p:to>
                                        <p:strVal val="visible"/>
                                      </p:to>
                                    </p:set>
                                    <p:animEffect transition="in" filter="wipe(left)">
                                      <p:cBhvr>
                                        <p:cTn id="16" dur="500"/>
                                        <p:tgtEl>
                                          <p:spTgt spid="410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101"/>
                                        </p:tgtEl>
                                        <p:attrNameLst>
                                          <p:attrName>style.visibility</p:attrName>
                                        </p:attrNameLst>
                                      </p:cBhvr>
                                      <p:to>
                                        <p:strVal val="visible"/>
                                      </p:to>
                                    </p:set>
                                    <p:animEffect transition="in" filter="wipe(left)">
                                      <p:cBhvr>
                                        <p:cTn id="20" dur="500"/>
                                        <p:tgtEl>
                                          <p:spTgt spid="4101"/>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4100"/>
                                        </p:tgtEl>
                                        <p:attrNameLst>
                                          <p:attrName>style.visibility</p:attrName>
                                        </p:attrNameLst>
                                      </p:cBhvr>
                                      <p:to>
                                        <p:strVal val="visible"/>
                                      </p:to>
                                    </p:set>
                                    <p:animEffect transition="in" filter="wipe(left)">
                                      <p:cBhvr>
                                        <p:cTn id="24" dur="500"/>
                                        <p:tgtEl>
                                          <p:spTgt spid="4100"/>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4102"/>
                                        </p:tgtEl>
                                        <p:attrNameLst>
                                          <p:attrName>style.visibility</p:attrName>
                                        </p:attrNameLst>
                                      </p:cBhvr>
                                      <p:to>
                                        <p:strVal val="visible"/>
                                      </p:to>
                                    </p:set>
                                    <p:animEffect transition="in" filter="wipe(left)">
                                      <p:cBhvr>
                                        <p:cTn id="28" dur="500"/>
                                        <p:tgtEl>
                                          <p:spTgt spid="410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103"/>
                                        </p:tgtEl>
                                        <p:attrNameLst>
                                          <p:attrName>style.visibility</p:attrName>
                                        </p:attrNameLst>
                                      </p:cBhvr>
                                      <p:to>
                                        <p:strVal val="visible"/>
                                      </p:to>
                                    </p:set>
                                    <p:animEffect transition="in" filter="wipe(left)">
                                      <p:cBhvr>
                                        <p:cTn id="32" dur="500"/>
                                        <p:tgtEl>
                                          <p:spTgt spid="41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04"/>
                                        </p:tgtEl>
                                        <p:attrNameLst>
                                          <p:attrName>style.visibility</p:attrName>
                                        </p:attrNameLst>
                                      </p:cBhvr>
                                      <p:to>
                                        <p:strVal val="visible"/>
                                      </p:to>
                                    </p:set>
                                    <p:animEffect transition="in" filter="wipe(left)">
                                      <p:cBhvr>
                                        <p:cTn id="37" dur="500"/>
                                        <p:tgtEl>
                                          <p:spTgt spid="410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4105"/>
                                        </p:tgtEl>
                                        <p:attrNameLst>
                                          <p:attrName>style.visibility</p:attrName>
                                        </p:attrNameLst>
                                      </p:cBhvr>
                                      <p:to>
                                        <p:strVal val="visible"/>
                                      </p:to>
                                    </p:set>
                                    <p:animEffect transition="in" filter="wipe(left)">
                                      <p:cBhvr>
                                        <p:cTn id="41" dur="500"/>
                                        <p:tgtEl>
                                          <p:spTgt spid="4105"/>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4106"/>
                                        </p:tgtEl>
                                        <p:attrNameLst>
                                          <p:attrName>style.visibility</p:attrName>
                                        </p:attrNameLst>
                                      </p:cBhvr>
                                      <p:to>
                                        <p:strVal val="visible"/>
                                      </p:to>
                                    </p:set>
                                    <p:animEffect transition="in" filter="wipe(left)">
                                      <p:cBhvr>
                                        <p:cTn id="45" dur="5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3533" y="1278106"/>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33794" name="文本框 33793"/>
          <p:cNvSpPr txBox="1"/>
          <p:nvPr/>
        </p:nvSpPr>
        <p:spPr>
          <a:xfrm>
            <a:off x="3052445" y="3461703"/>
            <a:ext cx="5638800" cy="579437"/>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rPr>
              <a:t>多元函数极限的概念</a:t>
            </a:r>
          </a:p>
        </p:txBody>
      </p:sp>
      <p:sp>
        <p:nvSpPr>
          <p:cNvPr id="33795" name="矩形 33794"/>
          <p:cNvSpPr/>
          <p:nvPr/>
        </p:nvSpPr>
        <p:spPr>
          <a:xfrm>
            <a:off x="3052445" y="4680903"/>
            <a:ext cx="3870325" cy="579437"/>
          </a:xfrm>
          <a:prstGeom prst="rect">
            <a:avLst/>
          </a:prstGeom>
          <a:noFill/>
          <a:ln w="9525">
            <a:noFill/>
          </a:ln>
        </p:spPr>
        <p:txBody>
          <a:bodyPr wrap="none" anchor="t">
            <a:spAutoFit/>
          </a:bodyPr>
          <a:lstStyle/>
          <a:p>
            <a:pPr eaLnBrk="1" hangingPunct="1"/>
            <a:r>
              <a:rPr lang="zh-CN" altLang="en-US" sz="3200" b="1">
                <a:latin typeface="Times New Roman" panose="02020603050405020304" pitchFamily="18" charset="0"/>
              </a:rPr>
              <a:t>多元函数连续的概念</a:t>
            </a:r>
          </a:p>
        </p:txBody>
      </p:sp>
      <p:sp>
        <p:nvSpPr>
          <p:cNvPr id="33796" name="矩形 33795"/>
          <p:cNvSpPr/>
          <p:nvPr/>
        </p:nvSpPr>
        <p:spPr>
          <a:xfrm>
            <a:off x="3027045" y="5366703"/>
            <a:ext cx="5207000" cy="579437"/>
          </a:xfrm>
          <a:prstGeom prst="rect">
            <a:avLst/>
          </a:prstGeom>
          <a:noFill/>
          <a:ln w="9525">
            <a:noFill/>
          </a:ln>
        </p:spPr>
        <p:txBody>
          <a:bodyPr>
            <a:spAutoFit/>
          </a:bodyPr>
          <a:lstStyle/>
          <a:p>
            <a:pPr eaLnBrk="1" hangingPunct="1"/>
            <a:r>
              <a:rPr lang="zh-CN" altLang="en-US" sz="3200" b="1">
                <a:latin typeface="Times New Roman" panose="02020603050405020304" pitchFamily="18" charset="0"/>
              </a:rPr>
              <a:t>闭区域上连续函数的性质</a:t>
            </a:r>
          </a:p>
        </p:txBody>
      </p:sp>
      <p:sp>
        <p:nvSpPr>
          <p:cNvPr id="33797" name="文本框 33796"/>
          <p:cNvSpPr txBox="1"/>
          <p:nvPr/>
        </p:nvSpPr>
        <p:spPr>
          <a:xfrm>
            <a:off x="3204845" y="4071303"/>
            <a:ext cx="5791200" cy="519112"/>
          </a:xfrm>
          <a:prstGeom prst="rect">
            <a:avLst/>
          </a:prstGeom>
          <a:noFill/>
          <a:ln w="9525">
            <a:noFill/>
          </a:ln>
        </p:spPr>
        <p:txBody>
          <a:bodyPr>
            <a:spAutoFit/>
          </a:bodyPr>
          <a:lstStyle/>
          <a:p>
            <a:pPr eaLnBrk="1" hangingPunct="1">
              <a:spcBef>
                <a:spcPct val="50000"/>
              </a:spcBef>
            </a:pPr>
            <a:r>
              <a:rPr lang="zh-CN" altLang="en-US" sz="2800" b="1" dirty="0">
                <a:latin typeface="Times New Roman" panose="02020603050405020304" pitchFamily="18" charset="0"/>
              </a:rPr>
              <a:t>（注意趋近方式的</a:t>
            </a:r>
            <a:r>
              <a:rPr lang="zh-CN" altLang="en-US" sz="2800" b="1" dirty="0">
                <a:solidFill>
                  <a:srgbClr val="FF33CC"/>
                </a:solidFill>
                <a:latin typeface="Times New Roman" panose="02020603050405020304" pitchFamily="18" charset="0"/>
              </a:rPr>
              <a:t>任意性</a:t>
            </a:r>
            <a:r>
              <a:rPr lang="zh-CN" altLang="en-US" sz="2800" b="1" dirty="0">
                <a:latin typeface="Times New Roman" panose="02020603050405020304" pitchFamily="18" charset="0"/>
              </a:rPr>
              <a:t>）</a:t>
            </a:r>
          </a:p>
        </p:txBody>
      </p:sp>
      <p:sp>
        <p:nvSpPr>
          <p:cNvPr id="33798" name="标题 33797"/>
          <p:cNvSpPr>
            <a:spLocks noGrp="1"/>
          </p:cNvSpPr>
          <p:nvPr/>
        </p:nvSpPr>
        <p:spPr>
          <a:xfrm>
            <a:off x="2214245" y="1163003"/>
            <a:ext cx="8229600" cy="1143000"/>
          </a:xfrm>
          <a:prstGeom prst="rect">
            <a:avLst/>
          </a:prstGeom>
          <a:noFill/>
          <a:ln w="9525">
            <a:noFill/>
          </a:ln>
        </p:spPr>
        <p:txBody>
          <a:bodyPr anchor="ctr"/>
          <a:lst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zh-CN" altLang="en-US" sz="4000" dirty="0"/>
              <a:t>四、小结</a:t>
            </a:r>
          </a:p>
        </p:txBody>
      </p:sp>
      <p:sp>
        <p:nvSpPr>
          <p:cNvPr id="33799" name="文本框 33798"/>
          <p:cNvSpPr txBox="1"/>
          <p:nvPr/>
        </p:nvSpPr>
        <p:spPr>
          <a:xfrm>
            <a:off x="3071495" y="2869565"/>
            <a:ext cx="5638800" cy="579438"/>
          </a:xfrm>
          <a:prstGeom prst="rect">
            <a:avLst/>
          </a:prstGeom>
          <a:noFill/>
          <a:ln w="9525">
            <a:noFill/>
          </a:ln>
        </p:spPr>
        <p:txBody>
          <a:bodyPr>
            <a:spAutoFit/>
          </a:bodyPr>
          <a:lstStyle/>
          <a:p>
            <a:pPr eaLnBrk="1" hangingPunct="1">
              <a:spcBef>
                <a:spcPct val="50000"/>
              </a:spcBef>
            </a:pPr>
            <a:r>
              <a:rPr lang="zh-CN" altLang="en-US" sz="3200" b="1" dirty="0">
                <a:latin typeface="Times New Roman" panose="02020603050405020304" pitchFamily="18" charset="0"/>
              </a:rPr>
              <a:t>多元函数的定义</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3799"/>
                                        </p:tgtEl>
                                        <p:attrNameLst>
                                          <p:attrName>style.visibility</p:attrName>
                                        </p:attrNameLst>
                                      </p:cBhvr>
                                      <p:to>
                                        <p:strVal val="visible"/>
                                      </p:to>
                                    </p:set>
                                    <p:animEffect transition="in" filter="wipe(left)">
                                      <p:cBhvr>
                                        <p:cTn id="7" dur="75"/>
                                        <p:tgtEl>
                                          <p:spTgt spid="337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3794"/>
                                        </p:tgtEl>
                                        <p:attrNameLst>
                                          <p:attrName>style.visibility</p:attrName>
                                        </p:attrNameLst>
                                      </p:cBhvr>
                                      <p:to>
                                        <p:strVal val="visible"/>
                                      </p:to>
                                    </p:set>
                                    <p:animEffect transition="in" filter="wipe(left)">
                                      <p:cBhvr>
                                        <p:cTn id="12" dur="75"/>
                                        <p:tgtEl>
                                          <p:spTgt spid="33794"/>
                                        </p:tgtEl>
                                      </p:cBhvr>
                                    </p:animEffect>
                                  </p:childTnLst>
                                </p:cTn>
                              </p:par>
                            </p:childTnLst>
                          </p:cTn>
                        </p:par>
                        <p:par>
                          <p:cTn id="13" fill="hold">
                            <p:stCondLst>
                              <p:cond delay="675"/>
                            </p:stCondLst>
                            <p:childTnLst>
                              <p:par>
                                <p:cTn id="14" presetID="22" presetClass="entr" presetSubtype="8" fill="hold" grpId="0" nodeType="afterEffect">
                                  <p:stCondLst>
                                    <p:cond delay="0"/>
                                  </p:stCondLst>
                                  <p:iterate type="lt">
                                    <p:tmPct val="100000"/>
                                  </p:iterate>
                                  <p:childTnLst>
                                    <p:set>
                                      <p:cBhvr>
                                        <p:cTn id="15" dur="1" fill="hold">
                                          <p:stCondLst>
                                            <p:cond delay="0"/>
                                          </p:stCondLst>
                                        </p:cTn>
                                        <p:tgtEl>
                                          <p:spTgt spid="33797"/>
                                        </p:tgtEl>
                                        <p:attrNameLst>
                                          <p:attrName>style.visibility</p:attrName>
                                        </p:attrNameLst>
                                      </p:cBhvr>
                                      <p:to>
                                        <p:strVal val="visible"/>
                                      </p:to>
                                    </p:set>
                                    <p:animEffect transition="in" filter="wipe(left)">
                                      <p:cBhvr>
                                        <p:cTn id="16" dur="75"/>
                                        <p:tgtEl>
                                          <p:spTgt spid="3379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33795"/>
                                        </p:tgtEl>
                                        <p:attrNameLst>
                                          <p:attrName>style.visibility</p:attrName>
                                        </p:attrNameLst>
                                      </p:cBhvr>
                                      <p:to>
                                        <p:strVal val="visible"/>
                                      </p:to>
                                    </p:set>
                                    <p:animEffect transition="in" filter="wipe(left)">
                                      <p:cBhvr>
                                        <p:cTn id="21" dur="75"/>
                                        <p:tgtEl>
                                          <p:spTgt spid="3379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33796"/>
                                        </p:tgtEl>
                                        <p:attrNameLst>
                                          <p:attrName>style.visibility</p:attrName>
                                        </p:attrNameLst>
                                      </p:cBhvr>
                                      <p:to>
                                        <p:strVal val="visible"/>
                                      </p:to>
                                    </p:set>
                                    <p:animEffect transition="in" filter="wipe(left)">
                                      <p:cBhvr>
                                        <p:cTn id="26" dur="75"/>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33796" grpId="0"/>
      <p:bldP spid="33797" grpId="0"/>
      <p:bldP spid="3379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84580"/>
            <a:ext cx="10330815" cy="528256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偏导数</a:t>
            </a:r>
          </a:p>
        </p:txBody>
      </p:sp>
      <p:graphicFrame>
        <p:nvGraphicFramePr>
          <p:cNvPr id="53250" name="对象 53249"/>
          <p:cNvGraphicFramePr>
            <a:graphicFrameLocks noChangeAspect="1"/>
          </p:cNvGraphicFramePr>
          <p:nvPr/>
        </p:nvGraphicFramePr>
        <p:xfrm>
          <a:off x="2355215" y="2496820"/>
          <a:ext cx="7481888" cy="3870325"/>
        </p:xfrm>
        <a:graphic>
          <a:graphicData uri="http://schemas.openxmlformats.org/presentationml/2006/ole">
            <mc:AlternateContent xmlns:mc="http://schemas.openxmlformats.org/markup-compatibility/2006">
              <mc:Choice xmlns:v="urn:schemas-microsoft-com:vml" Requires="v">
                <p:oleObj spid="_x0000_s28677" r:id="rId4" imgW="7650480" imgH="3954780" progId="Word.Document.8">
                  <p:embed/>
                </p:oleObj>
              </mc:Choice>
              <mc:Fallback>
                <p:oleObj r:id="rId4" imgW="7650480" imgH="3954780" progId="Word.Document.8">
                  <p:embed/>
                  <p:pic>
                    <p:nvPicPr>
                      <p:cNvPr id="0" name="图片 3355"/>
                      <p:cNvPicPr/>
                      <p:nvPr/>
                    </p:nvPicPr>
                    <p:blipFill>
                      <a:blip r:embed="rId5"/>
                      <a:stretch>
                        <a:fillRect/>
                      </a:stretch>
                    </p:blipFill>
                    <p:spPr>
                      <a:xfrm>
                        <a:off x="2355215" y="2496820"/>
                        <a:ext cx="7481888" cy="3870325"/>
                      </a:xfrm>
                      <a:prstGeom prst="rect">
                        <a:avLst/>
                      </a:prstGeom>
                      <a:noFill/>
                      <a:ln w="38100">
                        <a:noFill/>
                        <a:miter/>
                      </a:ln>
                    </p:spPr>
                  </p:pic>
                </p:oleObj>
              </mc:Fallback>
            </mc:AlternateContent>
          </a:graphicData>
        </a:graphic>
      </p:graphicFrame>
      <p:sp>
        <p:nvSpPr>
          <p:cNvPr id="53251" name="标题 53250"/>
          <p:cNvSpPr>
            <a:spLocks noGrp="1"/>
          </p:cNvSpPr>
          <p:nvPr/>
        </p:nvSpPr>
        <p:spPr>
          <a:xfrm>
            <a:off x="2063750" y="1084263"/>
            <a:ext cx="8229600" cy="1143000"/>
          </a:xfrm>
          <a:prstGeom prst="rect">
            <a:avLst/>
          </a:prstGeom>
          <a:noFill/>
          <a:ln w="9525">
            <a:noFill/>
          </a:ln>
        </p:spPr>
        <p:txBody>
          <a:bodyPr anchor="ctr"/>
          <a:lst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zh-CN" altLang="en-US" sz="4000"/>
              <a:t>一、偏导数的定义及其计算法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7270"/>
            <a:ext cx="10330815" cy="525272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graphicFrame>
        <p:nvGraphicFramePr>
          <p:cNvPr id="54274" name="对象 54273"/>
          <p:cNvGraphicFramePr>
            <a:graphicFrameLocks noGrp="1" noChangeAspect="1"/>
          </p:cNvGraphicFramePr>
          <p:nvPr/>
        </p:nvGraphicFramePr>
        <p:xfrm>
          <a:off x="2242185" y="2801620"/>
          <a:ext cx="7423150" cy="3017838"/>
        </p:xfrm>
        <a:graphic>
          <a:graphicData uri="http://schemas.openxmlformats.org/presentationml/2006/ole">
            <mc:AlternateContent xmlns:mc="http://schemas.openxmlformats.org/markup-compatibility/2006">
              <mc:Choice xmlns:v="urn:schemas-microsoft-com:vml" Requires="v">
                <p:oleObj spid="_x0000_s29703" r:id="rId3" imgW="7581900" imgH="3078480" progId="Word.Document.8">
                  <p:embed/>
                </p:oleObj>
              </mc:Choice>
              <mc:Fallback>
                <p:oleObj r:id="rId3" imgW="7581900" imgH="3078480" progId="Word.Document.8">
                  <p:embed/>
                  <p:pic>
                    <p:nvPicPr>
                      <p:cNvPr id="0" name="图片 3357"/>
                      <p:cNvPicPr/>
                      <p:nvPr/>
                    </p:nvPicPr>
                    <p:blipFill>
                      <a:blip r:embed="rId4"/>
                      <a:stretch>
                        <a:fillRect/>
                      </a:stretch>
                    </p:blipFill>
                    <p:spPr>
                      <a:xfrm>
                        <a:off x="2242185" y="2801620"/>
                        <a:ext cx="7423150" cy="3017838"/>
                      </a:xfrm>
                      <a:prstGeom prst="rect">
                        <a:avLst/>
                      </a:prstGeom>
                      <a:noFill/>
                      <a:ln w="38100">
                        <a:miter/>
                      </a:ln>
                    </p:spPr>
                  </p:pic>
                </p:oleObj>
              </mc:Fallback>
            </mc:AlternateContent>
          </a:graphicData>
        </a:graphic>
      </p:graphicFrame>
      <p:graphicFrame>
        <p:nvGraphicFramePr>
          <p:cNvPr id="54275" name="对象 54274"/>
          <p:cNvGraphicFramePr>
            <a:graphicFrameLocks noChangeAspect="1"/>
          </p:cNvGraphicFramePr>
          <p:nvPr/>
        </p:nvGraphicFramePr>
        <p:xfrm>
          <a:off x="3058160" y="1201420"/>
          <a:ext cx="6667500" cy="1338263"/>
        </p:xfrm>
        <a:graphic>
          <a:graphicData uri="http://schemas.openxmlformats.org/presentationml/2006/ole">
            <mc:AlternateContent xmlns:mc="http://schemas.openxmlformats.org/markup-compatibility/2006">
              <mc:Choice xmlns:v="urn:schemas-microsoft-com:vml" Requires="v">
                <p:oleObj spid="_x0000_s29704" r:id="rId5" imgW="6405880" imgH="1295400" progId="Word.Document.8">
                  <p:embed/>
                </p:oleObj>
              </mc:Choice>
              <mc:Fallback>
                <p:oleObj r:id="rId5" imgW="6405880" imgH="1295400" progId="Word.Document.8">
                  <p:embed/>
                  <p:pic>
                    <p:nvPicPr>
                      <p:cNvPr id="0" name="图片 3360"/>
                      <p:cNvPicPr/>
                      <p:nvPr/>
                    </p:nvPicPr>
                    <p:blipFill>
                      <a:blip r:embed="rId6"/>
                      <a:stretch>
                        <a:fillRect/>
                      </a:stretch>
                    </p:blipFill>
                    <p:spPr>
                      <a:xfrm>
                        <a:off x="3058160" y="1201420"/>
                        <a:ext cx="6667500" cy="133826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3390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graphicFrame>
        <p:nvGraphicFramePr>
          <p:cNvPr id="55298" name="对象 55297"/>
          <p:cNvGraphicFramePr>
            <a:graphicFrameLocks noChangeAspect="1"/>
          </p:cNvGraphicFramePr>
          <p:nvPr/>
        </p:nvGraphicFramePr>
        <p:xfrm>
          <a:off x="2101215" y="1056323"/>
          <a:ext cx="7802563" cy="2876550"/>
        </p:xfrm>
        <a:graphic>
          <a:graphicData uri="http://schemas.openxmlformats.org/presentationml/2006/ole">
            <mc:AlternateContent xmlns:mc="http://schemas.openxmlformats.org/markup-compatibility/2006">
              <mc:Choice xmlns:v="urn:schemas-microsoft-com:vml" Requires="v">
                <p:oleObj spid="_x0000_s30727" r:id="rId3" imgW="7503160" imgH="2768600" progId="Word.Document.8">
                  <p:embed/>
                </p:oleObj>
              </mc:Choice>
              <mc:Fallback>
                <p:oleObj r:id="rId3" imgW="7503160" imgH="2768600" progId="Word.Document.8">
                  <p:embed/>
                  <p:pic>
                    <p:nvPicPr>
                      <p:cNvPr id="0" name="图片 3362"/>
                      <p:cNvPicPr/>
                      <p:nvPr/>
                    </p:nvPicPr>
                    <p:blipFill>
                      <a:blip r:embed="rId4"/>
                      <a:stretch>
                        <a:fillRect/>
                      </a:stretch>
                    </p:blipFill>
                    <p:spPr>
                      <a:xfrm>
                        <a:off x="2101215" y="1056323"/>
                        <a:ext cx="7802563" cy="2876550"/>
                      </a:xfrm>
                      <a:prstGeom prst="rect">
                        <a:avLst/>
                      </a:prstGeom>
                      <a:noFill/>
                      <a:ln w="38100">
                        <a:noFill/>
                        <a:miter/>
                      </a:ln>
                    </p:spPr>
                  </p:pic>
                </p:oleObj>
              </mc:Fallback>
            </mc:AlternateContent>
          </a:graphicData>
        </a:graphic>
      </p:graphicFrame>
      <p:graphicFrame>
        <p:nvGraphicFramePr>
          <p:cNvPr id="55299" name="对象 55298"/>
          <p:cNvGraphicFramePr>
            <a:graphicFrameLocks noChangeAspect="1"/>
          </p:cNvGraphicFramePr>
          <p:nvPr/>
        </p:nvGraphicFramePr>
        <p:xfrm>
          <a:off x="2163128" y="4239260"/>
          <a:ext cx="7497762" cy="2066925"/>
        </p:xfrm>
        <a:graphic>
          <a:graphicData uri="http://schemas.openxmlformats.org/presentationml/2006/ole">
            <mc:AlternateContent xmlns:mc="http://schemas.openxmlformats.org/markup-compatibility/2006">
              <mc:Choice xmlns:v="urn:schemas-microsoft-com:vml" Requires="v">
                <p:oleObj spid="_x0000_s30728" r:id="rId5" imgW="7518400" imgH="2067560" progId="Word.Document.8">
                  <p:embed/>
                </p:oleObj>
              </mc:Choice>
              <mc:Fallback>
                <p:oleObj r:id="rId5" imgW="7518400" imgH="2067560" progId="Word.Document.8">
                  <p:embed/>
                  <p:pic>
                    <p:nvPicPr>
                      <p:cNvPr id="0" name="图片 3364"/>
                      <p:cNvPicPr/>
                      <p:nvPr/>
                    </p:nvPicPr>
                    <p:blipFill>
                      <a:blip r:embed="rId6"/>
                      <a:stretch>
                        <a:fillRect/>
                      </a:stretch>
                    </p:blipFill>
                    <p:spPr>
                      <a:xfrm>
                        <a:off x="2163128" y="4239260"/>
                        <a:ext cx="7497762" cy="20669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left)">
                                      <p:cBhvr>
                                        <p:cTn id="7" dur="5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6480"/>
            <a:ext cx="10330815" cy="53009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sp>
        <p:nvSpPr>
          <p:cNvPr id="56322" name="文本框 56321"/>
          <p:cNvSpPr txBox="1"/>
          <p:nvPr/>
        </p:nvSpPr>
        <p:spPr>
          <a:xfrm>
            <a:off x="2621280" y="1276033"/>
            <a:ext cx="70866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偏导数的概念可以推广到二元以上函数</a:t>
            </a:r>
          </a:p>
        </p:txBody>
      </p:sp>
      <p:grpSp>
        <p:nvGrpSpPr>
          <p:cNvPr id="56323" name="组合 56322"/>
          <p:cNvGrpSpPr/>
          <p:nvPr/>
        </p:nvGrpSpPr>
        <p:grpSpPr>
          <a:xfrm>
            <a:off x="2621280" y="1947545"/>
            <a:ext cx="6248400" cy="519113"/>
            <a:chOff x="0" y="0"/>
            <a:chExt cx="3936" cy="327"/>
          </a:xfrm>
        </p:grpSpPr>
        <p:sp>
          <p:nvSpPr>
            <p:cNvPr id="56324" name="文本框 56323"/>
            <p:cNvSpPr txBox="1"/>
            <p:nvPr/>
          </p:nvSpPr>
          <p:spPr>
            <a:xfrm>
              <a:off x="0" y="0"/>
              <a:ext cx="3936" cy="327"/>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如                          在                处    </a:t>
              </a:r>
            </a:p>
          </p:txBody>
        </p:sp>
        <p:graphicFrame>
          <p:nvGraphicFramePr>
            <p:cNvPr id="56325" name="对象 56324"/>
            <p:cNvGraphicFramePr>
              <a:graphicFrameLocks noChangeAspect="1"/>
            </p:cNvGraphicFramePr>
            <p:nvPr/>
          </p:nvGraphicFramePr>
          <p:xfrm>
            <a:off x="352" y="48"/>
            <a:ext cx="1328" cy="255"/>
          </p:xfrm>
          <a:graphic>
            <a:graphicData uri="http://schemas.openxmlformats.org/presentationml/2006/ole">
              <mc:AlternateContent xmlns:mc="http://schemas.openxmlformats.org/markup-compatibility/2006">
                <mc:Choice xmlns:v="urn:schemas-microsoft-com:vml" Requires="v">
                  <p:oleObj spid="_x0000_s31760" r:id="rId3" imgW="2106295" imgH="405765" progId="Equation.3">
                    <p:embed/>
                  </p:oleObj>
                </mc:Choice>
                <mc:Fallback>
                  <p:oleObj r:id="rId3" imgW="2106295" imgH="405765" progId="Equation.3">
                    <p:embed/>
                    <p:pic>
                      <p:nvPicPr>
                        <p:cNvPr id="0" name="图片 3373"/>
                        <p:cNvPicPr/>
                        <p:nvPr/>
                      </p:nvPicPr>
                      <p:blipFill>
                        <a:blip r:embed="rId4"/>
                        <a:stretch>
                          <a:fillRect/>
                        </a:stretch>
                      </p:blipFill>
                      <p:spPr>
                        <a:xfrm>
                          <a:off x="352" y="48"/>
                          <a:ext cx="1328" cy="255"/>
                        </a:xfrm>
                        <a:prstGeom prst="rect">
                          <a:avLst/>
                        </a:prstGeom>
                        <a:noFill/>
                        <a:ln w="38100">
                          <a:noFill/>
                          <a:miter/>
                        </a:ln>
                      </p:spPr>
                    </p:pic>
                  </p:oleObj>
                </mc:Fallback>
              </mc:AlternateContent>
            </a:graphicData>
          </a:graphic>
        </p:graphicFrame>
        <p:graphicFrame>
          <p:nvGraphicFramePr>
            <p:cNvPr id="56326" name="对象 56325"/>
            <p:cNvGraphicFramePr>
              <a:graphicFrameLocks noChangeAspect="1"/>
            </p:cNvGraphicFramePr>
            <p:nvPr/>
          </p:nvGraphicFramePr>
          <p:xfrm>
            <a:off x="2016" y="33"/>
            <a:ext cx="760" cy="255"/>
          </p:xfrm>
          <a:graphic>
            <a:graphicData uri="http://schemas.openxmlformats.org/presentationml/2006/ole">
              <mc:AlternateContent xmlns:mc="http://schemas.openxmlformats.org/markup-compatibility/2006">
                <mc:Choice xmlns:v="urn:schemas-microsoft-com:vml" Requires="v">
                  <p:oleObj spid="_x0000_s31761" r:id="rId5" imgW="1207135" imgH="406400" progId="Equation.3">
                    <p:embed/>
                  </p:oleObj>
                </mc:Choice>
                <mc:Fallback>
                  <p:oleObj r:id="rId5" imgW="1207135" imgH="406400" progId="Equation.3">
                    <p:embed/>
                    <p:pic>
                      <p:nvPicPr>
                        <p:cNvPr id="0" name="图片 3369"/>
                        <p:cNvPicPr/>
                        <p:nvPr/>
                      </p:nvPicPr>
                      <p:blipFill>
                        <a:blip r:embed="rId6"/>
                        <a:stretch>
                          <a:fillRect/>
                        </a:stretch>
                      </p:blipFill>
                      <p:spPr>
                        <a:xfrm>
                          <a:off x="2016" y="33"/>
                          <a:ext cx="760" cy="255"/>
                        </a:xfrm>
                        <a:prstGeom prst="rect">
                          <a:avLst/>
                        </a:prstGeom>
                        <a:noFill/>
                        <a:ln w="38100">
                          <a:noFill/>
                          <a:miter/>
                        </a:ln>
                      </p:spPr>
                    </p:pic>
                  </p:oleObj>
                </mc:Fallback>
              </mc:AlternateContent>
            </a:graphicData>
          </a:graphic>
        </p:graphicFrame>
      </p:grpSp>
      <p:graphicFrame>
        <p:nvGraphicFramePr>
          <p:cNvPr id="56327" name="对象 56326"/>
          <p:cNvGraphicFramePr>
            <a:graphicFrameLocks noChangeAspect="1"/>
          </p:cNvGraphicFramePr>
          <p:nvPr/>
        </p:nvGraphicFramePr>
        <p:xfrm>
          <a:off x="2856230" y="2658745"/>
          <a:ext cx="6478588" cy="838200"/>
        </p:xfrm>
        <a:graphic>
          <a:graphicData uri="http://schemas.openxmlformats.org/presentationml/2006/ole">
            <mc:AlternateContent xmlns:mc="http://schemas.openxmlformats.org/markup-compatibility/2006">
              <mc:Choice xmlns:v="urn:schemas-microsoft-com:vml" Requires="v">
                <p:oleObj spid="_x0000_s31762" r:id="rId7" imgW="6477000" imgH="838200" progId="Equation.3">
                  <p:embed/>
                </p:oleObj>
              </mc:Choice>
              <mc:Fallback>
                <p:oleObj r:id="rId7" imgW="6477000" imgH="838200" progId="Equation.3">
                  <p:embed/>
                  <p:pic>
                    <p:nvPicPr>
                      <p:cNvPr id="0" name="图片 3380"/>
                      <p:cNvPicPr/>
                      <p:nvPr/>
                    </p:nvPicPr>
                    <p:blipFill>
                      <a:blip r:embed="rId8"/>
                      <a:stretch>
                        <a:fillRect/>
                      </a:stretch>
                    </p:blipFill>
                    <p:spPr>
                      <a:xfrm>
                        <a:off x="2856230" y="2658745"/>
                        <a:ext cx="6478588" cy="838200"/>
                      </a:xfrm>
                      <a:prstGeom prst="rect">
                        <a:avLst/>
                      </a:prstGeom>
                      <a:noFill/>
                      <a:ln w="38100">
                        <a:noFill/>
                        <a:miter/>
                      </a:ln>
                    </p:spPr>
                  </p:pic>
                </p:oleObj>
              </mc:Fallback>
            </mc:AlternateContent>
          </a:graphicData>
        </a:graphic>
      </p:graphicFrame>
      <p:graphicFrame>
        <p:nvGraphicFramePr>
          <p:cNvPr id="56328" name="对象 56327"/>
          <p:cNvGraphicFramePr>
            <a:graphicFrameLocks noChangeAspect="1"/>
          </p:cNvGraphicFramePr>
          <p:nvPr/>
        </p:nvGraphicFramePr>
        <p:xfrm>
          <a:off x="2875280" y="3763645"/>
          <a:ext cx="6440488" cy="914400"/>
        </p:xfrm>
        <a:graphic>
          <a:graphicData uri="http://schemas.openxmlformats.org/presentationml/2006/ole">
            <mc:AlternateContent xmlns:mc="http://schemas.openxmlformats.org/markup-compatibility/2006">
              <mc:Choice xmlns:v="urn:schemas-microsoft-com:vml" Requires="v">
                <p:oleObj spid="_x0000_s31763" r:id="rId9" imgW="6438900" imgH="914400" progId="Equation.3">
                  <p:embed/>
                </p:oleObj>
              </mc:Choice>
              <mc:Fallback>
                <p:oleObj r:id="rId9" imgW="6438900" imgH="914400" progId="Equation.3">
                  <p:embed/>
                  <p:pic>
                    <p:nvPicPr>
                      <p:cNvPr id="0" name="图片 3366"/>
                      <p:cNvPicPr/>
                      <p:nvPr/>
                    </p:nvPicPr>
                    <p:blipFill>
                      <a:blip r:embed="rId10"/>
                      <a:stretch>
                        <a:fillRect/>
                      </a:stretch>
                    </p:blipFill>
                    <p:spPr>
                      <a:xfrm>
                        <a:off x="2875280" y="3763645"/>
                        <a:ext cx="6440488" cy="914400"/>
                      </a:xfrm>
                      <a:prstGeom prst="rect">
                        <a:avLst/>
                      </a:prstGeom>
                      <a:noFill/>
                      <a:ln w="38100">
                        <a:noFill/>
                        <a:miter/>
                      </a:ln>
                    </p:spPr>
                  </p:pic>
                </p:oleObj>
              </mc:Fallback>
            </mc:AlternateContent>
          </a:graphicData>
        </a:graphic>
      </p:graphicFrame>
      <p:graphicFrame>
        <p:nvGraphicFramePr>
          <p:cNvPr id="56329" name="对象 56328"/>
          <p:cNvGraphicFramePr>
            <a:graphicFrameLocks noChangeAspect="1"/>
          </p:cNvGraphicFramePr>
          <p:nvPr/>
        </p:nvGraphicFramePr>
        <p:xfrm>
          <a:off x="2897505" y="4970145"/>
          <a:ext cx="6389688" cy="862013"/>
        </p:xfrm>
        <a:graphic>
          <a:graphicData uri="http://schemas.openxmlformats.org/presentationml/2006/ole">
            <mc:AlternateContent xmlns:mc="http://schemas.openxmlformats.org/markup-compatibility/2006">
              <mc:Choice xmlns:v="urn:schemas-microsoft-com:vml" Requires="v">
                <p:oleObj spid="_x0000_s31764" r:id="rId11" imgW="6385560" imgH="862965" progId="Equation.3">
                  <p:embed/>
                </p:oleObj>
              </mc:Choice>
              <mc:Fallback>
                <p:oleObj r:id="rId11" imgW="6385560" imgH="862965" progId="Equation.3">
                  <p:embed/>
                  <p:pic>
                    <p:nvPicPr>
                      <p:cNvPr id="0" name="图片 3372"/>
                      <p:cNvPicPr/>
                      <p:nvPr/>
                    </p:nvPicPr>
                    <p:blipFill>
                      <a:blip r:embed="rId12"/>
                      <a:stretch>
                        <a:fillRect/>
                      </a:stretch>
                    </p:blipFill>
                    <p:spPr>
                      <a:xfrm>
                        <a:off x="2897505" y="4970145"/>
                        <a:ext cx="6389688" cy="86201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wipe(left)">
                                      <p:cBhvr>
                                        <p:cTn id="7" dur="500"/>
                                        <p:tgtEl>
                                          <p:spTgt spid="563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wipe(left)">
                                      <p:cBhvr>
                                        <p:cTn id="12" dur="500"/>
                                        <p:tgtEl>
                                          <p:spTgt spid="563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8"/>
                                        </p:tgtEl>
                                        <p:attrNameLst>
                                          <p:attrName>style.visibility</p:attrName>
                                        </p:attrNameLst>
                                      </p:cBhvr>
                                      <p:to>
                                        <p:strVal val="visible"/>
                                      </p:to>
                                    </p:set>
                                    <p:animEffect transition="in" filter="wipe(left)">
                                      <p:cBhvr>
                                        <p:cTn id="17" dur="500"/>
                                        <p:tgtEl>
                                          <p:spTgt spid="56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329"/>
                                        </p:tgtEl>
                                        <p:attrNameLst>
                                          <p:attrName>style.visibility</p:attrName>
                                        </p:attrNameLst>
                                      </p:cBhvr>
                                      <p:to>
                                        <p:strVal val="visible"/>
                                      </p:to>
                                    </p:set>
                                    <p:animEffect transition="in" filter="wipe(left)">
                                      <p:cBhvr>
                                        <p:cTn id="22" dur="500"/>
                                        <p:tgtEl>
                                          <p:spTgt spid="56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5845"/>
            <a:ext cx="10330815" cy="531114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graphicFrame>
        <p:nvGraphicFramePr>
          <p:cNvPr id="57346" name="对象 57345"/>
          <p:cNvGraphicFramePr>
            <a:graphicFrameLocks noChangeAspect="1"/>
          </p:cNvGraphicFramePr>
          <p:nvPr/>
        </p:nvGraphicFramePr>
        <p:xfrm>
          <a:off x="2240915" y="1254760"/>
          <a:ext cx="7483475" cy="701675"/>
        </p:xfrm>
        <a:graphic>
          <a:graphicData uri="http://schemas.openxmlformats.org/presentationml/2006/ole">
            <mc:AlternateContent xmlns:mc="http://schemas.openxmlformats.org/markup-compatibility/2006">
              <mc:Choice xmlns:v="urn:schemas-microsoft-com:vml" Requires="v">
                <p:oleObj spid="_x0000_s32796" r:id="rId3" imgW="7490460" imgH="701040" progId="Word.Document.8">
                  <p:embed/>
                </p:oleObj>
              </mc:Choice>
              <mc:Fallback>
                <p:oleObj r:id="rId3" imgW="7490460" imgH="701040" progId="Word.Document.8">
                  <p:embed/>
                  <p:pic>
                    <p:nvPicPr>
                      <p:cNvPr id="0" name="图片 3381"/>
                      <p:cNvPicPr/>
                      <p:nvPr/>
                    </p:nvPicPr>
                    <p:blipFill>
                      <a:blip r:embed="rId4"/>
                      <a:stretch>
                        <a:fillRect/>
                      </a:stretch>
                    </p:blipFill>
                    <p:spPr>
                      <a:xfrm>
                        <a:off x="2240915" y="1254760"/>
                        <a:ext cx="7483475" cy="701675"/>
                      </a:xfrm>
                      <a:prstGeom prst="rect">
                        <a:avLst/>
                      </a:prstGeom>
                      <a:noFill/>
                      <a:ln w="38100">
                        <a:noFill/>
                        <a:miter/>
                      </a:ln>
                    </p:spPr>
                  </p:pic>
                </p:oleObj>
              </mc:Fallback>
            </mc:AlternateContent>
          </a:graphicData>
        </a:graphic>
      </p:graphicFrame>
      <p:sp>
        <p:nvSpPr>
          <p:cNvPr id="57347" name="文本框 57346"/>
          <p:cNvSpPr txBox="1"/>
          <p:nvPr/>
        </p:nvSpPr>
        <p:spPr>
          <a:xfrm>
            <a:off x="2180590" y="2275523"/>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57348" name="对象 57347"/>
          <p:cNvGraphicFramePr>
            <a:graphicFrameLocks noChangeAspect="1"/>
          </p:cNvGraphicFramePr>
          <p:nvPr/>
        </p:nvGraphicFramePr>
        <p:xfrm>
          <a:off x="3171190" y="2134235"/>
          <a:ext cx="762000" cy="889000"/>
        </p:xfrm>
        <a:graphic>
          <a:graphicData uri="http://schemas.openxmlformats.org/presentationml/2006/ole">
            <mc:AlternateContent xmlns:mc="http://schemas.openxmlformats.org/markup-compatibility/2006">
              <mc:Choice xmlns:v="urn:schemas-microsoft-com:vml" Requires="v">
                <p:oleObj spid="_x0000_s32797" r:id="rId5" imgW="761365" imgH="888365" progId="Equation.3">
                  <p:embed/>
                </p:oleObj>
              </mc:Choice>
              <mc:Fallback>
                <p:oleObj r:id="rId5" imgW="761365" imgH="888365" progId="Equation.3">
                  <p:embed/>
                  <p:pic>
                    <p:nvPicPr>
                      <p:cNvPr id="0" name="图片 3370"/>
                      <p:cNvPicPr/>
                      <p:nvPr/>
                    </p:nvPicPr>
                    <p:blipFill>
                      <a:blip r:embed="rId6"/>
                      <a:stretch>
                        <a:fillRect/>
                      </a:stretch>
                    </p:blipFill>
                    <p:spPr>
                      <a:xfrm>
                        <a:off x="3171190" y="2134235"/>
                        <a:ext cx="762000" cy="889000"/>
                      </a:xfrm>
                      <a:prstGeom prst="rect">
                        <a:avLst/>
                      </a:prstGeom>
                      <a:noFill/>
                      <a:ln w="38100">
                        <a:noFill/>
                        <a:miter/>
                      </a:ln>
                    </p:spPr>
                  </p:pic>
                </p:oleObj>
              </mc:Fallback>
            </mc:AlternateContent>
          </a:graphicData>
        </a:graphic>
      </p:graphicFrame>
      <p:graphicFrame>
        <p:nvGraphicFramePr>
          <p:cNvPr id="57349" name="对象 57348"/>
          <p:cNvGraphicFramePr>
            <a:graphicFrameLocks noChangeAspect="1"/>
          </p:cNvGraphicFramePr>
          <p:nvPr/>
        </p:nvGraphicFramePr>
        <p:xfrm>
          <a:off x="4085590" y="2439035"/>
          <a:ext cx="1320800" cy="368300"/>
        </p:xfrm>
        <a:graphic>
          <a:graphicData uri="http://schemas.openxmlformats.org/presentationml/2006/ole">
            <mc:AlternateContent xmlns:mc="http://schemas.openxmlformats.org/markup-compatibility/2006">
              <mc:Choice xmlns:v="urn:schemas-microsoft-com:vml" Requires="v">
                <p:oleObj spid="_x0000_s32798" r:id="rId7" imgW="1320165" imgH="368300" progId="Equation.3">
                  <p:embed/>
                </p:oleObj>
              </mc:Choice>
              <mc:Fallback>
                <p:oleObj r:id="rId7" imgW="1320165" imgH="368300" progId="Equation.3">
                  <p:embed/>
                  <p:pic>
                    <p:nvPicPr>
                      <p:cNvPr id="0" name="图片 3374"/>
                      <p:cNvPicPr/>
                      <p:nvPr/>
                    </p:nvPicPr>
                    <p:blipFill>
                      <a:blip r:embed="rId8"/>
                      <a:stretch>
                        <a:fillRect/>
                      </a:stretch>
                    </p:blipFill>
                    <p:spPr>
                      <a:xfrm>
                        <a:off x="4085590" y="2439035"/>
                        <a:ext cx="1320800" cy="368300"/>
                      </a:xfrm>
                      <a:prstGeom prst="rect">
                        <a:avLst/>
                      </a:prstGeom>
                      <a:noFill/>
                      <a:ln w="38100">
                        <a:noFill/>
                        <a:miter/>
                      </a:ln>
                    </p:spPr>
                  </p:pic>
                </p:oleObj>
              </mc:Fallback>
            </mc:AlternateContent>
          </a:graphicData>
        </a:graphic>
      </p:graphicFrame>
      <p:graphicFrame>
        <p:nvGraphicFramePr>
          <p:cNvPr id="57350" name="对象 57349"/>
          <p:cNvGraphicFramePr>
            <a:graphicFrameLocks noChangeAspect="1"/>
          </p:cNvGraphicFramePr>
          <p:nvPr/>
        </p:nvGraphicFramePr>
        <p:xfrm>
          <a:off x="5990590" y="2185035"/>
          <a:ext cx="685800" cy="914400"/>
        </p:xfrm>
        <a:graphic>
          <a:graphicData uri="http://schemas.openxmlformats.org/presentationml/2006/ole">
            <mc:AlternateContent xmlns:mc="http://schemas.openxmlformats.org/markup-compatibility/2006">
              <mc:Choice xmlns:v="urn:schemas-microsoft-com:vml" Requires="v">
                <p:oleObj spid="_x0000_s32799" r:id="rId9" imgW="685800" imgH="914400" progId="Equation.3">
                  <p:embed/>
                </p:oleObj>
              </mc:Choice>
              <mc:Fallback>
                <p:oleObj r:id="rId9" imgW="685800" imgH="914400" progId="Equation.3">
                  <p:embed/>
                  <p:pic>
                    <p:nvPicPr>
                      <p:cNvPr id="0" name="图片 3375"/>
                      <p:cNvPicPr/>
                      <p:nvPr/>
                    </p:nvPicPr>
                    <p:blipFill>
                      <a:blip r:embed="rId10"/>
                      <a:stretch>
                        <a:fillRect/>
                      </a:stretch>
                    </p:blipFill>
                    <p:spPr>
                      <a:xfrm>
                        <a:off x="5990590" y="2185035"/>
                        <a:ext cx="685800" cy="914400"/>
                      </a:xfrm>
                      <a:prstGeom prst="rect">
                        <a:avLst/>
                      </a:prstGeom>
                      <a:noFill/>
                      <a:ln w="38100">
                        <a:noFill/>
                        <a:miter/>
                      </a:ln>
                    </p:spPr>
                  </p:pic>
                </p:oleObj>
              </mc:Fallback>
            </mc:AlternateContent>
          </a:graphicData>
        </a:graphic>
      </p:graphicFrame>
      <p:graphicFrame>
        <p:nvGraphicFramePr>
          <p:cNvPr id="57351" name="对象 57350"/>
          <p:cNvGraphicFramePr>
            <a:graphicFrameLocks noChangeAspect="1"/>
          </p:cNvGraphicFramePr>
          <p:nvPr/>
        </p:nvGraphicFramePr>
        <p:xfrm>
          <a:off x="6797040" y="2502535"/>
          <a:ext cx="1308100" cy="368300"/>
        </p:xfrm>
        <a:graphic>
          <a:graphicData uri="http://schemas.openxmlformats.org/presentationml/2006/ole">
            <mc:AlternateContent xmlns:mc="http://schemas.openxmlformats.org/markup-compatibility/2006">
              <mc:Choice xmlns:v="urn:schemas-microsoft-com:vml" Requires="v">
                <p:oleObj spid="_x0000_s32800" r:id="rId11" imgW="1308100" imgH="368300" progId="Equation.3">
                  <p:embed/>
                </p:oleObj>
              </mc:Choice>
              <mc:Fallback>
                <p:oleObj r:id="rId11" imgW="1308100" imgH="368300" progId="Equation.3">
                  <p:embed/>
                  <p:pic>
                    <p:nvPicPr>
                      <p:cNvPr id="0" name="图片 3363"/>
                      <p:cNvPicPr/>
                      <p:nvPr/>
                    </p:nvPicPr>
                    <p:blipFill>
                      <a:blip r:embed="rId12"/>
                      <a:stretch>
                        <a:fillRect/>
                      </a:stretch>
                    </p:blipFill>
                    <p:spPr>
                      <a:xfrm>
                        <a:off x="6797040" y="2502535"/>
                        <a:ext cx="1308100" cy="368300"/>
                      </a:xfrm>
                      <a:prstGeom prst="rect">
                        <a:avLst/>
                      </a:prstGeom>
                      <a:noFill/>
                      <a:ln w="38100">
                        <a:noFill/>
                        <a:miter/>
                      </a:ln>
                    </p:spPr>
                  </p:pic>
                </p:oleObj>
              </mc:Fallback>
            </mc:AlternateContent>
          </a:graphicData>
        </a:graphic>
      </p:graphicFrame>
      <p:graphicFrame>
        <p:nvGraphicFramePr>
          <p:cNvPr id="57352" name="对象 57351"/>
          <p:cNvGraphicFramePr>
            <a:graphicFrameLocks noChangeAspect="1"/>
          </p:cNvGraphicFramePr>
          <p:nvPr/>
        </p:nvGraphicFramePr>
        <p:xfrm>
          <a:off x="2637790" y="3302635"/>
          <a:ext cx="1790700" cy="965200"/>
        </p:xfrm>
        <a:graphic>
          <a:graphicData uri="http://schemas.openxmlformats.org/presentationml/2006/ole">
            <mc:AlternateContent xmlns:mc="http://schemas.openxmlformats.org/markup-compatibility/2006">
              <mc:Choice xmlns:v="urn:schemas-microsoft-com:vml" Requires="v">
                <p:oleObj spid="_x0000_s32801" r:id="rId13" imgW="1790700" imgH="965200" progId="Equation.3">
                  <p:embed/>
                </p:oleObj>
              </mc:Choice>
              <mc:Fallback>
                <p:oleObj r:id="rId13" imgW="1790700" imgH="965200" progId="Equation.3">
                  <p:embed/>
                  <p:pic>
                    <p:nvPicPr>
                      <p:cNvPr id="0" name="图片 3376"/>
                      <p:cNvPicPr/>
                      <p:nvPr/>
                    </p:nvPicPr>
                    <p:blipFill>
                      <a:blip r:embed="rId14"/>
                      <a:stretch>
                        <a:fillRect/>
                      </a:stretch>
                    </p:blipFill>
                    <p:spPr>
                      <a:xfrm>
                        <a:off x="2637790" y="3302635"/>
                        <a:ext cx="1790700" cy="965200"/>
                      </a:xfrm>
                      <a:prstGeom prst="rect">
                        <a:avLst/>
                      </a:prstGeom>
                      <a:noFill/>
                      <a:ln w="38100">
                        <a:noFill/>
                        <a:miter/>
                      </a:ln>
                    </p:spPr>
                  </p:pic>
                </p:oleObj>
              </mc:Fallback>
            </mc:AlternateContent>
          </a:graphicData>
        </a:graphic>
      </p:graphicFrame>
      <p:graphicFrame>
        <p:nvGraphicFramePr>
          <p:cNvPr id="57353" name="对象 57352"/>
          <p:cNvGraphicFramePr>
            <a:graphicFrameLocks noChangeAspect="1"/>
          </p:cNvGraphicFramePr>
          <p:nvPr/>
        </p:nvGraphicFramePr>
        <p:xfrm>
          <a:off x="4441190" y="3642360"/>
          <a:ext cx="2349500" cy="368300"/>
        </p:xfrm>
        <a:graphic>
          <a:graphicData uri="http://schemas.openxmlformats.org/presentationml/2006/ole">
            <mc:AlternateContent xmlns:mc="http://schemas.openxmlformats.org/markup-compatibility/2006">
              <mc:Choice xmlns:v="urn:schemas-microsoft-com:vml" Requires="v">
                <p:oleObj spid="_x0000_s32802" r:id="rId15" imgW="2349500" imgH="368300" progId="Equation.3">
                  <p:embed/>
                </p:oleObj>
              </mc:Choice>
              <mc:Fallback>
                <p:oleObj r:id="rId15" imgW="2349500" imgH="368300" progId="Equation.3">
                  <p:embed/>
                  <p:pic>
                    <p:nvPicPr>
                      <p:cNvPr id="0" name="图片 3365"/>
                      <p:cNvPicPr/>
                      <p:nvPr/>
                    </p:nvPicPr>
                    <p:blipFill>
                      <a:blip r:embed="rId16"/>
                      <a:stretch>
                        <a:fillRect/>
                      </a:stretch>
                    </p:blipFill>
                    <p:spPr>
                      <a:xfrm>
                        <a:off x="4441190" y="3642360"/>
                        <a:ext cx="2349500" cy="368300"/>
                      </a:xfrm>
                      <a:prstGeom prst="rect">
                        <a:avLst/>
                      </a:prstGeom>
                      <a:noFill/>
                      <a:ln w="38100">
                        <a:noFill/>
                        <a:miter/>
                      </a:ln>
                    </p:spPr>
                  </p:pic>
                </p:oleObj>
              </mc:Fallback>
            </mc:AlternateContent>
          </a:graphicData>
        </a:graphic>
      </p:graphicFrame>
      <p:graphicFrame>
        <p:nvGraphicFramePr>
          <p:cNvPr id="57354" name="对象 57353"/>
          <p:cNvGraphicFramePr>
            <a:graphicFrameLocks noChangeAspect="1"/>
          </p:cNvGraphicFramePr>
          <p:nvPr/>
        </p:nvGraphicFramePr>
        <p:xfrm>
          <a:off x="3199765" y="4496435"/>
          <a:ext cx="1206500" cy="965200"/>
        </p:xfrm>
        <a:graphic>
          <a:graphicData uri="http://schemas.openxmlformats.org/presentationml/2006/ole">
            <mc:AlternateContent xmlns:mc="http://schemas.openxmlformats.org/markup-compatibility/2006">
              <mc:Choice xmlns:v="urn:schemas-microsoft-com:vml" Requires="v">
                <p:oleObj spid="_x0000_s32803" r:id="rId17" imgW="1206500" imgH="965200" progId="Equation.3">
                  <p:embed/>
                </p:oleObj>
              </mc:Choice>
              <mc:Fallback>
                <p:oleObj r:id="rId17" imgW="1206500" imgH="965200" progId="Equation.3">
                  <p:embed/>
                  <p:pic>
                    <p:nvPicPr>
                      <p:cNvPr id="0" name="图片 3371"/>
                      <p:cNvPicPr/>
                      <p:nvPr/>
                    </p:nvPicPr>
                    <p:blipFill>
                      <a:blip r:embed="rId18"/>
                      <a:stretch>
                        <a:fillRect/>
                      </a:stretch>
                    </p:blipFill>
                    <p:spPr>
                      <a:xfrm>
                        <a:off x="3199765" y="4496435"/>
                        <a:ext cx="1206500" cy="965200"/>
                      </a:xfrm>
                      <a:prstGeom prst="rect">
                        <a:avLst/>
                      </a:prstGeom>
                      <a:noFill/>
                      <a:ln w="38100">
                        <a:noFill/>
                        <a:miter/>
                      </a:ln>
                    </p:spPr>
                  </p:pic>
                </p:oleObj>
              </mc:Fallback>
            </mc:AlternateContent>
          </a:graphicData>
        </a:graphic>
      </p:graphicFrame>
      <p:graphicFrame>
        <p:nvGraphicFramePr>
          <p:cNvPr id="57355" name="对象 57354"/>
          <p:cNvGraphicFramePr>
            <a:graphicFrameLocks noChangeAspect="1"/>
          </p:cNvGraphicFramePr>
          <p:nvPr/>
        </p:nvGraphicFramePr>
        <p:xfrm>
          <a:off x="4447540" y="4801235"/>
          <a:ext cx="2336800" cy="368300"/>
        </p:xfrm>
        <a:graphic>
          <a:graphicData uri="http://schemas.openxmlformats.org/presentationml/2006/ole">
            <mc:AlternateContent xmlns:mc="http://schemas.openxmlformats.org/markup-compatibility/2006">
              <mc:Choice xmlns:v="urn:schemas-microsoft-com:vml" Requires="v">
                <p:oleObj spid="_x0000_s32804" r:id="rId19" imgW="2336800" imgH="368300" progId="Equation.3">
                  <p:embed/>
                </p:oleObj>
              </mc:Choice>
              <mc:Fallback>
                <p:oleObj r:id="rId19" imgW="2336800" imgH="368300" progId="Equation.3">
                  <p:embed/>
                  <p:pic>
                    <p:nvPicPr>
                      <p:cNvPr id="0" name="图片 3367"/>
                      <p:cNvPicPr/>
                      <p:nvPr/>
                    </p:nvPicPr>
                    <p:blipFill>
                      <a:blip r:embed="rId20"/>
                      <a:stretch>
                        <a:fillRect/>
                      </a:stretch>
                    </p:blipFill>
                    <p:spPr>
                      <a:xfrm>
                        <a:off x="4447540" y="4801235"/>
                        <a:ext cx="2336800" cy="3683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wipe(left)">
                                      <p:cBhvr>
                                        <p:cTn id="12" dur="500"/>
                                        <p:tgtEl>
                                          <p:spTgt spid="573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349"/>
                                        </p:tgtEl>
                                        <p:attrNameLst>
                                          <p:attrName>style.visibility</p:attrName>
                                        </p:attrNameLst>
                                      </p:cBhvr>
                                      <p:to>
                                        <p:strVal val="visible"/>
                                      </p:to>
                                    </p:set>
                                    <p:animEffect transition="in" filter="wipe(left)">
                                      <p:cBhvr>
                                        <p:cTn id="17" dur="500"/>
                                        <p:tgtEl>
                                          <p:spTgt spid="573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350"/>
                                        </p:tgtEl>
                                        <p:attrNameLst>
                                          <p:attrName>style.visibility</p:attrName>
                                        </p:attrNameLst>
                                      </p:cBhvr>
                                      <p:to>
                                        <p:strVal val="visible"/>
                                      </p:to>
                                    </p:set>
                                    <p:animEffect transition="in" filter="wipe(left)">
                                      <p:cBhvr>
                                        <p:cTn id="22" dur="500"/>
                                        <p:tgtEl>
                                          <p:spTgt spid="573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351"/>
                                        </p:tgtEl>
                                        <p:attrNameLst>
                                          <p:attrName>style.visibility</p:attrName>
                                        </p:attrNameLst>
                                      </p:cBhvr>
                                      <p:to>
                                        <p:strVal val="visible"/>
                                      </p:to>
                                    </p:set>
                                    <p:animEffect transition="in" filter="wipe(left)">
                                      <p:cBhvr>
                                        <p:cTn id="27" dur="500"/>
                                        <p:tgtEl>
                                          <p:spTgt spid="573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352"/>
                                        </p:tgtEl>
                                        <p:attrNameLst>
                                          <p:attrName>style.visibility</p:attrName>
                                        </p:attrNameLst>
                                      </p:cBhvr>
                                      <p:to>
                                        <p:strVal val="visible"/>
                                      </p:to>
                                    </p:set>
                                    <p:animEffect transition="in" filter="wipe(left)">
                                      <p:cBhvr>
                                        <p:cTn id="32" dur="500"/>
                                        <p:tgtEl>
                                          <p:spTgt spid="573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7353"/>
                                        </p:tgtEl>
                                        <p:attrNameLst>
                                          <p:attrName>style.visibility</p:attrName>
                                        </p:attrNameLst>
                                      </p:cBhvr>
                                      <p:to>
                                        <p:strVal val="visible"/>
                                      </p:to>
                                    </p:set>
                                    <p:animEffect transition="in" filter="wipe(left)">
                                      <p:cBhvr>
                                        <p:cTn id="37" dur="500"/>
                                        <p:tgtEl>
                                          <p:spTgt spid="573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7354"/>
                                        </p:tgtEl>
                                        <p:attrNameLst>
                                          <p:attrName>style.visibility</p:attrName>
                                        </p:attrNameLst>
                                      </p:cBhvr>
                                      <p:to>
                                        <p:strVal val="visible"/>
                                      </p:to>
                                    </p:set>
                                    <p:animEffect transition="in" filter="wipe(left)">
                                      <p:cBhvr>
                                        <p:cTn id="42" dur="500"/>
                                        <p:tgtEl>
                                          <p:spTgt spid="573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7355"/>
                                        </p:tgtEl>
                                        <p:attrNameLst>
                                          <p:attrName>style.visibility</p:attrName>
                                        </p:attrNameLst>
                                      </p:cBhvr>
                                      <p:to>
                                        <p:strVal val="visible"/>
                                      </p:to>
                                    </p:set>
                                    <p:animEffect transition="in" filter="wipe(left)">
                                      <p:cBhvr>
                                        <p:cTn id="47" dur="500"/>
                                        <p:tgtEl>
                                          <p:spTgt spid="57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94740"/>
            <a:ext cx="10330815" cy="529018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graphicFrame>
        <p:nvGraphicFramePr>
          <p:cNvPr id="58370" name="对象 58369"/>
          <p:cNvGraphicFramePr>
            <a:graphicFrameLocks noChangeAspect="1"/>
          </p:cNvGraphicFramePr>
          <p:nvPr/>
        </p:nvGraphicFramePr>
        <p:xfrm>
          <a:off x="2495550" y="1222375"/>
          <a:ext cx="5978525" cy="1622425"/>
        </p:xfrm>
        <a:graphic>
          <a:graphicData uri="http://schemas.openxmlformats.org/presentationml/2006/ole">
            <mc:AlternateContent xmlns:mc="http://schemas.openxmlformats.org/markup-compatibility/2006">
              <mc:Choice xmlns:v="urn:schemas-microsoft-com:vml" Requires="v">
                <p:oleObj spid="_x0000_s33820" r:id="rId3" imgW="6118860" imgH="1676400" progId="Word.Document.8">
                  <p:embed/>
                </p:oleObj>
              </mc:Choice>
              <mc:Fallback>
                <p:oleObj r:id="rId3" imgW="6118860" imgH="1676400" progId="Word.Document.8">
                  <p:embed/>
                  <p:pic>
                    <p:nvPicPr>
                      <p:cNvPr id="0" name="图片 3377"/>
                      <p:cNvPicPr/>
                      <p:nvPr/>
                    </p:nvPicPr>
                    <p:blipFill>
                      <a:blip r:embed="rId4"/>
                      <a:stretch>
                        <a:fillRect/>
                      </a:stretch>
                    </p:blipFill>
                    <p:spPr>
                      <a:xfrm>
                        <a:off x="2495550" y="1222375"/>
                        <a:ext cx="5978525" cy="1622425"/>
                      </a:xfrm>
                      <a:prstGeom prst="rect">
                        <a:avLst/>
                      </a:prstGeom>
                      <a:noFill/>
                      <a:ln w="38100">
                        <a:noFill/>
                        <a:miter/>
                      </a:ln>
                    </p:spPr>
                  </p:pic>
                </p:oleObj>
              </mc:Fallback>
            </mc:AlternateContent>
          </a:graphicData>
        </a:graphic>
      </p:graphicFrame>
      <p:sp>
        <p:nvSpPr>
          <p:cNvPr id="58371" name="文本框 58370"/>
          <p:cNvSpPr txBox="1"/>
          <p:nvPr/>
        </p:nvSpPr>
        <p:spPr>
          <a:xfrm>
            <a:off x="2343150" y="3127375"/>
            <a:ext cx="5334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证</a:t>
            </a:r>
          </a:p>
        </p:txBody>
      </p:sp>
      <p:graphicFrame>
        <p:nvGraphicFramePr>
          <p:cNvPr id="58372" name="对象 58371"/>
          <p:cNvGraphicFramePr>
            <a:graphicFrameLocks noChangeAspect="1"/>
          </p:cNvGraphicFramePr>
          <p:nvPr/>
        </p:nvGraphicFramePr>
        <p:xfrm>
          <a:off x="3422650" y="2989263"/>
          <a:ext cx="762000" cy="889000"/>
        </p:xfrm>
        <a:graphic>
          <a:graphicData uri="http://schemas.openxmlformats.org/presentationml/2006/ole">
            <mc:AlternateContent xmlns:mc="http://schemas.openxmlformats.org/markup-compatibility/2006">
              <mc:Choice xmlns:v="urn:schemas-microsoft-com:vml" Requires="v">
                <p:oleObj spid="_x0000_s33821" r:id="rId5" imgW="761365" imgH="888365" progId="Equation.3">
                  <p:embed/>
                </p:oleObj>
              </mc:Choice>
              <mc:Fallback>
                <p:oleObj r:id="rId5" imgW="761365" imgH="888365" progId="Equation.3">
                  <p:embed/>
                  <p:pic>
                    <p:nvPicPr>
                      <p:cNvPr id="0" name="图片 3378"/>
                      <p:cNvPicPr/>
                      <p:nvPr/>
                    </p:nvPicPr>
                    <p:blipFill>
                      <a:blip r:embed="rId6"/>
                      <a:stretch>
                        <a:fillRect/>
                      </a:stretch>
                    </p:blipFill>
                    <p:spPr>
                      <a:xfrm>
                        <a:off x="3422650" y="2989263"/>
                        <a:ext cx="762000" cy="889000"/>
                      </a:xfrm>
                      <a:prstGeom prst="rect">
                        <a:avLst/>
                      </a:prstGeom>
                      <a:noFill/>
                      <a:ln w="38100">
                        <a:noFill/>
                        <a:miter/>
                      </a:ln>
                    </p:spPr>
                  </p:pic>
                </p:oleObj>
              </mc:Fallback>
            </mc:AlternateContent>
          </a:graphicData>
        </a:graphic>
      </p:graphicFrame>
      <p:graphicFrame>
        <p:nvGraphicFramePr>
          <p:cNvPr id="58373" name="对象 58372"/>
          <p:cNvGraphicFramePr>
            <a:graphicFrameLocks noChangeAspect="1"/>
          </p:cNvGraphicFramePr>
          <p:nvPr/>
        </p:nvGraphicFramePr>
        <p:xfrm>
          <a:off x="4229100" y="3178175"/>
          <a:ext cx="901700" cy="469900"/>
        </p:xfrm>
        <a:graphic>
          <a:graphicData uri="http://schemas.openxmlformats.org/presentationml/2006/ole">
            <mc:AlternateContent xmlns:mc="http://schemas.openxmlformats.org/markup-compatibility/2006">
              <mc:Choice xmlns:v="urn:schemas-microsoft-com:vml" Requires="v">
                <p:oleObj spid="_x0000_s33822" r:id="rId7" imgW="901065" imgH="469900" progId="Equation.3">
                  <p:embed/>
                </p:oleObj>
              </mc:Choice>
              <mc:Fallback>
                <p:oleObj r:id="rId7" imgW="901065" imgH="469900" progId="Equation.3">
                  <p:embed/>
                  <p:pic>
                    <p:nvPicPr>
                      <p:cNvPr id="0" name="图片 3368"/>
                      <p:cNvPicPr/>
                      <p:nvPr/>
                    </p:nvPicPr>
                    <p:blipFill>
                      <a:blip r:embed="rId8"/>
                      <a:stretch>
                        <a:fillRect/>
                      </a:stretch>
                    </p:blipFill>
                    <p:spPr>
                      <a:xfrm>
                        <a:off x="4229100" y="3178175"/>
                        <a:ext cx="901700" cy="469900"/>
                      </a:xfrm>
                      <a:prstGeom prst="rect">
                        <a:avLst/>
                      </a:prstGeom>
                      <a:noFill/>
                      <a:ln w="38100">
                        <a:noFill/>
                        <a:miter/>
                      </a:ln>
                    </p:spPr>
                  </p:pic>
                </p:oleObj>
              </mc:Fallback>
            </mc:AlternateContent>
          </a:graphicData>
        </a:graphic>
      </p:graphicFrame>
      <p:graphicFrame>
        <p:nvGraphicFramePr>
          <p:cNvPr id="58374" name="对象 58373"/>
          <p:cNvGraphicFramePr>
            <a:graphicFrameLocks noChangeAspect="1"/>
          </p:cNvGraphicFramePr>
          <p:nvPr/>
        </p:nvGraphicFramePr>
        <p:xfrm>
          <a:off x="5962650" y="2989263"/>
          <a:ext cx="736600" cy="965200"/>
        </p:xfrm>
        <a:graphic>
          <a:graphicData uri="http://schemas.openxmlformats.org/presentationml/2006/ole">
            <mc:AlternateContent xmlns:mc="http://schemas.openxmlformats.org/markup-compatibility/2006">
              <mc:Choice xmlns:v="urn:schemas-microsoft-com:vml" Requires="v">
                <p:oleObj spid="_x0000_s33823" r:id="rId9" imgW="736600" imgH="965200" progId="Equation.3">
                  <p:embed/>
                </p:oleObj>
              </mc:Choice>
              <mc:Fallback>
                <p:oleObj r:id="rId9" imgW="736600" imgH="965200" progId="Equation.3">
                  <p:embed/>
                  <p:pic>
                    <p:nvPicPr>
                      <p:cNvPr id="0" name="图片 3379"/>
                      <p:cNvPicPr/>
                      <p:nvPr/>
                    </p:nvPicPr>
                    <p:blipFill>
                      <a:blip r:embed="rId10"/>
                      <a:stretch>
                        <a:fillRect/>
                      </a:stretch>
                    </p:blipFill>
                    <p:spPr>
                      <a:xfrm>
                        <a:off x="5962650" y="2989263"/>
                        <a:ext cx="736600" cy="965200"/>
                      </a:xfrm>
                      <a:prstGeom prst="rect">
                        <a:avLst/>
                      </a:prstGeom>
                      <a:noFill/>
                      <a:ln w="38100">
                        <a:noFill/>
                        <a:miter/>
                      </a:ln>
                    </p:spPr>
                  </p:pic>
                </p:oleObj>
              </mc:Fallback>
            </mc:AlternateContent>
          </a:graphicData>
        </a:graphic>
      </p:graphicFrame>
      <p:graphicFrame>
        <p:nvGraphicFramePr>
          <p:cNvPr id="58375" name="对象 58374"/>
          <p:cNvGraphicFramePr>
            <a:graphicFrameLocks noChangeAspect="1"/>
          </p:cNvGraphicFramePr>
          <p:nvPr/>
        </p:nvGraphicFramePr>
        <p:xfrm>
          <a:off x="6756400" y="3192463"/>
          <a:ext cx="1104900" cy="442912"/>
        </p:xfrm>
        <a:graphic>
          <a:graphicData uri="http://schemas.openxmlformats.org/presentationml/2006/ole">
            <mc:AlternateContent xmlns:mc="http://schemas.openxmlformats.org/markup-compatibility/2006">
              <mc:Choice xmlns:v="urn:schemas-microsoft-com:vml" Requires="v">
                <p:oleObj spid="_x0000_s33824" r:id="rId11" imgW="1104265" imgH="444500" progId="Equation.3">
                  <p:embed/>
                </p:oleObj>
              </mc:Choice>
              <mc:Fallback>
                <p:oleObj r:id="rId11" imgW="1104265" imgH="444500" progId="Equation.3">
                  <p:embed/>
                  <p:pic>
                    <p:nvPicPr>
                      <p:cNvPr id="0" name="图片 3394"/>
                      <p:cNvPicPr/>
                      <p:nvPr/>
                    </p:nvPicPr>
                    <p:blipFill>
                      <a:blip r:embed="rId12"/>
                      <a:stretch>
                        <a:fillRect/>
                      </a:stretch>
                    </p:blipFill>
                    <p:spPr>
                      <a:xfrm>
                        <a:off x="6756400" y="3192463"/>
                        <a:ext cx="1104900" cy="442912"/>
                      </a:xfrm>
                      <a:prstGeom prst="rect">
                        <a:avLst/>
                      </a:prstGeom>
                      <a:noFill/>
                      <a:ln w="38100">
                        <a:noFill/>
                        <a:miter/>
                      </a:ln>
                    </p:spPr>
                  </p:pic>
                </p:oleObj>
              </mc:Fallback>
            </mc:AlternateContent>
          </a:graphicData>
        </a:graphic>
      </p:graphicFrame>
      <p:graphicFrame>
        <p:nvGraphicFramePr>
          <p:cNvPr id="58376" name="对象 58375"/>
          <p:cNvGraphicFramePr>
            <a:graphicFrameLocks noChangeAspect="1"/>
          </p:cNvGraphicFramePr>
          <p:nvPr/>
        </p:nvGraphicFramePr>
        <p:xfrm>
          <a:off x="3181350" y="4157663"/>
          <a:ext cx="2159000" cy="965200"/>
        </p:xfrm>
        <a:graphic>
          <a:graphicData uri="http://schemas.openxmlformats.org/presentationml/2006/ole">
            <mc:AlternateContent xmlns:mc="http://schemas.openxmlformats.org/markup-compatibility/2006">
              <mc:Choice xmlns:v="urn:schemas-microsoft-com:vml" Requires="v">
                <p:oleObj spid="_x0000_s33825" r:id="rId13" imgW="2159000" imgH="965200" progId="Equation.3">
                  <p:embed/>
                </p:oleObj>
              </mc:Choice>
              <mc:Fallback>
                <p:oleObj r:id="rId13" imgW="2159000" imgH="965200" progId="Equation.3">
                  <p:embed/>
                  <p:pic>
                    <p:nvPicPr>
                      <p:cNvPr id="0" name="图片 3391"/>
                      <p:cNvPicPr/>
                      <p:nvPr/>
                    </p:nvPicPr>
                    <p:blipFill>
                      <a:blip r:embed="rId14"/>
                      <a:stretch>
                        <a:fillRect/>
                      </a:stretch>
                    </p:blipFill>
                    <p:spPr>
                      <a:xfrm>
                        <a:off x="3181350" y="4157663"/>
                        <a:ext cx="2159000" cy="965200"/>
                      </a:xfrm>
                      <a:prstGeom prst="rect">
                        <a:avLst/>
                      </a:prstGeom>
                      <a:noFill/>
                      <a:ln w="38100">
                        <a:noFill/>
                        <a:miter/>
                      </a:ln>
                    </p:spPr>
                  </p:pic>
                </p:oleObj>
              </mc:Fallback>
            </mc:AlternateContent>
          </a:graphicData>
        </a:graphic>
      </p:graphicFrame>
      <p:graphicFrame>
        <p:nvGraphicFramePr>
          <p:cNvPr id="58377" name="对象 58376"/>
          <p:cNvGraphicFramePr>
            <a:graphicFrameLocks noChangeAspect="1"/>
          </p:cNvGraphicFramePr>
          <p:nvPr/>
        </p:nvGraphicFramePr>
        <p:xfrm>
          <a:off x="5467350" y="4157663"/>
          <a:ext cx="3568700" cy="965200"/>
        </p:xfrm>
        <a:graphic>
          <a:graphicData uri="http://schemas.openxmlformats.org/presentationml/2006/ole">
            <mc:AlternateContent xmlns:mc="http://schemas.openxmlformats.org/markup-compatibility/2006">
              <mc:Choice xmlns:v="urn:schemas-microsoft-com:vml" Requires="v">
                <p:oleObj spid="_x0000_s33826" r:id="rId15" imgW="3568700" imgH="965200" progId="Equation.3">
                  <p:embed/>
                </p:oleObj>
              </mc:Choice>
              <mc:Fallback>
                <p:oleObj r:id="rId15" imgW="3568700" imgH="965200" progId="Equation.3">
                  <p:embed/>
                  <p:pic>
                    <p:nvPicPr>
                      <p:cNvPr id="0" name="图片 3385"/>
                      <p:cNvPicPr/>
                      <p:nvPr/>
                    </p:nvPicPr>
                    <p:blipFill>
                      <a:blip r:embed="rId16"/>
                      <a:stretch>
                        <a:fillRect/>
                      </a:stretch>
                    </p:blipFill>
                    <p:spPr>
                      <a:xfrm>
                        <a:off x="5467350" y="4157663"/>
                        <a:ext cx="3568700" cy="965200"/>
                      </a:xfrm>
                      <a:prstGeom prst="rect">
                        <a:avLst/>
                      </a:prstGeom>
                      <a:noFill/>
                      <a:ln w="38100">
                        <a:noFill/>
                        <a:miter/>
                      </a:ln>
                    </p:spPr>
                  </p:pic>
                </p:oleObj>
              </mc:Fallback>
            </mc:AlternateContent>
          </a:graphicData>
        </a:graphic>
      </p:graphicFrame>
      <p:graphicFrame>
        <p:nvGraphicFramePr>
          <p:cNvPr id="58378" name="对象 58377"/>
          <p:cNvGraphicFramePr>
            <a:graphicFrameLocks noChangeAspect="1"/>
          </p:cNvGraphicFramePr>
          <p:nvPr/>
        </p:nvGraphicFramePr>
        <p:xfrm>
          <a:off x="3232150" y="5516563"/>
          <a:ext cx="1511300" cy="419100"/>
        </p:xfrm>
        <a:graphic>
          <a:graphicData uri="http://schemas.openxmlformats.org/presentationml/2006/ole">
            <mc:AlternateContent xmlns:mc="http://schemas.openxmlformats.org/markup-compatibility/2006">
              <mc:Choice xmlns:v="urn:schemas-microsoft-com:vml" Requires="v">
                <p:oleObj spid="_x0000_s33827" r:id="rId17" imgW="1511300" imgH="419100" progId="Equation.3">
                  <p:embed/>
                </p:oleObj>
              </mc:Choice>
              <mc:Fallback>
                <p:oleObj r:id="rId17" imgW="1511300" imgH="419100" progId="Equation.3">
                  <p:embed/>
                  <p:pic>
                    <p:nvPicPr>
                      <p:cNvPr id="0" name="图片 3390"/>
                      <p:cNvPicPr/>
                      <p:nvPr/>
                    </p:nvPicPr>
                    <p:blipFill>
                      <a:blip r:embed="rId18"/>
                      <a:stretch>
                        <a:fillRect/>
                      </a:stretch>
                    </p:blipFill>
                    <p:spPr>
                      <a:xfrm>
                        <a:off x="3232150" y="5516563"/>
                        <a:ext cx="1511300" cy="419100"/>
                      </a:xfrm>
                      <a:prstGeom prst="rect">
                        <a:avLst/>
                      </a:prstGeom>
                      <a:noFill/>
                      <a:ln w="38100">
                        <a:noFill/>
                        <a:miter/>
                      </a:ln>
                    </p:spPr>
                  </p:pic>
                </p:oleObj>
              </mc:Fallback>
            </mc:AlternateContent>
          </a:graphicData>
        </a:graphic>
      </p:graphicFrame>
      <p:graphicFrame>
        <p:nvGraphicFramePr>
          <p:cNvPr id="58379" name="对象 58378"/>
          <p:cNvGraphicFramePr>
            <a:graphicFrameLocks noChangeAspect="1"/>
          </p:cNvGraphicFramePr>
          <p:nvPr/>
        </p:nvGraphicFramePr>
        <p:xfrm>
          <a:off x="4883150" y="5599113"/>
          <a:ext cx="762000" cy="341312"/>
        </p:xfrm>
        <a:graphic>
          <a:graphicData uri="http://schemas.openxmlformats.org/presentationml/2006/ole">
            <mc:AlternateContent xmlns:mc="http://schemas.openxmlformats.org/markup-compatibility/2006">
              <mc:Choice xmlns:v="urn:schemas-microsoft-com:vml" Requires="v">
                <p:oleObj spid="_x0000_s33828" r:id="rId19" imgW="761365" imgH="342900" progId="Equation.3">
                  <p:embed/>
                </p:oleObj>
              </mc:Choice>
              <mc:Fallback>
                <p:oleObj r:id="rId19" imgW="761365" imgH="342900" progId="Equation.3">
                  <p:embed/>
                  <p:pic>
                    <p:nvPicPr>
                      <p:cNvPr id="0" name="图片 3395"/>
                      <p:cNvPicPr/>
                      <p:nvPr/>
                    </p:nvPicPr>
                    <p:blipFill>
                      <a:blip r:embed="rId20"/>
                      <a:stretch>
                        <a:fillRect/>
                      </a:stretch>
                    </p:blipFill>
                    <p:spPr>
                      <a:xfrm>
                        <a:off x="4883150" y="5599113"/>
                        <a:ext cx="762000" cy="341312"/>
                      </a:xfrm>
                      <a:prstGeom prst="rect">
                        <a:avLst/>
                      </a:prstGeom>
                      <a:noFill/>
                      <a:ln w="38100">
                        <a:noFill/>
                        <a:miter/>
                      </a:ln>
                    </p:spPr>
                  </p:pic>
                </p:oleObj>
              </mc:Fallback>
            </mc:AlternateContent>
          </a:graphicData>
        </a:graphic>
      </p:graphicFrame>
      <p:sp>
        <p:nvSpPr>
          <p:cNvPr id="58380" name="文本框 58379"/>
          <p:cNvSpPr txBox="1"/>
          <p:nvPr/>
        </p:nvSpPr>
        <p:spPr>
          <a:xfrm>
            <a:off x="6484938" y="5483225"/>
            <a:ext cx="26670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原结论成立．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wipe(left)">
                                      <p:cBhvr>
                                        <p:cTn id="7" dur="500"/>
                                        <p:tgtEl>
                                          <p:spTgt spid="5837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373"/>
                                        </p:tgtEl>
                                        <p:attrNameLst>
                                          <p:attrName>style.visibility</p:attrName>
                                        </p:attrNameLst>
                                      </p:cBhvr>
                                      <p:to>
                                        <p:strVal val="visible"/>
                                      </p:to>
                                    </p:set>
                                    <p:animEffect transition="in" filter="wipe(left)">
                                      <p:cBhvr>
                                        <p:cTn id="11" dur="500"/>
                                        <p:tgtEl>
                                          <p:spTgt spid="5837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8374"/>
                                        </p:tgtEl>
                                        <p:attrNameLst>
                                          <p:attrName>style.visibility</p:attrName>
                                        </p:attrNameLst>
                                      </p:cBhvr>
                                      <p:to>
                                        <p:strVal val="visible"/>
                                      </p:to>
                                    </p:set>
                                    <p:animEffect transition="in" filter="wipe(left)">
                                      <p:cBhvr>
                                        <p:cTn id="16" dur="500"/>
                                        <p:tgtEl>
                                          <p:spTgt spid="5837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8375"/>
                                        </p:tgtEl>
                                        <p:attrNameLst>
                                          <p:attrName>style.visibility</p:attrName>
                                        </p:attrNameLst>
                                      </p:cBhvr>
                                      <p:to>
                                        <p:strVal val="visible"/>
                                      </p:to>
                                    </p:set>
                                    <p:animEffect transition="in" filter="wipe(left)">
                                      <p:cBhvr>
                                        <p:cTn id="20" dur="500"/>
                                        <p:tgtEl>
                                          <p:spTgt spid="583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8376"/>
                                        </p:tgtEl>
                                        <p:attrNameLst>
                                          <p:attrName>style.visibility</p:attrName>
                                        </p:attrNameLst>
                                      </p:cBhvr>
                                      <p:to>
                                        <p:strVal val="visible"/>
                                      </p:to>
                                    </p:set>
                                    <p:animEffect transition="in" filter="wipe(left)">
                                      <p:cBhvr>
                                        <p:cTn id="25" dur="500"/>
                                        <p:tgtEl>
                                          <p:spTgt spid="5837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8377"/>
                                        </p:tgtEl>
                                        <p:attrNameLst>
                                          <p:attrName>style.visibility</p:attrName>
                                        </p:attrNameLst>
                                      </p:cBhvr>
                                      <p:to>
                                        <p:strVal val="visible"/>
                                      </p:to>
                                    </p:set>
                                    <p:animEffect transition="in" filter="wipe(left)">
                                      <p:cBhvr>
                                        <p:cTn id="30" dur="500"/>
                                        <p:tgtEl>
                                          <p:spTgt spid="583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8378"/>
                                        </p:tgtEl>
                                        <p:attrNameLst>
                                          <p:attrName>style.visibility</p:attrName>
                                        </p:attrNameLst>
                                      </p:cBhvr>
                                      <p:to>
                                        <p:strVal val="visible"/>
                                      </p:to>
                                    </p:set>
                                    <p:animEffect transition="in" filter="wipe(left)">
                                      <p:cBhvr>
                                        <p:cTn id="35" dur="500"/>
                                        <p:tgtEl>
                                          <p:spTgt spid="58378"/>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8379"/>
                                        </p:tgtEl>
                                        <p:attrNameLst>
                                          <p:attrName>style.visibility</p:attrName>
                                        </p:attrNameLst>
                                      </p:cBhvr>
                                      <p:to>
                                        <p:strVal val="visible"/>
                                      </p:to>
                                    </p:set>
                                    <p:animEffect transition="in" filter="wipe(left)">
                                      <p:cBhvr>
                                        <p:cTn id="39" dur="500"/>
                                        <p:tgtEl>
                                          <p:spTgt spid="58379"/>
                                        </p:tgtEl>
                                      </p:cBhvr>
                                    </p:animEffect>
                                  </p:childTnLst>
                                </p:cTn>
                              </p:par>
                            </p:childTnLst>
                          </p:cTn>
                        </p:par>
                        <p:par>
                          <p:cTn id="40" fill="hold">
                            <p:stCondLst>
                              <p:cond delay="1000"/>
                            </p:stCondLst>
                            <p:childTnLst>
                              <p:par>
                                <p:cTn id="41" presetID="22" presetClass="entr" presetSubtype="8" fill="hold" grpId="0" nodeType="afterEffect">
                                  <p:stCondLst>
                                    <p:cond delay="0"/>
                                  </p:stCondLst>
                                  <p:iterate type="lt">
                                    <p:tmPct val="100000"/>
                                  </p:iterate>
                                  <p:childTnLst>
                                    <p:set>
                                      <p:cBhvr>
                                        <p:cTn id="42" dur="1" fill="hold">
                                          <p:stCondLst>
                                            <p:cond delay="0"/>
                                          </p:stCondLst>
                                        </p:cTn>
                                        <p:tgtEl>
                                          <p:spTgt spid="58380"/>
                                        </p:tgtEl>
                                        <p:attrNameLst>
                                          <p:attrName>style.visibility</p:attrName>
                                        </p:attrNameLst>
                                      </p:cBhvr>
                                      <p:to>
                                        <p:strVal val="visible"/>
                                      </p:to>
                                    </p:set>
                                    <p:animEffect transition="in" filter="wipe(left)">
                                      <p:cBhvr>
                                        <p:cTn id="43" dur="75"/>
                                        <p:tgtEl>
                                          <p:spTgt spid="58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34860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graphicFrame>
        <p:nvGraphicFramePr>
          <p:cNvPr id="62466" name="对象 62465"/>
          <p:cNvGraphicFramePr>
            <a:graphicFrameLocks noChangeAspect="1"/>
          </p:cNvGraphicFramePr>
          <p:nvPr/>
        </p:nvGraphicFramePr>
        <p:xfrm>
          <a:off x="3482023" y="1933575"/>
          <a:ext cx="6161087" cy="892175"/>
        </p:xfrm>
        <a:graphic>
          <a:graphicData uri="http://schemas.openxmlformats.org/presentationml/2006/ole">
            <mc:AlternateContent xmlns:mc="http://schemas.openxmlformats.org/markup-compatibility/2006">
              <mc:Choice xmlns:v="urn:schemas-microsoft-com:vml" Requires="v">
                <p:oleObj spid="_x0000_s34832" r:id="rId3" imgW="6172200" imgH="894080" progId="Word.Document.8">
                  <p:embed/>
                </p:oleObj>
              </mc:Choice>
              <mc:Fallback>
                <p:oleObj r:id="rId3" imgW="6172200" imgH="894080" progId="Word.Document.8">
                  <p:embed/>
                  <p:pic>
                    <p:nvPicPr>
                      <p:cNvPr id="0" name="图片 3415"/>
                      <p:cNvPicPr/>
                      <p:nvPr/>
                    </p:nvPicPr>
                    <p:blipFill>
                      <a:blip r:embed="rId4"/>
                      <a:stretch>
                        <a:fillRect/>
                      </a:stretch>
                    </p:blipFill>
                    <p:spPr>
                      <a:xfrm>
                        <a:off x="3482023" y="1933575"/>
                        <a:ext cx="6161087" cy="892175"/>
                      </a:xfrm>
                      <a:prstGeom prst="rect">
                        <a:avLst/>
                      </a:prstGeom>
                      <a:noFill/>
                      <a:ln w="38100">
                        <a:noFill/>
                        <a:miter/>
                      </a:ln>
                    </p:spPr>
                  </p:pic>
                </p:oleObj>
              </mc:Fallback>
            </mc:AlternateContent>
          </a:graphicData>
        </a:graphic>
      </p:graphicFrame>
      <p:graphicFrame>
        <p:nvGraphicFramePr>
          <p:cNvPr id="62467" name="对象 62466"/>
          <p:cNvGraphicFramePr>
            <a:graphicFrameLocks noChangeAspect="1"/>
          </p:cNvGraphicFramePr>
          <p:nvPr/>
        </p:nvGraphicFramePr>
        <p:xfrm>
          <a:off x="2540635" y="4256088"/>
          <a:ext cx="6443663" cy="471487"/>
        </p:xfrm>
        <a:graphic>
          <a:graphicData uri="http://schemas.openxmlformats.org/presentationml/2006/ole">
            <mc:AlternateContent xmlns:mc="http://schemas.openxmlformats.org/markup-compatibility/2006">
              <mc:Choice xmlns:v="urn:schemas-microsoft-com:vml" Requires="v">
                <p:oleObj spid="_x0000_s34833" r:id="rId5" imgW="7070725" imgH="520700" progId="Equation.3">
                  <p:embed/>
                </p:oleObj>
              </mc:Choice>
              <mc:Fallback>
                <p:oleObj r:id="rId5" imgW="7070725" imgH="520700" progId="Equation.3">
                  <p:embed/>
                  <p:pic>
                    <p:nvPicPr>
                      <p:cNvPr id="0" name="图片 3401"/>
                      <p:cNvPicPr/>
                      <p:nvPr/>
                    </p:nvPicPr>
                    <p:blipFill>
                      <a:blip r:embed="rId6"/>
                      <a:stretch>
                        <a:fillRect/>
                      </a:stretch>
                    </p:blipFill>
                    <p:spPr>
                      <a:xfrm>
                        <a:off x="2540635" y="4256088"/>
                        <a:ext cx="6443663" cy="471487"/>
                      </a:xfrm>
                      <a:prstGeom prst="rect">
                        <a:avLst/>
                      </a:prstGeom>
                      <a:noFill/>
                      <a:ln w="38100">
                        <a:noFill/>
                        <a:miter/>
                      </a:ln>
                    </p:spPr>
                  </p:pic>
                </p:oleObj>
              </mc:Fallback>
            </mc:AlternateContent>
          </a:graphicData>
        </a:graphic>
      </p:graphicFrame>
      <p:sp>
        <p:nvSpPr>
          <p:cNvPr id="62468" name="文本框 62467"/>
          <p:cNvSpPr txBox="1"/>
          <p:nvPr/>
        </p:nvSpPr>
        <p:spPr>
          <a:xfrm>
            <a:off x="2410460" y="1176338"/>
            <a:ext cx="5791200" cy="579437"/>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ea typeface="黑体" panose="02010609060101010101" charset="-122"/>
              </a:rPr>
              <a:t>有关偏导数的几点说明：</a:t>
            </a:r>
          </a:p>
        </p:txBody>
      </p:sp>
      <p:sp>
        <p:nvSpPr>
          <p:cNvPr id="62469" name="文本框 62468"/>
          <p:cNvSpPr txBox="1"/>
          <p:nvPr/>
        </p:nvSpPr>
        <p:spPr>
          <a:xfrm>
            <a:off x="2562860" y="2090738"/>
            <a:ext cx="1447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１、</a:t>
            </a:r>
          </a:p>
        </p:txBody>
      </p:sp>
      <p:sp>
        <p:nvSpPr>
          <p:cNvPr id="62470" name="文本框 62469"/>
          <p:cNvSpPr txBox="1"/>
          <p:nvPr/>
        </p:nvSpPr>
        <p:spPr>
          <a:xfrm>
            <a:off x="2562860" y="2974975"/>
            <a:ext cx="14478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２、</a:t>
            </a:r>
          </a:p>
        </p:txBody>
      </p:sp>
      <p:sp>
        <p:nvSpPr>
          <p:cNvPr id="62471" name="矩形 62470"/>
          <p:cNvSpPr/>
          <p:nvPr/>
        </p:nvSpPr>
        <p:spPr>
          <a:xfrm>
            <a:off x="3401060" y="2974975"/>
            <a:ext cx="6019800" cy="946150"/>
          </a:xfrm>
          <a:prstGeom prst="rect">
            <a:avLst/>
          </a:prstGeom>
          <a:noFill/>
          <a:ln w="9525">
            <a:noFill/>
          </a:ln>
        </p:spPr>
        <p:txBody>
          <a:bodyPr>
            <a:spAutoFit/>
          </a:bodyPr>
          <a:lstStyle/>
          <a:p>
            <a:pPr eaLnBrk="1" hangingPunct="1"/>
            <a:r>
              <a:rPr lang="zh-CN" altLang="en-US" sz="2800" b="1">
                <a:latin typeface="Times New Roman" panose="02020603050405020304" pitchFamily="18" charset="0"/>
              </a:rPr>
              <a:t>求分界点、不连续点处的偏导数要用定义求；</a:t>
            </a:r>
          </a:p>
        </p:txBody>
      </p:sp>
      <p:sp>
        <p:nvSpPr>
          <p:cNvPr id="62472" name="文本框 62471"/>
          <p:cNvSpPr txBox="1"/>
          <p:nvPr/>
        </p:nvSpPr>
        <p:spPr>
          <a:xfrm>
            <a:off x="2448560" y="5184775"/>
            <a:ext cx="6858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62473" name="对象 62472"/>
          <p:cNvGraphicFramePr>
            <a:graphicFrameLocks noChangeAspect="1"/>
          </p:cNvGraphicFramePr>
          <p:nvPr/>
        </p:nvGraphicFramePr>
        <p:xfrm>
          <a:off x="3286760" y="5032375"/>
          <a:ext cx="3848100" cy="914400"/>
        </p:xfrm>
        <a:graphic>
          <a:graphicData uri="http://schemas.openxmlformats.org/presentationml/2006/ole">
            <mc:AlternateContent xmlns:mc="http://schemas.openxmlformats.org/markup-compatibility/2006">
              <mc:Choice xmlns:v="urn:schemas-microsoft-com:vml" Requires="v">
                <p:oleObj spid="_x0000_s34834" r:id="rId7" imgW="3848100" imgH="914400" progId="Equation.3">
                  <p:embed/>
                </p:oleObj>
              </mc:Choice>
              <mc:Fallback>
                <p:oleObj r:id="rId7" imgW="3848100" imgH="914400" progId="Equation.3">
                  <p:embed/>
                  <p:pic>
                    <p:nvPicPr>
                      <p:cNvPr id="0" name="图片 3405"/>
                      <p:cNvPicPr/>
                      <p:nvPr/>
                    </p:nvPicPr>
                    <p:blipFill>
                      <a:blip r:embed="rId8"/>
                      <a:stretch>
                        <a:fillRect/>
                      </a:stretch>
                    </p:blipFill>
                    <p:spPr>
                      <a:xfrm>
                        <a:off x="3286760" y="5032375"/>
                        <a:ext cx="3848100" cy="914400"/>
                      </a:xfrm>
                      <a:prstGeom prst="rect">
                        <a:avLst/>
                      </a:prstGeom>
                      <a:noFill/>
                      <a:ln w="38100">
                        <a:noFill/>
                        <a:miter/>
                      </a:ln>
                    </p:spPr>
                  </p:pic>
                </p:oleObj>
              </mc:Fallback>
            </mc:AlternateContent>
          </a:graphicData>
        </a:graphic>
      </p:graphicFrame>
      <p:graphicFrame>
        <p:nvGraphicFramePr>
          <p:cNvPr id="62474" name="对象 62473"/>
          <p:cNvGraphicFramePr>
            <a:graphicFrameLocks noChangeAspect="1"/>
          </p:cNvGraphicFramePr>
          <p:nvPr/>
        </p:nvGraphicFramePr>
        <p:xfrm>
          <a:off x="7223760" y="5337175"/>
          <a:ext cx="520700" cy="330200"/>
        </p:xfrm>
        <a:graphic>
          <a:graphicData uri="http://schemas.openxmlformats.org/presentationml/2006/ole">
            <mc:AlternateContent xmlns:mc="http://schemas.openxmlformats.org/markup-compatibility/2006">
              <mc:Choice xmlns:v="urn:schemas-microsoft-com:vml" Requires="v">
                <p:oleObj spid="_x0000_s34835" r:id="rId9" imgW="520700" imgH="330200" progId="Equation.3">
                  <p:embed/>
                </p:oleObj>
              </mc:Choice>
              <mc:Fallback>
                <p:oleObj r:id="rId9" imgW="520700" imgH="330200" progId="Equation.3">
                  <p:embed/>
                  <p:pic>
                    <p:nvPicPr>
                      <p:cNvPr id="0" name="图片 3416"/>
                      <p:cNvPicPr/>
                      <p:nvPr/>
                    </p:nvPicPr>
                    <p:blipFill>
                      <a:blip r:embed="rId10"/>
                      <a:stretch>
                        <a:fillRect/>
                      </a:stretch>
                    </p:blipFill>
                    <p:spPr>
                      <a:xfrm>
                        <a:off x="7223760" y="5337175"/>
                        <a:ext cx="520700" cy="330200"/>
                      </a:xfrm>
                      <a:prstGeom prst="rect">
                        <a:avLst/>
                      </a:prstGeom>
                      <a:noFill/>
                      <a:ln w="38100">
                        <a:noFill/>
                        <a:miter/>
                      </a:ln>
                    </p:spPr>
                  </p:pic>
                </p:oleObj>
              </mc:Fallback>
            </mc:AlternateContent>
          </a:graphicData>
        </a:graphic>
      </p:graphicFrame>
      <p:graphicFrame>
        <p:nvGraphicFramePr>
          <p:cNvPr id="62475" name="对象 62474"/>
          <p:cNvGraphicFramePr>
            <a:graphicFrameLocks noChangeAspect="1"/>
          </p:cNvGraphicFramePr>
          <p:nvPr/>
        </p:nvGraphicFramePr>
        <p:xfrm>
          <a:off x="7788910" y="5308600"/>
          <a:ext cx="1473200" cy="469900"/>
        </p:xfrm>
        <a:graphic>
          <a:graphicData uri="http://schemas.openxmlformats.org/presentationml/2006/ole">
            <mc:AlternateContent xmlns:mc="http://schemas.openxmlformats.org/markup-compatibility/2006">
              <mc:Choice xmlns:v="urn:schemas-microsoft-com:vml" Requires="v">
                <p:oleObj spid="_x0000_s34836" r:id="rId11" imgW="1473200" imgH="469900" progId="Equation.3">
                  <p:embed/>
                </p:oleObj>
              </mc:Choice>
              <mc:Fallback>
                <p:oleObj r:id="rId11" imgW="1473200" imgH="469900" progId="Equation.3">
                  <p:embed/>
                  <p:pic>
                    <p:nvPicPr>
                      <p:cNvPr id="0" name="图片 3409"/>
                      <p:cNvPicPr/>
                      <p:nvPr/>
                    </p:nvPicPr>
                    <p:blipFill>
                      <a:blip r:embed="rId12"/>
                      <a:stretch>
                        <a:fillRect/>
                      </a:stretch>
                    </p:blipFill>
                    <p:spPr>
                      <a:xfrm>
                        <a:off x="7788910" y="5308600"/>
                        <a:ext cx="1473200" cy="4699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wipe(left)">
                                      <p:cBhvr>
                                        <p:cTn id="7" dur="500"/>
                                        <p:tgtEl>
                                          <p:spTgt spid="6246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2466"/>
                                        </p:tgtEl>
                                        <p:attrNameLst>
                                          <p:attrName>style.visibility</p:attrName>
                                        </p:attrNameLst>
                                      </p:cBhvr>
                                      <p:to>
                                        <p:strVal val="visible"/>
                                      </p:to>
                                    </p:set>
                                    <p:animEffect transition="in" filter="wipe(left)">
                                      <p:cBhvr>
                                        <p:cTn id="11" dur="500"/>
                                        <p:tgtEl>
                                          <p:spTgt spid="6246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470"/>
                                        </p:tgtEl>
                                        <p:attrNameLst>
                                          <p:attrName>style.visibility</p:attrName>
                                        </p:attrNameLst>
                                      </p:cBhvr>
                                      <p:to>
                                        <p:strVal val="visible"/>
                                      </p:to>
                                    </p:set>
                                    <p:animEffect transition="in" filter="wipe(left)">
                                      <p:cBhvr>
                                        <p:cTn id="16" dur="500"/>
                                        <p:tgtEl>
                                          <p:spTgt spid="62470"/>
                                        </p:tgtEl>
                                      </p:cBhvr>
                                    </p:animEffect>
                                  </p:childTnLst>
                                </p:cTn>
                              </p:par>
                            </p:childTnLst>
                          </p:cTn>
                        </p:par>
                        <p:par>
                          <p:cTn id="17" fill="hold">
                            <p:stCondLst>
                              <p:cond delay="500"/>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62471"/>
                                        </p:tgtEl>
                                        <p:attrNameLst>
                                          <p:attrName>style.visibility</p:attrName>
                                        </p:attrNameLst>
                                      </p:cBhvr>
                                      <p:to>
                                        <p:strVal val="visible"/>
                                      </p:to>
                                    </p:set>
                                    <p:animEffect transition="in" filter="wipe(left)">
                                      <p:cBhvr>
                                        <p:cTn id="20" dur="75"/>
                                        <p:tgtEl>
                                          <p:spTgt spid="6247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2467"/>
                                        </p:tgtEl>
                                        <p:attrNameLst>
                                          <p:attrName>style.visibility</p:attrName>
                                        </p:attrNameLst>
                                      </p:cBhvr>
                                      <p:to>
                                        <p:strVal val="visible"/>
                                      </p:to>
                                    </p:set>
                                    <p:animEffect transition="in" filter="wipe(left)">
                                      <p:cBhvr>
                                        <p:cTn id="25" dur="500"/>
                                        <p:tgtEl>
                                          <p:spTgt spid="6246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2472"/>
                                        </p:tgtEl>
                                        <p:attrNameLst>
                                          <p:attrName>style.visibility</p:attrName>
                                        </p:attrNameLst>
                                      </p:cBhvr>
                                      <p:to>
                                        <p:strVal val="visible"/>
                                      </p:to>
                                    </p:set>
                                    <p:animEffect transition="in" filter="wipe(left)">
                                      <p:cBhvr>
                                        <p:cTn id="30" dur="500"/>
                                        <p:tgtEl>
                                          <p:spTgt spid="62472"/>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62473"/>
                                        </p:tgtEl>
                                        <p:attrNameLst>
                                          <p:attrName>style.visibility</p:attrName>
                                        </p:attrNameLst>
                                      </p:cBhvr>
                                      <p:to>
                                        <p:strVal val="visible"/>
                                      </p:to>
                                    </p:set>
                                    <p:animEffect transition="in" filter="wipe(left)">
                                      <p:cBhvr>
                                        <p:cTn id="34" dur="500"/>
                                        <p:tgtEl>
                                          <p:spTgt spid="6247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474"/>
                                        </p:tgtEl>
                                        <p:attrNameLst>
                                          <p:attrName>style.visibility</p:attrName>
                                        </p:attrNameLst>
                                      </p:cBhvr>
                                      <p:to>
                                        <p:strVal val="visible"/>
                                      </p:to>
                                    </p:set>
                                    <p:animEffect transition="in" filter="wipe(left)">
                                      <p:cBhvr>
                                        <p:cTn id="39" dur="500"/>
                                        <p:tgtEl>
                                          <p:spTgt spid="62474"/>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62475"/>
                                        </p:tgtEl>
                                        <p:attrNameLst>
                                          <p:attrName>style.visibility</p:attrName>
                                        </p:attrNameLst>
                                      </p:cBhvr>
                                      <p:to>
                                        <p:strVal val="visible"/>
                                      </p:to>
                                    </p:set>
                                    <p:animEffect transition="in" filter="wipe(left)">
                                      <p:cBhvr>
                                        <p:cTn id="43" dur="500"/>
                                        <p:tgtEl>
                                          <p:spTgt spid="6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0" grpId="0"/>
      <p:bldP spid="62471" grpId="0"/>
      <p:bldP spid="6247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27113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sp>
        <p:nvSpPr>
          <p:cNvPr id="63490" name="文本框 63489"/>
          <p:cNvSpPr txBox="1"/>
          <p:nvPr/>
        </p:nvSpPr>
        <p:spPr>
          <a:xfrm>
            <a:off x="2187575" y="1176655"/>
            <a:ext cx="59436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３、偏导数存在与连续的关系</a:t>
            </a:r>
          </a:p>
        </p:txBody>
      </p:sp>
      <p:sp>
        <p:nvSpPr>
          <p:cNvPr id="63491" name="直接连接符 63490"/>
          <p:cNvSpPr/>
          <p:nvPr/>
        </p:nvSpPr>
        <p:spPr>
          <a:xfrm>
            <a:off x="6530975" y="2119630"/>
            <a:ext cx="609600" cy="0"/>
          </a:xfrm>
          <a:prstGeom prst="line">
            <a:avLst/>
          </a:prstGeom>
          <a:ln w="57150" cap="flat" cmpd="sng">
            <a:solidFill>
              <a:schemeClr val="accent2"/>
            </a:solidFill>
            <a:prstDash val="solid"/>
            <a:headEnd type="none" w="med" len="med"/>
            <a:tailEnd type="triangle" w="med" len="med"/>
          </a:ln>
        </p:spPr>
      </p:sp>
      <p:sp>
        <p:nvSpPr>
          <p:cNvPr id="63492" name="直接连接符 63491"/>
          <p:cNvSpPr/>
          <p:nvPr/>
        </p:nvSpPr>
        <p:spPr>
          <a:xfrm flipV="1">
            <a:off x="7597775" y="2700655"/>
            <a:ext cx="609600" cy="28575"/>
          </a:xfrm>
          <a:prstGeom prst="line">
            <a:avLst/>
          </a:prstGeom>
          <a:ln w="57150" cap="flat" cmpd="sng">
            <a:solidFill>
              <a:schemeClr val="accent2"/>
            </a:solidFill>
            <a:prstDash val="solid"/>
            <a:headEnd type="none" w="med" len="med"/>
            <a:tailEnd type="triangle" w="med" len="med"/>
          </a:ln>
        </p:spPr>
      </p:sp>
      <p:sp>
        <p:nvSpPr>
          <p:cNvPr id="63493" name="矩形 63492"/>
          <p:cNvSpPr/>
          <p:nvPr/>
        </p:nvSpPr>
        <p:spPr>
          <a:xfrm>
            <a:off x="7750175" y="2472055"/>
            <a:ext cx="228600" cy="457200"/>
          </a:xfrm>
          <a:prstGeom prst="rect">
            <a:avLst/>
          </a:prstGeom>
        </p:spPr>
        <p:txBody>
          <a:bodyPr wrap="none" fromWordArt="1">
            <a:prstTxWarp prst="textSlantUp">
              <a:avLst>
                <a:gd name="adj" fmla="val 14236"/>
              </a:avLst>
            </a:prstTxWarp>
            <a:normAutofit fontScale="75000" lnSpcReduction="10000"/>
          </a:bodyPr>
          <a:lstStyle/>
          <a:p>
            <a:pPr algn="ctr"/>
            <a:r>
              <a:rPr lang="zh-CN" altLang="en-US" sz="3600">
                <a:ln w="9525" cap="flat" cmpd="sng">
                  <a:solidFill>
                    <a:srgbClr val="FF0000"/>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outerShdw>
                </a:effectLst>
                <a:latin typeface="宋体" panose="02010600030101010101" pitchFamily="2" charset="-122"/>
                <a:ea typeface="宋体" panose="02010600030101010101" pitchFamily="2" charset="-122"/>
              </a:rPr>
              <a:t>？</a:t>
            </a:r>
          </a:p>
        </p:txBody>
      </p:sp>
      <p:graphicFrame>
        <p:nvGraphicFramePr>
          <p:cNvPr id="63494" name="对象 63493"/>
          <p:cNvGraphicFramePr>
            <a:graphicFrameLocks noChangeAspect="1"/>
          </p:cNvGraphicFramePr>
          <p:nvPr/>
        </p:nvGraphicFramePr>
        <p:xfrm>
          <a:off x="2492375" y="3005455"/>
          <a:ext cx="6970713" cy="1985963"/>
        </p:xfrm>
        <a:graphic>
          <a:graphicData uri="http://schemas.openxmlformats.org/presentationml/2006/ole">
            <mc:AlternateContent xmlns:mc="http://schemas.openxmlformats.org/markup-compatibility/2006">
              <mc:Choice xmlns:v="urn:schemas-microsoft-com:vml" Requires="v">
                <p:oleObj spid="_x0000_s35847" r:id="rId3" imgW="6990080" imgH="1991360" progId="Word.Document.8">
                  <p:embed/>
                </p:oleObj>
              </mc:Choice>
              <mc:Fallback>
                <p:oleObj r:id="rId3" imgW="6990080" imgH="1991360" progId="Word.Document.8">
                  <p:embed/>
                  <p:pic>
                    <p:nvPicPr>
                      <p:cNvPr id="0" name="图片 3410"/>
                      <p:cNvPicPr/>
                      <p:nvPr/>
                    </p:nvPicPr>
                    <p:blipFill>
                      <a:blip r:embed="rId4"/>
                      <a:stretch>
                        <a:fillRect/>
                      </a:stretch>
                    </p:blipFill>
                    <p:spPr>
                      <a:xfrm>
                        <a:off x="2492375" y="3005455"/>
                        <a:ext cx="6970713" cy="1985963"/>
                      </a:xfrm>
                      <a:prstGeom prst="rect">
                        <a:avLst/>
                      </a:prstGeom>
                      <a:noFill/>
                      <a:ln w="38100">
                        <a:noFill/>
                        <a:miter/>
                      </a:ln>
                    </p:spPr>
                  </p:pic>
                </p:oleObj>
              </mc:Fallback>
            </mc:AlternateContent>
          </a:graphicData>
        </a:graphic>
      </p:graphicFrame>
      <p:graphicFrame>
        <p:nvGraphicFramePr>
          <p:cNvPr id="63495" name="对象 63494"/>
          <p:cNvGraphicFramePr>
            <a:graphicFrameLocks noChangeAspect="1"/>
          </p:cNvGraphicFramePr>
          <p:nvPr/>
        </p:nvGraphicFramePr>
        <p:xfrm>
          <a:off x="2387600" y="4878705"/>
          <a:ext cx="7038975" cy="717550"/>
        </p:xfrm>
        <a:graphic>
          <a:graphicData uri="http://schemas.openxmlformats.org/presentationml/2006/ole">
            <mc:AlternateContent xmlns:mc="http://schemas.openxmlformats.org/markup-compatibility/2006">
              <mc:Choice xmlns:v="urn:schemas-microsoft-com:vml" Requires="v">
                <p:oleObj spid="_x0000_s35848" r:id="rId5" imgW="6751320" imgH="690880" progId="Word.Document.8">
                  <p:embed/>
                </p:oleObj>
              </mc:Choice>
              <mc:Fallback>
                <p:oleObj r:id="rId5" imgW="6751320" imgH="690880" progId="Word.Document.8">
                  <p:embed/>
                  <p:pic>
                    <p:nvPicPr>
                      <p:cNvPr id="0" name="图片 3420"/>
                      <p:cNvPicPr/>
                      <p:nvPr/>
                    </p:nvPicPr>
                    <p:blipFill>
                      <a:blip r:embed="rId6"/>
                      <a:stretch>
                        <a:fillRect/>
                      </a:stretch>
                    </p:blipFill>
                    <p:spPr>
                      <a:xfrm>
                        <a:off x="2387600" y="4878705"/>
                        <a:ext cx="7038975" cy="717550"/>
                      </a:xfrm>
                      <a:prstGeom prst="rect">
                        <a:avLst/>
                      </a:prstGeom>
                      <a:noFill/>
                      <a:ln w="38100">
                        <a:noFill/>
                        <a:miter/>
                      </a:ln>
                    </p:spPr>
                  </p:pic>
                </p:oleObj>
              </mc:Fallback>
            </mc:AlternateContent>
          </a:graphicData>
        </a:graphic>
      </p:graphicFrame>
      <p:sp>
        <p:nvSpPr>
          <p:cNvPr id="63496" name="文本框 63495"/>
          <p:cNvSpPr txBox="1"/>
          <p:nvPr/>
        </p:nvSpPr>
        <p:spPr>
          <a:xfrm>
            <a:off x="2263775" y="5720080"/>
            <a:ext cx="46482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但函数在该点处并不连续</a:t>
            </a:r>
            <a:r>
              <a:rPr lang="en-US" altLang="zh-CN" sz="2800" b="1">
                <a:latin typeface="Times New Roman" panose="02020603050405020304" pitchFamily="18" charset="0"/>
              </a:rPr>
              <a:t>.</a:t>
            </a:r>
          </a:p>
        </p:txBody>
      </p:sp>
      <p:sp>
        <p:nvSpPr>
          <p:cNvPr id="63497" name="矩形 63496"/>
          <p:cNvSpPr/>
          <p:nvPr/>
        </p:nvSpPr>
        <p:spPr>
          <a:xfrm>
            <a:off x="6454775" y="5753418"/>
            <a:ext cx="3657600" cy="519112"/>
          </a:xfrm>
          <a:prstGeom prst="rect">
            <a:avLst/>
          </a:prstGeom>
          <a:noFill/>
          <a:ln w="9525">
            <a:noFill/>
          </a:ln>
        </p:spPr>
        <p:txBody>
          <a:bodyPr>
            <a:spAutoFit/>
          </a:bodyPr>
          <a:lstStyle/>
          <a:p>
            <a:pPr eaLnBrk="1" hangingPunct="1"/>
            <a:r>
              <a:rPr lang="zh-CN" altLang="en-US" sz="2800" b="1">
                <a:solidFill>
                  <a:schemeClr val="accent2"/>
                </a:solidFill>
                <a:latin typeface="Times New Roman" panose="02020603050405020304" pitchFamily="18" charset="0"/>
              </a:rPr>
              <a:t>偏导数存在       连续</a:t>
            </a:r>
            <a:r>
              <a:rPr lang="en-US" altLang="zh-CN" sz="2800" b="1">
                <a:solidFill>
                  <a:schemeClr val="accent2"/>
                </a:solidFill>
                <a:latin typeface="Times New Roman" panose="02020603050405020304" pitchFamily="18" charset="0"/>
              </a:rPr>
              <a:t>.</a:t>
            </a:r>
          </a:p>
        </p:txBody>
      </p:sp>
      <p:grpSp>
        <p:nvGrpSpPr>
          <p:cNvPr id="63498" name="组合 63497"/>
          <p:cNvGrpSpPr/>
          <p:nvPr/>
        </p:nvGrpSpPr>
        <p:grpSpPr>
          <a:xfrm>
            <a:off x="8359775" y="5872480"/>
            <a:ext cx="609600" cy="257175"/>
            <a:chOff x="0" y="0"/>
            <a:chExt cx="384" cy="162"/>
          </a:xfrm>
        </p:grpSpPr>
        <p:sp>
          <p:nvSpPr>
            <p:cNvPr id="63499" name="直接连接符 63498"/>
            <p:cNvSpPr/>
            <p:nvPr/>
          </p:nvSpPr>
          <p:spPr>
            <a:xfrm>
              <a:off x="0" y="96"/>
              <a:ext cx="384" cy="0"/>
            </a:xfrm>
            <a:prstGeom prst="line">
              <a:avLst/>
            </a:prstGeom>
            <a:ln w="57150" cap="flat" cmpd="sng">
              <a:solidFill>
                <a:schemeClr val="accent2"/>
              </a:solidFill>
              <a:prstDash val="solid"/>
              <a:headEnd type="none" w="med" len="med"/>
              <a:tailEnd type="triangle" w="med" len="med"/>
            </a:ln>
          </p:spPr>
        </p:sp>
        <p:sp>
          <p:nvSpPr>
            <p:cNvPr id="63500" name="直接连接符 63499"/>
            <p:cNvSpPr/>
            <p:nvPr/>
          </p:nvSpPr>
          <p:spPr>
            <a:xfrm flipH="1">
              <a:off x="114" y="0"/>
              <a:ext cx="96" cy="162"/>
            </a:xfrm>
            <a:prstGeom prst="line">
              <a:avLst/>
            </a:prstGeom>
            <a:ln w="57150" cap="flat" cmpd="sng">
              <a:solidFill>
                <a:schemeClr val="accent2"/>
              </a:solidFill>
              <a:prstDash val="solid"/>
              <a:headEnd type="none" w="med" len="med"/>
              <a:tailEnd type="none" w="med" len="med"/>
            </a:ln>
          </p:spPr>
        </p:sp>
      </p:grpSp>
      <p:sp>
        <p:nvSpPr>
          <p:cNvPr id="63501" name="矩形 63500"/>
          <p:cNvSpPr/>
          <p:nvPr/>
        </p:nvSpPr>
        <p:spPr>
          <a:xfrm>
            <a:off x="2644775" y="1876743"/>
            <a:ext cx="5729288" cy="519112"/>
          </a:xfrm>
          <a:prstGeom prst="rect">
            <a:avLst/>
          </a:prstGeom>
          <a:noFill/>
          <a:ln w="9525">
            <a:noFill/>
          </a:ln>
        </p:spPr>
        <p:txBody>
          <a:bodyPr wrap="none" anchor="t">
            <a:spAutoFit/>
          </a:bodyPr>
          <a:lstStyle/>
          <a:p>
            <a:pPr eaLnBrk="1" hangingPunct="1"/>
            <a:r>
              <a:rPr lang="zh-CN" altLang="en-US" sz="2800" b="1">
                <a:latin typeface="Times New Roman" panose="02020603050405020304" pitchFamily="18" charset="0"/>
              </a:rPr>
              <a:t>一元函数中在某点可导   </a:t>
            </a:r>
            <a:r>
              <a:rPr lang="zh-CN" altLang="en-US" sz="2800" b="1">
                <a:solidFill>
                  <a:schemeClr val="accent2"/>
                </a:solidFill>
                <a:latin typeface="Times New Roman" panose="02020603050405020304" pitchFamily="18" charset="0"/>
              </a:rPr>
              <a:t>      </a:t>
            </a:r>
            <a:r>
              <a:rPr lang="zh-CN" altLang="en-US" sz="2800" b="1">
                <a:latin typeface="Times New Roman" panose="02020603050405020304" pitchFamily="18" charset="0"/>
              </a:rPr>
              <a:t> 连续，</a:t>
            </a:r>
          </a:p>
        </p:txBody>
      </p:sp>
      <p:sp>
        <p:nvSpPr>
          <p:cNvPr id="63502" name="矩形 63501"/>
          <p:cNvSpPr/>
          <p:nvPr/>
        </p:nvSpPr>
        <p:spPr>
          <a:xfrm>
            <a:off x="2644775" y="2472055"/>
            <a:ext cx="6902450" cy="519113"/>
          </a:xfrm>
          <a:prstGeom prst="rect">
            <a:avLst/>
          </a:prstGeom>
          <a:noFill/>
          <a:ln w="9525">
            <a:noFill/>
          </a:ln>
        </p:spPr>
        <p:txBody>
          <a:bodyPr wrap="none" anchor="t">
            <a:spAutoFit/>
          </a:bodyPr>
          <a:lstStyle/>
          <a:p>
            <a:pPr eaLnBrk="1" hangingPunct="1"/>
            <a:r>
              <a:rPr lang="zh-CN" altLang="en-US" sz="2800" b="1">
                <a:latin typeface="Times New Roman" panose="02020603050405020304" pitchFamily="18" charset="0"/>
              </a:rPr>
              <a:t>多元函数中在某点偏导数存在 </a:t>
            </a:r>
            <a:r>
              <a:rPr lang="zh-CN" altLang="en-US" sz="2800" b="1">
                <a:solidFill>
                  <a:schemeClr val="accent2"/>
                </a:solidFill>
                <a:latin typeface="Times New Roman" panose="02020603050405020304" pitchFamily="18" charset="0"/>
              </a:rPr>
              <a:t>         </a:t>
            </a:r>
            <a:r>
              <a:rPr lang="zh-CN" altLang="en-US" sz="2800" b="1">
                <a:latin typeface="Times New Roman" panose="02020603050405020304" pitchFamily="18" charset="0"/>
              </a:rPr>
              <a:t> 连续，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01"/>
                                        </p:tgtEl>
                                        <p:attrNameLst>
                                          <p:attrName>style.visibility</p:attrName>
                                        </p:attrNameLst>
                                      </p:cBhvr>
                                      <p:to>
                                        <p:strVal val="visible"/>
                                      </p:to>
                                    </p:set>
                                    <p:animEffect transition="in" filter="wipe(left)">
                                      <p:cBhvr>
                                        <p:cTn id="7" dur="500"/>
                                        <p:tgtEl>
                                          <p:spTgt spid="6350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491"/>
                                        </p:tgtEl>
                                        <p:attrNameLst>
                                          <p:attrName>style.visibility</p:attrName>
                                        </p:attrNameLst>
                                      </p:cBhvr>
                                      <p:to>
                                        <p:strVal val="visible"/>
                                      </p:to>
                                    </p:set>
                                    <p:animEffect transition="in" filter="wipe(left)">
                                      <p:cBhvr>
                                        <p:cTn id="11" dur="500"/>
                                        <p:tgtEl>
                                          <p:spTgt spid="634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63502"/>
                                        </p:tgtEl>
                                        <p:attrNameLst>
                                          <p:attrName>style.visibility</p:attrName>
                                        </p:attrNameLst>
                                      </p:cBhvr>
                                      <p:to>
                                        <p:strVal val="visible"/>
                                      </p:to>
                                    </p:set>
                                    <p:animEffect transition="in" filter="wipe(left)">
                                      <p:cBhvr>
                                        <p:cTn id="16" dur="75"/>
                                        <p:tgtEl>
                                          <p:spTgt spid="63502"/>
                                        </p:tgtEl>
                                      </p:cBhvr>
                                    </p:animEffect>
                                  </p:childTnLst>
                                </p:cTn>
                              </p:par>
                            </p:childTnLst>
                          </p:cTn>
                        </p:par>
                        <p:par>
                          <p:cTn id="17" fill="hold">
                            <p:stCondLst>
                              <p:cond delay="2025"/>
                            </p:stCondLst>
                            <p:childTnLst>
                              <p:par>
                                <p:cTn id="18" presetID="22" presetClass="entr" presetSubtype="8" fill="hold" nodeType="afterEffect">
                                  <p:stCondLst>
                                    <p:cond delay="0"/>
                                  </p:stCondLst>
                                  <p:childTnLst>
                                    <p:set>
                                      <p:cBhvr>
                                        <p:cTn id="19" dur="1" fill="hold">
                                          <p:stCondLst>
                                            <p:cond delay="0"/>
                                          </p:stCondLst>
                                        </p:cTn>
                                        <p:tgtEl>
                                          <p:spTgt spid="63492"/>
                                        </p:tgtEl>
                                        <p:attrNameLst>
                                          <p:attrName>style.visibility</p:attrName>
                                        </p:attrNameLst>
                                      </p:cBhvr>
                                      <p:to>
                                        <p:strVal val="visible"/>
                                      </p:to>
                                    </p:set>
                                    <p:animEffect transition="in" filter="wipe(left)">
                                      <p:cBhvr>
                                        <p:cTn id="20" dur="500"/>
                                        <p:tgtEl>
                                          <p:spTgt spid="63492"/>
                                        </p:tgtEl>
                                      </p:cBhvr>
                                    </p:animEffect>
                                  </p:childTnLst>
                                </p:cTn>
                              </p:par>
                            </p:childTnLst>
                          </p:cTn>
                        </p:par>
                        <p:par>
                          <p:cTn id="21" fill="hold">
                            <p:stCondLst>
                              <p:cond delay="2525"/>
                            </p:stCondLst>
                            <p:childTnLst>
                              <p:par>
                                <p:cTn id="22" presetID="19" presetClass="entr" presetSubtype="10" fill="hold" nodeType="afterEffect">
                                  <p:stCondLst>
                                    <p:cond delay="0"/>
                                  </p:stCondLst>
                                  <p:childTnLst>
                                    <p:set>
                                      <p:cBhvr>
                                        <p:cTn id="23" dur="1" fill="hold">
                                          <p:stCondLst>
                                            <p:cond delay="0"/>
                                          </p:stCondLst>
                                        </p:cTn>
                                        <p:tgtEl>
                                          <p:spTgt spid="63493"/>
                                        </p:tgtEl>
                                        <p:attrNameLst>
                                          <p:attrName>style.visibility</p:attrName>
                                        </p:attrNameLst>
                                      </p:cBhvr>
                                      <p:to>
                                        <p:strVal val="visible"/>
                                      </p:to>
                                    </p:set>
                                    <p:anim calcmode="lin" valueType="num">
                                      <p:cBhvr>
                                        <p:cTn id="24" dur="5000" fill="hold"/>
                                        <p:tgtEl>
                                          <p:spTgt spid="63493"/>
                                        </p:tgtEl>
                                        <p:attrNameLst>
                                          <p:attrName>ppt_w</p:attrName>
                                        </p:attrNameLst>
                                      </p:cBhvr>
                                      <p:tavLst>
                                        <p:tav tm="0" fmla="#ppt_w*sin(2.5*pi*$)">
                                          <p:val>
                                            <p:fltVal val="0"/>
                                          </p:val>
                                        </p:tav>
                                        <p:tav tm="100000">
                                          <p:val>
                                            <p:fltVal val="1"/>
                                          </p:val>
                                        </p:tav>
                                      </p:tavLst>
                                    </p:anim>
                                    <p:anim calcmode="lin" valueType="num">
                                      <p:cBhvr>
                                        <p:cTn id="25" dur="5000" fill="hold"/>
                                        <p:tgtEl>
                                          <p:spTgt spid="63493"/>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3494"/>
                                        </p:tgtEl>
                                        <p:attrNameLst>
                                          <p:attrName>style.visibility</p:attrName>
                                        </p:attrNameLst>
                                      </p:cBhvr>
                                      <p:to>
                                        <p:strVal val="visible"/>
                                      </p:to>
                                    </p:set>
                                    <p:animEffect transition="in" filter="wipe(left)">
                                      <p:cBhvr>
                                        <p:cTn id="30" dur="500"/>
                                        <p:tgtEl>
                                          <p:spTgt spid="6349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3495"/>
                                        </p:tgtEl>
                                        <p:attrNameLst>
                                          <p:attrName>style.visibility</p:attrName>
                                        </p:attrNameLst>
                                      </p:cBhvr>
                                      <p:to>
                                        <p:strVal val="visible"/>
                                      </p:to>
                                    </p:set>
                                    <p:animEffect transition="in" filter="wipe(left)">
                                      <p:cBhvr>
                                        <p:cTn id="35" dur="500"/>
                                        <p:tgtEl>
                                          <p:spTgt spid="6349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3496"/>
                                        </p:tgtEl>
                                        <p:attrNameLst>
                                          <p:attrName>style.visibility</p:attrName>
                                        </p:attrNameLst>
                                      </p:cBhvr>
                                      <p:to>
                                        <p:strVal val="visible"/>
                                      </p:to>
                                    </p:set>
                                    <p:animEffect transition="in" filter="wipe(left)">
                                      <p:cBhvr>
                                        <p:cTn id="40" dur="500"/>
                                        <p:tgtEl>
                                          <p:spTgt spid="63496"/>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63497"/>
                                        </p:tgtEl>
                                        <p:attrNameLst>
                                          <p:attrName>style.visibility</p:attrName>
                                        </p:attrNameLst>
                                      </p:cBhvr>
                                      <p:to>
                                        <p:strVal val="visible"/>
                                      </p:to>
                                    </p:set>
                                    <p:animEffect transition="in" filter="wipe(left)">
                                      <p:cBhvr>
                                        <p:cTn id="44" dur="500"/>
                                        <p:tgtEl>
                                          <p:spTgt spid="63497"/>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63498"/>
                                        </p:tgtEl>
                                        <p:attrNameLst>
                                          <p:attrName>style.visibility</p:attrName>
                                        </p:attrNameLst>
                                      </p:cBhvr>
                                      <p:to>
                                        <p:strVal val="visible"/>
                                      </p:to>
                                    </p:set>
                                    <p:animEffect transition="in" filter="wipe(left)">
                                      <p:cBhvr>
                                        <p:cTn id="48" dur="500"/>
                                        <p:tgtEl>
                                          <p:spTgt spid="6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p:bldP spid="63497" grpId="0"/>
      <p:bldP spid="63501" grpId="0"/>
      <p:bldP spid="6350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6480"/>
            <a:ext cx="10330815" cy="530923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sp>
        <p:nvSpPr>
          <p:cNvPr id="64514" name="文本框 64513"/>
          <p:cNvSpPr txBox="1"/>
          <p:nvPr/>
        </p:nvSpPr>
        <p:spPr>
          <a:xfrm>
            <a:off x="2496185" y="1069340"/>
            <a:ext cx="5943600" cy="519113"/>
          </a:xfrm>
          <a:prstGeom prst="rect">
            <a:avLst/>
          </a:prstGeom>
          <a:noFill/>
          <a:ln w="9525">
            <a:noFill/>
          </a:ln>
        </p:spPr>
        <p:txBody>
          <a:bodyPr>
            <a:spAutoFit/>
          </a:bodyPr>
          <a:lstStyle/>
          <a:p>
            <a:pPr eaLnBrk="1" hangingPunct="1">
              <a:spcBef>
                <a:spcPct val="50000"/>
              </a:spcBef>
            </a:pPr>
            <a:r>
              <a:rPr lang="en-US" altLang="zh-CN" sz="2800" b="1">
                <a:latin typeface="Times New Roman" panose="02020603050405020304" pitchFamily="18" charset="0"/>
              </a:rPr>
              <a:t>4</a:t>
            </a:r>
            <a:r>
              <a:rPr lang="zh-CN" altLang="en-US" sz="2800" b="1">
                <a:latin typeface="Times New Roman" panose="02020603050405020304" pitchFamily="18" charset="0"/>
              </a:rPr>
              <a:t>、偏导数的几何意义</a:t>
            </a:r>
          </a:p>
        </p:txBody>
      </p:sp>
      <p:graphicFrame>
        <p:nvGraphicFramePr>
          <p:cNvPr id="64515" name="对象 64514"/>
          <p:cNvGraphicFramePr>
            <a:graphicFrameLocks noChangeAspect="1"/>
          </p:cNvGraphicFramePr>
          <p:nvPr/>
        </p:nvGraphicFramePr>
        <p:xfrm>
          <a:off x="3751898" y="2383790"/>
          <a:ext cx="4687887" cy="3867150"/>
        </p:xfrm>
        <a:graphic>
          <a:graphicData uri="http://schemas.openxmlformats.org/presentationml/2006/ole">
            <mc:AlternateContent xmlns:mc="http://schemas.openxmlformats.org/markup-compatibility/2006">
              <mc:Choice xmlns:v="urn:schemas-microsoft-com:vml" Requires="v">
                <p:oleObj spid="_x0000_s36873" r:id="rId4" imgW="4686300" imgH="3867150" progId="Paint.Picture">
                  <p:embed/>
                </p:oleObj>
              </mc:Choice>
              <mc:Fallback>
                <p:oleObj r:id="rId4" imgW="4686300" imgH="3867150" progId="Paint.Picture">
                  <p:embed/>
                  <p:pic>
                    <p:nvPicPr>
                      <p:cNvPr id="0" name="图片 3424"/>
                      <p:cNvPicPr/>
                      <p:nvPr/>
                    </p:nvPicPr>
                    <p:blipFill>
                      <a:blip r:embed="rId5"/>
                      <a:stretch>
                        <a:fillRect/>
                      </a:stretch>
                    </p:blipFill>
                    <p:spPr>
                      <a:xfrm>
                        <a:off x="3751898" y="2383790"/>
                        <a:ext cx="4687887" cy="3867150"/>
                      </a:xfrm>
                      <a:prstGeom prst="rect">
                        <a:avLst/>
                      </a:prstGeom>
                      <a:noFill/>
                      <a:ln w="3175" cap="flat" cmpd="sng">
                        <a:solidFill>
                          <a:schemeClr val="accent2"/>
                        </a:solidFill>
                        <a:prstDash val="solid"/>
                        <a:miter/>
                        <a:headEnd type="none" w="med" len="med"/>
                        <a:tailEnd type="none" w="med" len="med"/>
                      </a:ln>
                    </p:spPr>
                  </p:pic>
                </p:oleObj>
              </mc:Fallback>
            </mc:AlternateContent>
          </a:graphicData>
        </a:graphic>
      </p:graphicFrame>
      <p:graphicFrame>
        <p:nvGraphicFramePr>
          <p:cNvPr id="64516" name="对象 64515"/>
          <p:cNvGraphicFramePr>
            <a:graphicFrameLocks noChangeAspect="1"/>
          </p:cNvGraphicFramePr>
          <p:nvPr/>
        </p:nvGraphicFramePr>
        <p:xfrm>
          <a:off x="2481898" y="1769428"/>
          <a:ext cx="7558087" cy="442912"/>
        </p:xfrm>
        <a:graphic>
          <a:graphicData uri="http://schemas.openxmlformats.org/presentationml/2006/ole">
            <mc:AlternateContent xmlns:mc="http://schemas.openxmlformats.org/markup-compatibility/2006">
              <mc:Choice xmlns:v="urn:schemas-microsoft-com:vml" Requires="v">
                <p:oleObj spid="_x0000_s36874" r:id="rId6" imgW="7553325" imgH="444500" progId="Equation.3">
                  <p:embed/>
                </p:oleObj>
              </mc:Choice>
              <mc:Fallback>
                <p:oleObj r:id="rId6" imgW="7553325" imgH="444500" progId="Equation.3">
                  <p:embed/>
                  <p:pic>
                    <p:nvPicPr>
                      <p:cNvPr id="0" name="图片 3426"/>
                      <p:cNvPicPr/>
                      <p:nvPr/>
                    </p:nvPicPr>
                    <p:blipFill>
                      <a:blip r:embed="rId7"/>
                      <a:stretch>
                        <a:fillRect/>
                      </a:stretch>
                    </p:blipFill>
                    <p:spPr>
                      <a:xfrm>
                        <a:off x="2481898" y="1769428"/>
                        <a:ext cx="7558087" cy="442912"/>
                      </a:xfrm>
                      <a:prstGeom prst="rect">
                        <a:avLst/>
                      </a:prstGeom>
                      <a:noFill/>
                      <a:ln w="38100">
                        <a:noFill/>
                        <a:miter/>
                      </a:ln>
                    </p:spPr>
                  </p:pic>
                </p:oleObj>
              </mc:Fallback>
            </mc:AlternateContent>
          </a:graphicData>
        </a:graphic>
      </p:graphicFrame>
      <p:sp>
        <p:nvSpPr>
          <p:cNvPr id="64517" name="文本框 64516"/>
          <p:cNvSpPr txBox="1"/>
          <p:nvPr/>
        </p:nvSpPr>
        <p:spPr>
          <a:xfrm>
            <a:off x="2496185" y="2440940"/>
            <a:ext cx="9144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如图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wipe(left)">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wipe(left)">
                                      <p:cBhvr>
                                        <p:cTn id="12" dur="500"/>
                                        <p:tgtEl>
                                          <p:spTgt spid="6451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4515"/>
                                        </p:tgtEl>
                                        <p:attrNameLst>
                                          <p:attrName>style.visibility</p:attrName>
                                        </p:attrNameLst>
                                      </p:cBhvr>
                                      <p:to>
                                        <p:strVal val="visible"/>
                                      </p:to>
                                    </p:set>
                                    <p:animEffect transition="in" filter="wipe(left)">
                                      <p:cBhvr>
                                        <p:cTn id="16"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75690"/>
            <a:ext cx="10330815" cy="522351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5122" name="文本框 5121"/>
          <p:cNvSpPr txBox="1"/>
          <p:nvPr/>
        </p:nvSpPr>
        <p:spPr>
          <a:xfrm>
            <a:off x="2228215" y="1146493"/>
            <a:ext cx="2133600" cy="579437"/>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rPr>
              <a:t>（</a:t>
            </a:r>
            <a:r>
              <a:rPr lang="en-US" altLang="zh-CN" sz="3200" b="1">
                <a:latin typeface="Times New Roman" panose="02020603050405020304" pitchFamily="18" charset="0"/>
              </a:rPr>
              <a:t>2</a:t>
            </a:r>
            <a:r>
              <a:rPr lang="zh-CN" altLang="en-US" sz="3200" b="1">
                <a:latin typeface="Times New Roman" panose="02020603050405020304" pitchFamily="18" charset="0"/>
              </a:rPr>
              <a:t>）区域</a:t>
            </a:r>
          </a:p>
        </p:txBody>
      </p:sp>
      <p:graphicFrame>
        <p:nvGraphicFramePr>
          <p:cNvPr id="5123" name="对象 5122"/>
          <p:cNvGraphicFramePr>
            <a:graphicFrameLocks noChangeAspect="1"/>
          </p:cNvGraphicFramePr>
          <p:nvPr/>
        </p:nvGraphicFramePr>
        <p:xfrm>
          <a:off x="2315528" y="2030730"/>
          <a:ext cx="7253287" cy="1524000"/>
        </p:xfrm>
        <a:graphic>
          <a:graphicData uri="http://schemas.openxmlformats.org/presentationml/2006/ole">
            <mc:AlternateContent xmlns:mc="http://schemas.openxmlformats.org/markup-compatibility/2006">
              <mc:Choice xmlns:v="urn:schemas-microsoft-com:vml" Requires="v">
                <p:oleObj spid="_x0000_s4118" r:id="rId3" imgW="7251700" imgH="1524000" progId="Equation.3">
                  <p:embed/>
                </p:oleObj>
              </mc:Choice>
              <mc:Fallback>
                <p:oleObj r:id="rId3" imgW="7251700" imgH="1524000" progId="Equation.3">
                  <p:embed/>
                  <p:pic>
                    <p:nvPicPr>
                      <p:cNvPr id="0" name="图片 3207"/>
                      <p:cNvPicPr/>
                      <p:nvPr/>
                    </p:nvPicPr>
                    <p:blipFill>
                      <a:blip r:embed="rId4"/>
                      <a:stretch>
                        <a:fillRect/>
                      </a:stretch>
                    </p:blipFill>
                    <p:spPr>
                      <a:xfrm>
                        <a:off x="2315528" y="2030730"/>
                        <a:ext cx="7253287" cy="1524000"/>
                      </a:xfrm>
                      <a:prstGeom prst="rect">
                        <a:avLst/>
                      </a:prstGeom>
                      <a:noFill/>
                      <a:ln w="38100">
                        <a:noFill/>
                        <a:miter/>
                      </a:ln>
                    </p:spPr>
                  </p:pic>
                </p:oleObj>
              </mc:Fallback>
            </mc:AlternateContent>
          </a:graphicData>
        </a:graphic>
      </p:graphicFrame>
      <p:graphicFrame>
        <p:nvGraphicFramePr>
          <p:cNvPr id="5124" name="对象 5123"/>
          <p:cNvGraphicFramePr>
            <a:graphicFrameLocks noChangeAspect="1"/>
          </p:cNvGraphicFramePr>
          <p:nvPr/>
        </p:nvGraphicFramePr>
        <p:xfrm>
          <a:off x="5352415" y="3124518"/>
          <a:ext cx="2794000" cy="430212"/>
        </p:xfrm>
        <a:graphic>
          <a:graphicData uri="http://schemas.openxmlformats.org/presentationml/2006/ole">
            <mc:AlternateContent xmlns:mc="http://schemas.openxmlformats.org/markup-compatibility/2006">
              <mc:Choice xmlns:v="urn:schemas-microsoft-com:vml" Requires="v">
                <p:oleObj spid="_x0000_s4119" r:id="rId5" imgW="2792730" imgH="431800" progId="Equation.3">
                  <p:embed/>
                </p:oleObj>
              </mc:Choice>
              <mc:Fallback>
                <p:oleObj r:id="rId5" imgW="2792730" imgH="431800" progId="Equation.3">
                  <p:embed/>
                  <p:pic>
                    <p:nvPicPr>
                      <p:cNvPr id="0" name="图片 3205"/>
                      <p:cNvPicPr/>
                      <p:nvPr/>
                    </p:nvPicPr>
                    <p:blipFill>
                      <a:blip r:embed="rId6"/>
                      <a:stretch>
                        <a:fillRect/>
                      </a:stretch>
                    </p:blipFill>
                    <p:spPr>
                      <a:xfrm>
                        <a:off x="5352415" y="3124518"/>
                        <a:ext cx="2794000" cy="430212"/>
                      </a:xfrm>
                      <a:prstGeom prst="rect">
                        <a:avLst/>
                      </a:prstGeom>
                      <a:noFill/>
                      <a:ln w="38100">
                        <a:noFill/>
                        <a:miter/>
                      </a:ln>
                    </p:spPr>
                  </p:pic>
                </p:oleObj>
              </mc:Fallback>
            </mc:AlternateContent>
          </a:graphicData>
        </a:graphic>
      </p:graphicFrame>
      <p:grpSp>
        <p:nvGrpSpPr>
          <p:cNvPr id="5125" name="组合 5124"/>
          <p:cNvGrpSpPr/>
          <p:nvPr/>
        </p:nvGrpSpPr>
        <p:grpSpPr>
          <a:xfrm>
            <a:off x="8019415" y="3630930"/>
            <a:ext cx="1295400" cy="2362200"/>
            <a:chOff x="0" y="0"/>
            <a:chExt cx="816" cy="1488"/>
          </a:xfrm>
        </p:grpSpPr>
        <p:sp>
          <p:nvSpPr>
            <p:cNvPr id="5126" name="椭圆 5125"/>
            <p:cNvSpPr/>
            <p:nvPr/>
          </p:nvSpPr>
          <p:spPr>
            <a:xfrm rot="1205531">
              <a:off x="0" y="0"/>
              <a:ext cx="816" cy="1488"/>
            </a:xfrm>
            <a:prstGeom prst="ellipse">
              <a:avLst/>
            </a:pr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graphicFrame>
          <p:nvGraphicFramePr>
            <p:cNvPr id="5127" name="对象 5126"/>
            <p:cNvGraphicFramePr>
              <a:graphicFrameLocks noChangeAspect="1"/>
            </p:cNvGraphicFramePr>
            <p:nvPr/>
          </p:nvGraphicFramePr>
          <p:xfrm>
            <a:off x="192" y="1152"/>
            <a:ext cx="199" cy="183"/>
          </p:xfrm>
          <a:graphic>
            <a:graphicData uri="http://schemas.openxmlformats.org/presentationml/2006/ole">
              <mc:AlternateContent xmlns:mc="http://schemas.openxmlformats.org/markup-compatibility/2006">
                <mc:Choice xmlns:v="urn:schemas-microsoft-com:vml" Requires="v">
                  <p:oleObj spid="_x0000_s4120" r:id="rId7" imgW="318135" imgH="292735" progId="Equation.3">
                    <p:embed/>
                  </p:oleObj>
                </mc:Choice>
                <mc:Fallback>
                  <p:oleObj r:id="rId7" imgW="318135" imgH="292735" progId="Equation.3">
                    <p:embed/>
                    <p:pic>
                      <p:nvPicPr>
                        <p:cNvPr id="0" name="图片 3201"/>
                        <p:cNvPicPr/>
                        <p:nvPr/>
                      </p:nvPicPr>
                      <p:blipFill>
                        <a:blip r:embed="rId8"/>
                        <a:stretch>
                          <a:fillRect/>
                        </a:stretch>
                      </p:blipFill>
                      <p:spPr>
                        <a:xfrm>
                          <a:off x="192" y="1152"/>
                          <a:ext cx="199" cy="183"/>
                        </a:xfrm>
                        <a:prstGeom prst="rect">
                          <a:avLst/>
                        </a:prstGeom>
                        <a:noFill/>
                        <a:ln w="38100">
                          <a:noFill/>
                          <a:miter/>
                        </a:ln>
                      </p:spPr>
                    </p:pic>
                  </p:oleObj>
                </mc:Fallback>
              </mc:AlternateContent>
            </a:graphicData>
          </a:graphic>
        </p:graphicFrame>
        <p:sp>
          <p:nvSpPr>
            <p:cNvPr id="5128" name="椭圆 5127"/>
            <p:cNvSpPr/>
            <p:nvPr/>
          </p:nvSpPr>
          <p:spPr>
            <a:xfrm>
              <a:off x="336" y="384"/>
              <a:ext cx="384" cy="378"/>
            </a:xfrm>
            <a:prstGeom prst="ellipse">
              <a:avLst/>
            </a:prstGeom>
            <a:pattFill prst="ltUpDiag">
              <a:fgClr>
                <a:schemeClr val="accent2"/>
              </a:fgClr>
              <a:bgClr>
                <a:srgbClr val="FFFFFF"/>
              </a:bgClr>
            </a:pattFill>
            <a:ln w="12700" cap="flat" cmpd="sng">
              <a:solidFill>
                <a:schemeClr val="accent2"/>
              </a:solidFill>
              <a:prstDash val="sysDot"/>
              <a:headEnd type="none" w="med" len="med"/>
              <a:tailEnd type="none" w="med" len="med"/>
            </a:ln>
          </p:spPr>
          <p:txBody>
            <a:bodyPr/>
            <a:lstStyle/>
            <a:p>
              <a:endParaRPr lang="zh-CN" altLang="en-US"/>
            </a:p>
          </p:txBody>
        </p:sp>
        <p:graphicFrame>
          <p:nvGraphicFramePr>
            <p:cNvPr id="5129" name="对象 5128"/>
            <p:cNvGraphicFramePr>
              <a:graphicFrameLocks noChangeAspect="1"/>
            </p:cNvGraphicFramePr>
            <p:nvPr/>
          </p:nvGraphicFramePr>
          <p:xfrm>
            <a:off x="546" y="529"/>
            <a:ext cx="144" cy="144"/>
          </p:xfrm>
          <a:graphic>
            <a:graphicData uri="http://schemas.openxmlformats.org/presentationml/2006/ole">
              <mc:AlternateContent xmlns:mc="http://schemas.openxmlformats.org/markup-compatibility/2006">
                <mc:Choice xmlns:v="urn:schemas-microsoft-com:vml" Requires="v">
                  <p:oleObj spid="_x0000_s4121" r:id="rId9" imgW="292735" imgH="292735" progId="Equation.3">
                    <p:embed/>
                  </p:oleObj>
                </mc:Choice>
                <mc:Fallback>
                  <p:oleObj r:id="rId9" imgW="292735" imgH="292735" progId="Equation.3">
                    <p:embed/>
                    <p:pic>
                      <p:nvPicPr>
                        <p:cNvPr id="0" name="图片 3197"/>
                        <p:cNvPicPr/>
                        <p:nvPr/>
                      </p:nvPicPr>
                      <p:blipFill>
                        <a:blip r:embed="rId10"/>
                        <a:stretch>
                          <a:fillRect/>
                        </a:stretch>
                      </p:blipFill>
                      <p:spPr>
                        <a:xfrm>
                          <a:off x="546" y="529"/>
                          <a:ext cx="144" cy="144"/>
                        </a:xfrm>
                        <a:prstGeom prst="rect">
                          <a:avLst/>
                        </a:prstGeom>
                        <a:noFill/>
                        <a:ln w="38100">
                          <a:noFill/>
                          <a:miter/>
                        </a:ln>
                      </p:spPr>
                    </p:pic>
                  </p:oleObj>
                </mc:Fallback>
              </mc:AlternateContent>
            </a:graphicData>
          </a:graphic>
        </p:graphicFrame>
        <p:graphicFrame>
          <p:nvGraphicFramePr>
            <p:cNvPr id="5130" name="对象 5129"/>
            <p:cNvGraphicFramePr>
              <a:graphicFrameLocks noChangeAspect="1"/>
            </p:cNvGraphicFramePr>
            <p:nvPr/>
          </p:nvGraphicFramePr>
          <p:xfrm>
            <a:off x="492" y="540"/>
            <a:ext cx="64" cy="64"/>
          </p:xfrm>
          <a:graphic>
            <a:graphicData uri="http://schemas.openxmlformats.org/presentationml/2006/ole">
              <mc:AlternateContent xmlns:mc="http://schemas.openxmlformats.org/markup-compatibility/2006">
                <mc:Choice xmlns:v="urn:schemas-microsoft-com:vml" Requires="v">
                  <p:oleObj spid="_x0000_s4122" r:id="rId11" imgW="191135" imgH="191135" progId="Equation.3">
                    <p:embed/>
                  </p:oleObj>
                </mc:Choice>
                <mc:Fallback>
                  <p:oleObj r:id="rId11" imgW="191135" imgH="191135" progId="Equation.3">
                    <p:embed/>
                    <p:pic>
                      <p:nvPicPr>
                        <p:cNvPr id="0" name="图片 3208"/>
                        <p:cNvPicPr/>
                        <p:nvPr/>
                      </p:nvPicPr>
                      <p:blipFill>
                        <a:blip r:embed="rId12"/>
                        <a:stretch>
                          <a:fillRect/>
                        </a:stretch>
                      </p:blipFill>
                      <p:spPr>
                        <a:xfrm>
                          <a:off x="492" y="540"/>
                          <a:ext cx="64" cy="64"/>
                        </a:xfrm>
                        <a:prstGeom prst="rect">
                          <a:avLst/>
                        </a:prstGeom>
                        <a:noFill/>
                        <a:ln w="38100">
                          <a:noFill/>
                          <a:miter/>
                        </a:ln>
                      </p:spPr>
                    </p:pic>
                  </p:oleObj>
                </mc:Fallback>
              </mc:AlternateContent>
            </a:graphicData>
          </a:graphic>
        </p:graphicFrame>
      </p:grpSp>
      <p:sp>
        <p:nvSpPr>
          <p:cNvPr id="5131" name="直接连接符 5130"/>
          <p:cNvSpPr/>
          <p:nvPr/>
        </p:nvSpPr>
        <p:spPr>
          <a:xfrm>
            <a:off x="4571365" y="3554730"/>
            <a:ext cx="762000" cy="0"/>
          </a:xfrm>
          <a:prstGeom prst="line">
            <a:avLst/>
          </a:prstGeom>
          <a:ln w="38100" cap="flat" cmpd="sng">
            <a:solidFill>
              <a:srgbClr val="FF0000"/>
            </a:solidFill>
            <a:prstDash val="solid"/>
            <a:headEnd type="none" w="med" len="med"/>
            <a:tailEnd type="none" w="med" len="med"/>
          </a:ln>
        </p:spPr>
      </p:sp>
      <p:graphicFrame>
        <p:nvGraphicFramePr>
          <p:cNvPr id="5132" name="对象 5131"/>
          <p:cNvGraphicFramePr>
            <a:graphicFrameLocks noChangeAspect="1"/>
          </p:cNvGraphicFramePr>
          <p:nvPr/>
        </p:nvGraphicFramePr>
        <p:xfrm>
          <a:off x="2304415" y="3815080"/>
          <a:ext cx="4902200" cy="977900"/>
        </p:xfrm>
        <a:graphic>
          <a:graphicData uri="http://schemas.openxmlformats.org/presentationml/2006/ole">
            <mc:AlternateContent xmlns:mc="http://schemas.openxmlformats.org/markup-compatibility/2006">
              <mc:Choice xmlns:v="urn:schemas-microsoft-com:vml" Requires="v">
                <p:oleObj spid="_x0000_s4123" r:id="rId13" imgW="4902200" imgH="977900" progId="Equation.3">
                  <p:embed/>
                </p:oleObj>
              </mc:Choice>
              <mc:Fallback>
                <p:oleObj r:id="rId13" imgW="4902200" imgH="977900" progId="Equation.3">
                  <p:embed/>
                  <p:pic>
                    <p:nvPicPr>
                      <p:cNvPr id="0" name="图片 3199"/>
                      <p:cNvPicPr/>
                      <p:nvPr/>
                    </p:nvPicPr>
                    <p:blipFill>
                      <a:blip r:embed="rId14"/>
                      <a:stretch>
                        <a:fillRect/>
                      </a:stretch>
                    </p:blipFill>
                    <p:spPr>
                      <a:xfrm>
                        <a:off x="2304415" y="3815080"/>
                        <a:ext cx="4902200" cy="977900"/>
                      </a:xfrm>
                      <a:prstGeom prst="rect">
                        <a:avLst/>
                      </a:prstGeom>
                      <a:noFill/>
                      <a:ln w="38100">
                        <a:noFill/>
                        <a:miter/>
                      </a:ln>
                    </p:spPr>
                  </p:pic>
                </p:oleObj>
              </mc:Fallback>
            </mc:AlternateContent>
          </a:graphicData>
        </a:graphic>
      </p:graphicFrame>
      <p:graphicFrame>
        <p:nvGraphicFramePr>
          <p:cNvPr id="5133" name="对象 5132"/>
          <p:cNvGraphicFramePr>
            <a:graphicFrameLocks noChangeAspect="1"/>
          </p:cNvGraphicFramePr>
          <p:nvPr/>
        </p:nvGraphicFramePr>
        <p:xfrm>
          <a:off x="3371215" y="5002530"/>
          <a:ext cx="4038600" cy="544513"/>
        </p:xfrm>
        <a:graphic>
          <a:graphicData uri="http://schemas.openxmlformats.org/presentationml/2006/ole">
            <mc:AlternateContent xmlns:mc="http://schemas.openxmlformats.org/markup-compatibility/2006">
              <mc:Choice xmlns:v="urn:schemas-microsoft-com:vml" Requires="v">
                <p:oleObj spid="_x0000_s4124" r:id="rId15" imgW="4036695" imgH="546100" progId="Equation.3">
                  <p:embed/>
                </p:oleObj>
              </mc:Choice>
              <mc:Fallback>
                <p:oleObj r:id="rId15" imgW="4036695" imgH="546100" progId="Equation.3">
                  <p:embed/>
                  <p:pic>
                    <p:nvPicPr>
                      <p:cNvPr id="0" name="图片 3196"/>
                      <p:cNvPicPr/>
                      <p:nvPr/>
                    </p:nvPicPr>
                    <p:blipFill>
                      <a:blip r:embed="rId16"/>
                      <a:stretch>
                        <a:fillRect/>
                      </a:stretch>
                    </p:blipFill>
                    <p:spPr>
                      <a:xfrm>
                        <a:off x="3371215" y="5002530"/>
                        <a:ext cx="4038600" cy="544513"/>
                      </a:xfrm>
                      <a:prstGeom prst="rect">
                        <a:avLst/>
                      </a:prstGeom>
                      <a:noFill/>
                      <a:ln w="38100">
                        <a:noFill/>
                        <a:miter/>
                      </a:ln>
                    </p:spPr>
                  </p:pic>
                </p:oleObj>
              </mc:Fallback>
            </mc:AlternateContent>
          </a:graphicData>
        </a:graphic>
      </p:graphicFrame>
      <p:sp>
        <p:nvSpPr>
          <p:cNvPr id="5134" name="文本框 5133"/>
          <p:cNvSpPr txBox="1"/>
          <p:nvPr/>
        </p:nvSpPr>
        <p:spPr>
          <a:xfrm>
            <a:off x="2304415" y="5002530"/>
            <a:ext cx="16764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例如，</a:t>
            </a:r>
          </a:p>
        </p:txBody>
      </p:sp>
      <p:sp>
        <p:nvSpPr>
          <p:cNvPr id="5135" name="文本框 5134"/>
          <p:cNvSpPr txBox="1"/>
          <p:nvPr/>
        </p:nvSpPr>
        <p:spPr>
          <a:xfrm>
            <a:off x="2990215" y="5612130"/>
            <a:ext cx="34290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即为开集．</a:t>
            </a:r>
          </a:p>
        </p:txBody>
      </p:sp>
      <p:sp>
        <p:nvSpPr>
          <p:cNvPr id="5136" name="直接连接符 5135"/>
          <p:cNvSpPr/>
          <p:nvPr/>
        </p:nvSpPr>
        <p:spPr>
          <a:xfrm>
            <a:off x="3828415" y="4773930"/>
            <a:ext cx="762000" cy="0"/>
          </a:xfrm>
          <a:prstGeom prst="line">
            <a:avLst/>
          </a:prstGeom>
          <a:ln w="38100" cap="flat" cmpd="sng">
            <a:solidFill>
              <a:srgbClr val="FF0000"/>
            </a:solidFill>
            <a:prstDash val="soli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left)">
                                      <p:cBhvr>
                                        <p:cTn id="7" dur="500"/>
                                        <p:tgtEl>
                                          <p:spTgt spid="51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24"/>
                                        </p:tgtEl>
                                        <p:attrNameLst>
                                          <p:attrName>style.visibility</p:attrName>
                                        </p:attrNameLst>
                                      </p:cBhvr>
                                      <p:to>
                                        <p:strVal val="visible"/>
                                      </p:to>
                                    </p:set>
                                    <p:animEffect transition="in" filter="wipe(left)">
                                      <p:cBhvr>
                                        <p:cTn id="11" dur="500"/>
                                        <p:tgtEl>
                                          <p:spTgt spid="512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131"/>
                                        </p:tgtEl>
                                        <p:attrNameLst>
                                          <p:attrName>style.visibility</p:attrName>
                                        </p:attrNameLst>
                                      </p:cBhvr>
                                      <p:to>
                                        <p:strVal val="visible"/>
                                      </p:to>
                                    </p:set>
                                    <p:animEffect transition="in" filter="wipe(left)">
                                      <p:cBhvr>
                                        <p:cTn id="15" dur="500"/>
                                        <p:tgtEl>
                                          <p:spTgt spid="513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125"/>
                                        </p:tgtEl>
                                        <p:attrNameLst>
                                          <p:attrName>style.visibility</p:attrName>
                                        </p:attrNameLst>
                                      </p:cBhvr>
                                      <p:to>
                                        <p:strVal val="visible"/>
                                      </p:to>
                                    </p:set>
                                    <p:animEffect transition="in" filter="wipe(left)">
                                      <p:cBhvr>
                                        <p:cTn id="19" dur="500"/>
                                        <p:tgtEl>
                                          <p:spTgt spid="51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32"/>
                                        </p:tgtEl>
                                        <p:attrNameLst>
                                          <p:attrName>style.visibility</p:attrName>
                                        </p:attrNameLst>
                                      </p:cBhvr>
                                      <p:to>
                                        <p:strVal val="visible"/>
                                      </p:to>
                                    </p:set>
                                    <p:animEffect transition="in" filter="wipe(left)">
                                      <p:cBhvr>
                                        <p:cTn id="24" dur="500"/>
                                        <p:tgtEl>
                                          <p:spTgt spid="5132"/>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136"/>
                                        </p:tgtEl>
                                        <p:attrNameLst>
                                          <p:attrName>style.visibility</p:attrName>
                                        </p:attrNameLst>
                                      </p:cBhvr>
                                      <p:to>
                                        <p:strVal val="visible"/>
                                      </p:to>
                                    </p:set>
                                    <p:animEffect transition="in" filter="wipe(left)">
                                      <p:cBhvr>
                                        <p:cTn id="28" dur="500"/>
                                        <p:tgtEl>
                                          <p:spTgt spid="51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5134"/>
                                        </p:tgtEl>
                                        <p:attrNameLst>
                                          <p:attrName>style.visibility</p:attrName>
                                        </p:attrNameLst>
                                      </p:cBhvr>
                                      <p:to>
                                        <p:strVal val="visible"/>
                                      </p:to>
                                    </p:set>
                                    <p:animEffect transition="in" filter="wipe(left)">
                                      <p:cBhvr>
                                        <p:cTn id="33" dur="75"/>
                                        <p:tgtEl>
                                          <p:spTgt spid="5134"/>
                                        </p:tgtEl>
                                      </p:cBhvr>
                                    </p:animEffect>
                                  </p:childTnLst>
                                </p:cTn>
                              </p:par>
                            </p:childTnLst>
                          </p:cTn>
                        </p:par>
                        <p:par>
                          <p:cTn id="34" fill="hold">
                            <p:stCondLst>
                              <p:cond delay="225"/>
                            </p:stCondLst>
                            <p:childTnLst>
                              <p:par>
                                <p:cTn id="35" presetID="22" presetClass="entr" presetSubtype="8" fill="hold" nodeType="afterEffect">
                                  <p:stCondLst>
                                    <p:cond delay="0"/>
                                  </p:stCondLst>
                                  <p:childTnLst>
                                    <p:set>
                                      <p:cBhvr>
                                        <p:cTn id="36" dur="1" fill="hold">
                                          <p:stCondLst>
                                            <p:cond delay="0"/>
                                          </p:stCondLst>
                                        </p:cTn>
                                        <p:tgtEl>
                                          <p:spTgt spid="5133"/>
                                        </p:tgtEl>
                                        <p:attrNameLst>
                                          <p:attrName>style.visibility</p:attrName>
                                        </p:attrNameLst>
                                      </p:cBhvr>
                                      <p:to>
                                        <p:strVal val="visible"/>
                                      </p:to>
                                    </p:set>
                                    <p:animEffect transition="in" filter="wipe(left)">
                                      <p:cBhvr>
                                        <p:cTn id="37" dur="500"/>
                                        <p:tgtEl>
                                          <p:spTgt spid="5133"/>
                                        </p:tgtEl>
                                      </p:cBhvr>
                                    </p:animEffect>
                                  </p:childTnLst>
                                </p:cTn>
                              </p:par>
                            </p:childTnLst>
                          </p:cTn>
                        </p:par>
                        <p:par>
                          <p:cTn id="38" fill="hold">
                            <p:stCondLst>
                              <p:cond delay="725"/>
                            </p:stCondLst>
                            <p:childTnLst>
                              <p:par>
                                <p:cTn id="39" presetID="22" presetClass="entr" presetSubtype="8" fill="hold" grpId="0" nodeType="afterEffect">
                                  <p:stCondLst>
                                    <p:cond delay="0"/>
                                  </p:stCondLst>
                                  <p:iterate type="lt">
                                    <p:tmPct val="100000"/>
                                  </p:iterate>
                                  <p:childTnLst>
                                    <p:set>
                                      <p:cBhvr>
                                        <p:cTn id="40" dur="1" fill="hold">
                                          <p:stCondLst>
                                            <p:cond delay="0"/>
                                          </p:stCondLst>
                                        </p:cTn>
                                        <p:tgtEl>
                                          <p:spTgt spid="5135"/>
                                        </p:tgtEl>
                                        <p:attrNameLst>
                                          <p:attrName>style.visibility</p:attrName>
                                        </p:attrNameLst>
                                      </p:cBhvr>
                                      <p:to>
                                        <p:strVal val="visible"/>
                                      </p:to>
                                    </p:set>
                                    <p:animEffect transition="in" filter="wipe(left)">
                                      <p:cBhvr>
                                        <p:cTn id="41" dur="75"/>
                                        <p:tgtEl>
                                          <p:spTgt spid="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4" grpId="0"/>
      <p:bldP spid="51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6480"/>
            <a:ext cx="10330815" cy="53009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graphicFrame>
        <p:nvGraphicFramePr>
          <p:cNvPr id="65538" name="对象 65537"/>
          <p:cNvGraphicFramePr>
            <a:graphicFrameLocks noChangeAspect="1"/>
          </p:cNvGraphicFramePr>
          <p:nvPr>
            <p:extLst>
              <p:ext uri="{D42A27DB-BD31-4B8C-83A1-F6EECF244321}">
                <p14:modId xmlns:p14="http://schemas.microsoft.com/office/powerpoint/2010/main" val="2920721424"/>
              </p:ext>
            </p:extLst>
          </p:nvPr>
        </p:nvGraphicFramePr>
        <p:xfrm>
          <a:off x="2211705" y="2174240"/>
          <a:ext cx="7105650" cy="1828800"/>
        </p:xfrm>
        <a:graphic>
          <a:graphicData uri="http://schemas.openxmlformats.org/presentationml/2006/ole">
            <mc:AlternateContent xmlns:mc="http://schemas.openxmlformats.org/markup-compatibility/2006">
              <mc:Choice xmlns:v="urn:schemas-microsoft-com:vml" Requires="v">
                <p:oleObj spid="_x0000_s37897" name="Document" r:id="rId3" imgW="7112775" imgH="1828752" progId="Word.Document.8">
                  <p:embed/>
                </p:oleObj>
              </mc:Choice>
              <mc:Fallback>
                <p:oleObj name="Document" r:id="rId3" imgW="7112775" imgH="1828752" progId="Word.Document.8">
                  <p:embed/>
                  <p:pic>
                    <p:nvPicPr>
                      <p:cNvPr id="0" name="图片 3422"/>
                      <p:cNvPicPr/>
                      <p:nvPr/>
                    </p:nvPicPr>
                    <p:blipFill>
                      <a:blip r:embed="rId4"/>
                      <a:stretch>
                        <a:fillRect/>
                      </a:stretch>
                    </p:blipFill>
                    <p:spPr>
                      <a:xfrm>
                        <a:off x="2211705" y="2174240"/>
                        <a:ext cx="7105650" cy="1828800"/>
                      </a:xfrm>
                      <a:prstGeom prst="rect">
                        <a:avLst/>
                      </a:prstGeom>
                      <a:noFill/>
                      <a:ln w="38100">
                        <a:noFill/>
                        <a:miter/>
                      </a:ln>
                    </p:spPr>
                  </p:pic>
                </p:oleObj>
              </mc:Fallback>
            </mc:AlternateContent>
          </a:graphicData>
        </a:graphic>
      </p:graphicFrame>
      <p:graphicFrame>
        <p:nvGraphicFramePr>
          <p:cNvPr id="65539" name="对象 65538"/>
          <p:cNvGraphicFramePr>
            <a:graphicFrameLocks noChangeAspect="1"/>
          </p:cNvGraphicFramePr>
          <p:nvPr>
            <p:extLst>
              <p:ext uri="{D42A27DB-BD31-4B8C-83A1-F6EECF244321}">
                <p14:modId xmlns:p14="http://schemas.microsoft.com/office/powerpoint/2010/main" val="3975212180"/>
              </p:ext>
            </p:extLst>
          </p:nvPr>
        </p:nvGraphicFramePr>
        <p:xfrm>
          <a:off x="2173605" y="4003040"/>
          <a:ext cx="6972300" cy="1847850"/>
        </p:xfrm>
        <a:graphic>
          <a:graphicData uri="http://schemas.openxmlformats.org/presentationml/2006/ole">
            <mc:AlternateContent xmlns:mc="http://schemas.openxmlformats.org/markup-compatibility/2006">
              <mc:Choice xmlns:v="urn:schemas-microsoft-com:vml" Requires="v">
                <p:oleObj spid="_x0000_s37898" name="Document" r:id="rId5" imgW="6977771" imgH="1849272" progId="Word.Document.8">
                  <p:embed/>
                </p:oleObj>
              </mc:Choice>
              <mc:Fallback>
                <p:oleObj name="Document" r:id="rId5" imgW="6977771" imgH="1849272" progId="Word.Document.8">
                  <p:embed/>
                  <p:pic>
                    <p:nvPicPr>
                      <p:cNvPr id="0" name="图片 3418"/>
                      <p:cNvPicPr/>
                      <p:nvPr/>
                    </p:nvPicPr>
                    <p:blipFill>
                      <a:blip r:embed="rId6"/>
                      <a:stretch>
                        <a:fillRect/>
                      </a:stretch>
                    </p:blipFill>
                    <p:spPr>
                      <a:xfrm>
                        <a:off x="2173605" y="4003040"/>
                        <a:ext cx="6972300" cy="1847850"/>
                      </a:xfrm>
                      <a:prstGeom prst="rect">
                        <a:avLst/>
                      </a:prstGeom>
                      <a:noFill/>
                      <a:ln w="38100">
                        <a:noFill/>
                        <a:miter/>
                      </a:ln>
                    </p:spPr>
                  </p:pic>
                </p:oleObj>
              </mc:Fallback>
            </mc:AlternateContent>
          </a:graphicData>
        </a:graphic>
      </p:graphicFrame>
      <p:sp>
        <p:nvSpPr>
          <p:cNvPr id="65540" name="文本框 65539"/>
          <p:cNvSpPr txBox="1"/>
          <p:nvPr/>
        </p:nvSpPr>
        <p:spPr>
          <a:xfrm>
            <a:off x="2135505" y="1336040"/>
            <a:ext cx="2895600" cy="519113"/>
          </a:xfrm>
          <a:prstGeom prst="rect">
            <a:avLst/>
          </a:prstGeom>
          <a:noFill/>
          <a:ln w="9525">
            <a:noFill/>
          </a:ln>
        </p:spPr>
        <p:txBody>
          <a:bodyPr>
            <a:spAutoFit/>
          </a:bodyPr>
          <a:lstStyle/>
          <a:p>
            <a:pPr eaLnBrk="1" hangingPunct="1">
              <a:spcBef>
                <a:spcPct val="50000"/>
              </a:spcBef>
            </a:pPr>
            <a:r>
              <a:rPr lang="zh-CN" altLang="en-US" sz="2800" b="1">
                <a:latin typeface="黑体" panose="02010609060101010101" charset="-122"/>
                <a:ea typeface="黑体" panose="02010609060101010101" charset="-122"/>
              </a:rPr>
              <a:t>几何意义</a:t>
            </a:r>
            <a:r>
              <a:rPr lang="en-US" altLang="zh-CN" sz="2800" b="1">
                <a:latin typeface="黑体" panose="02010609060101010101" charset="-122"/>
                <a:ea typeface="黑体" panose="02010609060101010101" charset="-122"/>
              </a:rPr>
              <a:t>:</a:t>
            </a:r>
            <a:endParaRPr lang="en-US" altLang="zh-CN" sz="2800" b="1">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left)">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wipe(left)">
                                      <p:cBhvr>
                                        <p:cTn id="12"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偏导数</a:t>
            </a:r>
          </a:p>
        </p:txBody>
      </p:sp>
      <p:sp>
        <p:nvSpPr>
          <p:cNvPr id="72706" name="文本框 72705"/>
          <p:cNvSpPr txBox="1"/>
          <p:nvPr/>
        </p:nvSpPr>
        <p:spPr>
          <a:xfrm>
            <a:off x="2758440" y="3034348"/>
            <a:ext cx="3505200" cy="579437"/>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rPr>
              <a:t>偏导数的定义</a:t>
            </a:r>
          </a:p>
        </p:txBody>
      </p:sp>
      <p:sp>
        <p:nvSpPr>
          <p:cNvPr id="72707" name="矩形 72706"/>
          <p:cNvSpPr/>
          <p:nvPr/>
        </p:nvSpPr>
        <p:spPr>
          <a:xfrm>
            <a:off x="2771140" y="3870960"/>
            <a:ext cx="6477000" cy="579438"/>
          </a:xfrm>
          <a:prstGeom prst="rect">
            <a:avLst/>
          </a:prstGeom>
          <a:noFill/>
          <a:ln w="9525">
            <a:noFill/>
          </a:ln>
        </p:spPr>
        <p:txBody>
          <a:bodyPr>
            <a:spAutoFit/>
          </a:bodyPr>
          <a:lstStyle/>
          <a:p>
            <a:pPr eaLnBrk="1" hangingPunct="1"/>
            <a:r>
              <a:rPr lang="zh-CN" altLang="en-US" sz="3200" b="1">
                <a:latin typeface="Times New Roman" panose="02020603050405020304" pitchFamily="18" charset="0"/>
              </a:rPr>
              <a:t>偏导数的计算、偏导数的几何意义</a:t>
            </a:r>
          </a:p>
        </p:txBody>
      </p:sp>
      <p:sp>
        <p:nvSpPr>
          <p:cNvPr id="72709" name="文本框 72708"/>
          <p:cNvSpPr txBox="1"/>
          <p:nvPr/>
        </p:nvSpPr>
        <p:spPr>
          <a:xfrm>
            <a:off x="5285740" y="3096260"/>
            <a:ext cx="39624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（偏增量比的极限）</a:t>
            </a:r>
          </a:p>
        </p:txBody>
      </p:sp>
      <p:sp>
        <p:nvSpPr>
          <p:cNvPr id="72714" name="标题 72713"/>
          <p:cNvSpPr>
            <a:spLocks noGrp="1"/>
          </p:cNvSpPr>
          <p:nvPr/>
        </p:nvSpPr>
        <p:spPr>
          <a:xfrm>
            <a:off x="1894840" y="1462723"/>
            <a:ext cx="8229600" cy="1143000"/>
          </a:xfrm>
          <a:prstGeom prst="rect">
            <a:avLst/>
          </a:prstGeom>
          <a:noFill/>
          <a:ln w="9525">
            <a:noFill/>
          </a:ln>
        </p:spPr>
        <p:txBody>
          <a:bodyPr anchor="ctr"/>
          <a:lst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zh-CN" altLang="en-US" sz="4000"/>
              <a:t>三、小结</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2706"/>
                                        </p:tgtEl>
                                        <p:attrNameLst>
                                          <p:attrName>style.visibility</p:attrName>
                                        </p:attrNameLst>
                                      </p:cBhvr>
                                      <p:to>
                                        <p:strVal val="visible"/>
                                      </p:to>
                                    </p:set>
                                    <p:animEffect transition="in" filter="wipe(left)">
                                      <p:cBhvr>
                                        <p:cTn id="7" dur="75"/>
                                        <p:tgtEl>
                                          <p:spTgt spid="72706"/>
                                        </p:tgtEl>
                                      </p:cBhvr>
                                    </p:animEffect>
                                  </p:childTnLst>
                                </p:cTn>
                              </p:par>
                            </p:childTnLst>
                          </p:cTn>
                        </p:par>
                        <p:par>
                          <p:cTn id="8" fill="hold">
                            <p:stCondLst>
                              <p:cond delay="45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72709"/>
                                        </p:tgtEl>
                                        <p:attrNameLst>
                                          <p:attrName>style.visibility</p:attrName>
                                        </p:attrNameLst>
                                      </p:cBhvr>
                                      <p:to>
                                        <p:strVal val="visible"/>
                                      </p:to>
                                    </p:set>
                                    <p:animEffect transition="in" filter="wipe(left)">
                                      <p:cBhvr>
                                        <p:cTn id="11" dur="75"/>
                                        <p:tgtEl>
                                          <p:spTgt spid="7270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72707"/>
                                        </p:tgtEl>
                                        <p:attrNameLst>
                                          <p:attrName>style.visibility</p:attrName>
                                        </p:attrNameLst>
                                      </p:cBhvr>
                                      <p:to>
                                        <p:strVal val="visible"/>
                                      </p:to>
                                    </p:set>
                                    <p:animEffect transition="in" filter="wipe(left)">
                                      <p:cBhvr>
                                        <p:cTn id="16" dur="75"/>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p:bldP spid="7270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998855"/>
            <a:ext cx="10330815" cy="532828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34146" name="对象 134145"/>
          <p:cNvGraphicFramePr>
            <a:graphicFrameLocks noChangeAspect="1"/>
          </p:cNvGraphicFramePr>
          <p:nvPr/>
        </p:nvGraphicFramePr>
        <p:xfrm>
          <a:off x="3130550" y="2143125"/>
          <a:ext cx="2405063" cy="417513"/>
        </p:xfrm>
        <a:graphic>
          <a:graphicData uri="http://schemas.openxmlformats.org/presentationml/2006/ole">
            <mc:AlternateContent xmlns:mc="http://schemas.openxmlformats.org/markup-compatibility/2006">
              <mc:Choice xmlns:v="urn:schemas-microsoft-com:vml" Requires="v">
                <p:oleObj spid="_x0000_s38919" r:id="rId3" imgW="2259330" imgH="393700" progId="Equation.3">
                  <p:embed/>
                </p:oleObj>
              </mc:Choice>
              <mc:Fallback>
                <p:oleObj r:id="rId3" imgW="2259330" imgH="393700" progId="Equation.3">
                  <p:embed/>
                  <p:pic>
                    <p:nvPicPr>
                      <p:cNvPr id="0" name="图片 3087"/>
                      <p:cNvPicPr/>
                      <p:nvPr/>
                    </p:nvPicPr>
                    <p:blipFill>
                      <a:blip r:embed="rId4"/>
                      <a:stretch>
                        <a:fillRect/>
                      </a:stretch>
                    </p:blipFill>
                    <p:spPr>
                      <a:xfrm>
                        <a:off x="3130550" y="2143125"/>
                        <a:ext cx="2405063" cy="417513"/>
                      </a:xfrm>
                      <a:prstGeom prst="rect">
                        <a:avLst/>
                      </a:prstGeom>
                      <a:noFill/>
                      <a:ln w="38100">
                        <a:noFill/>
                        <a:miter/>
                      </a:ln>
                    </p:spPr>
                  </p:pic>
                </p:oleObj>
              </mc:Fallback>
            </mc:AlternateContent>
          </a:graphicData>
        </a:graphic>
      </p:graphicFrame>
      <p:sp>
        <p:nvSpPr>
          <p:cNvPr id="134147" name="标题 134146"/>
          <p:cNvSpPr>
            <a:spLocks noGrp="1"/>
          </p:cNvSpPr>
          <p:nvPr/>
        </p:nvSpPr>
        <p:spPr>
          <a:xfrm>
            <a:off x="2356485" y="998538"/>
            <a:ext cx="8229600" cy="1143000"/>
          </a:xfrm>
          <a:prstGeom prst="rect">
            <a:avLst/>
          </a:prstGeom>
          <a:noFill/>
          <a:ln w="9525">
            <a:noFill/>
          </a:ln>
        </p:spPr>
        <p:txBody>
          <a:bodyPr anchor="ctr"/>
          <a:lst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zh-CN" altLang="en-US" sz="4000"/>
              <a:t>一、一个方程的情形</a:t>
            </a:r>
          </a:p>
        </p:txBody>
      </p:sp>
      <p:graphicFrame>
        <p:nvGraphicFramePr>
          <p:cNvPr id="134148" name="对象 134147"/>
          <p:cNvGraphicFramePr>
            <a:graphicFrameLocks noChangeAspect="1"/>
          </p:cNvGraphicFramePr>
          <p:nvPr/>
        </p:nvGraphicFramePr>
        <p:xfrm>
          <a:off x="2478088" y="2792413"/>
          <a:ext cx="7985125" cy="3992562"/>
        </p:xfrm>
        <a:graphic>
          <a:graphicData uri="http://schemas.openxmlformats.org/presentationml/2006/ole">
            <mc:AlternateContent xmlns:mc="http://schemas.openxmlformats.org/markup-compatibility/2006">
              <mc:Choice xmlns:v="urn:schemas-microsoft-com:vml" Requires="v">
                <p:oleObj spid="_x0000_s38920" r:id="rId5" imgW="8361680" imgH="4180840" progId="Word.Document.8">
                  <p:embed/>
                </p:oleObj>
              </mc:Choice>
              <mc:Fallback>
                <p:oleObj r:id="rId5" imgW="8361680" imgH="4180840" progId="Word.Document.8">
                  <p:embed/>
                  <p:pic>
                    <p:nvPicPr>
                      <p:cNvPr id="0" name="图片 3080"/>
                      <p:cNvPicPr/>
                      <p:nvPr/>
                    </p:nvPicPr>
                    <p:blipFill>
                      <a:blip r:embed="rId6"/>
                      <a:stretch>
                        <a:fillRect/>
                      </a:stretch>
                    </p:blipFill>
                    <p:spPr>
                      <a:xfrm>
                        <a:off x="2478088" y="2792413"/>
                        <a:ext cx="7985125" cy="3992562"/>
                      </a:xfrm>
                      <a:prstGeom prst="rect">
                        <a:avLst/>
                      </a:prstGeom>
                      <a:noFill/>
                      <a:ln w="38100">
                        <a:noFill/>
                        <a:miter/>
                      </a:ln>
                    </p:spPr>
                  </p:pic>
                </p:oleObj>
              </mc:Fallback>
            </mc:AlternateContent>
          </a:graphicData>
        </a:graphic>
      </p:graphicFrame>
      <p:sp>
        <p:nvSpPr>
          <p:cNvPr id="134149" name="矩形标注 134148"/>
          <p:cNvSpPr/>
          <p:nvPr/>
        </p:nvSpPr>
        <p:spPr>
          <a:xfrm>
            <a:off x="6940550" y="5641975"/>
            <a:ext cx="2895600" cy="457200"/>
          </a:xfrm>
          <a:prstGeom prst="wedgeRectCallout">
            <a:avLst>
              <a:gd name="adj1" fmla="val -75875"/>
              <a:gd name="adj2" fmla="val -40625"/>
            </a:avLst>
          </a:prstGeom>
          <a:noFill/>
          <a:ln w="28575" cap="flat" cmpd="sng">
            <a:solidFill>
              <a:schemeClr val="accent2"/>
            </a:solidFill>
            <a:prstDash val="solid"/>
            <a:miter/>
            <a:headEnd type="none" w="med" len="med"/>
            <a:tailEnd type="none" w="med" len="med"/>
          </a:ln>
        </p:spPr>
        <p:txBody>
          <a:bodyPr wrap="none" anchor="ctr"/>
          <a:lstStyle/>
          <a:p>
            <a:pPr algn="ctr" eaLnBrk="1" hangingPunct="1"/>
            <a:r>
              <a:rPr lang="zh-CN" altLang="en-US" sz="2400" b="1">
                <a:latin typeface="Times New Roman" panose="02020603050405020304" pitchFamily="18" charset="0"/>
              </a:rPr>
              <a:t>隐函数的求导公式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left)">
                                      <p:cBhvr>
                                        <p:cTn id="7" dur="5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148"/>
                                        </p:tgtEl>
                                        <p:attrNameLst>
                                          <p:attrName>style.visibility</p:attrName>
                                        </p:attrNameLst>
                                      </p:cBhvr>
                                      <p:to>
                                        <p:strVal val="visible"/>
                                      </p:to>
                                    </p:set>
                                    <p:animEffect transition="in" filter="wipe(left)">
                                      <p:cBhvr>
                                        <p:cTn id="12" dur="500"/>
                                        <p:tgtEl>
                                          <p:spTgt spid="13414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4149"/>
                                        </p:tgtEl>
                                        <p:attrNameLst>
                                          <p:attrName>style.visibility</p:attrName>
                                        </p:attrNameLst>
                                      </p:cBhvr>
                                      <p:to>
                                        <p:strVal val="visible"/>
                                      </p:to>
                                    </p:set>
                                    <p:animEffect transition="in" filter="wipe(left)">
                                      <p:cBhvr>
                                        <p:cTn id="16"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77925" y="1057275"/>
            <a:ext cx="10330815" cy="529145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35170" name="对象 135169"/>
          <p:cNvGraphicFramePr>
            <a:graphicFrameLocks noChangeAspect="1"/>
          </p:cNvGraphicFramePr>
          <p:nvPr/>
        </p:nvGraphicFramePr>
        <p:xfrm>
          <a:off x="2583815" y="1053148"/>
          <a:ext cx="7518400" cy="1884362"/>
        </p:xfrm>
        <a:graphic>
          <a:graphicData uri="http://schemas.openxmlformats.org/presentationml/2006/ole">
            <mc:AlternateContent xmlns:mc="http://schemas.openxmlformats.org/markup-compatibility/2006">
              <mc:Choice xmlns:v="urn:schemas-microsoft-com:vml" Requires="v">
                <p:oleObj spid="_x0000_s39958" r:id="rId3" imgW="7523480" imgH="1905000" progId="Word.Document.8">
                  <p:embed/>
                </p:oleObj>
              </mc:Choice>
              <mc:Fallback>
                <p:oleObj r:id="rId3" imgW="7523480" imgH="1905000" progId="Word.Document.8">
                  <p:embed/>
                  <p:pic>
                    <p:nvPicPr>
                      <p:cNvPr id="0" name="图片 3086"/>
                      <p:cNvPicPr/>
                      <p:nvPr/>
                    </p:nvPicPr>
                    <p:blipFill>
                      <a:blip r:embed="rId4"/>
                      <a:stretch>
                        <a:fillRect/>
                      </a:stretch>
                    </p:blipFill>
                    <p:spPr>
                      <a:xfrm>
                        <a:off x="2583815" y="1053148"/>
                        <a:ext cx="7518400" cy="1884362"/>
                      </a:xfrm>
                      <a:prstGeom prst="rect">
                        <a:avLst/>
                      </a:prstGeom>
                      <a:noFill/>
                      <a:ln w="38100">
                        <a:noFill/>
                        <a:miter/>
                      </a:ln>
                    </p:spPr>
                  </p:pic>
                </p:oleObj>
              </mc:Fallback>
            </mc:AlternateContent>
          </a:graphicData>
        </a:graphic>
      </p:graphicFrame>
      <p:sp>
        <p:nvSpPr>
          <p:cNvPr id="135171" name="文本框 135170"/>
          <p:cNvSpPr txBox="1"/>
          <p:nvPr/>
        </p:nvSpPr>
        <p:spPr>
          <a:xfrm>
            <a:off x="2507615" y="3013710"/>
            <a:ext cx="6858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p>
        </p:txBody>
      </p:sp>
      <p:sp>
        <p:nvSpPr>
          <p:cNvPr id="135172" name="文本框 135171"/>
          <p:cNvSpPr txBox="1"/>
          <p:nvPr/>
        </p:nvSpPr>
        <p:spPr>
          <a:xfrm>
            <a:off x="3269615" y="3013710"/>
            <a:ext cx="6858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令</a:t>
            </a:r>
          </a:p>
        </p:txBody>
      </p:sp>
      <p:graphicFrame>
        <p:nvGraphicFramePr>
          <p:cNvPr id="135173" name="对象 135172"/>
          <p:cNvGraphicFramePr>
            <a:graphicFrameLocks noChangeAspect="1"/>
          </p:cNvGraphicFramePr>
          <p:nvPr/>
        </p:nvGraphicFramePr>
        <p:xfrm>
          <a:off x="4031615" y="3045460"/>
          <a:ext cx="3263900" cy="493713"/>
        </p:xfrm>
        <a:graphic>
          <a:graphicData uri="http://schemas.openxmlformats.org/presentationml/2006/ole">
            <mc:AlternateContent xmlns:mc="http://schemas.openxmlformats.org/markup-compatibility/2006">
              <mc:Choice xmlns:v="urn:schemas-microsoft-com:vml" Requires="v">
                <p:oleObj spid="_x0000_s39959" r:id="rId5" imgW="3262630" imgH="495300" progId="Equation.3">
                  <p:embed/>
                </p:oleObj>
              </mc:Choice>
              <mc:Fallback>
                <p:oleObj r:id="rId5" imgW="3262630" imgH="495300" progId="Equation.3">
                  <p:embed/>
                  <p:pic>
                    <p:nvPicPr>
                      <p:cNvPr id="0" name="图片 3082"/>
                      <p:cNvPicPr/>
                      <p:nvPr/>
                    </p:nvPicPr>
                    <p:blipFill>
                      <a:blip r:embed="rId6"/>
                      <a:stretch>
                        <a:fillRect/>
                      </a:stretch>
                    </p:blipFill>
                    <p:spPr>
                      <a:xfrm>
                        <a:off x="4031615" y="3045460"/>
                        <a:ext cx="3263900" cy="493713"/>
                      </a:xfrm>
                      <a:prstGeom prst="rect">
                        <a:avLst/>
                      </a:prstGeom>
                      <a:noFill/>
                      <a:ln w="38100">
                        <a:noFill/>
                        <a:miter/>
                      </a:ln>
                    </p:spPr>
                  </p:pic>
                </p:oleObj>
              </mc:Fallback>
            </mc:AlternateContent>
          </a:graphicData>
        </a:graphic>
      </p:graphicFrame>
      <p:sp>
        <p:nvSpPr>
          <p:cNvPr id="135174" name="文本框 135173"/>
          <p:cNvSpPr txBox="1"/>
          <p:nvPr/>
        </p:nvSpPr>
        <p:spPr>
          <a:xfrm>
            <a:off x="3269615" y="3561398"/>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则</a:t>
            </a:r>
          </a:p>
        </p:txBody>
      </p:sp>
      <p:graphicFrame>
        <p:nvGraphicFramePr>
          <p:cNvPr id="135175" name="对象 135174"/>
          <p:cNvGraphicFramePr>
            <a:graphicFrameLocks noChangeAspect="1"/>
          </p:cNvGraphicFramePr>
          <p:nvPr/>
        </p:nvGraphicFramePr>
        <p:xfrm>
          <a:off x="4037965" y="3674110"/>
          <a:ext cx="1371600" cy="457200"/>
        </p:xfrm>
        <a:graphic>
          <a:graphicData uri="http://schemas.openxmlformats.org/presentationml/2006/ole">
            <mc:AlternateContent xmlns:mc="http://schemas.openxmlformats.org/markup-compatibility/2006">
              <mc:Choice xmlns:v="urn:schemas-microsoft-com:vml" Requires="v">
                <p:oleObj spid="_x0000_s39960" r:id="rId7" imgW="1371600" imgH="457200" progId="Equation.3">
                  <p:embed/>
                </p:oleObj>
              </mc:Choice>
              <mc:Fallback>
                <p:oleObj r:id="rId7" imgW="1371600" imgH="457200" progId="Equation.3">
                  <p:embed/>
                  <p:pic>
                    <p:nvPicPr>
                      <p:cNvPr id="0" name="图片 3081"/>
                      <p:cNvPicPr/>
                      <p:nvPr/>
                    </p:nvPicPr>
                    <p:blipFill>
                      <a:blip r:embed="rId8"/>
                      <a:stretch>
                        <a:fillRect/>
                      </a:stretch>
                    </p:blipFill>
                    <p:spPr>
                      <a:xfrm>
                        <a:off x="4037965" y="3674110"/>
                        <a:ext cx="1371600" cy="457200"/>
                      </a:xfrm>
                      <a:prstGeom prst="rect">
                        <a:avLst/>
                      </a:prstGeom>
                      <a:noFill/>
                      <a:ln w="38100">
                        <a:noFill/>
                        <a:miter/>
                      </a:ln>
                    </p:spPr>
                  </p:pic>
                </p:oleObj>
              </mc:Fallback>
            </mc:AlternateContent>
          </a:graphicData>
        </a:graphic>
      </p:graphicFrame>
      <p:graphicFrame>
        <p:nvGraphicFramePr>
          <p:cNvPr id="135176" name="对象 135175"/>
          <p:cNvGraphicFramePr>
            <a:graphicFrameLocks noChangeAspect="1"/>
          </p:cNvGraphicFramePr>
          <p:nvPr/>
        </p:nvGraphicFramePr>
        <p:xfrm>
          <a:off x="5631815" y="3648710"/>
          <a:ext cx="1371600" cy="508000"/>
        </p:xfrm>
        <a:graphic>
          <a:graphicData uri="http://schemas.openxmlformats.org/presentationml/2006/ole">
            <mc:AlternateContent xmlns:mc="http://schemas.openxmlformats.org/markup-compatibility/2006">
              <mc:Choice xmlns:v="urn:schemas-microsoft-com:vml" Requires="v">
                <p:oleObj spid="_x0000_s39961" r:id="rId9" imgW="1373505" imgH="508635" progId="Equation.3">
                  <p:embed/>
                </p:oleObj>
              </mc:Choice>
              <mc:Fallback>
                <p:oleObj r:id="rId9" imgW="1373505" imgH="508635" progId="Equation.3">
                  <p:embed/>
                  <p:pic>
                    <p:nvPicPr>
                      <p:cNvPr id="0" name="图片 3084"/>
                      <p:cNvPicPr/>
                      <p:nvPr/>
                    </p:nvPicPr>
                    <p:blipFill>
                      <a:blip r:embed="rId10"/>
                      <a:stretch>
                        <a:fillRect/>
                      </a:stretch>
                    </p:blipFill>
                    <p:spPr>
                      <a:xfrm>
                        <a:off x="5631815" y="3648710"/>
                        <a:ext cx="1371600" cy="508000"/>
                      </a:xfrm>
                      <a:prstGeom prst="rect">
                        <a:avLst/>
                      </a:prstGeom>
                      <a:noFill/>
                      <a:ln w="38100">
                        <a:noFill/>
                        <a:miter/>
                      </a:ln>
                    </p:spPr>
                  </p:pic>
                </p:oleObj>
              </mc:Fallback>
            </mc:AlternateContent>
          </a:graphicData>
        </a:graphic>
      </p:graphicFrame>
      <p:graphicFrame>
        <p:nvGraphicFramePr>
          <p:cNvPr id="135177" name="对象 135176"/>
          <p:cNvGraphicFramePr>
            <a:graphicFrameLocks noChangeAspect="1"/>
          </p:cNvGraphicFramePr>
          <p:nvPr/>
        </p:nvGraphicFramePr>
        <p:xfrm>
          <a:off x="4031615" y="4359910"/>
          <a:ext cx="1625600" cy="392113"/>
        </p:xfrm>
        <a:graphic>
          <a:graphicData uri="http://schemas.openxmlformats.org/presentationml/2006/ole">
            <mc:AlternateContent xmlns:mc="http://schemas.openxmlformats.org/markup-compatibility/2006">
              <mc:Choice xmlns:v="urn:schemas-microsoft-com:vml" Requires="v">
                <p:oleObj spid="_x0000_s39962" r:id="rId11" imgW="1624965" imgH="393700" progId="Equation.3">
                  <p:embed/>
                </p:oleObj>
              </mc:Choice>
              <mc:Fallback>
                <p:oleObj r:id="rId11" imgW="1624965" imgH="393700" progId="Equation.3">
                  <p:embed/>
                  <p:pic>
                    <p:nvPicPr>
                      <p:cNvPr id="0" name="图片 3083"/>
                      <p:cNvPicPr/>
                      <p:nvPr/>
                    </p:nvPicPr>
                    <p:blipFill>
                      <a:blip r:embed="rId12"/>
                      <a:stretch>
                        <a:fillRect/>
                      </a:stretch>
                    </p:blipFill>
                    <p:spPr>
                      <a:xfrm>
                        <a:off x="4031615" y="4359910"/>
                        <a:ext cx="1625600" cy="392113"/>
                      </a:xfrm>
                      <a:prstGeom prst="rect">
                        <a:avLst/>
                      </a:prstGeom>
                      <a:noFill/>
                      <a:ln w="38100">
                        <a:noFill/>
                        <a:miter/>
                      </a:ln>
                    </p:spPr>
                  </p:pic>
                </p:oleObj>
              </mc:Fallback>
            </mc:AlternateContent>
          </a:graphicData>
        </a:graphic>
      </p:graphicFrame>
      <p:graphicFrame>
        <p:nvGraphicFramePr>
          <p:cNvPr id="135178" name="对象 135177"/>
          <p:cNvGraphicFramePr>
            <a:graphicFrameLocks noChangeAspect="1"/>
          </p:cNvGraphicFramePr>
          <p:nvPr/>
        </p:nvGraphicFramePr>
        <p:xfrm>
          <a:off x="6108065" y="4353560"/>
          <a:ext cx="2273300" cy="469900"/>
        </p:xfrm>
        <a:graphic>
          <a:graphicData uri="http://schemas.openxmlformats.org/presentationml/2006/ole">
            <mc:AlternateContent xmlns:mc="http://schemas.openxmlformats.org/markup-compatibility/2006">
              <mc:Choice xmlns:v="urn:schemas-microsoft-com:vml" Requires="v">
                <p:oleObj spid="_x0000_s39963" r:id="rId13" imgW="2273300" imgH="469900" progId="Equation.3">
                  <p:embed/>
                </p:oleObj>
              </mc:Choice>
              <mc:Fallback>
                <p:oleObj r:id="rId13" imgW="2273300" imgH="469900" progId="Equation.3">
                  <p:embed/>
                  <p:pic>
                    <p:nvPicPr>
                      <p:cNvPr id="0" name="图片 3085"/>
                      <p:cNvPicPr/>
                      <p:nvPr/>
                    </p:nvPicPr>
                    <p:blipFill>
                      <a:blip r:embed="rId14"/>
                      <a:stretch>
                        <a:fillRect/>
                      </a:stretch>
                    </p:blipFill>
                    <p:spPr>
                      <a:xfrm>
                        <a:off x="6108065" y="4353560"/>
                        <a:ext cx="2273300" cy="469900"/>
                      </a:xfrm>
                      <a:prstGeom prst="rect">
                        <a:avLst/>
                      </a:prstGeom>
                      <a:noFill/>
                      <a:ln w="38100">
                        <a:noFill/>
                        <a:miter/>
                      </a:ln>
                    </p:spPr>
                  </p:pic>
                </p:oleObj>
              </mc:Fallback>
            </mc:AlternateContent>
          </a:graphicData>
        </a:graphic>
      </p:graphicFrame>
      <p:graphicFrame>
        <p:nvGraphicFramePr>
          <p:cNvPr id="135179" name="对象 135178"/>
          <p:cNvGraphicFramePr>
            <a:graphicFrameLocks noChangeAspect="1"/>
          </p:cNvGraphicFramePr>
          <p:nvPr/>
        </p:nvGraphicFramePr>
        <p:xfrm>
          <a:off x="2736215" y="4863148"/>
          <a:ext cx="7213600" cy="1503362"/>
        </p:xfrm>
        <a:graphic>
          <a:graphicData uri="http://schemas.openxmlformats.org/presentationml/2006/ole">
            <mc:AlternateContent xmlns:mc="http://schemas.openxmlformats.org/markup-compatibility/2006">
              <mc:Choice xmlns:v="urn:schemas-microsoft-com:vml" Requires="v">
                <p:oleObj spid="_x0000_s39964" r:id="rId15" imgW="7061200" imgH="1478280" progId="Word.Document.8">
                  <p:embed/>
                </p:oleObj>
              </mc:Choice>
              <mc:Fallback>
                <p:oleObj r:id="rId15" imgW="7061200" imgH="1478280" progId="Word.Document.8">
                  <p:embed/>
                  <p:pic>
                    <p:nvPicPr>
                      <p:cNvPr id="0" name="图片 3088"/>
                      <p:cNvPicPr/>
                      <p:nvPr/>
                    </p:nvPicPr>
                    <p:blipFill>
                      <a:blip r:embed="rId16"/>
                      <a:stretch>
                        <a:fillRect/>
                      </a:stretch>
                    </p:blipFill>
                    <p:spPr>
                      <a:xfrm>
                        <a:off x="2736215" y="4863148"/>
                        <a:ext cx="7213600" cy="150336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wipe(left)">
                                      <p:cBhvr>
                                        <p:cTn id="7" dur="500"/>
                                        <p:tgtEl>
                                          <p:spTgt spid="135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2"/>
                                        </p:tgtEl>
                                        <p:attrNameLst>
                                          <p:attrName>style.visibility</p:attrName>
                                        </p:attrNameLst>
                                      </p:cBhvr>
                                      <p:to>
                                        <p:strVal val="visible"/>
                                      </p:to>
                                    </p:set>
                                    <p:animEffect transition="in" filter="wipe(left)">
                                      <p:cBhvr>
                                        <p:cTn id="12" dur="500"/>
                                        <p:tgtEl>
                                          <p:spTgt spid="13517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5173"/>
                                        </p:tgtEl>
                                        <p:attrNameLst>
                                          <p:attrName>style.visibility</p:attrName>
                                        </p:attrNameLst>
                                      </p:cBhvr>
                                      <p:to>
                                        <p:strVal val="visible"/>
                                      </p:to>
                                    </p:set>
                                    <p:animEffect transition="in" filter="wipe(left)">
                                      <p:cBhvr>
                                        <p:cTn id="16" dur="500"/>
                                        <p:tgtEl>
                                          <p:spTgt spid="1351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4"/>
                                        </p:tgtEl>
                                        <p:attrNameLst>
                                          <p:attrName>style.visibility</p:attrName>
                                        </p:attrNameLst>
                                      </p:cBhvr>
                                      <p:to>
                                        <p:strVal val="visible"/>
                                      </p:to>
                                    </p:set>
                                    <p:animEffect transition="in" filter="wipe(left)">
                                      <p:cBhvr>
                                        <p:cTn id="21" dur="500"/>
                                        <p:tgtEl>
                                          <p:spTgt spid="13517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35175"/>
                                        </p:tgtEl>
                                        <p:attrNameLst>
                                          <p:attrName>style.visibility</p:attrName>
                                        </p:attrNameLst>
                                      </p:cBhvr>
                                      <p:to>
                                        <p:strVal val="visible"/>
                                      </p:to>
                                    </p:set>
                                    <p:animEffect transition="in" filter="wipe(left)">
                                      <p:cBhvr>
                                        <p:cTn id="25" dur="500"/>
                                        <p:tgtEl>
                                          <p:spTgt spid="135175"/>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35176"/>
                                        </p:tgtEl>
                                        <p:attrNameLst>
                                          <p:attrName>style.visibility</p:attrName>
                                        </p:attrNameLst>
                                      </p:cBhvr>
                                      <p:to>
                                        <p:strVal val="visible"/>
                                      </p:to>
                                    </p:set>
                                    <p:animEffect transition="in" filter="wipe(left)">
                                      <p:cBhvr>
                                        <p:cTn id="29" dur="500"/>
                                        <p:tgtEl>
                                          <p:spTgt spid="13517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5177"/>
                                        </p:tgtEl>
                                        <p:attrNameLst>
                                          <p:attrName>style.visibility</p:attrName>
                                        </p:attrNameLst>
                                      </p:cBhvr>
                                      <p:to>
                                        <p:strVal val="visible"/>
                                      </p:to>
                                    </p:set>
                                    <p:animEffect transition="in" filter="wipe(left)">
                                      <p:cBhvr>
                                        <p:cTn id="34" dur="500"/>
                                        <p:tgtEl>
                                          <p:spTgt spid="13517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35178"/>
                                        </p:tgtEl>
                                        <p:attrNameLst>
                                          <p:attrName>style.visibility</p:attrName>
                                        </p:attrNameLst>
                                      </p:cBhvr>
                                      <p:to>
                                        <p:strVal val="visible"/>
                                      </p:to>
                                    </p:set>
                                    <p:animEffect transition="in" filter="wipe(left)">
                                      <p:cBhvr>
                                        <p:cTn id="38" dur="500"/>
                                        <p:tgtEl>
                                          <p:spTgt spid="13517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5179"/>
                                        </p:tgtEl>
                                        <p:attrNameLst>
                                          <p:attrName>style.visibility</p:attrName>
                                        </p:attrNameLst>
                                      </p:cBhvr>
                                      <p:to>
                                        <p:strVal val="visible"/>
                                      </p:to>
                                    </p:set>
                                    <p:animEffect transition="in" filter="wipe(left)">
                                      <p:cBhvr>
                                        <p:cTn id="43" dur="500"/>
                                        <p:tgtEl>
                                          <p:spTgt spid="135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P spid="135172" grpId="0"/>
      <p:bldP spid="1351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29018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36194" name="对象 136193"/>
          <p:cNvGraphicFramePr>
            <a:graphicFrameLocks noChangeAspect="1"/>
          </p:cNvGraphicFramePr>
          <p:nvPr/>
        </p:nvGraphicFramePr>
        <p:xfrm>
          <a:off x="2301240" y="1283653"/>
          <a:ext cx="4783138" cy="508000"/>
        </p:xfrm>
        <a:graphic>
          <a:graphicData uri="http://schemas.openxmlformats.org/presentationml/2006/ole">
            <mc:AlternateContent xmlns:mc="http://schemas.openxmlformats.org/markup-compatibility/2006">
              <mc:Choice xmlns:v="urn:schemas-microsoft-com:vml" Requires="v">
                <p:oleObj spid="_x0000_s40985" r:id="rId3" imgW="4246880" imgH="462280" progId="Word.Document.8">
                  <p:embed/>
                </p:oleObj>
              </mc:Choice>
              <mc:Fallback>
                <p:oleObj r:id="rId3" imgW="4246880" imgH="462280" progId="Word.Document.8">
                  <p:embed/>
                  <p:pic>
                    <p:nvPicPr>
                      <p:cNvPr id="0" name="图片 3089"/>
                      <p:cNvPicPr/>
                      <p:nvPr/>
                    </p:nvPicPr>
                    <p:blipFill>
                      <a:blip r:embed="rId4"/>
                      <a:stretch>
                        <a:fillRect/>
                      </a:stretch>
                    </p:blipFill>
                    <p:spPr>
                      <a:xfrm>
                        <a:off x="2301240" y="1283653"/>
                        <a:ext cx="4783138" cy="508000"/>
                      </a:xfrm>
                      <a:prstGeom prst="rect">
                        <a:avLst/>
                      </a:prstGeom>
                      <a:noFill/>
                      <a:ln w="38100">
                        <a:noFill/>
                        <a:miter/>
                      </a:ln>
                    </p:spPr>
                  </p:pic>
                </p:oleObj>
              </mc:Fallback>
            </mc:AlternateContent>
          </a:graphicData>
        </a:graphic>
      </p:graphicFrame>
      <p:graphicFrame>
        <p:nvGraphicFramePr>
          <p:cNvPr id="136195" name="对象 136194"/>
          <p:cNvGraphicFramePr>
            <a:graphicFrameLocks noChangeAspect="1"/>
          </p:cNvGraphicFramePr>
          <p:nvPr/>
        </p:nvGraphicFramePr>
        <p:xfrm>
          <a:off x="2650490" y="2055178"/>
          <a:ext cx="1460500" cy="965200"/>
        </p:xfrm>
        <a:graphic>
          <a:graphicData uri="http://schemas.openxmlformats.org/presentationml/2006/ole">
            <mc:AlternateContent xmlns:mc="http://schemas.openxmlformats.org/markup-compatibility/2006">
              <mc:Choice xmlns:v="urn:schemas-microsoft-com:vml" Requires="v">
                <p:oleObj spid="_x0000_s40986" r:id="rId5" imgW="1459865" imgH="964565" progId="Equation.3">
                  <p:embed/>
                </p:oleObj>
              </mc:Choice>
              <mc:Fallback>
                <p:oleObj r:id="rId5" imgW="1459865" imgH="964565" progId="Equation.3">
                  <p:embed/>
                  <p:pic>
                    <p:nvPicPr>
                      <p:cNvPr id="0" name="图片 3106"/>
                      <p:cNvPicPr/>
                      <p:nvPr/>
                    </p:nvPicPr>
                    <p:blipFill>
                      <a:blip r:embed="rId6"/>
                      <a:stretch>
                        <a:fillRect/>
                      </a:stretch>
                    </p:blipFill>
                    <p:spPr>
                      <a:xfrm>
                        <a:off x="2650490" y="2055178"/>
                        <a:ext cx="1460500" cy="965200"/>
                      </a:xfrm>
                      <a:prstGeom prst="rect">
                        <a:avLst/>
                      </a:prstGeom>
                      <a:noFill/>
                      <a:ln w="38100">
                        <a:noFill/>
                        <a:miter/>
                      </a:ln>
                    </p:spPr>
                  </p:pic>
                </p:oleObj>
              </mc:Fallback>
            </mc:AlternateContent>
          </a:graphicData>
        </a:graphic>
      </p:graphicFrame>
      <p:graphicFrame>
        <p:nvGraphicFramePr>
          <p:cNvPr id="136196" name="对象 136195"/>
          <p:cNvGraphicFramePr>
            <a:graphicFrameLocks noChangeAspect="1"/>
          </p:cNvGraphicFramePr>
          <p:nvPr/>
        </p:nvGraphicFramePr>
        <p:xfrm>
          <a:off x="4244340" y="2042478"/>
          <a:ext cx="939800" cy="914400"/>
        </p:xfrm>
        <a:graphic>
          <a:graphicData uri="http://schemas.openxmlformats.org/presentationml/2006/ole">
            <mc:AlternateContent xmlns:mc="http://schemas.openxmlformats.org/markup-compatibility/2006">
              <mc:Choice xmlns:v="urn:schemas-microsoft-com:vml" Requires="v">
                <p:oleObj spid="_x0000_s40987" r:id="rId7" imgW="941070" imgH="915670" progId="Equation.3">
                  <p:embed/>
                </p:oleObj>
              </mc:Choice>
              <mc:Fallback>
                <p:oleObj r:id="rId7" imgW="941070" imgH="915670" progId="Equation.3">
                  <p:embed/>
                  <p:pic>
                    <p:nvPicPr>
                      <p:cNvPr id="0" name="图片 3100"/>
                      <p:cNvPicPr/>
                      <p:nvPr/>
                    </p:nvPicPr>
                    <p:blipFill>
                      <a:blip r:embed="rId8"/>
                      <a:stretch>
                        <a:fillRect/>
                      </a:stretch>
                    </p:blipFill>
                    <p:spPr>
                      <a:xfrm>
                        <a:off x="4244340" y="2042478"/>
                        <a:ext cx="939800" cy="914400"/>
                      </a:xfrm>
                      <a:prstGeom prst="rect">
                        <a:avLst/>
                      </a:prstGeom>
                      <a:noFill/>
                      <a:ln w="38100">
                        <a:noFill/>
                        <a:miter/>
                      </a:ln>
                    </p:spPr>
                  </p:pic>
                </p:oleObj>
              </mc:Fallback>
            </mc:AlternateContent>
          </a:graphicData>
        </a:graphic>
      </p:graphicFrame>
      <p:graphicFrame>
        <p:nvGraphicFramePr>
          <p:cNvPr id="136197" name="对象 136196"/>
          <p:cNvGraphicFramePr>
            <a:graphicFrameLocks noChangeAspect="1"/>
          </p:cNvGraphicFramePr>
          <p:nvPr/>
        </p:nvGraphicFramePr>
        <p:xfrm>
          <a:off x="6206490" y="1978978"/>
          <a:ext cx="1511300" cy="927100"/>
        </p:xfrm>
        <a:graphic>
          <a:graphicData uri="http://schemas.openxmlformats.org/presentationml/2006/ole">
            <mc:AlternateContent xmlns:mc="http://schemas.openxmlformats.org/markup-compatibility/2006">
              <mc:Choice xmlns:v="urn:schemas-microsoft-com:vml" Requires="v">
                <p:oleObj spid="_x0000_s40988" r:id="rId9" imgW="1511300" imgH="927100" progId="Equation.3">
                  <p:embed/>
                </p:oleObj>
              </mc:Choice>
              <mc:Fallback>
                <p:oleObj r:id="rId9" imgW="1511300" imgH="927100" progId="Equation.3">
                  <p:embed/>
                  <p:pic>
                    <p:nvPicPr>
                      <p:cNvPr id="0" name="图片 3095"/>
                      <p:cNvPicPr/>
                      <p:nvPr/>
                    </p:nvPicPr>
                    <p:blipFill>
                      <a:blip r:embed="rId10"/>
                      <a:stretch>
                        <a:fillRect/>
                      </a:stretch>
                    </p:blipFill>
                    <p:spPr>
                      <a:xfrm>
                        <a:off x="6206490" y="1978978"/>
                        <a:ext cx="1511300" cy="927100"/>
                      </a:xfrm>
                      <a:prstGeom prst="rect">
                        <a:avLst/>
                      </a:prstGeom>
                      <a:noFill/>
                      <a:ln w="38100">
                        <a:noFill/>
                        <a:miter/>
                      </a:ln>
                    </p:spPr>
                  </p:pic>
                </p:oleObj>
              </mc:Fallback>
            </mc:AlternateContent>
          </a:graphicData>
        </a:graphic>
      </p:graphicFrame>
      <p:graphicFrame>
        <p:nvGraphicFramePr>
          <p:cNvPr id="136198" name="对象 136197"/>
          <p:cNvGraphicFramePr>
            <a:graphicFrameLocks noChangeAspect="1"/>
          </p:cNvGraphicFramePr>
          <p:nvPr/>
        </p:nvGraphicFramePr>
        <p:xfrm>
          <a:off x="2606040" y="3709353"/>
          <a:ext cx="2413000" cy="1001712"/>
        </p:xfrm>
        <a:graphic>
          <a:graphicData uri="http://schemas.openxmlformats.org/presentationml/2006/ole">
            <mc:AlternateContent xmlns:mc="http://schemas.openxmlformats.org/markup-compatibility/2006">
              <mc:Choice xmlns:v="urn:schemas-microsoft-com:vml" Requires="v">
                <p:oleObj spid="_x0000_s40989" r:id="rId11" imgW="2411730" imgH="1002665" progId="Equation.3">
                  <p:embed/>
                </p:oleObj>
              </mc:Choice>
              <mc:Fallback>
                <p:oleObj r:id="rId11" imgW="2411730" imgH="1002665" progId="Equation.3">
                  <p:embed/>
                  <p:pic>
                    <p:nvPicPr>
                      <p:cNvPr id="0" name="图片 3092"/>
                      <p:cNvPicPr/>
                      <p:nvPr/>
                    </p:nvPicPr>
                    <p:blipFill>
                      <a:blip r:embed="rId12"/>
                      <a:stretch>
                        <a:fillRect/>
                      </a:stretch>
                    </p:blipFill>
                    <p:spPr>
                      <a:xfrm>
                        <a:off x="2606040" y="3709353"/>
                        <a:ext cx="2413000" cy="1001712"/>
                      </a:xfrm>
                      <a:prstGeom prst="rect">
                        <a:avLst/>
                      </a:prstGeom>
                      <a:noFill/>
                      <a:ln w="38100">
                        <a:noFill/>
                        <a:miter/>
                      </a:ln>
                    </p:spPr>
                  </p:pic>
                </p:oleObj>
              </mc:Fallback>
            </mc:AlternateContent>
          </a:graphicData>
        </a:graphic>
      </p:graphicFrame>
      <p:graphicFrame>
        <p:nvGraphicFramePr>
          <p:cNvPr id="136199" name="对象 136198"/>
          <p:cNvGraphicFramePr>
            <a:graphicFrameLocks noChangeAspect="1"/>
          </p:cNvGraphicFramePr>
          <p:nvPr/>
        </p:nvGraphicFramePr>
        <p:xfrm>
          <a:off x="5139690" y="3188653"/>
          <a:ext cx="2387600" cy="1524000"/>
        </p:xfrm>
        <a:graphic>
          <a:graphicData uri="http://schemas.openxmlformats.org/presentationml/2006/ole">
            <mc:AlternateContent xmlns:mc="http://schemas.openxmlformats.org/markup-compatibility/2006">
              <mc:Choice xmlns:v="urn:schemas-microsoft-com:vml" Requires="v">
                <p:oleObj spid="_x0000_s40990" r:id="rId13" imgW="2387600" imgH="1524000" progId="Equation.3">
                  <p:embed/>
                </p:oleObj>
              </mc:Choice>
              <mc:Fallback>
                <p:oleObj r:id="rId13" imgW="2387600" imgH="1524000" progId="Equation.3">
                  <p:embed/>
                  <p:pic>
                    <p:nvPicPr>
                      <p:cNvPr id="0" name="图片 3098"/>
                      <p:cNvPicPr/>
                      <p:nvPr/>
                    </p:nvPicPr>
                    <p:blipFill>
                      <a:blip r:embed="rId14"/>
                      <a:stretch>
                        <a:fillRect/>
                      </a:stretch>
                    </p:blipFill>
                    <p:spPr>
                      <a:xfrm>
                        <a:off x="5139690" y="3188653"/>
                        <a:ext cx="2387600" cy="1524000"/>
                      </a:xfrm>
                      <a:prstGeom prst="rect">
                        <a:avLst/>
                      </a:prstGeom>
                      <a:noFill/>
                      <a:ln w="38100">
                        <a:noFill/>
                        <a:miter/>
                      </a:ln>
                    </p:spPr>
                  </p:pic>
                </p:oleObj>
              </mc:Fallback>
            </mc:AlternateContent>
          </a:graphicData>
        </a:graphic>
      </p:graphicFrame>
      <p:graphicFrame>
        <p:nvGraphicFramePr>
          <p:cNvPr id="136200" name="对象 136199"/>
          <p:cNvGraphicFramePr>
            <a:graphicFrameLocks noChangeAspect="1"/>
          </p:cNvGraphicFramePr>
          <p:nvPr/>
        </p:nvGraphicFramePr>
        <p:xfrm>
          <a:off x="7616190" y="3766503"/>
          <a:ext cx="1079500" cy="914400"/>
        </p:xfrm>
        <a:graphic>
          <a:graphicData uri="http://schemas.openxmlformats.org/presentationml/2006/ole">
            <mc:AlternateContent xmlns:mc="http://schemas.openxmlformats.org/markup-compatibility/2006">
              <mc:Choice xmlns:v="urn:schemas-microsoft-com:vml" Requires="v">
                <p:oleObj spid="_x0000_s40991" r:id="rId15" imgW="1080770" imgH="915670" progId="Equation.3">
                  <p:embed/>
                </p:oleObj>
              </mc:Choice>
              <mc:Fallback>
                <p:oleObj r:id="rId15" imgW="1080770" imgH="915670" progId="Equation.3">
                  <p:embed/>
                  <p:pic>
                    <p:nvPicPr>
                      <p:cNvPr id="0" name="图片 3099"/>
                      <p:cNvPicPr/>
                      <p:nvPr/>
                    </p:nvPicPr>
                    <p:blipFill>
                      <a:blip r:embed="rId16"/>
                      <a:stretch>
                        <a:fillRect/>
                      </a:stretch>
                    </p:blipFill>
                    <p:spPr>
                      <a:xfrm>
                        <a:off x="7616190" y="3766503"/>
                        <a:ext cx="1079500" cy="914400"/>
                      </a:xfrm>
                      <a:prstGeom prst="rect">
                        <a:avLst/>
                      </a:prstGeom>
                      <a:noFill/>
                      <a:ln w="38100">
                        <a:noFill/>
                        <a:miter/>
                      </a:ln>
                    </p:spPr>
                  </p:pic>
                </p:oleObj>
              </mc:Fallback>
            </mc:AlternateContent>
          </a:graphicData>
        </a:graphic>
      </p:graphicFrame>
      <p:graphicFrame>
        <p:nvGraphicFramePr>
          <p:cNvPr id="136201" name="对象 136200"/>
          <p:cNvGraphicFramePr>
            <a:graphicFrameLocks noChangeAspect="1"/>
          </p:cNvGraphicFramePr>
          <p:nvPr/>
        </p:nvGraphicFramePr>
        <p:xfrm>
          <a:off x="2606040" y="5201603"/>
          <a:ext cx="1892300" cy="1001712"/>
        </p:xfrm>
        <a:graphic>
          <a:graphicData uri="http://schemas.openxmlformats.org/presentationml/2006/ole">
            <mc:AlternateContent xmlns:mc="http://schemas.openxmlformats.org/markup-compatibility/2006">
              <mc:Choice xmlns:v="urn:schemas-microsoft-com:vml" Requires="v">
                <p:oleObj spid="_x0000_s40992" r:id="rId17" imgW="1891665" imgH="1002665" progId="Equation.3">
                  <p:embed/>
                </p:oleObj>
              </mc:Choice>
              <mc:Fallback>
                <p:oleObj r:id="rId17" imgW="1891665" imgH="1002665" progId="Equation.3">
                  <p:embed/>
                  <p:pic>
                    <p:nvPicPr>
                      <p:cNvPr id="0" name="图片 3101"/>
                      <p:cNvPicPr/>
                      <p:nvPr/>
                    </p:nvPicPr>
                    <p:blipFill>
                      <a:blip r:embed="rId18"/>
                      <a:stretch>
                        <a:fillRect/>
                      </a:stretch>
                    </p:blipFill>
                    <p:spPr>
                      <a:xfrm>
                        <a:off x="2606040" y="5201603"/>
                        <a:ext cx="1892300" cy="10017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6195"/>
                                        </p:tgtEl>
                                        <p:attrNameLst>
                                          <p:attrName>style.visibility</p:attrName>
                                        </p:attrNameLst>
                                      </p:cBhvr>
                                      <p:to>
                                        <p:strVal val="visible"/>
                                      </p:to>
                                    </p:set>
                                    <p:animEffect transition="in" filter="wipe(left)">
                                      <p:cBhvr>
                                        <p:cTn id="7" dur="500"/>
                                        <p:tgtEl>
                                          <p:spTgt spid="136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6196"/>
                                        </p:tgtEl>
                                        <p:attrNameLst>
                                          <p:attrName>style.visibility</p:attrName>
                                        </p:attrNameLst>
                                      </p:cBhvr>
                                      <p:to>
                                        <p:strVal val="visible"/>
                                      </p:to>
                                    </p:set>
                                    <p:animEffect transition="in" filter="wipe(left)">
                                      <p:cBhvr>
                                        <p:cTn id="12" dur="500"/>
                                        <p:tgtEl>
                                          <p:spTgt spid="136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6197"/>
                                        </p:tgtEl>
                                        <p:attrNameLst>
                                          <p:attrName>style.visibility</p:attrName>
                                        </p:attrNameLst>
                                      </p:cBhvr>
                                      <p:to>
                                        <p:strVal val="visible"/>
                                      </p:to>
                                    </p:set>
                                    <p:animEffect transition="in" filter="wipe(left)">
                                      <p:cBhvr>
                                        <p:cTn id="17" dur="500"/>
                                        <p:tgtEl>
                                          <p:spTgt spid="1361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6198"/>
                                        </p:tgtEl>
                                        <p:attrNameLst>
                                          <p:attrName>style.visibility</p:attrName>
                                        </p:attrNameLst>
                                      </p:cBhvr>
                                      <p:to>
                                        <p:strVal val="visible"/>
                                      </p:to>
                                    </p:set>
                                    <p:animEffect transition="in" filter="wipe(left)">
                                      <p:cBhvr>
                                        <p:cTn id="22" dur="500"/>
                                        <p:tgtEl>
                                          <p:spTgt spid="1361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6199"/>
                                        </p:tgtEl>
                                        <p:attrNameLst>
                                          <p:attrName>style.visibility</p:attrName>
                                        </p:attrNameLst>
                                      </p:cBhvr>
                                      <p:to>
                                        <p:strVal val="visible"/>
                                      </p:to>
                                    </p:set>
                                    <p:animEffect transition="in" filter="wipe(left)">
                                      <p:cBhvr>
                                        <p:cTn id="27" dur="500"/>
                                        <p:tgtEl>
                                          <p:spTgt spid="136199"/>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6200"/>
                                        </p:tgtEl>
                                        <p:attrNameLst>
                                          <p:attrName>style.visibility</p:attrName>
                                        </p:attrNameLst>
                                      </p:cBhvr>
                                      <p:to>
                                        <p:strVal val="visible"/>
                                      </p:to>
                                    </p:set>
                                    <p:animEffect transition="in" filter="wipe(left)">
                                      <p:cBhvr>
                                        <p:cTn id="31" dur="500"/>
                                        <p:tgtEl>
                                          <p:spTgt spid="13620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6201"/>
                                        </p:tgtEl>
                                        <p:attrNameLst>
                                          <p:attrName>style.visibility</p:attrName>
                                        </p:attrNameLst>
                                      </p:cBhvr>
                                      <p:to>
                                        <p:strVal val="visible"/>
                                      </p:to>
                                    </p:set>
                                    <p:animEffect transition="in" filter="wipe(left)">
                                      <p:cBhvr>
                                        <p:cTn id="36" dur="5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5370"/>
            <a:ext cx="10330815" cy="527177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37218" name="对象 137217"/>
          <p:cNvGraphicFramePr>
            <a:graphicFrameLocks noChangeAspect="1"/>
          </p:cNvGraphicFramePr>
          <p:nvPr>
            <p:extLst>
              <p:ext uri="{D42A27DB-BD31-4B8C-83A1-F6EECF244321}">
                <p14:modId xmlns:p14="http://schemas.microsoft.com/office/powerpoint/2010/main" val="113474941"/>
              </p:ext>
            </p:extLst>
          </p:nvPr>
        </p:nvGraphicFramePr>
        <p:xfrm>
          <a:off x="2319020" y="1330325"/>
          <a:ext cx="6708775" cy="1093788"/>
        </p:xfrm>
        <a:graphic>
          <a:graphicData uri="http://schemas.openxmlformats.org/presentationml/2006/ole">
            <mc:AlternateContent xmlns:mc="http://schemas.openxmlformats.org/markup-compatibility/2006">
              <mc:Choice xmlns:v="urn:schemas-microsoft-com:vml" Requires="v">
                <p:oleObj spid="_x0000_s42009" name="Document" r:id="rId3" imgW="6709561" imgH="1096891" progId="Word.Document.8">
                  <p:embed/>
                </p:oleObj>
              </mc:Choice>
              <mc:Fallback>
                <p:oleObj name="Document" r:id="rId3" imgW="6709561" imgH="1096891" progId="Word.Document.8">
                  <p:embed/>
                  <p:pic>
                    <p:nvPicPr>
                      <p:cNvPr id="0" name="图片 3103"/>
                      <p:cNvPicPr/>
                      <p:nvPr/>
                    </p:nvPicPr>
                    <p:blipFill>
                      <a:blip r:embed="rId4"/>
                      <a:stretch>
                        <a:fillRect/>
                      </a:stretch>
                    </p:blipFill>
                    <p:spPr>
                      <a:xfrm>
                        <a:off x="2319020" y="1330325"/>
                        <a:ext cx="6708775" cy="1093788"/>
                      </a:xfrm>
                      <a:prstGeom prst="rect">
                        <a:avLst/>
                      </a:prstGeom>
                      <a:noFill/>
                      <a:ln w="38100">
                        <a:noFill/>
                        <a:miter/>
                      </a:ln>
                    </p:spPr>
                  </p:pic>
                </p:oleObj>
              </mc:Fallback>
            </mc:AlternateContent>
          </a:graphicData>
        </a:graphic>
      </p:graphicFrame>
      <p:sp>
        <p:nvSpPr>
          <p:cNvPr id="137219" name="文本框 137218"/>
          <p:cNvSpPr txBox="1"/>
          <p:nvPr/>
        </p:nvSpPr>
        <p:spPr>
          <a:xfrm>
            <a:off x="2245995" y="2716213"/>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p>
        </p:txBody>
      </p:sp>
      <p:sp>
        <p:nvSpPr>
          <p:cNvPr id="137220" name="文本框 137219"/>
          <p:cNvSpPr txBox="1"/>
          <p:nvPr/>
        </p:nvSpPr>
        <p:spPr>
          <a:xfrm>
            <a:off x="2931795" y="2716213"/>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令</a:t>
            </a:r>
          </a:p>
        </p:txBody>
      </p:sp>
      <p:sp>
        <p:nvSpPr>
          <p:cNvPr id="137221" name="文本框 137220"/>
          <p:cNvSpPr txBox="1"/>
          <p:nvPr/>
        </p:nvSpPr>
        <p:spPr>
          <a:xfrm>
            <a:off x="2703195" y="3757613"/>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则</a:t>
            </a:r>
          </a:p>
        </p:txBody>
      </p:sp>
      <p:graphicFrame>
        <p:nvGraphicFramePr>
          <p:cNvPr id="137222" name="对象 137221"/>
          <p:cNvGraphicFramePr>
            <a:graphicFrameLocks noChangeAspect="1"/>
          </p:cNvGraphicFramePr>
          <p:nvPr/>
        </p:nvGraphicFramePr>
        <p:xfrm>
          <a:off x="3522345" y="2574925"/>
          <a:ext cx="4889500" cy="838200"/>
        </p:xfrm>
        <a:graphic>
          <a:graphicData uri="http://schemas.openxmlformats.org/presentationml/2006/ole">
            <mc:AlternateContent xmlns:mc="http://schemas.openxmlformats.org/markup-compatibility/2006">
              <mc:Choice xmlns:v="urn:schemas-microsoft-com:vml" Requires="v">
                <p:oleObj spid="_x0000_s42010" r:id="rId5" imgW="4889500" imgH="838200" progId="Equation.3">
                  <p:embed/>
                </p:oleObj>
              </mc:Choice>
              <mc:Fallback>
                <p:oleObj r:id="rId5" imgW="4889500" imgH="838200" progId="Equation.3">
                  <p:embed/>
                  <p:pic>
                    <p:nvPicPr>
                      <p:cNvPr id="0" name="图片 3091"/>
                      <p:cNvPicPr/>
                      <p:nvPr/>
                    </p:nvPicPr>
                    <p:blipFill>
                      <a:blip r:embed="rId6"/>
                      <a:stretch>
                        <a:fillRect/>
                      </a:stretch>
                    </p:blipFill>
                    <p:spPr>
                      <a:xfrm>
                        <a:off x="3522345" y="2574925"/>
                        <a:ext cx="4889500" cy="838200"/>
                      </a:xfrm>
                      <a:prstGeom prst="rect">
                        <a:avLst/>
                      </a:prstGeom>
                      <a:noFill/>
                      <a:ln w="38100">
                        <a:noFill/>
                        <a:miter/>
                      </a:ln>
                    </p:spPr>
                  </p:pic>
                </p:oleObj>
              </mc:Fallback>
            </mc:AlternateContent>
          </a:graphicData>
        </a:graphic>
      </p:graphicFrame>
      <p:graphicFrame>
        <p:nvGraphicFramePr>
          <p:cNvPr id="137223" name="对象 137222"/>
          <p:cNvGraphicFramePr>
            <a:graphicFrameLocks noChangeAspect="1"/>
          </p:cNvGraphicFramePr>
          <p:nvPr/>
        </p:nvGraphicFramePr>
        <p:xfrm>
          <a:off x="3420745" y="3616325"/>
          <a:ext cx="2832100" cy="914400"/>
        </p:xfrm>
        <a:graphic>
          <a:graphicData uri="http://schemas.openxmlformats.org/presentationml/2006/ole">
            <mc:AlternateContent xmlns:mc="http://schemas.openxmlformats.org/markup-compatibility/2006">
              <mc:Choice xmlns:v="urn:schemas-microsoft-com:vml" Requires="v">
                <p:oleObj spid="_x0000_s42011" r:id="rId7" imgW="2832100" imgH="914400" progId="Equation.3">
                  <p:embed/>
                </p:oleObj>
              </mc:Choice>
              <mc:Fallback>
                <p:oleObj r:id="rId7" imgW="2832100" imgH="914400" progId="Equation.3">
                  <p:embed/>
                  <p:pic>
                    <p:nvPicPr>
                      <p:cNvPr id="0" name="图片 3102"/>
                      <p:cNvPicPr/>
                      <p:nvPr/>
                    </p:nvPicPr>
                    <p:blipFill>
                      <a:blip r:embed="rId8"/>
                      <a:stretch>
                        <a:fillRect/>
                      </a:stretch>
                    </p:blipFill>
                    <p:spPr>
                      <a:xfrm>
                        <a:off x="3420745" y="3616325"/>
                        <a:ext cx="2832100" cy="914400"/>
                      </a:xfrm>
                      <a:prstGeom prst="rect">
                        <a:avLst/>
                      </a:prstGeom>
                      <a:noFill/>
                      <a:ln w="38100">
                        <a:noFill/>
                        <a:miter/>
                      </a:ln>
                    </p:spPr>
                  </p:pic>
                </p:oleObj>
              </mc:Fallback>
            </mc:AlternateContent>
          </a:graphicData>
        </a:graphic>
      </p:graphicFrame>
      <p:graphicFrame>
        <p:nvGraphicFramePr>
          <p:cNvPr id="137224" name="对象 137223"/>
          <p:cNvGraphicFramePr>
            <a:graphicFrameLocks noChangeAspect="1"/>
          </p:cNvGraphicFramePr>
          <p:nvPr/>
        </p:nvGraphicFramePr>
        <p:xfrm>
          <a:off x="6513195" y="3616325"/>
          <a:ext cx="2832100" cy="914400"/>
        </p:xfrm>
        <a:graphic>
          <a:graphicData uri="http://schemas.openxmlformats.org/presentationml/2006/ole">
            <mc:AlternateContent xmlns:mc="http://schemas.openxmlformats.org/markup-compatibility/2006">
              <mc:Choice xmlns:v="urn:schemas-microsoft-com:vml" Requires="v">
                <p:oleObj spid="_x0000_s42012" r:id="rId9" imgW="2832100" imgH="914400" progId="Equation.3">
                  <p:embed/>
                </p:oleObj>
              </mc:Choice>
              <mc:Fallback>
                <p:oleObj r:id="rId9" imgW="2832100" imgH="914400" progId="Equation.3">
                  <p:embed/>
                  <p:pic>
                    <p:nvPicPr>
                      <p:cNvPr id="0" name="图片 3105"/>
                      <p:cNvPicPr/>
                      <p:nvPr/>
                    </p:nvPicPr>
                    <p:blipFill>
                      <a:blip r:embed="rId10"/>
                      <a:stretch>
                        <a:fillRect/>
                      </a:stretch>
                    </p:blipFill>
                    <p:spPr>
                      <a:xfrm>
                        <a:off x="6513195" y="3616325"/>
                        <a:ext cx="2832100" cy="914400"/>
                      </a:xfrm>
                      <a:prstGeom prst="rect">
                        <a:avLst/>
                      </a:prstGeom>
                      <a:noFill/>
                      <a:ln w="38100">
                        <a:noFill/>
                        <a:miter/>
                      </a:ln>
                    </p:spPr>
                  </p:pic>
                </p:oleObj>
              </mc:Fallback>
            </mc:AlternateContent>
          </a:graphicData>
        </a:graphic>
      </p:graphicFrame>
      <p:graphicFrame>
        <p:nvGraphicFramePr>
          <p:cNvPr id="137225" name="对象 137224"/>
          <p:cNvGraphicFramePr>
            <a:graphicFrameLocks noChangeAspect="1"/>
          </p:cNvGraphicFramePr>
          <p:nvPr/>
        </p:nvGraphicFramePr>
        <p:xfrm>
          <a:off x="3160395" y="4949825"/>
          <a:ext cx="1549400" cy="1028700"/>
        </p:xfrm>
        <a:graphic>
          <a:graphicData uri="http://schemas.openxmlformats.org/presentationml/2006/ole">
            <mc:AlternateContent xmlns:mc="http://schemas.openxmlformats.org/markup-compatibility/2006">
              <mc:Choice xmlns:v="urn:schemas-microsoft-com:vml" Requires="v">
                <p:oleObj spid="_x0000_s42013" r:id="rId11" imgW="1549400" imgH="1028700" progId="Equation.3">
                  <p:embed/>
                </p:oleObj>
              </mc:Choice>
              <mc:Fallback>
                <p:oleObj r:id="rId11" imgW="1549400" imgH="1028700" progId="Equation.3">
                  <p:embed/>
                  <p:pic>
                    <p:nvPicPr>
                      <p:cNvPr id="0" name="图片 3096"/>
                      <p:cNvPicPr/>
                      <p:nvPr/>
                    </p:nvPicPr>
                    <p:blipFill>
                      <a:blip r:embed="rId12"/>
                      <a:stretch>
                        <a:fillRect/>
                      </a:stretch>
                    </p:blipFill>
                    <p:spPr>
                      <a:xfrm>
                        <a:off x="3160395" y="4949825"/>
                        <a:ext cx="1549400" cy="1028700"/>
                      </a:xfrm>
                      <a:prstGeom prst="rect">
                        <a:avLst/>
                      </a:prstGeom>
                      <a:noFill/>
                      <a:ln w="38100">
                        <a:noFill/>
                        <a:miter/>
                      </a:ln>
                    </p:spPr>
                  </p:pic>
                </p:oleObj>
              </mc:Fallback>
            </mc:AlternateContent>
          </a:graphicData>
        </a:graphic>
      </p:graphicFrame>
      <p:graphicFrame>
        <p:nvGraphicFramePr>
          <p:cNvPr id="137226" name="对象 137225"/>
          <p:cNvGraphicFramePr>
            <a:graphicFrameLocks noChangeAspect="1"/>
          </p:cNvGraphicFramePr>
          <p:nvPr/>
        </p:nvGraphicFramePr>
        <p:xfrm>
          <a:off x="4817745" y="4968875"/>
          <a:ext cx="1498600" cy="914400"/>
        </p:xfrm>
        <a:graphic>
          <a:graphicData uri="http://schemas.openxmlformats.org/presentationml/2006/ole">
            <mc:AlternateContent xmlns:mc="http://schemas.openxmlformats.org/markup-compatibility/2006">
              <mc:Choice xmlns:v="urn:schemas-microsoft-com:vml" Requires="v">
                <p:oleObj spid="_x0000_s42014" r:id="rId13" imgW="1498600" imgH="914400" progId="Equation.3">
                  <p:embed/>
                </p:oleObj>
              </mc:Choice>
              <mc:Fallback>
                <p:oleObj r:id="rId13" imgW="1498600" imgH="914400" progId="Equation.3">
                  <p:embed/>
                  <p:pic>
                    <p:nvPicPr>
                      <p:cNvPr id="0" name="图片 3104"/>
                      <p:cNvPicPr/>
                      <p:nvPr/>
                    </p:nvPicPr>
                    <p:blipFill>
                      <a:blip r:embed="rId14"/>
                      <a:stretch>
                        <a:fillRect/>
                      </a:stretch>
                    </p:blipFill>
                    <p:spPr>
                      <a:xfrm>
                        <a:off x="4817745" y="4968875"/>
                        <a:ext cx="1498600" cy="914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wipe(left)">
                                      <p:cBhvr>
                                        <p:cTn id="7" dur="500"/>
                                        <p:tgtEl>
                                          <p:spTgt spid="1372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7222"/>
                                        </p:tgtEl>
                                        <p:attrNameLst>
                                          <p:attrName>style.visibility</p:attrName>
                                        </p:attrNameLst>
                                      </p:cBhvr>
                                      <p:to>
                                        <p:strVal val="visible"/>
                                      </p:to>
                                    </p:set>
                                    <p:animEffect transition="in" filter="wipe(left)">
                                      <p:cBhvr>
                                        <p:cTn id="11" dur="500"/>
                                        <p:tgtEl>
                                          <p:spTgt spid="1372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7221"/>
                                        </p:tgtEl>
                                        <p:attrNameLst>
                                          <p:attrName>style.visibility</p:attrName>
                                        </p:attrNameLst>
                                      </p:cBhvr>
                                      <p:to>
                                        <p:strVal val="visible"/>
                                      </p:to>
                                    </p:set>
                                    <p:animEffect transition="in" filter="wipe(left)">
                                      <p:cBhvr>
                                        <p:cTn id="16" dur="500"/>
                                        <p:tgtEl>
                                          <p:spTgt spid="13722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37223"/>
                                        </p:tgtEl>
                                        <p:attrNameLst>
                                          <p:attrName>style.visibility</p:attrName>
                                        </p:attrNameLst>
                                      </p:cBhvr>
                                      <p:to>
                                        <p:strVal val="visible"/>
                                      </p:to>
                                    </p:set>
                                    <p:animEffect transition="in" filter="wipe(left)">
                                      <p:cBhvr>
                                        <p:cTn id="20" dur="500"/>
                                        <p:tgtEl>
                                          <p:spTgt spid="13722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37224"/>
                                        </p:tgtEl>
                                        <p:attrNameLst>
                                          <p:attrName>style.visibility</p:attrName>
                                        </p:attrNameLst>
                                      </p:cBhvr>
                                      <p:to>
                                        <p:strVal val="visible"/>
                                      </p:to>
                                    </p:set>
                                    <p:animEffect transition="in" filter="wipe(left)">
                                      <p:cBhvr>
                                        <p:cTn id="24" dur="500"/>
                                        <p:tgtEl>
                                          <p:spTgt spid="1372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7225"/>
                                        </p:tgtEl>
                                        <p:attrNameLst>
                                          <p:attrName>style.visibility</p:attrName>
                                        </p:attrNameLst>
                                      </p:cBhvr>
                                      <p:to>
                                        <p:strVal val="visible"/>
                                      </p:to>
                                    </p:set>
                                    <p:animEffect transition="in" filter="wipe(left)">
                                      <p:cBhvr>
                                        <p:cTn id="29" dur="500"/>
                                        <p:tgtEl>
                                          <p:spTgt spid="1372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7226"/>
                                        </p:tgtEl>
                                        <p:attrNameLst>
                                          <p:attrName>style.visibility</p:attrName>
                                        </p:attrNameLst>
                                      </p:cBhvr>
                                      <p:to>
                                        <p:strVal val="visible"/>
                                      </p:to>
                                    </p:set>
                                    <p:animEffect transition="in" filter="wipe(left)">
                                      <p:cBhvr>
                                        <p:cTn id="34" dur="500"/>
                                        <p:tgtEl>
                                          <p:spTgt spid="137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p:bldP spid="1372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3009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38242" name="对象 138241"/>
          <p:cNvGraphicFramePr>
            <a:graphicFrameLocks noGrp="1" noChangeAspect="1"/>
          </p:cNvGraphicFramePr>
          <p:nvPr/>
        </p:nvGraphicFramePr>
        <p:xfrm>
          <a:off x="2249805" y="1944053"/>
          <a:ext cx="7691438" cy="4300537"/>
        </p:xfrm>
        <a:graphic>
          <a:graphicData uri="http://schemas.openxmlformats.org/presentationml/2006/ole">
            <mc:AlternateContent xmlns:mc="http://schemas.openxmlformats.org/markup-compatibility/2006">
              <mc:Choice xmlns:v="urn:schemas-microsoft-com:vml" Requires="v">
                <p:oleObj spid="_x0000_s43015" r:id="rId3" imgW="7840980" imgH="4389120" progId="Word.Document.8">
                  <p:embed/>
                </p:oleObj>
              </mc:Choice>
              <mc:Fallback>
                <p:oleObj r:id="rId3" imgW="7840980" imgH="4389120" progId="Word.Document.8">
                  <p:embed/>
                  <p:pic>
                    <p:nvPicPr>
                      <p:cNvPr id="0" name="图片 3093"/>
                      <p:cNvPicPr/>
                      <p:nvPr/>
                    </p:nvPicPr>
                    <p:blipFill>
                      <a:blip r:embed="rId4"/>
                      <a:stretch>
                        <a:fillRect/>
                      </a:stretch>
                    </p:blipFill>
                    <p:spPr>
                      <a:xfrm>
                        <a:off x="2249805" y="1944053"/>
                        <a:ext cx="7691438" cy="4300537"/>
                      </a:xfrm>
                      <a:prstGeom prst="rect">
                        <a:avLst/>
                      </a:prstGeom>
                      <a:noFill/>
                      <a:ln w="38100">
                        <a:miter/>
                      </a:ln>
                    </p:spPr>
                  </p:pic>
                </p:oleObj>
              </mc:Fallback>
            </mc:AlternateContent>
          </a:graphicData>
        </a:graphic>
      </p:graphicFrame>
      <p:graphicFrame>
        <p:nvGraphicFramePr>
          <p:cNvPr id="138243" name="对象 138242"/>
          <p:cNvGraphicFramePr>
            <a:graphicFrameLocks noChangeAspect="1"/>
          </p:cNvGraphicFramePr>
          <p:nvPr/>
        </p:nvGraphicFramePr>
        <p:xfrm>
          <a:off x="2624455" y="1204278"/>
          <a:ext cx="2743200" cy="417512"/>
        </p:xfrm>
        <a:graphic>
          <a:graphicData uri="http://schemas.openxmlformats.org/presentationml/2006/ole">
            <mc:AlternateContent xmlns:mc="http://schemas.openxmlformats.org/markup-compatibility/2006">
              <mc:Choice xmlns:v="urn:schemas-microsoft-com:vml" Requires="v">
                <p:oleObj spid="_x0000_s43016" r:id="rId5" imgW="2576830" imgH="393700" progId="Equation.3">
                  <p:embed/>
                </p:oleObj>
              </mc:Choice>
              <mc:Fallback>
                <p:oleObj r:id="rId5" imgW="2576830" imgH="393700" progId="Equation.3">
                  <p:embed/>
                  <p:pic>
                    <p:nvPicPr>
                      <p:cNvPr id="0" name="图片 3094"/>
                      <p:cNvPicPr/>
                      <p:nvPr/>
                    </p:nvPicPr>
                    <p:blipFill>
                      <a:blip r:embed="rId6"/>
                      <a:stretch>
                        <a:fillRect/>
                      </a:stretch>
                    </p:blipFill>
                    <p:spPr>
                      <a:xfrm>
                        <a:off x="2624455" y="1204278"/>
                        <a:ext cx="2743200" cy="4175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wipe(left)">
                                      <p:cBhvr>
                                        <p:cTn id="7" dur="5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75690"/>
            <a:ext cx="10330815" cy="532828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39266" name="对象 139265"/>
          <p:cNvGraphicFramePr>
            <a:graphicFrameLocks noChangeAspect="1"/>
          </p:cNvGraphicFramePr>
          <p:nvPr/>
        </p:nvGraphicFramePr>
        <p:xfrm>
          <a:off x="2264410" y="1111250"/>
          <a:ext cx="6445250" cy="1114425"/>
        </p:xfrm>
        <a:graphic>
          <a:graphicData uri="http://schemas.openxmlformats.org/presentationml/2006/ole">
            <mc:AlternateContent xmlns:mc="http://schemas.openxmlformats.org/markup-compatibility/2006">
              <mc:Choice xmlns:v="urn:schemas-microsoft-com:vml" Requires="v">
                <p:oleObj spid="_x0000_s44060" r:id="rId3" imgW="6461760" imgH="1132840" progId="Word.Document.8">
                  <p:embed/>
                </p:oleObj>
              </mc:Choice>
              <mc:Fallback>
                <p:oleObj r:id="rId3" imgW="6461760" imgH="1132840" progId="Word.Document.8">
                  <p:embed/>
                  <p:pic>
                    <p:nvPicPr>
                      <p:cNvPr id="0" name="图片 3097"/>
                      <p:cNvPicPr/>
                      <p:nvPr/>
                    </p:nvPicPr>
                    <p:blipFill>
                      <a:blip r:embed="rId4"/>
                      <a:stretch>
                        <a:fillRect/>
                      </a:stretch>
                    </p:blipFill>
                    <p:spPr>
                      <a:xfrm>
                        <a:off x="2264410" y="1111250"/>
                        <a:ext cx="6445250" cy="1114425"/>
                      </a:xfrm>
                      <a:prstGeom prst="rect">
                        <a:avLst/>
                      </a:prstGeom>
                      <a:noFill/>
                      <a:ln w="38100">
                        <a:noFill/>
                        <a:miter/>
                      </a:ln>
                    </p:spPr>
                  </p:pic>
                </p:oleObj>
              </mc:Fallback>
            </mc:AlternateContent>
          </a:graphicData>
        </a:graphic>
      </p:graphicFrame>
      <p:sp>
        <p:nvSpPr>
          <p:cNvPr id="139267" name="文本框 139266"/>
          <p:cNvSpPr txBox="1"/>
          <p:nvPr/>
        </p:nvSpPr>
        <p:spPr>
          <a:xfrm>
            <a:off x="2188210" y="2268538"/>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p>
        </p:txBody>
      </p:sp>
      <p:sp>
        <p:nvSpPr>
          <p:cNvPr id="139268" name="文本框 139267"/>
          <p:cNvSpPr txBox="1"/>
          <p:nvPr/>
        </p:nvSpPr>
        <p:spPr>
          <a:xfrm>
            <a:off x="2874010" y="2268538"/>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令</a:t>
            </a:r>
          </a:p>
        </p:txBody>
      </p:sp>
      <p:sp>
        <p:nvSpPr>
          <p:cNvPr id="139269" name="文本框 139268"/>
          <p:cNvSpPr txBox="1"/>
          <p:nvPr/>
        </p:nvSpPr>
        <p:spPr>
          <a:xfrm>
            <a:off x="2340610" y="3081338"/>
            <a:ext cx="6858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则</a:t>
            </a:r>
          </a:p>
        </p:txBody>
      </p:sp>
      <p:graphicFrame>
        <p:nvGraphicFramePr>
          <p:cNvPr id="139270" name="对象 139269"/>
          <p:cNvGraphicFramePr>
            <a:graphicFrameLocks noChangeAspect="1"/>
          </p:cNvGraphicFramePr>
          <p:nvPr/>
        </p:nvGraphicFramePr>
        <p:xfrm>
          <a:off x="3648710" y="2297113"/>
          <a:ext cx="4305300" cy="469900"/>
        </p:xfrm>
        <a:graphic>
          <a:graphicData uri="http://schemas.openxmlformats.org/presentationml/2006/ole">
            <mc:AlternateContent xmlns:mc="http://schemas.openxmlformats.org/markup-compatibility/2006">
              <mc:Choice xmlns:v="urn:schemas-microsoft-com:vml" Requires="v">
                <p:oleObj spid="_x0000_s44061" r:id="rId5" imgW="4305300" imgH="469900" progId="Equation.3">
                  <p:embed/>
                </p:oleObj>
              </mc:Choice>
              <mc:Fallback>
                <p:oleObj r:id="rId5" imgW="4305300" imgH="469900" progId="Equation.3">
                  <p:embed/>
                  <p:pic>
                    <p:nvPicPr>
                      <p:cNvPr id="0" name="图片 3120"/>
                      <p:cNvPicPr/>
                      <p:nvPr/>
                    </p:nvPicPr>
                    <p:blipFill>
                      <a:blip r:embed="rId6"/>
                      <a:stretch>
                        <a:fillRect/>
                      </a:stretch>
                    </p:blipFill>
                    <p:spPr>
                      <a:xfrm>
                        <a:off x="3648710" y="2297113"/>
                        <a:ext cx="4305300" cy="469900"/>
                      </a:xfrm>
                      <a:prstGeom prst="rect">
                        <a:avLst/>
                      </a:prstGeom>
                      <a:noFill/>
                      <a:ln w="38100">
                        <a:noFill/>
                        <a:miter/>
                      </a:ln>
                    </p:spPr>
                  </p:pic>
                </p:oleObj>
              </mc:Fallback>
            </mc:AlternateContent>
          </a:graphicData>
        </a:graphic>
      </p:graphicFrame>
      <p:graphicFrame>
        <p:nvGraphicFramePr>
          <p:cNvPr id="139271" name="对象 139270"/>
          <p:cNvGraphicFramePr>
            <a:graphicFrameLocks noChangeAspect="1"/>
          </p:cNvGraphicFramePr>
          <p:nvPr/>
        </p:nvGraphicFramePr>
        <p:xfrm>
          <a:off x="3102610" y="3182938"/>
          <a:ext cx="1371600" cy="457200"/>
        </p:xfrm>
        <a:graphic>
          <a:graphicData uri="http://schemas.openxmlformats.org/presentationml/2006/ole">
            <mc:AlternateContent xmlns:mc="http://schemas.openxmlformats.org/markup-compatibility/2006">
              <mc:Choice xmlns:v="urn:schemas-microsoft-com:vml" Requires="v">
                <p:oleObj spid="_x0000_s44062" r:id="rId7" imgW="1371600" imgH="457200" progId="Equation.3">
                  <p:embed/>
                </p:oleObj>
              </mc:Choice>
              <mc:Fallback>
                <p:oleObj r:id="rId7" imgW="1371600" imgH="457200" progId="Equation.3">
                  <p:embed/>
                  <p:pic>
                    <p:nvPicPr>
                      <p:cNvPr id="0" name="图片 3118"/>
                      <p:cNvPicPr/>
                      <p:nvPr/>
                    </p:nvPicPr>
                    <p:blipFill>
                      <a:blip r:embed="rId8"/>
                      <a:stretch>
                        <a:fillRect/>
                      </a:stretch>
                    </p:blipFill>
                    <p:spPr>
                      <a:xfrm>
                        <a:off x="3102610" y="3182938"/>
                        <a:ext cx="1371600" cy="457200"/>
                      </a:xfrm>
                      <a:prstGeom prst="rect">
                        <a:avLst/>
                      </a:prstGeom>
                      <a:noFill/>
                      <a:ln w="38100">
                        <a:noFill/>
                        <a:miter/>
                      </a:ln>
                    </p:spPr>
                  </p:pic>
                </p:oleObj>
              </mc:Fallback>
            </mc:AlternateContent>
          </a:graphicData>
        </a:graphic>
      </p:graphicFrame>
      <p:graphicFrame>
        <p:nvGraphicFramePr>
          <p:cNvPr id="139272" name="对象 139271"/>
          <p:cNvGraphicFramePr>
            <a:graphicFrameLocks noChangeAspect="1"/>
          </p:cNvGraphicFramePr>
          <p:nvPr/>
        </p:nvGraphicFramePr>
        <p:xfrm>
          <a:off x="4652010" y="3176588"/>
          <a:ext cx="1816100" cy="469900"/>
        </p:xfrm>
        <a:graphic>
          <a:graphicData uri="http://schemas.openxmlformats.org/presentationml/2006/ole">
            <mc:AlternateContent xmlns:mc="http://schemas.openxmlformats.org/markup-compatibility/2006">
              <mc:Choice xmlns:v="urn:schemas-microsoft-com:vml" Requires="v">
                <p:oleObj spid="_x0000_s44063" r:id="rId9" imgW="1816100" imgH="469900" progId="Equation.3">
                  <p:embed/>
                </p:oleObj>
              </mc:Choice>
              <mc:Fallback>
                <p:oleObj r:id="rId9" imgW="1816100" imgH="469900" progId="Equation.3">
                  <p:embed/>
                  <p:pic>
                    <p:nvPicPr>
                      <p:cNvPr id="0" name="图片 3108"/>
                      <p:cNvPicPr/>
                      <p:nvPr/>
                    </p:nvPicPr>
                    <p:blipFill>
                      <a:blip r:embed="rId10"/>
                      <a:stretch>
                        <a:fillRect/>
                      </a:stretch>
                    </p:blipFill>
                    <p:spPr>
                      <a:xfrm>
                        <a:off x="4652010" y="3176588"/>
                        <a:ext cx="1816100" cy="469900"/>
                      </a:xfrm>
                      <a:prstGeom prst="rect">
                        <a:avLst/>
                      </a:prstGeom>
                      <a:noFill/>
                      <a:ln w="38100">
                        <a:noFill/>
                        <a:miter/>
                      </a:ln>
                    </p:spPr>
                  </p:pic>
                </p:oleObj>
              </mc:Fallback>
            </mc:AlternateContent>
          </a:graphicData>
        </a:graphic>
      </p:graphicFrame>
      <p:graphicFrame>
        <p:nvGraphicFramePr>
          <p:cNvPr id="139273" name="对象 139272"/>
          <p:cNvGraphicFramePr>
            <a:graphicFrameLocks noChangeAspect="1"/>
          </p:cNvGraphicFramePr>
          <p:nvPr/>
        </p:nvGraphicFramePr>
        <p:xfrm>
          <a:off x="6918960" y="2959100"/>
          <a:ext cx="2667000" cy="939800"/>
        </p:xfrm>
        <a:graphic>
          <a:graphicData uri="http://schemas.openxmlformats.org/presentationml/2006/ole">
            <mc:AlternateContent xmlns:mc="http://schemas.openxmlformats.org/markup-compatibility/2006">
              <mc:Choice xmlns:v="urn:schemas-microsoft-com:vml" Requires="v">
                <p:oleObj spid="_x0000_s44064" r:id="rId11" imgW="2667000" imgH="939800" progId="Equation.3">
                  <p:embed/>
                </p:oleObj>
              </mc:Choice>
              <mc:Fallback>
                <p:oleObj r:id="rId11" imgW="2667000" imgH="939800" progId="Equation.3">
                  <p:embed/>
                  <p:pic>
                    <p:nvPicPr>
                      <p:cNvPr id="0" name="图片 3112"/>
                      <p:cNvPicPr/>
                      <p:nvPr/>
                    </p:nvPicPr>
                    <p:blipFill>
                      <a:blip r:embed="rId12"/>
                      <a:stretch>
                        <a:fillRect/>
                      </a:stretch>
                    </p:blipFill>
                    <p:spPr>
                      <a:xfrm>
                        <a:off x="6918960" y="2959100"/>
                        <a:ext cx="2667000" cy="939800"/>
                      </a:xfrm>
                      <a:prstGeom prst="rect">
                        <a:avLst/>
                      </a:prstGeom>
                      <a:noFill/>
                      <a:ln w="38100">
                        <a:noFill/>
                        <a:miter/>
                      </a:ln>
                    </p:spPr>
                  </p:pic>
                </p:oleObj>
              </mc:Fallback>
            </mc:AlternateContent>
          </a:graphicData>
        </a:graphic>
      </p:graphicFrame>
      <p:graphicFrame>
        <p:nvGraphicFramePr>
          <p:cNvPr id="139274" name="对象 139273"/>
          <p:cNvGraphicFramePr>
            <a:graphicFrameLocks noChangeAspect="1"/>
          </p:cNvGraphicFramePr>
          <p:nvPr/>
        </p:nvGraphicFramePr>
        <p:xfrm>
          <a:off x="2797810" y="4311650"/>
          <a:ext cx="609600" cy="927100"/>
        </p:xfrm>
        <a:graphic>
          <a:graphicData uri="http://schemas.openxmlformats.org/presentationml/2006/ole">
            <mc:AlternateContent xmlns:mc="http://schemas.openxmlformats.org/markup-compatibility/2006">
              <mc:Choice xmlns:v="urn:schemas-microsoft-com:vml" Requires="v">
                <p:oleObj spid="_x0000_s44065" r:id="rId13" imgW="609600" imgH="927100" progId="Equation.3">
                  <p:embed/>
                </p:oleObj>
              </mc:Choice>
              <mc:Fallback>
                <p:oleObj r:id="rId13" imgW="609600" imgH="927100" progId="Equation.3">
                  <p:embed/>
                  <p:pic>
                    <p:nvPicPr>
                      <p:cNvPr id="0" name="图片 3111"/>
                      <p:cNvPicPr/>
                      <p:nvPr/>
                    </p:nvPicPr>
                    <p:blipFill>
                      <a:blip r:embed="rId14"/>
                      <a:stretch>
                        <a:fillRect/>
                      </a:stretch>
                    </p:blipFill>
                    <p:spPr>
                      <a:xfrm>
                        <a:off x="2797810" y="4311650"/>
                        <a:ext cx="609600" cy="927100"/>
                      </a:xfrm>
                      <a:prstGeom prst="rect">
                        <a:avLst/>
                      </a:prstGeom>
                      <a:noFill/>
                      <a:ln w="38100">
                        <a:noFill/>
                        <a:miter/>
                      </a:ln>
                    </p:spPr>
                  </p:pic>
                </p:oleObj>
              </mc:Fallback>
            </mc:AlternateContent>
          </a:graphicData>
        </a:graphic>
      </p:graphicFrame>
      <p:graphicFrame>
        <p:nvGraphicFramePr>
          <p:cNvPr id="139275" name="对象 139274"/>
          <p:cNvGraphicFramePr>
            <a:graphicFrameLocks noChangeAspect="1"/>
          </p:cNvGraphicFramePr>
          <p:nvPr/>
        </p:nvGraphicFramePr>
        <p:xfrm>
          <a:off x="3483610" y="3962400"/>
          <a:ext cx="2400300" cy="1384300"/>
        </p:xfrm>
        <a:graphic>
          <a:graphicData uri="http://schemas.openxmlformats.org/presentationml/2006/ole">
            <mc:AlternateContent xmlns:mc="http://schemas.openxmlformats.org/markup-compatibility/2006">
              <mc:Choice xmlns:v="urn:schemas-microsoft-com:vml" Requires="v">
                <p:oleObj spid="_x0000_s44066" r:id="rId15" imgW="2400300" imgH="1384300" progId="Equation.3">
                  <p:embed/>
                </p:oleObj>
              </mc:Choice>
              <mc:Fallback>
                <p:oleObj r:id="rId15" imgW="2400300" imgH="1384300" progId="Equation.3">
                  <p:embed/>
                  <p:pic>
                    <p:nvPicPr>
                      <p:cNvPr id="0" name="图片 3119"/>
                      <p:cNvPicPr/>
                      <p:nvPr/>
                    </p:nvPicPr>
                    <p:blipFill>
                      <a:blip r:embed="rId16"/>
                      <a:stretch>
                        <a:fillRect/>
                      </a:stretch>
                    </p:blipFill>
                    <p:spPr>
                      <a:xfrm>
                        <a:off x="3483610" y="3962400"/>
                        <a:ext cx="2400300" cy="1384300"/>
                      </a:xfrm>
                      <a:prstGeom prst="rect">
                        <a:avLst/>
                      </a:prstGeom>
                      <a:noFill/>
                      <a:ln w="38100">
                        <a:noFill/>
                        <a:miter/>
                      </a:ln>
                    </p:spPr>
                  </p:pic>
                </p:oleObj>
              </mc:Fallback>
            </mc:AlternateContent>
          </a:graphicData>
        </a:graphic>
      </p:graphicFrame>
      <p:graphicFrame>
        <p:nvGraphicFramePr>
          <p:cNvPr id="139276" name="对象 139275"/>
          <p:cNvGraphicFramePr>
            <a:graphicFrameLocks noChangeAspect="1"/>
          </p:cNvGraphicFramePr>
          <p:nvPr/>
        </p:nvGraphicFramePr>
        <p:xfrm>
          <a:off x="6010910" y="3930650"/>
          <a:ext cx="2882900" cy="1409700"/>
        </p:xfrm>
        <a:graphic>
          <a:graphicData uri="http://schemas.openxmlformats.org/presentationml/2006/ole">
            <mc:AlternateContent xmlns:mc="http://schemas.openxmlformats.org/markup-compatibility/2006">
              <mc:Choice xmlns:v="urn:schemas-microsoft-com:vml" Requires="v">
                <p:oleObj spid="_x0000_s44067" r:id="rId17" imgW="2882900" imgH="1409700" progId="Equation.3">
                  <p:embed/>
                </p:oleObj>
              </mc:Choice>
              <mc:Fallback>
                <p:oleObj r:id="rId17" imgW="2882900" imgH="1409700" progId="Equation.3">
                  <p:embed/>
                  <p:pic>
                    <p:nvPicPr>
                      <p:cNvPr id="0" name="图片 3121"/>
                      <p:cNvPicPr/>
                      <p:nvPr/>
                    </p:nvPicPr>
                    <p:blipFill>
                      <a:blip r:embed="rId18"/>
                      <a:stretch>
                        <a:fillRect/>
                      </a:stretch>
                    </p:blipFill>
                    <p:spPr>
                      <a:xfrm>
                        <a:off x="6010910" y="3930650"/>
                        <a:ext cx="2882900" cy="1409700"/>
                      </a:xfrm>
                      <a:prstGeom prst="rect">
                        <a:avLst/>
                      </a:prstGeom>
                      <a:noFill/>
                      <a:ln w="38100">
                        <a:noFill/>
                        <a:miter/>
                      </a:ln>
                    </p:spPr>
                  </p:pic>
                </p:oleObj>
              </mc:Fallback>
            </mc:AlternateContent>
          </a:graphicData>
        </a:graphic>
      </p:graphicFrame>
      <p:graphicFrame>
        <p:nvGraphicFramePr>
          <p:cNvPr id="139277" name="对象 139276"/>
          <p:cNvGraphicFramePr>
            <a:graphicFrameLocks noChangeAspect="1"/>
          </p:cNvGraphicFramePr>
          <p:nvPr/>
        </p:nvGraphicFramePr>
        <p:xfrm>
          <a:off x="3483610" y="5346700"/>
          <a:ext cx="2247900" cy="952500"/>
        </p:xfrm>
        <a:graphic>
          <a:graphicData uri="http://schemas.openxmlformats.org/presentationml/2006/ole">
            <mc:AlternateContent xmlns:mc="http://schemas.openxmlformats.org/markup-compatibility/2006">
              <mc:Choice xmlns:v="urn:schemas-microsoft-com:vml" Requires="v">
                <p:oleObj spid="_x0000_s44068" r:id="rId19" imgW="2246630" imgH="951865" progId="Equation.3">
                  <p:embed/>
                </p:oleObj>
              </mc:Choice>
              <mc:Fallback>
                <p:oleObj r:id="rId19" imgW="2246630" imgH="951865" progId="Equation.3">
                  <p:embed/>
                  <p:pic>
                    <p:nvPicPr>
                      <p:cNvPr id="0" name="图片 3122"/>
                      <p:cNvPicPr/>
                      <p:nvPr/>
                    </p:nvPicPr>
                    <p:blipFill>
                      <a:blip r:embed="rId20"/>
                      <a:stretch>
                        <a:fillRect/>
                      </a:stretch>
                    </p:blipFill>
                    <p:spPr>
                      <a:xfrm>
                        <a:off x="3483610" y="5346700"/>
                        <a:ext cx="2247900" cy="9525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wipe(left)">
                                      <p:cBhvr>
                                        <p:cTn id="7" dur="500"/>
                                        <p:tgtEl>
                                          <p:spTgt spid="1392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9270"/>
                                        </p:tgtEl>
                                        <p:attrNameLst>
                                          <p:attrName>style.visibility</p:attrName>
                                        </p:attrNameLst>
                                      </p:cBhvr>
                                      <p:to>
                                        <p:strVal val="visible"/>
                                      </p:to>
                                    </p:set>
                                    <p:animEffect transition="in" filter="wipe(left)">
                                      <p:cBhvr>
                                        <p:cTn id="11" dur="500"/>
                                        <p:tgtEl>
                                          <p:spTgt spid="1392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9269"/>
                                        </p:tgtEl>
                                        <p:attrNameLst>
                                          <p:attrName>style.visibility</p:attrName>
                                        </p:attrNameLst>
                                      </p:cBhvr>
                                      <p:to>
                                        <p:strVal val="visible"/>
                                      </p:to>
                                    </p:set>
                                    <p:animEffect transition="in" filter="wipe(left)">
                                      <p:cBhvr>
                                        <p:cTn id="16" dur="500"/>
                                        <p:tgtEl>
                                          <p:spTgt spid="13926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39271"/>
                                        </p:tgtEl>
                                        <p:attrNameLst>
                                          <p:attrName>style.visibility</p:attrName>
                                        </p:attrNameLst>
                                      </p:cBhvr>
                                      <p:to>
                                        <p:strVal val="visible"/>
                                      </p:to>
                                    </p:set>
                                    <p:animEffect transition="in" filter="wipe(left)">
                                      <p:cBhvr>
                                        <p:cTn id="20" dur="500"/>
                                        <p:tgtEl>
                                          <p:spTgt spid="139271"/>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39272"/>
                                        </p:tgtEl>
                                        <p:attrNameLst>
                                          <p:attrName>style.visibility</p:attrName>
                                        </p:attrNameLst>
                                      </p:cBhvr>
                                      <p:to>
                                        <p:strVal val="visible"/>
                                      </p:to>
                                    </p:set>
                                    <p:animEffect transition="in" filter="wipe(left)">
                                      <p:cBhvr>
                                        <p:cTn id="24" dur="500"/>
                                        <p:tgtEl>
                                          <p:spTgt spid="13927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9273"/>
                                        </p:tgtEl>
                                        <p:attrNameLst>
                                          <p:attrName>style.visibility</p:attrName>
                                        </p:attrNameLst>
                                      </p:cBhvr>
                                      <p:to>
                                        <p:strVal val="visible"/>
                                      </p:to>
                                    </p:set>
                                    <p:animEffect transition="in" filter="wipe(left)">
                                      <p:cBhvr>
                                        <p:cTn id="29" dur="500"/>
                                        <p:tgtEl>
                                          <p:spTgt spid="13927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9274"/>
                                        </p:tgtEl>
                                        <p:attrNameLst>
                                          <p:attrName>style.visibility</p:attrName>
                                        </p:attrNameLst>
                                      </p:cBhvr>
                                      <p:to>
                                        <p:strVal val="visible"/>
                                      </p:to>
                                    </p:set>
                                    <p:animEffect transition="in" filter="wipe(left)">
                                      <p:cBhvr>
                                        <p:cTn id="34" dur="500"/>
                                        <p:tgtEl>
                                          <p:spTgt spid="139274"/>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39275"/>
                                        </p:tgtEl>
                                        <p:attrNameLst>
                                          <p:attrName>style.visibility</p:attrName>
                                        </p:attrNameLst>
                                      </p:cBhvr>
                                      <p:to>
                                        <p:strVal val="visible"/>
                                      </p:to>
                                    </p:set>
                                    <p:animEffect transition="in" filter="wipe(left)">
                                      <p:cBhvr>
                                        <p:cTn id="38" dur="500"/>
                                        <p:tgtEl>
                                          <p:spTgt spid="13927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9276"/>
                                        </p:tgtEl>
                                        <p:attrNameLst>
                                          <p:attrName>style.visibility</p:attrName>
                                        </p:attrNameLst>
                                      </p:cBhvr>
                                      <p:to>
                                        <p:strVal val="visible"/>
                                      </p:to>
                                    </p:set>
                                    <p:animEffect transition="in" filter="wipe(left)">
                                      <p:cBhvr>
                                        <p:cTn id="43" dur="500"/>
                                        <p:tgtEl>
                                          <p:spTgt spid="139276"/>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39277"/>
                                        </p:tgtEl>
                                        <p:attrNameLst>
                                          <p:attrName>style.visibility</p:attrName>
                                        </p:attrNameLst>
                                      </p:cBhvr>
                                      <p:to>
                                        <p:strVal val="visible"/>
                                      </p:to>
                                    </p:set>
                                    <p:animEffect transition="in" filter="wipe(left)">
                                      <p:cBhvr>
                                        <p:cTn id="47" dur="500"/>
                                        <p:tgtEl>
                                          <p:spTgt spid="139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13926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32066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43362" name="对象 143361"/>
          <p:cNvGraphicFramePr>
            <a:graphicFrameLocks noChangeAspect="1"/>
          </p:cNvGraphicFramePr>
          <p:nvPr/>
        </p:nvGraphicFramePr>
        <p:xfrm>
          <a:off x="7090410" y="1097915"/>
          <a:ext cx="2654300" cy="1041400"/>
        </p:xfrm>
        <a:graphic>
          <a:graphicData uri="http://schemas.openxmlformats.org/presentationml/2006/ole">
            <mc:AlternateContent xmlns:mc="http://schemas.openxmlformats.org/markup-compatibility/2006">
              <mc:Choice xmlns:v="urn:schemas-microsoft-com:vml" Requires="v">
                <p:oleObj spid="_x0000_s45063" r:id="rId3" imgW="2653030" imgH="1040765" progId="Equation.3">
                  <p:embed/>
                </p:oleObj>
              </mc:Choice>
              <mc:Fallback>
                <p:oleObj r:id="rId3" imgW="2653030" imgH="1040765" progId="Equation.3">
                  <p:embed/>
                  <p:pic>
                    <p:nvPicPr>
                      <p:cNvPr id="0" name="图片 3126"/>
                      <p:cNvPicPr/>
                      <p:nvPr/>
                    </p:nvPicPr>
                    <p:blipFill>
                      <a:blip r:embed="rId4"/>
                      <a:stretch>
                        <a:fillRect/>
                      </a:stretch>
                    </p:blipFill>
                    <p:spPr>
                      <a:xfrm>
                        <a:off x="7090410" y="1097915"/>
                        <a:ext cx="2654300" cy="1041400"/>
                      </a:xfrm>
                      <a:prstGeom prst="rect">
                        <a:avLst/>
                      </a:prstGeom>
                      <a:noFill/>
                      <a:ln w="38100">
                        <a:noFill/>
                        <a:miter/>
                      </a:ln>
                    </p:spPr>
                  </p:pic>
                </p:oleObj>
              </mc:Fallback>
            </mc:AlternateContent>
          </a:graphicData>
        </a:graphic>
      </p:graphicFrame>
      <p:sp>
        <p:nvSpPr>
          <p:cNvPr id="143363" name="标题 143362"/>
          <p:cNvSpPr>
            <a:spLocks noGrp="1"/>
          </p:cNvSpPr>
          <p:nvPr/>
        </p:nvSpPr>
        <p:spPr>
          <a:xfrm>
            <a:off x="2218690" y="995998"/>
            <a:ext cx="8229600" cy="1143000"/>
          </a:xfrm>
          <a:prstGeom prst="rect">
            <a:avLst/>
          </a:prstGeom>
          <a:noFill/>
          <a:ln w="9525">
            <a:noFill/>
          </a:ln>
        </p:spPr>
        <p:txBody>
          <a:bodyPr anchor="ctr"/>
          <a:lst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zh-CN" altLang="en-US" sz="4000"/>
              <a:t>二、方程组的情形</a:t>
            </a:r>
          </a:p>
        </p:txBody>
      </p:sp>
      <p:graphicFrame>
        <p:nvGraphicFramePr>
          <p:cNvPr id="143364" name="对象 143363"/>
          <p:cNvGraphicFramePr>
            <a:graphicFrameLocks noChangeAspect="1"/>
          </p:cNvGraphicFramePr>
          <p:nvPr/>
        </p:nvGraphicFramePr>
        <p:xfrm>
          <a:off x="2364423" y="2393315"/>
          <a:ext cx="8086725" cy="4337050"/>
        </p:xfrm>
        <a:graphic>
          <a:graphicData uri="http://schemas.openxmlformats.org/presentationml/2006/ole">
            <mc:AlternateContent xmlns:mc="http://schemas.openxmlformats.org/markup-compatibility/2006">
              <mc:Choice xmlns:v="urn:schemas-microsoft-com:vml" Requires="v">
                <p:oleObj spid="_x0000_s45064" r:id="rId5" imgW="8448040" imgH="4546600" progId="Word.Document.8">
                  <p:embed/>
                </p:oleObj>
              </mc:Choice>
              <mc:Fallback>
                <p:oleObj r:id="rId5" imgW="8448040" imgH="4546600" progId="Word.Document.8">
                  <p:embed/>
                  <p:pic>
                    <p:nvPicPr>
                      <p:cNvPr id="0" name="图片 3131"/>
                      <p:cNvPicPr/>
                      <p:nvPr/>
                    </p:nvPicPr>
                    <p:blipFill>
                      <a:blip r:embed="rId6"/>
                      <a:stretch>
                        <a:fillRect/>
                      </a:stretch>
                    </p:blipFill>
                    <p:spPr>
                      <a:xfrm>
                        <a:off x="2364423" y="2393315"/>
                        <a:ext cx="8086725" cy="43370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left)">
                                      <p:cBhvr>
                                        <p:cTn id="7"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27113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44386" name="对象 144385"/>
          <p:cNvGraphicFramePr>
            <a:graphicFrameLocks noGrp="1" noChangeAspect="1"/>
          </p:cNvGraphicFramePr>
          <p:nvPr/>
        </p:nvGraphicFramePr>
        <p:xfrm>
          <a:off x="2250440" y="1451610"/>
          <a:ext cx="8018463" cy="3324225"/>
        </p:xfrm>
        <a:graphic>
          <a:graphicData uri="http://schemas.openxmlformats.org/presentationml/2006/ole">
            <mc:AlternateContent xmlns:mc="http://schemas.openxmlformats.org/markup-compatibility/2006">
              <mc:Choice xmlns:v="urn:schemas-microsoft-com:vml" Requires="v">
                <p:oleObj spid="_x0000_s46087" r:id="rId3" imgW="8061960" imgH="3342640" progId="Word.Document.8">
                  <p:embed/>
                </p:oleObj>
              </mc:Choice>
              <mc:Fallback>
                <p:oleObj r:id="rId3" imgW="8061960" imgH="3342640" progId="Word.Document.8">
                  <p:embed/>
                  <p:pic>
                    <p:nvPicPr>
                      <p:cNvPr id="0" name="图片 3129"/>
                      <p:cNvPicPr/>
                      <p:nvPr/>
                    </p:nvPicPr>
                    <p:blipFill>
                      <a:blip r:embed="rId4"/>
                      <a:stretch>
                        <a:fillRect/>
                      </a:stretch>
                    </p:blipFill>
                    <p:spPr>
                      <a:xfrm>
                        <a:off x="2250440" y="1451610"/>
                        <a:ext cx="8018463" cy="3324225"/>
                      </a:xfrm>
                      <a:prstGeom prst="rect">
                        <a:avLst/>
                      </a:prstGeom>
                      <a:noFill/>
                      <a:ln w="38100">
                        <a:miter/>
                      </a:ln>
                    </p:spPr>
                  </p:pic>
                </p:oleObj>
              </mc:Fallback>
            </mc:AlternateContent>
          </a:graphicData>
        </a:graphic>
      </p:graphicFrame>
      <p:graphicFrame>
        <p:nvGraphicFramePr>
          <p:cNvPr id="144387" name="对象 144386"/>
          <p:cNvGraphicFramePr>
            <a:graphicFrameLocks noChangeAspect="1"/>
          </p:cNvGraphicFramePr>
          <p:nvPr/>
        </p:nvGraphicFramePr>
        <p:xfrm>
          <a:off x="3622040" y="4183698"/>
          <a:ext cx="4038600" cy="1811337"/>
        </p:xfrm>
        <a:graphic>
          <a:graphicData uri="http://schemas.openxmlformats.org/presentationml/2006/ole">
            <mc:AlternateContent xmlns:mc="http://schemas.openxmlformats.org/markup-compatibility/2006">
              <mc:Choice xmlns:v="urn:schemas-microsoft-com:vml" Requires="v">
                <p:oleObj spid="_x0000_s46088" r:id="rId5" imgW="4445000" imgH="1993900" progId="Equation.3">
                  <p:embed/>
                </p:oleObj>
              </mc:Choice>
              <mc:Fallback>
                <p:oleObj r:id="rId5" imgW="4445000" imgH="1993900" progId="Equation.3">
                  <p:embed/>
                  <p:pic>
                    <p:nvPicPr>
                      <p:cNvPr id="0" name="图片 3138"/>
                      <p:cNvPicPr/>
                      <p:nvPr/>
                    </p:nvPicPr>
                    <p:blipFill>
                      <a:blip r:embed="rId6"/>
                      <a:stretch>
                        <a:fillRect/>
                      </a:stretch>
                    </p:blipFill>
                    <p:spPr>
                      <a:xfrm>
                        <a:off x="3622040" y="4183698"/>
                        <a:ext cx="4038600" cy="181133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lef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25145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b="1"/>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graphicFrame>
        <p:nvGraphicFramePr>
          <p:cNvPr id="6146" name="对象 6145"/>
          <p:cNvGraphicFramePr>
            <a:graphicFrameLocks noChangeAspect="1"/>
          </p:cNvGraphicFramePr>
          <p:nvPr/>
        </p:nvGraphicFramePr>
        <p:xfrm>
          <a:off x="2097405" y="1298575"/>
          <a:ext cx="7431088" cy="1524000"/>
        </p:xfrm>
        <a:graphic>
          <a:graphicData uri="http://schemas.openxmlformats.org/presentationml/2006/ole">
            <mc:AlternateContent xmlns:mc="http://schemas.openxmlformats.org/markup-compatibility/2006">
              <mc:Choice xmlns:v="urn:schemas-microsoft-com:vml" Requires="v">
                <p:oleObj spid="_x0000_s5145" r:id="rId3" imgW="7429500" imgH="1524000" progId="Equation.3">
                  <p:embed/>
                </p:oleObj>
              </mc:Choice>
              <mc:Fallback>
                <p:oleObj r:id="rId3" imgW="7429500" imgH="1524000" progId="Equation.3">
                  <p:embed/>
                  <p:pic>
                    <p:nvPicPr>
                      <p:cNvPr id="0" name="图片 3198"/>
                      <p:cNvPicPr/>
                      <p:nvPr/>
                    </p:nvPicPr>
                    <p:blipFill>
                      <a:blip r:embed="rId4"/>
                      <a:stretch>
                        <a:fillRect/>
                      </a:stretch>
                    </p:blipFill>
                    <p:spPr>
                      <a:xfrm>
                        <a:off x="2097405" y="1298575"/>
                        <a:ext cx="7431088" cy="1524000"/>
                      </a:xfrm>
                      <a:prstGeom prst="rect">
                        <a:avLst/>
                      </a:prstGeom>
                      <a:noFill/>
                      <a:ln w="38100">
                        <a:noFill/>
                        <a:miter/>
                      </a:ln>
                    </p:spPr>
                  </p:pic>
                </p:oleObj>
              </mc:Fallback>
            </mc:AlternateContent>
          </a:graphicData>
        </a:graphic>
      </p:graphicFrame>
      <p:sp>
        <p:nvSpPr>
          <p:cNvPr id="6147" name="直接连接符 6146"/>
          <p:cNvSpPr/>
          <p:nvPr/>
        </p:nvSpPr>
        <p:spPr>
          <a:xfrm>
            <a:off x="7279005" y="2822575"/>
            <a:ext cx="1143000" cy="0"/>
          </a:xfrm>
          <a:prstGeom prst="line">
            <a:avLst/>
          </a:prstGeom>
          <a:ln w="38100" cap="flat" cmpd="sng">
            <a:solidFill>
              <a:srgbClr val="FF0000"/>
            </a:solidFill>
            <a:prstDash val="solid"/>
            <a:headEnd type="none" w="med" len="med"/>
            <a:tailEnd type="none" w="med" len="med"/>
          </a:ln>
        </p:spPr>
      </p:sp>
      <p:grpSp>
        <p:nvGrpSpPr>
          <p:cNvPr id="6148" name="组合 6147"/>
          <p:cNvGrpSpPr/>
          <p:nvPr/>
        </p:nvGrpSpPr>
        <p:grpSpPr>
          <a:xfrm>
            <a:off x="8117205" y="2593975"/>
            <a:ext cx="1676400" cy="2362200"/>
            <a:chOff x="0" y="0"/>
            <a:chExt cx="1056" cy="1488"/>
          </a:xfrm>
        </p:grpSpPr>
        <p:sp>
          <p:nvSpPr>
            <p:cNvPr id="6149" name="椭圆 6148"/>
            <p:cNvSpPr/>
            <p:nvPr/>
          </p:nvSpPr>
          <p:spPr>
            <a:xfrm rot="1205531">
              <a:off x="0" y="0"/>
              <a:ext cx="816" cy="1488"/>
            </a:xfrm>
            <a:prstGeom prst="ellipse">
              <a:avLst/>
            </a:pr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graphicFrame>
          <p:nvGraphicFramePr>
            <p:cNvPr id="6150" name="对象 6149"/>
            <p:cNvGraphicFramePr>
              <a:graphicFrameLocks noChangeAspect="1"/>
            </p:cNvGraphicFramePr>
            <p:nvPr/>
          </p:nvGraphicFramePr>
          <p:xfrm>
            <a:off x="192" y="1152"/>
            <a:ext cx="199" cy="183"/>
          </p:xfrm>
          <a:graphic>
            <a:graphicData uri="http://schemas.openxmlformats.org/presentationml/2006/ole">
              <mc:AlternateContent xmlns:mc="http://schemas.openxmlformats.org/markup-compatibility/2006">
                <mc:Choice xmlns:v="urn:schemas-microsoft-com:vml" Requires="v">
                  <p:oleObj spid="_x0000_s5146" r:id="rId5" imgW="318135" imgH="292735" progId="Equation.3">
                    <p:embed/>
                  </p:oleObj>
                </mc:Choice>
                <mc:Fallback>
                  <p:oleObj r:id="rId5" imgW="318135" imgH="292735" progId="Equation.3">
                    <p:embed/>
                    <p:pic>
                      <p:nvPicPr>
                        <p:cNvPr id="0" name="图片 3221"/>
                        <p:cNvPicPr/>
                        <p:nvPr/>
                      </p:nvPicPr>
                      <p:blipFill>
                        <a:blip r:embed="rId6"/>
                        <a:stretch>
                          <a:fillRect/>
                        </a:stretch>
                      </p:blipFill>
                      <p:spPr>
                        <a:xfrm>
                          <a:off x="192" y="1152"/>
                          <a:ext cx="199" cy="183"/>
                        </a:xfrm>
                        <a:prstGeom prst="rect">
                          <a:avLst/>
                        </a:prstGeom>
                        <a:noFill/>
                        <a:ln w="38100">
                          <a:noFill/>
                          <a:miter/>
                        </a:ln>
                      </p:spPr>
                    </p:pic>
                  </p:oleObj>
                </mc:Fallback>
              </mc:AlternateContent>
            </a:graphicData>
          </a:graphic>
        </p:graphicFrame>
        <p:sp>
          <p:nvSpPr>
            <p:cNvPr id="6151" name="椭圆 6150"/>
            <p:cNvSpPr/>
            <p:nvPr/>
          </p:nvSpPr>
          <p:spPr>
            <a:xfrm>
              <a:off x="672" y="96"/>
              <a:ext cx="384" cy="378"/>
            </a:xfrm>
            <a:prstGeom prst="ellipse">
              <a:avLst/>
            </a:prstGeom>
            <a:solidFill>
              <a:srgbClr val="FFCC00">
                <a:alpha val="50000"/>
              </a:srgbClr>
            </a:solidFill>
            <a:ln w="12700" cap="flat" cmpd="sng">
              <a:solidFill>
                <a:schemeClr val="accent2"/>
              </a:solidFill>
              <a:prstDash val="sysDot"/>
              <a:headEnd type="none" w="med" len="med"/>
              <a:tailEnd type="none" w="med" len="med"/>
            </a:ln>
          </p:spPr>
          <p:txBody>
            <a:bodyPr/>
            <a:lstStyle/>
            <a:p>
              <a:endParaRPr lang="zh-CN" altLang="en-US"/>
            </a:p>
          </p:txBody>
        </p:sp>
        <p:graphicFrame>
          <p:nvGraphicFramePr>
            <p:cNvPr id="6152" name="对象 6151"/>
            <p:cNvGraphicFramePr>
              <a:graphicFrameLocks noChangeAspect="1"/>
            </p:cNvGraphicFramePr>
            <p:nvPr/>
          </p:nvGraphicFramePr>
          <p:xfrm>
            <a:off x="882" y="241"/>
            <a:ext cx="144" cy="144"/>
          </p:xfrm>
          <a:graphic>
            <a:graphicData uri="http://schemas.openxmlformats.org/presentationml/2006/ole">
              <mc:AlternateContent xmlns:mc="http://schemas.openxmlformats.org/markup-compatibility/2006">
                <mc:Choice xmlns:v="urn:schemas-microsoft-com:vml" Requires="v">
                  <p:oleObj spid="_x0000_s5147" r:id="rId7" imgW="292735" imgH="292735" progId="Equation.3">
                    <p:embed/>
                  </p:oleObj>
                </mc:Choice>
                <mc:Fallback>
                  <p:oleObj r:id="rId7" imgW="292735" imgH="292735" progId="Equation.3">
                    <p:embed/>
                    <p:pic>
                      <p:nvPicPr>
                        <p:cNvPr id="0" name="图片 3220"/>
                        <p:cNvPicPr/>
                        <p:nvPr/>
                      </p:nvPicPr>
                      <p:blipFill>
                        <a:blip r:embed="rId8"/>
                        <a:stretch>
                          <a:fillRect/>
                        </a:stretch>
                      </p:blipFill>
                      <p:spPr>
                        <a:xfrm>
                          <a:off x="882" y="241"/>
                          <a:ext cx="144" cy="144"/>
                        </a:xfrm>
                        <a:prstGeom prst="rect">
                          <a:avLst/>
                        </a:prstGeom>
                        <a:noFill/>
                        <a:ln w="38100">
                          <a:noFill/>
                          <a:miter/>
                        </a:ln>
                      </p:spPr>
                    </p:pic>
                  </p:oleObj>
                </mc:Fallback>
              </mc:AlternateContent>
            </a:graphicData>
          </a:graphic>
        </p:graphicFrame>
        <p:graphicFrame>
          <p:nvGraphicFramePr>
            <p:cNvPr id="6153" name="对象 6152"/>
            <p:cNvGraphicFramePr>
              <a:graphicFrameLocks noChangeAspect="1"/>
            </p:cNvGraphicFramePr>
            <p:nvPr/>
          </p:nvGraphicFramePr>
          <p:xfrm>
            <a:off x="828" y="252"/>
            <a:ext cx="64" cy="64"/>
          </p:xfrm>
          <a:graphic>
            <a:graphicData uri="http://schemas.openxmlformats.org/presentationml/2006/ole">
              <mc:AlternateContent xmlns:mc="http://schemas.openxmlformats.org/markup-compatibility/2006">
                <mc:Choice xmlns:v="urn:schemas-microsoft-com:vml" Requires="v">
                  <p:oleObj spid="_x0000_s5148" r:id="rId9" imgW="191135" imgH="191135" progId="Equation.3">
                    <p:embed/>
                  </p:oleObj>
                </mc:Choice>
                <mc:Fallback>
                  <p:oleObj r:id="rId9" imgW="191135" imgH="191135" progId="Equation.3">
                    <p:embed/>
                    <p:pic>
                      <p:nvPicPr>
                        <p:cNvPr id="0" name="图片 3212"/>
                        <p:cNvPicPr/>
                        <p:nvPr/>
                      </p:nvPicPr>
                      <p:blipFill>
                        <a:blip r:embed="rId10"/>
                        <a:stretch>
                          <a:fillRect/>
                        </a:stretch>
                      </p:blipFill>
                      <p:spPr>
                        <a:xfrm>
                          <a:off x="828" y="252"/>
                          <a:ext cx="64" cy="64"/>
                        </a:xfrm>
                        <a:prstGeom prst="rect">
                          <a:avLst/>
                        </a:prstGeom>
                        <a:noFill/>
                        <a:ln w="38100">
                          <a:noFill/>
                          <a:miter/>
                        </a:ln>
                      </p:spPr>
                    </p:pic>
                  </p:oleObj>
                </mc:Fallback>
              </mc:AlternateContent>
            </a:graphicData>
          </a:graphic>
        </p:graphicFrame>
      </p:grpSp>
      <p:graphicFrame>
        <p:nvGraphicFramePr>
          <p:cNvPr id="6154" name="对象 6153"/>
          <p:cNvGraphicFramePr>
            <a:graphicFrameLocks noChangeAspect="1"/>
          </p:cNvGraphicFramePr>
          <p:nvPr/>
        </p:nvGraphicFramePr>
        <p:xfrm>
          <a:off x="2097405" y="3051175"/>
          <a:ext cx="5310188" cy="430213"/>
        </p:xfrm>
        <a:graphic>
          <a:graphicData uri="http://schemas.openxmlformats.org/presentationml/2006/ole">
            <mc:AlternateContent xmlns:mc="http://schemas.openxmlformats.org/markup-compatibility/2006">
              <mc:Choice xmlns:v="urn:schemas-microsoft-com:vml" Requires="v">
                <p:oleObj spid="_x0000_s5149" r:id="rId11" imgW="5306060" imgH="431800" progId="Equation.3">
                  <p:embed/>
                </p:oleObj>
              </mc:Choice>
              <mc:Fallback>
                <p:oleObj r:id="rId11" imgW="5306060" imgH="431800" progId="Equation.3">
                  <p:embed/>
                  <p:pic>
                    <p:nvPicPr>
                      <p:cNvPr id="0" name="图片 3213"/>
                      <p:cNvPicPr/>
                      <p:nvPr/>
                    </p:nvPicPr>
                    <p:blipFill>
                      <a:blip r:embed="rId12"/>
                      <a:stretch>
                        <a:fillRect/>
                      </a:stretch>
                    </p:blipFill>
                    <p:spPr>
                      <a:xfrm>
                        <a:off x="2097405" y="3051175"/>
                        <a:ext cx="5310188" cy="430213"/>
                      </a:xfrm>
                      <a:prstGeom prst="rect">
                        <a:avLst/>
                      </a:prstGeom>
                      <a:noFill/>
                      <a:ln w="38100">
                        <a:noFill/>
                        <a:miter/>
                      </a:ln>
                    </p:spPr>
                  </p:pic>
                </p:oleObj>
              </mc:Fallback>
            </mc:AlternateContent>
          </a:graphicData>
        </a:graphic>
      </p:graphicFrame>
      <p:graphicFrame>
        <p:nvGraphicFramePr>
          <p:cNvPr id="6155" name="对象 6154"/>
          <p:cNvGraphicFramePr>
            <a:graphicFrameLocks noChangeAspect="1"/>
          </p:cNvGraphicFramePr>
          <p:nvPr/>
        </p:nvGraphicFramePr>
        <p:xfrm>
          <a:off x="2173605" y="3876675"/>
          <a:ext cx="5207000" cy="2070100"/>
        </p:xfrm>
        <a:graphic>
          <a:graphicData uri="http://schemas.openxmlformats.org/presentationml/2006/ole">
            <mc:AlternateContent xmlns:mc="http://schemas.openxmlformats.org/markup-compatibility/2006">
              <mc:Choice xmlns:v="urn:schemas-microsoft-com:vml" Requires="v">
                <p:oleObj spid="_x0000_s5150" r:id="rId13" imgW="5207000" imgH="2070100" progId="Equation.3">
                  <p:embed/>
                </p:oleObj>
              </mc:Choice>
              <mc:Fallback>
                <p:oleObj r:id="rId13" imgW="5207000" imgH="2070100" progId="Equation.3">
                  <p:embed/>
                  <p:pic>
                    <p:nvPicPr>
                      <p:cNvPr id="0" name="图片 3214"/>
                      <p:cNvPicPr/>
                      <p:nvPr/>
                    </p:nvPicPr>
                    <p:blipFill>
                      <a:blip r:embed="rId14"/>
                      <a:stretch>
                        <a:fillRect/>
                      </a:stretch>
                    </p:blipFill>
                    <p:spPr>
                      <a:xfrm>
                        <a:off x="2173605" y="3876675"/>
                        <a:ext cx="5207000" cy="2070100"/>
                      </a:xfrm>
                      <a:prstGeom prst="rect">
                        <a:avLst/>
                      </a:prstGeom>
                      <a:noFill/>
                      <a:ln w="38100">
                        <a:noFill/>
                        <a:miter/>
                      </a:ln>
                    </p:spPr>
                  </p:pic>
                </p:oleObj>
              </mc:Fallback>
            </mc:AlternateContent>
          </a:graphicData>
        </a:graphic>
      </p:graphicFrame>
      <p:sp>
        <p:nvSpPr>
          <p:cNvPr id="6156" name="直接连接符 6155"/>
          <p:cNvSpPr/>
          <p:nvPr/>
        </p:nvSpPr>
        <p:spPr>
          <a:xfrm>
            <a:off x="3697605" y="5946775"/>
            <a:ext cx="1143000" cy="0"/>
          </a:xfrm>
          <a:prstGeom prst="line">
            <a:avLst/>
          </a:prstGeom>
          <a:ln w="38100" cap="flat" cmpd="sng">
            <a:solidFill>
              <a:srgbClr val="FF0000"/>
            </a:solidFill>
            <a:prstDash val="solid"/>
            <a:headEnd type="none" w="med" len="med"/>
            <a:tailEnd type="none" w="med" len="med"/>
          </a:ln>
        </p:spPr>
      </p:sp>
      <p:sp>
        <p:nvSpPr>
          <p:cNvPr id="6157" name="任意多边形 6156"/>
          <p:cNvSpPr/>
          <p:nvPr/>
        </p:nvSpPr>
        <p:spPr>
          <a:xfrm>
            <a:off x="7507605" y="5108575"/>
            <a:ext cx="1524000" cy="1295400"/>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16051" y="12270"/>
                </a:moveTo>
                <a:arcTo wR="5453" hR="5453" stAng="-20661635" swAng="-7277167"/>
                <a:close/>
                <a:moveTo>
                  <a:pt x="5548" y="9329"/>
                </a:moveTo>
                <a:arcTo wR="5453" hR="5453" stAng="-9861198" swAng="-7277167"/>
                <a:close/>
              </a:path>
            </a:pathLst>
          </a:cu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6158" name="对象 6157"/>
          <p:cNvGraphicFramePr>
            <a:graphicFrameLocks noChangeAspect="1"/>
          </p:cNvGraphicFramePr>
          <p:nvPr/>
        </p:nvGraphicFramePr>
        <p:xfrm>
          <a:off x="8193405" y="5743575"/>
          <a:ext cx="152400" cy="152400"/>
        </p:xfrm>
        <a:graphic>
          <a:graphicData uri="http://schemas.openxmlformats.org/presentationml/2006/ole">
            <mc:AlternateContent xmlns:mc="http://schemas.openxmlformats.org/markup-compatibility/2006">
              <mc:Choice xmlns:v="urn:schemas-microsoft-com:vml" Requires="v">
                <p:oleObj spid="_x0000_s5151" r:id="rId15" imgW="203200" imgH="203200" progId="Equation.3">
                  <p:embed/>
                </p:oleObj>
              </mc:Choice>
              <mc:Fallback>
                <p:oleObj r:id="rId15" imgW="203200" imgH="203200" progId="Equation.3">
                  <p:embed/>
                  <p:pic>
                    <p:nvPicPr>
                      <p:cNvPr id="0" name="图片 3217"/>
                      <p:cNvPicPr/>
                      <p:nvPr/>
                    </p:nvPicPr>
                    <p:blipFill>
                      <a:blip r:embed="rId16"/>
                      <a:stretch>
                        <a:fillRect/>
                      </a:stretch>
                    </p:blipFill>
                    <p:spPr>
                      <a:xfrm>
                        <a:off x="8193405" y="5743575"/>
                        <a:ext cx="152400" cy="152400"/>
                      </a:xfrm>
                      <a:prstGeom prst="rect">
                        <a:avLst/>
                      </a:prstGeom>
                      <a:noFill/>
                      <a:ln w="38100">
                        <a:noFill/>
                        <a:miter/>
                      </a:ln>
                    </p:spPr>
                  </p:pic>
                </p:oleObj>
              </mc:Fallback>
            </mc:AlternateContent>
          </a:graphicData>
        </a:graphic>
      </p:graphicFrame>
      <p:graphicFrame>
        <p:nvGraphicFramePr>
          <p:cNvPr id="6159" name="对象 6158"/>
          <p:cNvGraphicFramePr>
            <a:graphicFrameLocks noChangeAspect="1"/>
          </p:cNvGraphicFramePr>
          <p:nvPr/>
        </p:nvGraphicFramePr>
        <p:xfrm>
          <a:off x="8650605" y="5413375"/>
          <a:ext cx="152400" cy="152400"/>
        </p:xfrm>
        <a:graphic>
          <a:graphicData uri="http://schemas.openxmlformats.org/presentationml/2006/ole">
            <mc:AlternateContent xmlns:mc="http://schemas.openxmlformats.org/markup-compatibility/2006">
              <mc:Choice xmlns:v="urn:schemas-microsoft-com:vml" Requires="v">
                <p:oleObj spid="_x0000_s5152" r:id="rId17" imgW="203200" imgH="203200" progId="Equation.3">
                  <p:embed/>
                </p:oleObj>
              </mc:Choice>
              <mc:Fallback>
                <p:oleObj r:id="rId17" imgW="203200" imgH="203200" progId="Equation.3">
                  <p:embed/>
                  <p:pic>
                    <p:nvPicPr>
                      <p:cNvPr id="0" name="图片 3215"/>
                      <p:cNvPicPr/>
                      <p:nvPr/>
                    </p:nvPicPr>
                    <p:blipFill>
                      <a:blip r:embed="rId16"/>
                      <a:stretch>
                        <a:fillRect/>
                      </a:stretch>
                    </p:blipFill>
                    <p:spPr>
                      <a:xfrm>
                        <a:off x="8650605" y="5413375"/>
                        <a:ext cx="152400" cy="152400"/>
                      </a:xfrm>
                      <a:prstGeom prst="rect">
                        <a:avLst/>
                      </a:prstGeom>
                      <a:noFill/>
                      <a:ln w="38100">
                        <a:noFill/>
                        <a:miter/>
                      </a:ln>
                    </p:spPr>
                  </p:pic>
                </p:oleObj>
              </mc:Fallback>
            </mc:AlternateContent>
          </a:graphicData>
        </a:graphic>
      </p:graphicFrame>
      <p:sp>
        <p:nvSpPr>
          <p:cNvPr id="6160" name="直接连接符 6159"/>
          <p:cNvSpPr/>
          <p:nvPr/>
        </p:nvSpPr>
        <p:spPr>
          <a:xfrm flipH="1" flipV="1">
            <a:off x="7856855" y="5457825"/>
            <a:ext cx="381000" cy="304800"/>
          </a:xfrm>
          <a:prstGeom prst="line">
            <a:avLst/>
          </a:prstGeom>
          <a:ln w="28575" cap="flat" cmpd="sng">
            <a:solidFill>
              <a:srgbClr val="FF0066"/>
            </a:solidFill>
            <a:prstDash val="solid"/>
            <a:headEnd type="none" w="med" len="med"/>
            <a:tailEnd type="none" w="med" len="med"/>
          </a:ln>
        </p:spPr>
      </p:sp>
      <p:sp>
        <p:nvSpPr>
          <p:cNvPr id="6161" name="直接连接符 6160"/>
          <p:cNvSpPr/>
          <p:nvPr/>
        </p:nvSpPr>
        <p:spPr>
          <a:xfrm flipV="1">
            <a:off x="7888605" y="5241925"/>
            <a:ext cx="304800" cy="228600"/>
          </a:xfrm>
          <a:prstGeom prst="line">
            <a:avLst/>
          </a:prstGeom>
          <a:ln w="28575" cap="flat" cmpd="sng">
            <a:solidFill>
              <a:srgbClr val="FF0066"/>
            </a:solidFill>
            <a:prstDash val="solid"/>
            <a:headEnd type="none" w="med" len="med"/>
            <a:tailEnd type="none" w="med" len="med"/>
          </a:ln>
        </p:spPr>
      </p:sp>
      <p:sp>
        <p:nvSpPr>
          <p:cNvPr id="6162" name="直接连接符 6161"/>
          <p:cNvSpPr/>
          <p:nvPr/>
        </p:nvSpPr>
        <p:spPr>
          <a:xfrm>
            <a:off x="8193405" y="5260975"/>
            <a:ext cx="457200" cy="228600"/>
          </a:xfrm>
          <a:prstGeom prst="line">
            <a:avLst/>
          </a:prstGeom>
          <a:ln w="28575" cap="flat" cmpd="sng">
            <a:solidFill>
              <a:srgbClr val="FF0066"/>
            </a:solidFill>
            <a:prstDash val="soli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wipe(left)">
                                      <p:cBhvr>
                                        <p:cTn id="7" dur="500"/>
                                        <p:tgtEl>
                                          <p:spTgt spid="6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55"/>
                                        </p:tgtEl>
                                        <p:attrNameLst>
                                          <p:attrName>style.visibility</p:attrName>
                                        </p:attrNameLst>
                                      </p:cBhvr>
                                      <p:to>
                                        <p:strVal val="visible"/>
                                      </p:to>
                                    </p:set>
                                    <p:animEffect transition="in" filter="wipe(left)">
                                      <p:cBhvr>
                                        <p:cTn id="12" dur="500"/>
                                        <p:tgtEl>
                                          <p:spTgt spid="615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156"/>
                                        </p:tgtEl>
                                        <p:attrNameLst>
                                          <p:attrName>style.visibility</p:attrName>
                                        </p:attrNameLst>
                                      </p:cBhvr>
                                      <p:to>
                                        <p:strVal val="visible"/>
                                      </p:to>
                                    </p:set>
                                    <p:animEffect transition="in" filter="wipe(left)">
                                      <p:cBhvr>
                                        <p:cTn id="16" dur="500"/>
                                        <p:tgtEl>
                                          <p:spTgt spid="61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157"/>
                                        </p:tgtEl>
                                        <p:attrNameLst>
                                          <p:attrName>style.visibility</p:attrName>
                                        </p:attrNameLst>
                                      </p:cBhvr>
                                      <p:to>
                                        <p:strVal val="visible"/>
                                      </p:to>
                                    </p:set>
                                    <p:animEffect transition="in" filter="wipe(left)">
                                      <p:cBhvr>
                                        <p:cTn id="21" dur="500"/>
                                        <p:tgtEl>
                                          <p:spTgt spid="6157"/>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6158"/>
                                        </p:tgtEl>
                                        <p:attrNameLst>
                                          <p:attrName>style.visibility</p:attrName>
                                        </p:attrNameLst>
                                      </p:cBhvr>
                                      <p:to>
                                        <p:strVal val="visible"/>
                                      </p:to>
                                    </p:set>
                                    <p:animEffect transition="in" filter="dissolve">
                                      <p:cBhvr>
                                        <p:cTn id="25" dur="500"/>
                                        <p:tgtEl>
                                          <p:spTgt spid="6158"/>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6159"/>
                                        </p:tgtEl>
                                        <p:attrNameLst>
                                          <p:attrName>style.visibility</p:attrName>
                                        </p:attrNameLst>
                                      </p:cBhvr>
                                      <p:to>
                                        <p:strVal val="visible"/>
                                      </p:to>
                                    </p:set>
                                    <p:animEffect transition="in" filter="dissolve">
                                      <p:cBhvr>
                                        <p:cTn id="29" dur="500"/>
                                        <p:tgtEl>
                                          <p:spTgt spid="6159"/>
                                        </p:tgtEl>
                                      </p:cBhvr>
                                    </p:animEffect>
                                  </p:childTnLst>
                                </p:cTn>
                              </p:par>
                            </p:childTnLst>
                          </p:cTn>
                        </p:par>
                        <p:par>
                          <p:cTn id="30" fill="hold">
                            <p:stCondLst>
                              <p:cond delay="1500"/>
                            </p:stCondLst>
                            <p:childTnLst>
                              <p:par>
                                <p:cTn id="31" presetID="22" presetClass="entr" presetSubtype="4" fill="hold" nodeType="afterEffect">
                                  <p:stCondLst>
                                    <p:cond delay="0"/>
                                  </p:stCondLst>
                                  <p:childTnLst>
                                    <p:set>
                                      <p:cBhvr>
                                        <p:cTn id="32" dur="1" fill="hold">
                                          <p:stCondLst>
                                            <p:cond delay="0"/>
                                          </p:stCondLst>
                                        </p:cTn>
                                        <p:tgtEl>
                                          <p:spTgt spid="6160"/>
                                        </p:tgtEl>
                                        <p:attrNameLst>
                                          <p:attrName>style.visibility</p:attrName>
                                        </p:attrNameLst>
                                      </p:cBhvr>
                                      <p:to>
                                        <p:strVal val="visible"/>
                                      </p:to>
                                    </p:set>
                                    <p:animEffect transition="in" filter="wipe(down)">
                                      <p:cBhvr>
                                        <p:cTn id="33" dur="500"/>
                                        <p:tgtEl>
                                          <p:spTgt spid="6160"/>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6161"/>
                                        </p:tgtEl>
                                        <p:attrNameLst>
                                          <p:attrName>style.visibility</p:attrName>
                                        </p:attrNameLst>
                                      </p:cBhvr>
                                      <p:to>
                                        <p:strVal val="visible"/>
                                      </p:to>
                                    </p:set>
                                    <p:animEffect transition="in" filter="wipe(left)">
                                      <p:cBhvr>
                                        <p:cTn id="37" dur="500"/>
                                        <p:tgtEl>
                                          <p:spTgt spid="6161"/>
                                        </p:tgtEl>
                                      </p:cBhvr>
                                    </p:animEffect>
                                  </p:childTnLst>
                                </p:cTn>
                              </p:par>
                            </p:childTnLst>
                          </p:cTn>
                        </p:par>
                        <p:par>
                          <p:cTn id="38" fill="hold">
                            <p:stCondLst>
                              <p:cond delay="2500"/>
                            </p:stCondLst>
                            <p:childTnLst>
                              <p:par>
                                <p:cTn id="39" presetID="22" presetClass="entr" presetSubtype="1" fill="hold" nodeType="afterEffect">
                                  <p:stCondLst>
                                    <p:cond delay="0"/>
                                  </p:stCondLst>
                                  <p:childTnLst>
                                    <p:set>
                                      <p:cBhvr>
                                        <p:cTn id="40" dur="1" fill="hold">
                                          <p:stCondLst>
                                            <p:cond delay="0"/>
                                          </p:stCondLst>
                                        </p:cTn>
                                        <p:tgtEl>
                                          <p:spTgt spid="6162"/>
                                        </p:tgtEl>
                                        <p:attrNameLst>
                                          <p:attrName>style.visibility</p:attrName>
                                        </p:attrNameLst>
                                      </p:cBhvr>
                                      <p:to>
                                        <p:strVal val="visible"/>
                                      </p:to>
                                    </p:set>
                                    <p:animEffect transition="in" filter="wipe(up)">
                                      <p:cBhvr>
                                        <p:cTn id="41" dur="500"/>
                                        <p:tgtEl>
                                          <p:spTgt spid="6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7270"/>
            <a:ext cx="10330815" cy="528193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45410" name="对象 145409"/>
          <p:cNvGraphicFramePr>
            <a:graphicFrameLocks noChangeAspect="1"/>
          </p:cNvGraphicFramePr>
          <p:nvPr/>
        </p:nvGraphicFramePr>
        <p:xfrm>
          <a:off x="2506663" y="1266190"/>
          <a:ext cx="6332537" cy="1074738"/>
        </p:xfrm>
        <a:graphic>
          <a:graphicData uri="http://schemas.openxmlformats.org/presentationml/2006/ole">
            <mc:AlternateContent xmlns:mc="http://schemas.openxmlformats.org/markup-compatibility/2006">
              <mc:Choice xmlns:v="urn:schemas-microsoft-com:vml" Requires="v">
                <p:oleObj spid="_x0000_s47114" r:id="rId3" imgW="5826760" imgH="989965" progId="Equation.3">
                  <p:embed/>
                </p:oleObj>
              </mc:Choice>
              <mc:Fallback>
                <p:oleObj r:id="rId3" imgW="5826760" imgH="989965" progId="Equation.3">
                  <p:embed/>
                  <p:pic>
                    <p:nvPicPr>
                      <p:cNvPr id="0" name="图片 3156"/>
                      <p:cNvPicPr/>
                      <p:nvPr/>
                    </p:nvPicPr>
                    <p:blipFill>
                      <a:blip r:embed="rId4"/>
                      <a:stretch>
                        <a:fillRect/>
                      </a:stretch>
                    </p:blipFill>
                    <p:spPr>
                      <a:xfrm>
                        <a:off x="2506663" y="1266190"/>
                        <a:ext cx="6332537" cy="1074738"/>
                      </a:xfrm>
                      <a:prstGeom prst="rect">
                        <a:avLst/>
                      </a:prstGeom>
                      <a:noFill/>
                      <a:ln w="38100">
                        <a:noFill/>
                        <a:miter/>
                      </a:ln>
                    </p:spPr>
                  </p:pic>
                </p:oleObj>
              </mc:Fallback>
            </mc:AlternateContent>
          </a:graphicData>
        </a:graphic>
      </p:graphicFrame>
      <p:graphicFrame>
        <p:nvGraphicFramePr>
          <p:cNvPr id="145411" name="对象 145410"/>
          <p:cNvGraphicFramePr>
            <a:graphicFrameLocks noChangeAspect="1"/>
          </p:cNvGraphicFramePr>
          <p:nvPr/>
        </p:nvGraphicFramePr>
        <p:xfrm>
          <a:off x="2514600" y="2871153"/>
          <a:ext cx="6454775" cy="1116012"/>
        </p:xfrm>
        <a:graphic>
          <a:graphicData uri="http://schemas.openxmlformats.org/presentationml/2006/ole">
            <mc:AlternateContent xmlns:mc="http://schemas.openxmlformats.org/markup-compatibility/2006">
              <mc:Choice xmlns:v="urn:schemas-microsoft-com:vml" Requires="v">
                <p:oleObj spid="_x0000_s47115" r:id="rId5" imgW="5943600" imgH="1028700" progId="Equation.3">
                  <p:embed/>
                </p:oleObj>
              </mc:Choice>
              <mc:Fallback>
                <p:oleObj r:id="rId5" imgW="5943600" imgH="1028700" progId="Equation.3">
                  <p:embed/>
                  <p:pic>
                    <p:nvPicPr>
                      <p:cNvPr id="0" name="图片 3146"/>
                      <p:cNvPicPr/>
                      <p:nvPr/>
                    </p:nvPicPr>
                    <p:blipFill>
                      <a:blip r:embed="rId6"/>
                      <a:stretch>
                        <a:fillRect/>
                      </a:stretch>
                    </p:blipFill>
                    <p:spPr>
                      <a:xfrm>
                        <a:off x="2514600" y="2871153"/>
                        <a:ext cx="6454775" cy="1116012"/>
                      </a:xfrm>
                      <a:prstGeom prst="rect">
                        <a:avLst/>
                      </a:prstGeom>
                      <a:noFill/>
                      <a:ln w="38100">
                        <a:noFill/>
                        <a:miter/>
                      </a:ln>
                    </p:spPr>
                  </p:pic>
                </p:oleObj>
              </mc:Fallback>
            </mc:AlternateContent>
          </a:graphicData>
        </a:graphic>
      </p:graphicFrame>
      <p:graphicFrame>
        <p:nvGraphicFramePr>
          <p:cNvPr id="145412" name="对象 145411"/>
          <p:cNvGraphicFramePr>
            <a:graphicFrameLocks noChangeAspect="1"/>
          </p:cNvGraphicFramePr>
          <p:nvPr/>
        </p:nvGraphicFramePr>
        <p:xfrm>
          <a:off x="2492375" y="4534853"/>
          <a:ext cx="6438900" cy="1117600"/>
        </p:xfrm>
        <a:graphic>
          <a:graphicData uri="http://schemas.openxmlformats.org/presentationml/2006/ole">
            <mc:AlternateContent xmlns:mc="http://schemas.openxmlformats.org/markup-compatibility/2006">
              <mc:Choice xmlns:v="urn:schemas-microsoft-com:vml" Requires="v">
                <p:oleObj spid="_x0000_s47116" r:id="rId7" imgW="5930900" imgH="1028700" progId="Equation.3">
                  <p:embed/>
                </p:oleObj>
              </mc:Choice>
              <mc:Fallback>
                <p:oleObj r:id="rId7" imgW="5930900" imgH="1028700" progId="Equation.3">
                  <p:embed/>
                  <p:pic>
                    <p:nvPicPr>
                      <p:cNvPr id="0" name="图片 3154"/>
                      <p:cNvPicPr/>
                      <p:nvPr/>
                    </p:nvPicPr>
                    <p:blipFill>
                      <a:blip r:embed="rId8"/>
                      <a:stretch>
                        <a:fillRect/>
                      </a:stretch>
                    </p:blipFill>
                    <p:spPr>
                      <a:xfrm>
                        <a:off x="2492375" y="4534853"/>
                        <a:ext cx="6438900" cy="11176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wipe(left)">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wipe(left)">
                                      <p:cBhvr>
                                        <p:cTn id="12"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29082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2" name="对象 1"/>
          <p:cNvGraphicFramePr>
            <a:graphicFrameLocks noChangeAspect="1"/>
          </p:cNvGraphicFramePr>
          <p:nvPr>
            <p:extLst>
              <p:ext uri="{D42A27DB-BD31-4B8C-83A1-F6EECF244321}">
                <p14:modId xmlns:p14="http://schemas.microsoft.com/office/powerpoint/2010/main" val="2824973098"/>
              </p:ext>
            </p:extLst>
          </p:nvPr>
        </p:nvGraphicFramePr>
        <p:xfrm>
          <a:off x="1920240" y="1185545"/>
          <a:ext cx="7702550" cy="1824038"/>
        </p:xfrm>
        <a:graphic>
          <a:graphicData uri="http://schemas.openxmlformats.org/presentationml/2006/ole">
            <mc:AlternateContent xmlns:mc="http://schemas.openxmlformats.org/markup-compatibility/2006">
              <mc:Choice xmlns:v="urn:schemas-microsoft-com:vml" Requires="v">
                <p:oleObj spid="_x0000_s48149" name="Document" r:id="rId3" imgW="7702837" imgH="1844592" progId="Word.Document.8">
                  <p:embed/>
                </p:oleObj>
              </mc:Choice>
              <mc:Fallback>
                <p:oleObj name="Document" r:id="rId3" imgW="7702837" imgH="1844592" progId="Word.Document.8">
                  <p:embed/>
                  <p:pic>
                    <p:nvPicPr>
                      <p:cNvPr id="0" name="图片 3142"/>
                      <p:cNvPicPr/>
                      <p:nvPr/>
                    </p:nvPicPr>
                    <p:blipFill>
                      <a:blip r:embed="rId4"/>
                      <a:stretch>
                        <a:fillRect/>
                      </a:stretch>
                    </p:blipFill>
                    <p:spPr>
                      <a:xfrm>
                        <a:off x="1920240" y="1185545"/>
                        <a:ext cx="7702550" cy="1824038"/>
                      </a:xfrm>
                      <a:prstGeom prst="rect">
                        <a:avLst/>
                      </a:prstGeom>
                      <a:noFill/>
                      <a:ln w="38100">
                        <a:noFill/>
                        <a:miter/>
                      </a:ln>
                    </p:spPr>
                  </p:pic>
                </p:oleObj>
              </mc:Fallback>
            </mc:AlternateContent>
          </a:graphicData>
        </a:graphic>
      </p:graphicFrame>
      <p:sp>
        <p:nvSpPr>
          <p:cNvPr id="4" name="文本框 3"/>
          <p:cNvSpPr txBox="1"/>
          <p:nvPr/>
        </p:nvSpPr>
        <p:spPr>
          <a:xfrm>
            <a:off x="2072640" y="2607945"/>
            <a:ext cx="16764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r>
              <a:rPr lang="en-US" altLang="zh-CN" sz="2800" b="1">
                <a:latin typeface="Times New Roman" panose="02020603050405020304" pitchFamily="18" charset="0"/>
                <a:ea typeface="黑体" panose="02010609060101010101" charset="-122"/>
              </a:rPr>
              <a:t>1</a:t>
            </a:r>
          </a:p>
        </p:txBody>
      </p:sp>
      <p:sp>
        <p:nvSpPr>
          <p:cNvPr id="5" name="文本框 4"/>
          <p:cNvSpPr txBox="1"/>
          <p:nvPr/>
        </p:nvSpPr>
        <p:spPr>
          <a:xfrm>
            <a:off x="2987040" y="2607945"/>
            <a:ext cx="35052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直接代入公式；</a:t>
            </a:r>
          </a:p>
        </p:txBody>
      </p:sp>
      <p:sp>
        <p:nvSpPr>
          <p:cNvPr id="6" name="文本框 5"/>
          <p:cNvSpPr txBox="1"/>
          <p:nvPr/>
        </p:nvSpPr>
        <p:spPr>
          <a:xfrm>
            <a:off x="2072640" y="3257233"/>
            <a:ext cx="16764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ea typeface="黑体" panose="02010609060101010101" charset="-122"/>
              </a:rPr>
              <a:t>解</a:t>
            </a:r>
            <a:r>
              <a:rPr lang="en-US" altLang="zh-CN" sz="2800" b="1">
                <a:latin typeface="Times New Roman" panose="02020603050405020304" pitchFamily="18" charset="0"/>
                <a:ea typeface="黑体" panose="02010609060101010101" charset="-122"/>
              </a:rPr>
              <a:t>2</a:t>
            </a:r>
          </a:p>
        </p:txBody>
      </p:sp>
      <p:sp>
        <p:nvSpPr>
          <p:cNvPr id="7" name="文本框 6"/>
          <p:cNvSpPr txBox="1"/>
          <p:nvPr/>
        </p:nvSpPr>
        <p:spPr>
          <a:xfrm>
            <a:off x="2910840" y="3242945"/>
            <a:ext cx="36576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运用公式推导的方法，</a:t>
            </a:r>
          </a:p>
        </p:txBody>
      </p:sp>
      <p:grpSp>
        <p:nvGrpSpPr>
          <p:cNvPr id="8" name="组合 7"/>
          <p:cNvGrpSpPr/>
          <p:nvPr/>
        </p:nvGrpSpPr>
        <p:grpSpPr>
          <a:xfrm>
            <a:off x="2606040" y="3866833"/>
            <a:ext cx="5715000" cy="519112"/>
            <a:chOff x="0" y="0"/>
            <a:chExt cx="3600" cy="327"/>
          </a:xfrm>
        </p:grpSpPr>
        <p:sp>
          <p:nvSpPr>
            <p:cNvPr id="9" name="文本框 8"/>
            <p:cNvSpPr txBox="1"/>
            <p:nvPr/>
          </p:nvSpPr>
          <p:spPr>
            <a:xfrm>
              <a:off x="0" y="0"/>
              <a:ext cx="3600" cy="327"/>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将所给方程的两边对    求导并移项</a:t>
              </a:r>
            </a:p>
          </p:txBody>
        </p:sp>
        <p:graphicFrame>
          <p:nvGraphicFramePr>
            <p:cNvPr id="10" name="对象 9"/>
            <p:cNvGraphicFramePr>
              <a:graphicFrameLocks noChangeAspect="1"/>
            </p:cNvGraphicFramePr>
            <p:nvPr/>
          </p:nvGraphicFramePr>
          <p:xfrm>
            <a:off x="2137" y="81"/>
            <a:ext cx="167" cy="159"/>
          </p:xfrm>
          <a:graphic>
            <a:graphicData uri="http://schemas.openxmlformats.org/presentationml/2006/ole">
              <mc:AlternateContent xmlns:mc="http://schemas.openxmlformats.org/markup-compatibility/2006">
                <mc:Choice xmlns:v="urn:schemas-microsoft-com:vml" Requires="v">
                  <p:oleObj spid="_x0000_s48150" r:id="rId5" imgW="266700" imgH="254000" progId="Equation.3">
                    <p:embed/>
                  </p:oleObj>
                </mc:Choice>
                <mc:Fallback>
                  <p:oleObj r:id="rId5" imgW="266700" imgH="254000" progId="Equation.3">
                    <p:embed/>
                    <p:pic>
                      <p:nvPicPr>
                        <p:cNvPr id="0" name="图片 3147"/>
                        <p:cNvPicPr/>
                        <p:nvPr/>
                      </p:nvPicPr>
                      <p:blipFill>
                        <a:blip r:embed="rId6"/>
                        <a:stretch>
                          <a:fillRect/>
                        </a:stretch>
                      </p:blipFill>
                      <p:spPr>
                        <a:xfrm>
                          <a:off x="2137" y="81"/>
                          <a:ext cx="167" cy="159"/>
                        </a:xfrm>
                        <a:prstGeom prst="rect">
                          <a:avLst/>
                        </a:prstGeom>
                        <a:noFill/>
                        <a:ln w="38100">
                          <a:noFill/>
                          <a:miter/>
                        </a:ln>
                      </p:spPr>
                    </p:pic>
                  </p:oleObj>
                </mc:Fallback>
              </mc:AlternateContent>
            </a:graphicData>
          </a:graphic>
        </p:graphicFrame>
      </p:grpSp>
      <p:graphicFrame>
        <p:nvGraphicFramePr>
          <p:cNvPr id="12" name="对象 11"/>
          <p:cNvGraphicFramePr>
            <a:graphicFrameLocks noChangeAspect="1"/>
          </p:cNvGraphicFramePr>
          <p:nvPr/>
        </p:nvGraphicFramePr>
        <p:xfrm>
          <a:off x="2790190" y="4493895"/>
          <a:ext cx="2743200" cy="1816100"/>
        </p:xfrm>
        <a:graphic>
          <a:graphicData uri="http://schemas.openxmlformats.org/presentationml/2006/ole">
            <mc:AlternateContent xmlns:mc="http://schemas.openxmlformats.org/markup-compatibility/2006">
              <mc:Choice xmlns:v="urn:schemas-microsoft-com:vml" Requires="v">
                <p:oleObj spid="_x0000_s48151" r:id="rId7" imgW="2743200" imgH="1816100" progId="Equation.3">
                  <p:embed/>
                </p:oleObj>
              </mc:Choice>
              <mc:Fallback>
                <p:oleObj r:id="rId7" imgW="2743200" imgH="1816100" progId="Equation.3">
                  <p:embed/>
                  <p:pic>
                    <p:nvPicPr>
                      <p:cNvPr id="0" name="图片 3150"/>
                      <p:cNvPicPr/>
                      <p:nvPr/>
                    </p:nvPicPr>
                    <p:blipFill>
                      <a:blip r:embed="rId8"/>
                      <a:stretch>
                        <a:fillRect/>
                      </a:stretch>
                    </p:blipFill>
                    <p:spPr>
                      <a:xfrm>
                        <a:off x="2790190" y="4493895"/>
                        <a:ext cx="2743200" cy="1816100"/>
                      </a:xfrm>
                      <a:prstGeom prst="rect">
                        <a:avLst/>
                      </a:prstGeom>
                      <a:noFill/>
                      <a:ln w="38100">
                        <a:noFill/>
                        <a:miter/>
                      </a:ln>
                    </p:spPr>
                  </p:pic>
                </p:oleObj>
              </mc:Fallback>
            </mc:AlternateContent>
          </a:graphicData>
        </a:graphic>
      </p:graphicFrame>
      <p:graphicFrame>
        <p:nvGraphicFramePr>
          <p:cNvPr id="14" name="对象 13"/>
          <p:cNvGraphicFramePr>
            <a:graphicFrameLocks noChangeAspect="1"/>
          </p:cNvGraphicFramePr>
          <p:nvPr/>
        </p:nvGraphicFramePr>
        <p:xfrm>
          <a:off x="6035040" y="4766945"/>
          <a:ext cx="1854200" cy="1041400"/>
        </p:xfrm>
        <a:graphic>
          <a:graphicData uri="http://schemas.openxmlformats.org/presentationml/2006/ole">
            <mc:AlternateContent xmlns:mc="http://schemas.openxmlformats.org/markup-compatibility/2006">
              <mc:Choice xmlns:v="urn:schemas-microsoft-com:vml" Requires="v">
                <p:oleObj spid="_x0000_s48152" r:id="rId9" imgW="1853565" imgH="1040765" progId="Equation.3">
                  <p:embed/>
                </p:oleObj>
              </mc:Choice>
              <mc:Fallback>
                <p:oleObj r:id="rId9" imgW="1853565" imgH="1040765" progId="Equation.3">
                  <p:embed/>
                  <p:pic>
                    <p:nvPicPr>
                      <p:cNvPr id="0" name="图片 3157"/>
                      <p:cNvPicPr/>
                      <p:nvPr/>
                    </p:nvPicPr>
                    <p:blipFill>
                      <a:blip r:embed="rId10"/>
                      <a:stretch>
                        <a:fillRect/>
                      </a:stretch>
                    </p:blipFill>
                    <p:spPr>
                      <a:xfrm>
                        <a:off x="6035040" y="4766945"/>
                        <a:ext cx="1854200" cy="1041400"/>
                      </a:xfrm>
                      <a:prstGeom prst="rect">
                        <a:avLst/>
                      </a:prstGeom>
                      <a:noFill/>
                      <a:ln w="38100">
                        <a:noFill/>
                        <a:miter/>
                      </a:ln>
                    </p:spPr>
                  </p:pic>
                </p:oleObj>
              </mc:Fallback>
            </mc:AlternateContent>
          </a:graphicData>
        </a:graphic>
      </p:graphicFrame>
      <p:graphicFrame>
        <p:nvGraphicFramePr>
          <p:cNvPr id="16" name="对象 15"/>
          <p:cNvGraphicFramePr>
            <a:graphicFrameLocks noChangeAspect="1"/>
          </p:cNvGraphicFramePr>
          <p:nvPr/>
        </p:nvGraphicFramePr>
        <p:xfrm>
          <a:off x="7965440" y="4995545"/>
          <a:ext cx="1498600" cy="469900"/>
        </p:xfrm>
        <a:graphic>
          <a:graphicData uri="http://schemas.openxmlformats.org/presentationml/2006/ole">
            <mc:AlternateContent xmlns:mc="http://schemas.openxmlformats.org/markup-compatibility/2006">
              <mc:Choice xmlns:v="urn:schemas-microsoft-com:vml" Requires="v">
                <p:oleObj spid="_x0000_s48153" r:id="rId11" imgW="1498600" imgH="469900" progId="Equation.3">
                  <p:embed/>
                </p:oleObj>
              </mc:Choice>
              <mc:Fallback>
                <p:oleObj r:id="rId11" imgW="1498600" imgH="469900" progId="Equation.3">
                  <p:embed/>
                  <p:pic>
                    <p:nvPicPr>
                      <p:cNvPr id="0" name="图片 3155"/>
                      <p:cNvPicPr/>
                      <p:nvPr/>
                    </p:nvPicPr>
                    <p:blipFill>
                      <a:blip r:embed="rId12"/>
                      <a:stretch>
                        <a:fillRect/>
                      </a:stretch>
                    </p:blipFill>
                    <p:spPr>
                      <a:xfrm>
                        <a:off x="7965440" y="4995545"/>
                        <a:ext cx="1498600" cy="4699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75"/>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50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7"/>
                                        </p:tgtEl>
                                        <p:attrNameLst>
                                          <p:attrName>style.visibility</p:attrName>
                                        </p:attrNameLst>
                                      </p:cBhvr>
                                      <p:to>
                                        <p:strVal val="visible"/>
                                      </p:to>
                                    </p:set>
                                    <p:animEffect transition="in" filter="wipe(left)">
                                      <p:cBhvr>
                                        <p:cTn id="21" dur="75"/>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33971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graphicFrame>
        <p:nvGraphicFramePr>
          <p:cNvPr id="147458" name="对象 147457"/>
          <p:cNvGraphicFramePr>
            <a:graphicFrameLocks noChangeAspect="1"/>
          </p:cNvGraphicFramePr>
          <p:nvPr/>
        </p:nvGraphicFramePr>
        <p:xfrm>
          <a:off x="2294255" y="1268095"/>
          <a:ext cx="5275263" cy="593725"/>
        </p:xfrm>
        <a:graphic>
          <a:graphicData uri="http://schemas.openxmlformats.org/presentationml/2006/ole">
            <mc:AlternateContent xmlns:mc="http://schemas.openxmlformats.org/markup-compatibility/2006">
              <mc:Choice xmlns:v="urn:schemas-microsoft-com:vml" Requires="v">
                <p:oleObj spid="_x0000_s49177" r:id="rId3" imgW="5274945" imgH="592455" progId="Word.Document.8">
                  <p:embed/>
                </p:oleObj>
              </mc:Choice>
              <mc:Fallback>
                <p:oleObj r:id="rId3" imgW="5274945" imgH="592455" progId="Word.Document.8">
                  <p:embed/>
                  <p:pic>
                    <p:nvPicPr>
                      <p:cNvPr id="0" name="图片 3143"/>
                      <p:cNvPicPr/>
                      <p:nvPr/>
                    </p:nvPicPr>
                    <p:blipFill>
                      <a:blip r:embed="rId4"/>
                      <a:stretch>
                        <a:fillRect/>
                      </a:stretch>
                    </p:blipFill>
                    <p:spPr>
                      <a:xfrm>
                        <a:off x="2294255" y="1268095"/>
                        <a:ext cx="5275263" cy="593725"/>
                      </a:xfrm>
                      <a:prstGeom prst="rect">
                        <a:avLst/>
                      </a:prstGeom>
                      <a:noFill/>
                      <a:ln w="38100">
                        <a:noFill/>
                        <a:miter/>
                      </a:ln>
                    </p:spPr>
                  </p:pic>
                </p:oleObj>
              </mc:Fallback>
            </mc:AlternateContent>
          </a:graphicData>
        </a:graphic>
      </p:graphicFrame>
      <p:graphicFrame>
        <p:nvGraphicFramePr>
          <p:cNvPr id="147459" name="对象 147458"/>
          <p:cNvGraphicFramePr>
            <a:graphicFrameLocks noChangeAspect="1"/>
          </p:cNvGraphicFramePr>
          <p:nvPr/>
        </p:nvGraphicFramePr>
        <p:xfrm>
          <a:off x="2370455" y="2074545"/>
          <a:ext cx="1962150" cy="1768475"/>
        </p:xfrm>
        <a:graphic>
          <a:graphicData uri="http://schemas.openxmlformats.org/presentationml/2006/ole">
            <mc:AlternateContent xmlns:mc="http://schemas.openxmlformats.org/markup-compatibility/2006">
              <mc:Choice xmlns:v="urn:schemas-microsoft-com:vml" Requires="v">
                <p:oleObj spid="_x0000_s49178" r:id="rId5" imgW="2324100" imgH="2095500" progId="Equation.3">
                  <p:embed/>
                </p:oleObj>
              </mc:Choice>
              <mc:Fallback>
                <p:oleObj r:id="rId5" imgW="2324100" imgH="2095500" progId="Equation.3">
                  <p:embed/>
                  <p:pic>
                    <p:nvPicPr>
                      <p:cNvPr id="0" name="图片 3151"/>
                      <p:cNvPicPr/>
                      <p:nvPr/>
                    </p:nvPicPr>
                    <p:blipFill>
                      <a:blip r:embed="rId6"/>
                      <a:stretch>
                        <a:fillRect/>
                      </a:stretch>
                    </p:blipFill>
                    <p:spPr>
                      <a:xfrm>
                        <a:off x="2370455" y="2074545"/>
                        <a:ext cx="1962150" cy="1768475"/>
                      </a:xfrm>
                      <a:prstGeom prst="rect">
                        <a:avLst/>
                      </a:prstGeom>
                      <a:noFill/>
                      <a:ln w="38100">
                        <a:noFill/>
                        <a:miter/>
                      </a:ln>
                    </p:spPr>
                  </p:pic>
                </p:oleObj>
              </mc:Fallback>
            </mc:AlternateContent>
          </a:graphicData>
        </a:graphic>
      </p:graphicFrame>
      <p:graphicFrame>
        <p:nvGraphicFramePr>
          <p:cNvPr id="147460" name="对象 147459"/>
          <p:cNvGraphicFramePr>
            <a:graphicFrameLocks noChangeAspect="1"/>
          </p:cNvGraphicFramePr>
          <p:nvPr/>
        </p:nvGraphicFramePr>
        <p:xfrm>
          <a:off x="4345305" y="2614295"/>
          <a:ext cx="1554163" cy="771525"/>
        </p:xfrm>
        <a:graphic>
          <a:graphicData uri="http://schemas.openxmlformats.org/presentationml/2006/ole">
            <mc:AlternateContent xmlns:mc="http://schemas.openxmlformats.org/markup-compatibility/2006">
              <mc:Choice xmlns:v="urn:schemas-microsoft-com:vml" Requires="v">
                <p:oleObj spid="_x0000_s49179" r:id="rId7" imgW="1841500" imgH="914400" progId="Equation.3">
                  <p:embed/>
                </p:oleObj>
              </mc:Choice>
              <mc:Fallback>
                <p:oleObj r:id="rId7" imgW="1841500" imgH="914400" progId="Equation.3">
                  <p:embed/>
                  <p:pic>
                    <p:nvPicPr>
                      <p:cNvPr id="0" name="图片 3144"/>
                      <p:cNvPicPr/>
                      <p:nvPr/>
                    </p:nvPicPr>
                    <p:blipFill>
                      <a:blip r:embed="rId8"/>
                      <a:stretch>
                        <a:fillRect/>
                      </a:stretch>
                    </p:blipFill>
                    <p:spPr>
                      <a:xfrm>
                        <a:off x="4345305" y="2614295"/>
                        <a:ext cx="1554163" cy="771525"/>
                      </a:xfrm>
                      <a:prstGeom prst="rect">
                        <a:avLst/>
                      </a:prstGeom>
                      <a:noFill/>
                      <a:ln w="38100">
                        <a:noFill/>
                        <a:miter/>
                      </a:ln>
                    </p:spPr>
                  </p:pic>
                </p:oleObj>
              </mc:Fallback>
            </mc:AlternateContent>
          </a:graphicData>
        </a:graphic>
      </p:graphicFrame>
      <p:graphicFrame>
        <p:nvGraphicFramePr>
          <p:cNvPr id="147461" name="对象 147460"/>
          <p:cNvGraphicFramePr>
            <a:graphicFrameLocks noChangeAspect="1"/>
          </p:cNvGraphicFramePr>
          <p:nvPr/>
        </p:nvGraphicFramePr>
        <p:xfrm>
          <a:off x="6104255" y="2074545"/>
          <a:ext cx="1736725" cy="1768475"/>
        </p:xfrm>
        <a:graphic>
          <a:graphicData uri="http://schemas.openxmlformats.org/presentationml/2006/ole">
            <mc:AlternateContent xmlns:mc="http://schemas.openxmlformats.org/markup-compatibility/2006">
              <mc:Choice xmlns:v="urn:schemas-microsoft-com:vml" Requires="v">
                <p:oleObj spid="_x0000_s49180" r:id="rId9" imgW="2057400" imgH="2095500" progId="Equation.3">
                  <p:embed/>
                </p:oleObj>
              </mc:Choice>
              <mc:Fallback>
                <p:oleObj r:id="rId9" imgW="2057400" imgH="2095500" progId="Equation.3">
                  <p:embed/>
                  <p:pic>
                    <p:nvPicPr>
                      <p:cNvPr id="0" name="图片 3152"/>
                      <p:cNvPicPr/>
                      <p:nvPr/>
                    </p:nvPicPr>
                    <p:blipFill>
                      <a:blip r:embed="rId10"/>
                      <a:stretch>
                        <a:fillRect/>
                      </a:stretch>
                    </p:blipFill>
                    <p:spPr>
                      <a:xfrm>
                        <a:off x="6104255" y="2074545"/>
                        <a:ext cx="1736725" cy="1768475"/>
                      </a:xfrm>
                      <a:prstGeom prst="rect">
                        <a:avLst/>
                      </a:prstGeom>
                      <a:noFill/>
                      <a:ln w="38100">
                        <a:noFill/>
                        <a:miter/>
                      </a:ln>
                    </p:spPr>
                  </p:pic>
                </p:oleObj>
              </mc:Fallback>
            </mc:AlternateContent>
          </a:graphicData>
        </a:graphic>
      </p:graphicFrame>
      <p:graphicFrame>
        <p:nvGraphicFramePr>
          <p:cNvPr id="147462" name="对象 147461"/>
          <p:cNvGraphicFramePr>
            <a:graphicFrameLocks noChangeAspect="1"/>
          </p:cNvGraphicFramePr>
          <p:nvPr/>
        </p:nvGraphicFramePr>
        <p:xfrm>
          <a:off x="7933055" y="2547620"/>
          <a:ext cx="1339850" cy="771525"/>
        </p:xfrm>
        <a:graphic>
          <a:graphicData uri="http://schemas.openxmlformats.org/presentationml/2006/ole">
            <mc:AlternateContent xmlns:mc="http://schemas.openxmlformats.org/markup-compatibility/2006">
              <mc:Choice xmlns:v="urn:schemas-microsoft-com:vml" Requires="v">
                <p:oleObj spid="_x0000_s49181" r:id="rId11" imgW="1587500" imgH="914400" progId="Equation.3">
                  <p:embed/>
                </p:oleObj>
              </mc:Choice>
              <mc:Fallback>
                <p:oleObj r:id="rId11" imgW="1587500" imgH="914400" progId="Equation.3">
                  <p:embed/>
                  <p:pic>
                    <p:nvPicPr>
                      <p:cNvPr id="0" name="图片 3145"/>
                      <p:cNvPicPr/>
                      <p:nvPr/>
                    </p:nvPicPr>
                    <p:blipFill>
                      <a:blip r:embed="rId12"/>
                      <a:stretch>
                        <a:fillRect/>
                      </a:stretch>
                    </p:blipFill>
                    <p:spPr>
                      <a:xfrm>
                        <a:off x="7933055" y="2547620"/>
                        <a:ext cx="1339850" cy="771525"/>
                      </a:xfrm>
                      <a:prstGeom prst="rect">
                        <a:avLst/>
                      </a:prstGeom>
                      <a:noFill/>
                      <a:ln w="38100">
                        <a:noFill/>
                        <a:miter/>
                      </a:ln>
                    </p:spPr>
                  </p:pic>
                </p:oleObj>
              </mc:Fallback>
            </mc:AlternateContent>
          </a:graphicData>
        </a:graphic>
      </p:graphicFrame>
      <p:grpSp>
        <p:nvGrpSpPr>
          <p:cNvPr id="147463" name="组合 147462"/>
          <p:cNvGrpSpPr/>
          <p:nvPr/>
        </p:nvGrpSpPr>
        <p:grpSpPr>
          <a:xfrm>
            <a:off x="2173605" y="4147820"/>
            <a:ext cx="7162800" cy="519113"/>
            <a:chOff x="0" y="0"/>
            <a:chExt cx="4512" cy="327"/>
          </a:xfrm>
        </p:grpSpPr>
        <p:sp>
          <p:nvSpPr>
            <p:cNvPr id="147464" name="文本框 147463"/>
            <p:cNvSpPr txBox="1"/>
            <p:nvPr/>
          </p:nvSpPr>
          <p:spPr>
            <a:xfrm>
              <a:off x="0" y="0"/>
              <a:ext cx="4512" cy="327"/>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将所给方程的两边对    求导，用同样方法得</a:t>
              </a:r>
            </a:p>
          </p:txBody>
        </p:sp>
        <p:graphicFrame>
          <p:nvGraphicFramePr>
            <p:cNvPr id="147465" name="对象 147464"/>
            <p:cNvGraphicFramePr>
              <a:graphicFrameLocks noChangeAspect="1"/>
            </p:cNvGraphicFramePr>
            <p:nvPr/>
          </p:nvGraphicFramePr>
          <p:xfrm>
            <a:off x="2112" y="57"/>
            <a:ext cx="165" cy="208"/>
          </p:xfrm>
          <a:graphic>
            <a:graphicData uri="http://schemas.openxmlformats.org/presentationml/2006/ole">
              <mc:AlternateContent xmlns:mc="http://schemas.openxmlformats.org/markup-compatibility/2006">
                <mc:Choice xmlns:v="urn:schemas-microsoft-com:vml" Requires="v">
                  <p:oleObj spid="_x0000_s49182" r:id="rId13" imgW="266065" imgH="329565" progId="Equation.3">
                    <p:embed/>
                  </p:oleObj>
                </mc:Choice>
                <mc:Fallback>
                  <p:oleObj r:id="rId13" imgW="266065" imgH="329565" progId="Equation.3">
                    <p:embed/>
                    <p:pic>
                      <p:nvPicPr>
                        <p:cNvPr id="0" name="图片 3149"/>
                        <p:cNvPicPr/>
                        <p:nvPr/>
                      </p:nvPicPr>
                      <p:blipFill>
                        <a:blip r:embed="rId14"/>
                        <a:stretch>
                          <a:fillRect/>
                        </a:stretch>
                      </p:blipFill>
                      <p:spPr>
                        <a:xfrm>
                          <a:off x="2112" y="57"/>
                          <a:ext cx="165" cy="208"/>
                        </a:xfrm>
                        <a:prstGeom prst="rect">
                          <a:avLst/>
                        </a:prstGeom>
                        <a:noFill/>
                        <a:ln w="38100">
                          <a:noFill/>
                          <a:miter/>
                        </a:ln>
                      </p:spPr>
                    </p:pic>
                  </p:oleObj>
                </mc:Fallback>
              </mc:AlternateContent>
            </a:graphicData>
          </a:graphic>
        </p:graphicFrame>
      </p:grpSp>
      <p:graphicFrame>
        <p:nvGraphicFramePr>
          <p:cNvPr id="147466" name="对象 147465"/>
          <p:cNvGraphicFramePr>
            <a:graphicFrameLocks noChangeAspect="1"/>
          </p:cNvGraphicFramePr>
          <p:nvPr/>
        </p:nvGraphicFramePr>
        <p:xfrm>
          <a:off x="2903855" y="4909820"/>
          <a:ext cx="2070100" cy="914400"/>
        </p:xfrm>
        <a:graphic>
          <a:graphicData uri="http://schemas.openxmlformats.org/presentationml/2006/ole">
            <mc:AlternateContent xmlns:mc="http://schemas.openxmlformats.org/markup-compatibility/2006">
              <mc:Choice xmlns:v="urn:schemas-microsoft-com:vml" Requires="v">
                <p:oleObj spid="_x0000_s49183" r:id="rId15" imgW="2070100" imgH="914400" progId="Equation.3">
                  <p:embed/>
                </p:oleObj>
              </mc:Choice>
              <mc:Fallback>
                <p:oleObj r:id="rId15" imgW="2070100" imgH="914400" progId="Equation.3">
                  <p:embed/>
                  <p:pic>
                    <p:nvPicPr>
                      <p:cNvPr id="0" name="图片 3153"/>
                      <p:cNvPicPr/>
                      <p:nvPr/>
                    </p:nvPicPr>
                    <p:blipFill>
                      <a:blip r:embed="rId16"/>
                      <a:stretch>
                        <a:fillRect/>
                      </a:stretch>
                    </p:blipFill>
                    <p:spPr>
                      <a:xfrm>
                        <a:off x="2903855" y="4909820"/>
                        <a:ext cx="2070100" cy="914400"/>
                      </a:xfrm>
                      <a:prstGeom prst="rect">
                        <a:avLst/>
                      </a:prstGeom>
                      <a:noFill/>
                      <a:ln w="38100">
                        <a:noFill/>
                        <a:miter/>
                      </a:ln>
                    </p:spPr>
                  </p:pic>
                </p:oleObj>
              </mc:Fallback>
            </mc:AlternateContent>
          </a:graphicData>
        </a:graphic>
      </p:graphicFrame>
      <p:graphicFrame>
        <p:nvGraphicFramePr>
          <p:cNvPr id="147467" name="对象 147466"/>
          <p:cNvGraphicFramePr>
            <a:graphicFrameLocks noChangeAspect="1"/>
          </p:cNvGraphicFramePr>
          <p:nvPr/>
        </p:nvGraphicFramePr>
        <p:xfrm>
          <a:off x="5647055" y="4909820"/>
          <a:ext cx="2298700" cy="914400"/>
        </p:xfrm>
        <a:graphic>
          <a:graphicData uri="http://schemas.openxmlformats.org/presentationml/2006/ole">
            <mc:AlternateContent xmlns:mc="http://schemas.openxmlformats.org/markup-compatibility/2006">
              <mc:Choice xmlns:v="urn:schemas-microsoft-com:vml" Requires="v">
                <p:oleObj spid="_x0000_s49184" r:id="rId17" imgW="2298700" imgH="914400" progId="Equation.3">
                  <p:embed/>
                </p:oleObj>
              </mc:Choice>
              <mc:Fallback>
                <p:oleObj r:id="rId17" imgW="2298700" imgH="914400" progId="Equation.3">
                  <p:embed/>
                  <p:pic>
                    <p:nvPicPr>
                      <p:cNvPr id="0" name="图片 3148"/>
                      <p:cNvPicPr/>
                      <p:nvPr/>
                    </p:nvPicPr>
                    <p:blipFill>
                      <a:blip r:embed="rId18"/>
                      <a:stretch>
                        <a:fillRect/>
                      </a:stretch>
                    </p:blipFill>
                    <p:spPr>
                      <a:xfrm>
                        <a:off x="5647055" y="4909820"/>
                        <a:ext cx="2298700" cy="914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left)">
                                      <p:cBhvr>
                                        <p:cTn id="7" dur="500"/>
                                        <p:tgtEl>
                                          <p:spTgt spid="1474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wipe(left)">
                                      <p:cBhvr>
                                        <p:cTn id="12" dur="500"/>
                                        <p:tgtEl>
                                          <p:spTgt spid="1474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7461"/>
                                        </p:tgtEl>
                                        <p:attrNameLst>
                                          <p:attrName>style.visibility</p:attrName>
                                        </p:attrNameLst>
                                      </p:cBhvr>
                                      <p:to>
                                        <p:strVal val="visible"/>
                                      </p:to>
                                    </p:set>
                                    <p:animEffect transition="in" filter="wipe(left)">
                                      <p:cBhvr>
                                        <p:cTn id="17" dur="500"/>
                                        <p:tgtEl>
                                          <p:spTgt spid="1474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7462"/>
                                        </p:tgtEl>
                                        <p:attrNameLst>
                                          <p:attrName>style.visibility</p:attrName>
                                        </p:attrNameLst>
                                      </p:cBhvr>
                                      <p:to>
                                        <p:strVal val="visible"/>
                                      </p:to>
                                    </p:set>
                                    <p:animEffect transition="in" filter="wipe(left)">
                                      <p:cBhvr>
                                        <p:cTn id="22" dur="500"/>
                                        <p:tgtEl>
                                          <p:spTgt spid="1474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7463"/>
                                        </p:tgtEl>
                                        <p:attrNameLst>
                                          <p:attrName>style.visibility</p:attrName>
                                        </p:attrNameLst>
                                      </p:cBhvr>
                                      <p:to>
                                        <p:strVal val="visible"/>
                                      </p:to>
                                    </p:set>
                                    <p:animEffect transition="in" filter="wipe(left)">
                                      <p:cBhvr>
                                        <p:cTn id="27" dur="500"/>
                                        <p:tgtEl>
                                          <p:spTgt spid="1474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7466"/>
                                        </p:tgtEl>
                                        <p:attrNameLst>
                                          <p:attrName>style.visibility</p:attrName>
                                        </p:attrNameLst>
                                      </p:cBhvr>
                                      <p:to>
                                        <p:strVal val="visible"/>
                                      </p:to>
                                    </p:set>
                                    <p:animEffect transition="in" filter="wipe(left)">
                                      <p:cBhvr>
                                        <p:cTn id="32" dur="500"/>
                                        <p:tgtEl>
                                          <p:spTgt spid="1474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7467"/>
                                        </p:tgtEl>
                                        <p:attrNameLst>
                                          <p:attrName>style.visibility</p:attrName>
                                        </p:attrNameLst>
                                      </p:cBhvr>
                                      <p:to>
                                        <p:strVal val="visible"/>
                                      </p:to>
                                    </p:set>
                                    <p:animEffect transition="in" filter="wipe(left)">
                                      <p:cBhvr>
                                        <p:cTn id="37" dur="500"/>
                                        <p:tgtEl>
                                          <p:spTgt spid="147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33971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隐函数的求导公式</a:t>
            </a:r>
          </a:p>
        </p:txBody>
      </p:sp>
      <p:sp>
        <p:nvSpPr>
          <p:cNvPr id="148482" name="文本框 148481"/>
          <p:cNvSpPr txBox="1"/>
          <p:nvPr/>
        </p:nvSpPr>
        <p:spPr>
          <a:xfrm>
            <a:off x="6242050" y="2771775"/>
            <a:ext cx="36576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（分以下几种情况）</a:t>
            </a:r>
          </a:p>
        </p:txBody>
      </p:sp>
      <p:sp>
        <p:nvSpPr>
          <p:cNvPr id="148483" name="矩形 148482"/>
          <p:cNvSpPr/>
          <p:nvPr/>
        </p:nvSpPr>
        <p:spPr>
          <a:xfrm>
            <a:off x="3073400" y="2725738"/>
            <a:ext cx="3460750" cy="579437"/>
          </a:xfrm>
          <a:prstGeom prst="rect">
            <a:avLst/>
          </a:prstGeom>
          <a:noFill/>
          <a:ln w="9525">
            <a:noFill/>
          </a:ln>
        </p:spPr>
        <p:txBody>
          <a:bodyPr wrap="none" anchor="t">
            <a:spAutoFit/>
          </a:bodyPr>
          <a:lstStyle/>
          <a:p>
            <a:pPr eaLnBrk="1" hangingPunct="1"/>
            <a:r>
              <a:rPr lang="zh-CN" altLang="en-US" sz="3200" b="1">
                <a:latin typeface="Times New Roman" panose="02020603050405020304" pitchFamily="18" charset="0"/>
              </a:rPr>
              <a:t>隐函数的求导法则</a:t>
            </a:r>
          </a:p>
        </p:txBody>
      </p:sp>
      <p:graphicFrame>
        <p:nvGraphicFramePr>
          <p:cNvPr id="148484" name="对象 148483"/>
          <p:cNvGraphicFramePr>
            <a:graphicFrameLocks noChangeAspect="1"/>
          </p:cNvGraphicFramePr>
          <p:nvPr/>
        </p:nvGraphicFramePr>
        <p:xfrm>
          <a:off x="3486150" y="3717925"/>
          <a:ext cx="2728913" cy="430213"/>
        </p:xfrm>
        <a:graphic>
          <a:graphicData uri="http://schemas.openxmlformats.org/presentationml/2006/ole">
            <mc:AlternateContent xmlns:mc="http://schemas.openxmlformats.org/markup-compatibility/2006">
              <mc:Choice xmlns:v="urn:schemas-microsoft-com:vml" Requires="v">
                <p:oleObj spid="_x0000_s50186" r:id="rId4" imgW="2562860" imgH="405765" progId="Equation.3">
                  <p:embed/>
                </p:oleObj>
              </mc:Choice>
              <mc:Fallback>
                <p:oleObj r:id="rId4" imgW="2562860" imgH="405765" progId="Equation.3">
                  <p:embed/>
                  <p:pic>
                    <p:nvPicPr>
                      <p:cNvPr id="0" name="图片 3158"/>
                      <p:cNvPicPr/>
                      <p:nvPr/>
                    </p:nvPicPr>
                    <p:blipFill>
                      <a:blip r:embed="rId5"/>
                      <a:stretch>
                        <a:fillRect/>
                      </a:stretch>
                    </p:blipFill>
                    <p:spPr>
                      <a:xfrm>
                        <a:off x="3486150" y="3717925"/>
                        <a:ext cx="2728913" cy="430213"/>
                      </a:xfrm>
                      <a:prstGeom prst="rect">
                        <a:avLst/>
                      </a:prstGeom>
                      <a:noFill/>
                      <a:ln w="38100">
                        <a:noFill/>
                        <a:miter/>
                      </a:ln>
                    </p:spPr>
                  </p:pic>
                </p:oleObj>
              </mc:Fallback>
            </mc:AlternateContent>
          </a:graphicData>
        </a:graphic>
      </p:graphicFrame>
      <p:graphicFrame>
        <p:nvGraphicFramePr>
          <p:cNvPr id="148485" name="对象 148484"/>
          <p:cNvGraphicFramePr>
            <a:graphicFrameLocks noChangeAspect="1"/>
          </p:cNvGraphicFramePr>
          <p:nvPr/>
        </p:nvGraphicFramePr>
        <p:xfrm>
          <a:off x="3497263" y="4535488"/>
          <a:ext cx="2908300" cy="404812"/>
        </p:xfrm>
        <a:graphic>
          <a:graphicData uri="http://schemas.openxmlformats.org/presentationml/2006/ole">
            <mc:AlternateContent xmlns:mc="http://schemas.openxmlformats.org/markup-compatibility/2006">
              <mc:Choice xmlns:v="urn:schemas-microsoft-com:vml" Requires="v">
                <p:oleObj spid="_x0000_s50187" r:id="rId6" imgW="2905760" imgH="405765" progId="Equation.3">
                  <p:embed/>
                </p:oleObj>
              </mc:Choice>
              <mc:Fallback>
                <p:oleObj r:id="rId6" imgW="2905760" imgH="405765" progId="Equation.3">
                  <p:embed/>
                  <p:pic>
                    <p:nvPicPr>
                      <p:cNvPr id="0" name="图片 3160"/>
                      <p:cNvPicPr/>
                      <p:nvPr/>
                    </p:nvPicPr>
                    <p:blipFill>
                      <a:blip r:embed="rId7"/>
                      <a:stretch>
                        <a:fillRect/>
                      </a:stretch>
                    </p:blipFill>
                    <p:spPr>
                      <a:xfrm>
                        <a:off x="3497263" y="4535488"/>
                        <a:ext cx="2908300" cy="404812"/>
                      </a:xfrm>
                      <a:prstGeom prst="rect">
                        <a:avLst/>
                      </a:prstGeom>
                      <a:noFill/>
                      <a:ln w="38100">
                        <a:noFill/>
                        <a:miter/>
                      </a:ln>
                    </p:spPr>
                  </p:pic>
                </p:oleObj>
              </mc:Fallback>
            </mc:AlternateContent>
          </a:graphicData>
        </a:graphic>
      </p:graphicFrame>
      <p:graphicFrame>
        <p:nvGraphicFramePr>
          <p:cNvPr id="148486" name="对象 148485"/>
          <p:cNvGraphicFramePr>
            <a:graphicFrameLocks noChangeAspect="1"/>
          </p:cNvGraphicFramePr>
          <p:nvPr/>
        </p:nvGraphicFramePr>
        <p:xfrm>
          <a:off x="3454400" y="5311775"/>
          <a:ext cx="3467100" cy="1041400"/>
        </p:xfrm>
        <a:graphic>
          <a:graphicData uri="http://schemas.openxmlformats.org/presentationml/2006/ole">
            <mc:AlternateContent xmlns:mc="http://schemas.openxmlformats.org/markup-compatibility/2006">
              <mc:Choice xmlns:v="urn:schemas-microsoft-com:vml" Requires="v">
                <p:oleObj spid="_x0000_s50188" r:id="rId8" imgW="3465830" imgH="1040765" progId="Equation.3">
                  <p:embed/>
                </p:oleObj>
              </mc:Choice>
              <mc:Fallback>
                <p:oleObj r:id="rId8" imgW="3465830" imgH="1040765" progId="Equation.3">
                  <p:embed/>
                  <p:pic>
                    <p:nvPicPr>
                      <p:cNvPr id="0" name="图片 3161"/>
                      <p:cNvPicPr/>
                      <p:nvPr/>
                    </p:nvPicPr>
                    <p:blipFill>
                      <a:blip r:embed="rId9"/>
                      <a:stretch>
                        <a:fillRect/>
                      </a:stretch>
                    </p:blipFill>
                    <p:spPr>
                      <a:xfrm>
                        <a:off x="3454400" y="5311775"/>
                        <a:ext cx="3467100" cy="1041400"/>
                      </a:xfrm>
                      <a:prstGeom prst="rect">
                        <a:avLst/>
                      </a:prstGeom>
                      <a:noFill/>
                      <a:ln w="38100">
                        <a:noFill/>
                        <a:miter/>
                      </a:ln>
                    </p:spPr>
                  </p:pic>
                </p:oleObj>
              </mc:Fallback>
            </mc:AlternateContent>
          </a:graphicData>
        </a:graphic>
      </p:graphicFrame>
      <p:sp>
        <p:nvSpPr>
          <p:cNvPr id="148487" name="标题 148486"/>
          <p:cNvSpPr>
            <a:spLocks noGrp="1"/>
          </p:cNvSpPr>
          <p:nvPr/>
        </p:nvSpPr>
        <p:spPr>
          <a:xfrm>
            <a:off x="2387600" y="989013"/>
            <a:ext cx="8229600" cy="1143000"/>
          </a:xfrm>
          <a:prstGeom prst="rect">
            <a:avLst/>
          </a:prstGeom>
          <a:noFill/>
          <a:ln w="9525">
            <a:noFill/>
          </a:ln>
        </p:spPr>
        <p:txBody>
          <a:bodyPr anchor="ctr"/>
          <a:lst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zh-CN" altLang="en-US" sz="4000"/>
              <a:t>三、小结</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8483"/>
                                        </p:tgtEl>
                                        <p:attrNameLst>
                                          <p:attrName>style.visibility</p:attrName>
                                        </p:attrNameLst>
                                      </p:cBhvr>
                                      <p:to>
                                        <p:strVal val="visible"/>
                                      </p:to>
                                    </p:set>
                                    <p:animEffect transition="in" filter="wipe(left)">
                                      <p:cBhvr>
                                        <p:cTn id="7" dur="75"/>
                                        <p:tgtEl>
                                          <p:spTgt spid="148483"/>
                                        </p:tgtEl>
                                      </p:cBhvr>
                                    </p:animEffect>
                                  </p:childTnLst>
                                </p:cTn>
                              </p:par>
                            </p:childTnLst>
                          </p:cTn>
                        </p:par>
                        <p:par>
                          <p:cTn id="8" fill="hold">
                            <p:stCondLst>
                              <p:cond delay="6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48482"/>
                                        </p:tgtEl>
                                        <p:attrNameLst>
                                          <p:attrName>style.visibility</p:attrName>
                                        </p:attrNameLst>
                                      </p:cBhvr>
                                      <p:to>
                                        <p:strVal val="visible"/>
                                      </p:to>
                                    </p:set>
                                    <p:animEffect transition="in" filter="wipe(left)">
                                      <p:cBhvr>
                                        <p:cTn id="11" dur="75"/>
                                        <p:tgtEl>
                                          <p:spTgt spid="14848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8484"/>
                                        </p:tgtEl>
                                        <p:attrNameLst>
                                          <p:attrName>style.visibility</p:attrName>
                                        </p:attrNameLst>
                                      </p:cBhvr>
                                      <p:to>
                                        <p:strVal val="visible"/>
                                      </p:to>
                                    </p:set>
                                    <p:animEffect transition="in" filter="wipe(left)">
                                      <p:cBhvr>
                                        <p:cTn id="16" dur="500"/>
                                        <p:tgtEl>
                                          <p:spTgt spid="14848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8485"/>
                                        </p:tgtEl>
                                        <p:attrNameLst>
                                          <p:attrName>style.visibility</p:attrName>
                                        </p:attrNameLst>
                                      </p:cBhvr>
                                      <p:to>
                                        <p:strVal val="visible"/>
                                      </p:to>
                                    </p:set>
                                    <p:animEffect transition="in" filter="wipe(left)">
                                      <p:cBhvr>
                                        <p:cTn id="21" dur="500"/>
                                        <p:tgtEl>
                                          <p:spTgt spid="14848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8486"/>
                                        </p:tgtEl>
                                        <p:attrNameLst>
                                          <p:attrName>style.visibility</p:attrName>
                                        </p:attrNameLst>
                                      </p:cBhvr>
                                      <p:to>
                                        <p:strVal val="visible"/>
                                      </p:to>
                                    </p:set>
                                    <p:animEffect transition="in" filter="wipe(left)">
                                      <p:cBhvr>
                                        <p:cTn id="26"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339715"/>
          </a:xfrm>
          <a:prstGeom prst="roundRect">
            <a:avLst>
              <a:gd name="adj" fmla="val 16667"/>
            </a:avLst>
          </a:prstGeom>
          <a:solidFill>
            <a:srgbClr val="FFFFFE">
              <a:alpha val="50195"/>
            </a:srgbClr>
          </a:solidFill>
          <a:ln w="12700">
            <a:solidFill>
              <a:srgbClr val="42719B"/>
            </a:solidFill>
            <a:miter/>
          </a:ln>
        </p:spPr>
        <p:txBody>
          <a:bodyPr lIns="45719" rIns="45719"/>
          <a:lstStyle/>
          <a:p>
            <a:pPr marL="285750" indent="-285750">
              <a:lnSpc>
                <a:spcPct val="20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200"/>
              <a:t>多元函数的概念及性质</a:t>
            </a:r>
            <a:r>
              <a:rPr lang="en-US" altLang="zh-CN" sz="3200"/>
              <a:t>-----------------</a:t>
            </a:r>
            <a:r>
              <a:rPr lang="zh-CN" altLang="en-US" sz="3200"/>
              <a:t>掌握</a:t>
            </a:r>
            <a:endParaRPr lang="zh-CN" sz="3200"/>
          </a:p>
          <a:p>
            <a:pPr marL="285750" indent="-285750">
              <a:lnSpc>
                <a:spcPct val="20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200"/>
              <a:t>偏导数的概念及运算</a:t>
            </a:r>
            <a:r>
              <a:rPr lang="en-US" altLang="zh-CN" sz="3200"/>
              <a:t>-------------------</a:t>
            </a:r>
            <a:r>
              <a:rPr lang="zh-CN" altLang="en-US" sz="3200"/>
              <a:t>熟练掌握</a:t>
            </a:r>
            <a:endParaRPr lang="zh-CN" sz="3200"/>
          </a:p>
          <a:p>
            <a:pPr marL="285750" indent="-285750">
              <a:lnSpc>
                <a:spcPct val="20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200"/>
              <a:t>隐函数的求导公式（雅克比行列式）</a:t>
            </a:r>
            <a:r>
              <a:rPr lang="en-US" altLang="zh-CN" sz="3200"/>
              <a:t>-----</a:t>
            </a:r>
            <a:r>
              <a:rPr lang="zh-CN" altLang="en-US" sz="3200"/>
              <a:t>熟练掌握</a:t>
            </a:r>
          </a:p>
          <a:p>
            <a:pPr marL="285750" indent="-285750">
              <a:lnSpc>
                <a:spcPct val="20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a:t>作业</a:t>
            </a:r>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总结及作业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30987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7170" name="文本框 7169"/>
          <p:cNvSpPr txBox="1"/>
          <p:nvPr/>
        </p:nvSpPr>
        <p:spPr>
          <a:xfrm>
            <a:off x="2477770" y="1400493"/>
            <a:ext cx="69342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连通的开集称为区域或开区域．</a:t>
            </a:r>
          </a:p>
        </p:txBody>
      </p:sp>
      <p:graphicFrame>
        <p:nvGraphicFramePr>
          <p:cNvPr id="7171" name="对象 7170"/>
          <p:cNvGraphicFramePr>
            <a:graphicFrameLocks noChangeAspect="1"/>
          </p:cNvGraphicFramePr>
          <p:nvPr/>
        </p:nvGraphicFramePr>
        <p:xfrm>
          <a:off x="3544570" y="2287905"/>
          <a:ext cx="3530600" cy="469900"/>
        </p:xfrm>
        <a:graphic>
          <a:graphicData uri="http://schemas.openxmlformats.org/presentationml/2006/ole">
            <mc:AlternateContent xmlns:mc="http://schemas.openxmlformats.org/markup-compatibility/2006">
              <mc:Choice xmlns:v="urn:schemas-microsoft-com:vml" Requires="v">
                <p:oleObj spid="_x0000_s6172" r:id="rId3" imgW="3530600" imgH="469900" progId="Equation.3">
                  <p:embed/>
                </p:oleObj>
              </mc:Choice>
              <mc:Fallback>
                <p:oleObj r:id="rId3" imgW="3530600" imgH="469900" progId="Equation.3">
                  <p:embed/>
                  <p:pic>
                    <p:nvPicPr>
                      <p:cNvPr id="0" name="图片 3216"/>
                      <p:cNvPicPr/>
                      <p:nvPr/>
                    </p:nvPicPr>
                    <p:blipFill>
                      <a:blip r:embed="rId4"/>
                      <a:stretch>
                        <a:fillRect/>
                      </a:stretch>
                    </p:blipFill>
                    <p:spPr>
                      <a:xfrm>
                        <a:off x="3544570" y="2287905"/>
                        <a:ext cx="3530600" cy="469900"/>
                      </a:xfrm>
                      <a:prstGeom prst="rect">
                        <a:avLst/>
                      </a:prstGeom>
                      <a:noFill/>
                      <a:ln w="38100">
                        <a:noFill/>
                        <a:miter/>
                      </a:ln>
                    </p:spPr>
                  </p:pic>
                </p:oleObj>
              </mc:Fallback>
            </mc:AlternateContent>
          </a:graphicData>
        </a:graphic>
      </p:graphicFrame>
      <p:sp>
        <p:nvSpPr>
          <p:cNvPr id="7172" name="文本框 7171"/>
          <p:cNvSpPr txBox="1"/>
          <p:nvPr/>
        </p:nvSpPr>
        <p:spPr>
          <a:xfrm>
            <a:off x="2477770" y="2238693"/>
            <a:ext cx="11430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例如，</a:t>
            </a:r>
          </a:p>
        </p:txBody>
      </p:sp>
      <p:grpSp>
        <p:nvGrpSpPr>
          <p:cNvPr id="7173" name="组合 7172"/>
          <p:cNvGrpSpPr/>
          <p:nvPr/>
        </p:nvGrpSpPr>
        <p:grpSpPr>
          <a:xfrm>
            <a:off x="7611745" y="1367155"/>
            <a:ext cx="2562225" cy="2076450"/>
            <a:chOff x="0" y="0"/>
            <a:chExt cx="1614" cy="1308"/>
          </a:xfrm>
        </p:grpSpPr>
        <p:sp>
          <p:nvSpPr>
            <p:cNvPr id="7174" name="任意多边形 7173"/>
            <p:cNvSpPr/>
            <p:nvPr/>
          </p:nvSpPr>
          <p:spPr>
            <a:xfrm>
              <a:off x="183" y="216"/>
              <a:ext cx="972" cy="960"/>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956" y="10800"/>
                  </a:moveTo>
                  <a:arcTo wR="4844" hR="4844" stAng="10800000" swAng="-5400000"/>
                  <a:arcTo wR="4844" hR="4844" stAng="5400000" swAng="-5400000"/>
                  <a:arcTo wR="4844" hR="4844" stAng="0" swAng="-5400000"/>
                  <a:arcTo wR="4844" hR="4844" stAng="-5400000" swAng="-5400000"/>
                  <a:close/>
                </a:path>
              </a:pathLst>
            </a:custGeom>
            <a:solidFill>
              <a:schemeClr val="accent1"/>
            </a:solidFill>
            <a:ln w="19050" cap="flat" cmpd="sng">
              <a:solidFill>
                <a:schemeClr val="tx1"/>
              </a:solidFill>
              <a:prstDash val="sysDot"/>
              <a:headEnd type="none" w="med" len="med"/>
              <a:tailEnd type="none" w="med" len="med"/>
            </a:ln>
          </p:spPr>
          <p:txBody>
            <a:bodyPr/>
            <a:lstStyle/>
            <a:p>
              <a:endParaRPr lang="zh-CN" altLang="en-US"/>
            </a:p>
          </p:txBody>
        </p:sp>
        <p:sp>
          <p:nvSpPr>
            <p:cNvPr id="7175" name="直接连接符 7174"/>
            <p:cNvSpPr/>
            <p:nvPr/>
          </p:nvSpPr>
          <p:spPr>
            <a:xfrm>
              <a:off x="0" y="696"/>
              <a:ext cx="1407" cy="0"/>
            </a:xfrm>
            <a:prstGeom prst="line">
              <a:avLst/>
            </a:prstGeom>
            <a:ln w="28575" cap="flat" cmpd="sng">
              <a:solidFill>
                <a:schemeClr val="tx1"/>
              </a:solidFill>
              <a:prstDash val="solid"/>
              <a:headEnd type="none" w="med" len="med"/>
              <a:tailEnd type="triangle" w="med" len="med"/>
            </a:ln>
          </p:spPr>
        </p:sp>
        <p:sp>
          <p:nvSpPr>
            <p:cNvPr id="7176" name="直接连接符 7175"/>
            <p:cNvSpPr/>
            <p:nvPr/>
          </p:nvSpPr>
          <p:spPr>
            <a:xfrm flipV="1">
              <a:off x="660" y="48"/>
              <a:ext cx="0" cy="1260"/>
            </a:xfrm>
            <a:prstGeom prst="line">
              <a:avLst/>
            </a:prstGeom>
            <a:ln w="28575" cap="flat" cmpd="sng">
              <a:solidFill>
                <a:schemeClr val="tx1"/>
              </a:solidFill>
              <a:prstDash val="solid"/>
              <a:headEnd type="none" w="med" len="med"/>
              <a:tailEnd type="triangle" w="med" len="med"/>
            </a:ln>
          </p:spPr>
        </p:sp>
        <p:graphicFrame>
          <p:nvGraphicFramePr>
            <p:cNvPr id="7177" name="对象 7176"/>
            <p:cNvGraphicFramePr>
              <a:graphicFrameLocks noChangeAspect="1"/>
            </p:cNvGraphicFramePr>
            <p:nvPr/>
          </p:nvGraphicFramePr>
          <p:xfrm>
            <a:off x="1455" y="672"/>
            <a:ext cx="159" cy="151"/>
          </p:xfrm>
          <a:graphic>
            <a:graphicData uri="http://schemas.openxmlformats.org/presentationml/2006/ole">
              <mc:AlternateContent xmlns:mc="http://schemas.openxmlformats.org/markup-compatibility/2006">
                <mc:Choice xmlns:v="urn:schemas-microsoft-com:vml" Requires="v">
                  <p:oleObj spid="_x0000_s6173" r:id="rId5" imgW="254000" imgH="241300" progId="Equation.3">
                    <p:embed/>
                  </p:oleObj>
                </mc:Choice>
                <mc:Fallback>
                  <p:oleObj r:id="rId5" imgW="254000" imgH="241300" progId="Equation.3">
                    <p:embed/>
                    <p:pic>
                      <p:nvPicPr>
                        <p:cNvPr id="0" name="图片 3219"/>
                        <p:cNvPicPr/>
                        <p:nvPr/>
                      </p:nvPicPr>
                      <p:blipFill>
                        <a:blip r:embed="rId6"/>
                        <a:stretch>
                          <a:fillRect/>
                        </a:stretch>
                      </p:blipFill>
                      <p:spPr>
                        <a:xfrm>
                          <a:off x="1455" y="672"/>
                          <a:ext cx="159" cy="151"/>
                        </a:xfrm>
                        <a:prstGeom prst="rect">
                          <a:avLst/>
                        </a:prstGeom>
                        <a:noFill/>
                        <a:ln w="38100">
                          <a:noFill/>
                          <a:miter/>
                        </a:ln>
                      </p:spPr>
                    </p:pic>
                  </p:oleObj>
                </mc:Fallback>
              </mc:AlternateContent>
            </a:graphicData>
          </a:graphic>
        </p:graphicFrame>
        <p:graphicFrame>
          <p:nvGraphicFramePr>
            <p:cNvPr id="7178" name="对象 7177"/>
            <p:cNvGraphicFramePr>
              <a:graphicFrameLocks noChangeAspect="1"/>
            </p:cNvGraphicFramePr>
            <p:nvPr/>
          </p:nvGraphicFramePr>
          <p:xfrm>
            <a:off x="735" y="0"/>
            <a:ext cx="159" cy="199"/>
          </p:xfrm>
          <a:graphic>
            <a:graphicData uri="http://schemas.openxmlformats.org/presentationml/2006/ole">
              <mc:AlternateContent xmlns:mc="http://schemas.openxmlformats.org/markup-compatibility/2006">
                <mc:Choice xmlns:v="urn:schemas-microsoft-com:vml" Requires="v">
                  <p:oleObj spid="_x0000_s6174" r:id="rId7" imgW="254000" imgH="317500" progId="Equation.3">
                    <p:embed/>
                  </p:oleObj>
                </mc:Choice>
                <mc:Fallback>
                  <p:oleObj r:id="rId7" imgW="254000" imgH="317500" progId="Equation.3">
                    <p:embed/>
                    <p:pic>
                      <p:nvPicPr>
                        <p:cNvPr id="0" name="图片 3210"/>
                        <p:cNvPicPr/>
                        <p:nvPr/>
                      </p:nvPicPr>
                      <p:blipFill>
                        <a:blip r:embed="rId8"/>
                        <a:stretch>
                          <a:fillRect/>
                        </a:stretch>
                      </p:blipFill>
                      <p:spPr>
                        <a:xfrm>
                          <a:off x="735" y="0"/>
                          <a:ext cx="159" cy="199"/>
                        </a:xfrm>
                        <a:prstGeom prst="rect">
                          <a:avLst/>
                        </a:prstGeom>
                        <a:noFill/>
                        <a:ln w="38100">
                          <a:noFill/>
                          <a:miter/>
                        </a:ln>
                      </p:spPr>
                    </p:pic>
                  </p:oleObj>
                </mc:Fallback>
              </mc:AlternateContent>
            </a:graphicData>
          </a:graphic>
        </p:graphicFrame>
        <p:graphicFrame>
          <p:nvGraphicFramePr>
            <p:cNvPr id="7179" name="对象 7178"/>
            <p:cNvGraphicFramePr>
              <a:graphicFrameLocks noChangeAspect="1"/>
            </p:cNvGraphicFramePr>
            <p:nvPr/>
          </p:nvGraphicFramePr>
          <p:xfrm>
            <a:off x="528" y="708"/>
            <a:ext cx="135" cy="151"/>
          </p:xfrm>
          <a:graphic>
            <a:graphicData uri="http://schemas.openxmlformats.org/presentationml/2006/ole">
              <mc:AlternateContent xmlns:mc="http://schemas.openxmlformats.org/markup-compatibility/2006">
                <mc:Choice xmlns:v="urn:schemas-microsoft-com:vml" Requires="v">
                  <p:oleObj spid="_x0000_s6175" r:id="rId9" imgW="215900" imgH="241300" progId="Equation.3">
                    <p:embed/>
                  </p:oleObj>
                </mc:Choice>
                <mc:Fallback>
                  <p:oleObj r:id="rId9" imgW="215900" imgH="241300" progId="Equation.3">
                    <p:embed/>
                    <p:pic>
                      <p:nvPicPr>
                        <p:cNvPr id="0" name="图片 3222"/>
                        <p:cNvPicPr/>
                        <p:nvPr/>
                      </p:nvPicPr>
                      <p:blipFill>
                        <a:blip r:embed="rId10"/>
                        <a:stretch>
                          <a:fillRect/>
                        </a:stretch>
                      </p:blipFill>
                      <p:spPr>
                        <a:xfrm>
                          <a:off x="528" y="708"/>
                          <a:ext cx="135" cy="151"/>
                        </a:xfrm>
                        <a:prstGeom prst="rect">
                          <a:avLst/>
                        </a:prstGeom>
                        <a:noFill/>
                        <a:ln w="38100">
                          <a:noFill/>
                          <a:miter/>
                        </a:ln>
                      </p:spPr>
                    </p:pic>
                  </p:oleObj>
                </mc:Fallback>
              </mc:AlternateContent>
            </a:graphicData>
          </a:graphic>
        </p:graphicFrame>
      </p:grpSp>
      <p:graphicFrame>
        <p:nvGraphicFramePr>
          <p:cNvPr id="7180" name="对象 7179"/>
          <p:cNvGraphicFramePr>
            <a:graphicFrameLocks noChangeAspect="1"/>
          </p:cNvGraphicFramePr>
          <p:nvPr/>
        </p:nvGraphicFramePr>
        <p:xfrm>
          <a:off x="2477770" y="3672205"/>
          <a:ext cx="6915150" cy="628650"/>
        </p:xfrm>
        <a:graphic>
          <a:graphicData uri="http://schemas.openxmlformats.org/presentationml/2006/ole">
            <mc:AlternateContent xmlns:mc="http://schemas.openxmlformats.org/markup-compatibility/2006">
              <mc:Choice xmlns:v="urn:schemas-microsoft-com:vml" Requires="v">
                <p:oleObj spid="_x0000_s6176" r:id="rId11" imgW="6410960" imgH="599440" progId="Word.Document.8">
                  <p:embed/>
                </p:oleObj>
              </mc:Choice>
              <mc:Fallback>
                <p:oleObj r:id="rId11" imgW="6410960" imgH="599440" progId="Word.Document.8">
                  <p:embed/>
                  <p:pic>
                    <p:nvPicPr>
                      <p:cNvPr id="0" name="图片 3211"/>
                      <p:cNvPicPr/>
                      <p:nvPr/>
                    </p:nvPicPr>
                    <p:blipFill>
                      <a:blip r:embed="rId12"/>
                      <a:stretch>
                        <a:fillRect/>
                      </a:stretch>
                    </p:blipFill>
                    <p:spPr>
                      <a:xfrm>
                        <a:off x="2477770" y="3672205"/>
                        <a:ext cx="6915150" cy="628650"/>
                      </a:xfrm>
                      <a:prstGeom prst="rect">
                        <a:avLst/>
                      </a:prstGeom>
                      <a:noFill/>
                      <a:ln w="38100">
                        <a:noFill/>
                        <a:miter/>
                      </a:ln>
                    </p:spPr>
                  </p:pic>
                </p:oleObj>
              </mc:Fallback>
            </mc:AlternateContent>
          </a:graphicData>
        </a:graphic>
      </p:graphicFrame>
      <p:graphicFrame>
        <p:nvGraphicFramePr>
          <p:cNvPr id="7181" name="对象 7180"/>
          <p:cNvGraphicFramePr>
            <a:graphicFrameLocks noChangeAspect="1"/>
          </p:cNvGraphicFramePr>
          <p:nvPr/>
        </p:nvGraphicFramePr>
        <p:xfrm>
          <a:off x="3614420" y="4485005"/>
          <a:ext cx="3530600" cy="469900"/>
        </p:xfrm>
        <a:graphic>
          <a:graphicData uri="http://schemas.openxmlformats.org/presentationml/2006/ole">
            <mc:AlternateContent xmlns:mc="http://schemas.openxmlformats.org/markup-compatibility/2006">
              <mc:Choice xmlns:v="urn:schemas-microsoft-com:vml" Requires="v">
                <p:oleObj spid="_x0000_s6177" r:id="rId13" imgW="3530600" imgH="469900" progId="Equation.3">
                  <p:embed/>
                </p:oleObj>
              </mc:Choice>
              <mc:Fallback>
                <p:oleObj r:id="rId13" imgW="3530600" imgH="469900" progId="Equation.3">
                  <p:embed/>
                  <p:pic>
                    <p:nvPicPr>
                      <p:cNvPr id="0" name="图片 3218"/>
                      <p:cNvPicPr/>
                      <p:nvPr/>
                    </p:nvPicPr>
                    <p:blipFill>
                      <a:blip r:embed="rId14"/>
                      <a:stretch>
                        <a:fillRect/>
                      </a:stretch>
                    </p:blipFill>
                    <p:spPr>
                      <a:xfrm>
                        <a:off x="3614420" y="4485005"/>
                        <a:ext cx="3530600" cy="469900"/>
                      </a:xfrm>
                      <a:prstGeom prst="rect">
                        <a:avLst/>
                      </a:prstGeom>
                      <a:noFill/>
                      <a:ln w="38100">
                        <a:noFill/>
                        <a:miter/>
                      </a:ln>
                    </p:spPr>
                  </p:pic>
                </p:oleObj>
              </mc:Fallback>
            </mc:AlternateContent>
          </a:graphicData>
        </a:graphic>
      </p:graphicFrame>
      <p:sp>
        <p:nvSpPr>
          <p:cNvPr id="7182" name="文本框 7181"/>
          <p:cNvSpPr txBox="1"/>
          <p:nvPr/>
        </p:nvSpPr>
        <p:spPr>
          <a:xfrm>
            <a:off x="2477770" y="4434205"/>
            <a:ext cx="11430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例如，</a:t>
            </a:r>
          </a:p>
        </p:txBody>
      </p:sp>
      <p:grpSp>
        <p:nvGrpSpPr>
          <p:cNvPr id="7183" name="组合 7182"/>
          <p:cNvGrpSpPr/>
          <p:nvPr/>
        </p:nvGrpSpPr>
        <p:grpSpPr>
          <a:xfrm>
            <a:off x="7611745" y="3881755"/>
            <a:ext cx="2562225" cy="2076450"/>
            <a:chOff x="0" y="0"/>
            <a:chExt cx="1614" cy="1308"/>
          </a:xfrm>
        </p:grpSpPr>
        <p:sp>
          <p:nvSpPr>
            <p:cNvPr id="7184" name="任意多边形 7183"/>
            <p:cNvSpPr/>
            <p:nvPr/>
          </p:nvSpPr>
          <p:spPr>
            <a:xfrm>
              <a:off x="183" y="216"/>
              <a:ext cx="972" cy="960"/>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956" y="10800"/>
                  </a:moveTo>
                  <a:arcTo wR="4844" hR="4844" stAng="10800000" swAng="-5400000"/>
                  <a:arcTo wR="4844" hR="4844" stAng="5400000" swAng="-5400000"/>
                  <a:arcTo wR="4844" hR="4844" stAng="0" swAng="-5400000"/>
                  <a:arcTo wR="4844" hR="4844" stAng="-5400000" swAng="-5400000"/>
                  <a:close/>
                </a:path>
              </a:pathLst>
            </a:cu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sp>
          <p:nvSpPr>
            <p:cNvPr id="7185" name="直接连接符 7184"/>
            <p:cNvSpPr/>
            <p:nvPr/>
          </p:nvSpPr>
          <p:spPr>
            <a:xfrm>
              <a:off x="0" y="696"/>
              <a:ext cx="1407" cy="0"/>
            </a:xfrm>
            <a:prstGeom prst="line">
              <a:avLst/>
            </a:prstGeom>
            <a:ln w="28575" cap="flat" cmpd="sng">
              <a:solidFill>
                <a:schemeClr val="tx1"/>
              </a:solidFill>
              <a:prstDash val="solid"/>
              <a:headEnd type="none" w="med" len="med"/>
              <a:tailEnd type="triangle" w="med" len="med"/>
            </a:ln>
          </p:spPr>
        </p:sp>
        <p:sp>
          <p:nvSpPr>
            <p:cNvPr id="7186" name="直接连接符 7185"/>
            <p:cNvSpPr/>
            <p:nvPr/>
          </p:nvSpPr>
          <p:spPr>
            <a:xfrm flipV="1">
              <a:off x="660" y="48"/>
              <a:ext cx="0" cy="1260"/>
            </a:xfrm>
            <a:prstGeom prst="line">
              <a:avLst/>
            </a:prstGeom>
            <a:ln w="28575" cap="flat" cmpd="sng">
              <a:solidFill>
                <a:schemeClr val="tx1"/>
              </a:solidFill>
              <a:prstDash val="solid"/>
              <a:headEnd type="none" w="med" len="med"/>
              <a:tailEnd type="triangle" w="med" len="med"/>
            </a:ln>
          </p:spPr>
        </p:sp>
        <p:graphicFrame>
          <p:nvGraphicFramePr>
            <p:cNvPr id="7187" name="对象 7186"/>
            <p:cNvGraphicFramePr>
              <a:graphicFrameLocks noChangeAspect="1"/>
            </p:cNvGraphicFramePr>
            <p:nvPr/>
          </p:nvGraphicFramePr>
          <p:xfrm>
            <a:off x="1455" y="672"/>
            <a:ext cx="159" cy="151"/>
          </p:xfrm>
          <a:graphic>
            <a:graphicData uri="http://schemas.openxmlformats.org/presentationml/2006/ole">
              <mc:AlternateContent xmlns:mc="http://schemas.openxmlformats.org/markup-compatibility/2006">
                <mc:Choice xmlns:v="urn:schemas-microsoft-com:vml" Requires="v">
                  <p:oleObj spid="_x0000_s6178" r:id="rId15" imgW="254000" imgH="241300" progId="Equation.3">
                    <p:embed/>
                  </p:oleObj>
                </mc:Choice>
                <mc:Fallback>
                  <p:oleObj r:id="rId15" imgW="254000" imgH="241300" progId="Equation.3">
                    <p:embed/>
                    <p:pic>
                      <p:nvPicPr>
                        <p:cNvPr id="0" name="图片 3229"/>
                        <p:cNvPicPr/>
                        <p:nvPr/>
                      </p:nvPicPr>
                      <p:blipFill>
                        <a:blip r:embed="rId6"/>
                        <a:stretch>
                          <a:fillRect/>
                        </a:stretch>
                      </p:blipFill>
                      <p:spPr>
                        <a:xfrm>
                          <a:off x="1455" y="672"/>
                          <a:ext cx="159" cy="151"/>
                        </a:xfrm>
                        <a:prstGeom prst="rect">
                          <a:avLst/>
                        </a:prstGeom>
                        <a:noFill/>
                        <a:ln w="38100">
                          <a:noFill/>
                          <a:miter/>
                        </a:ln>
                      </p:spPr>
                    </p:pic>
                  </p:oleObj>
                </mc:Fallback>
              </mc:AlternateContent>
            </a:graphicData>
          </a:graphic>
        </p:graphicFrame>
        <p:graphicFrame>
          <p:nvGraphicFramePr>
            <p:cNvPr id="7188" name="对象 7187"/>
            <p:cNvGraphicFramePr>
              <a:graphicFrameLocks noChangeAspect="1"/>
            </p:cNvGraphicFramePr>
            <p:nvPr/>
          </p:nvGraphicFramePr>
          <p:xfrm>
            <a:off x="735" y="0"/>
            <a:ext cx="159" cy="199"/>
          </p:xfrm>
          <a:graphic>
            <a:graphicData uri="http://schemas.openxmlformats.org/presentationml/2006/ole">
              <mc:AlternateContent xmlns:mc="http://schemas.openxmlformats.org/markup-compatibility/2006">
                <mc:Choice xmlns:v="urn:schemas-microsoft-com:vml" Requires="v">
                  <p:oleObj spid="_x0000_s6179" r:id="rId16" imgW="254000" imgH="317500" progId="Equation.3">
                    <p:embed/>
                  </p:oleObj>
                </mc:Choice>
                <mc:Fallback>
                  <p:oleObj r:id="rId16" imgW="254000" imgH="317500" progId="Equation.3">
                    <p:embed/>
                    <p:pic>
                      <p:nvPicPr>
                        <p:cNvPr id="0" name="图片 3225"/>
                        <p:cNvPicPr/>
                        <p:nvPr/>
                      </p:nvPicPr>
                      <p:blipFill>
                        <a:blip r:embed="rId8"/>
                        <a:stretch>
                          <a:fillRect/>
                        </a:stretch>
                      </p:blipFill>
                      <p:spPr>
                        <a:xfrm>
                          <a:off x="735" y="0"/>
                          <a:ext cx="159" cy="199"/>
                        </a:xfrm>
                        <a:prstGeom prst="rect">
                          <a:avLst/>
                        </a:prstGeom>
                        <a:noFill/>
                        <a:ln w="38100">
                          <a:noFill/>
                          <a:miter/>
                        </a:ln>
                      </p:spPr>
                    </p:pic>
                  </p:oleObj>
                </mc:Fallback>
              </mc:AlternateContent>
            </a:graphicData>
          </a:graphic>
        </p:graphicFrame>
        <p:graphicFrame>
          <p:nvGraphicFramePr>
            <p:cNvPr id="7189" name="对象 7188"/>
            <p:cNvGraphicFramePr>
              <a:graphicFrameLocks noChangeAspect="1"/>
            </p:cNvGraphicFramePr>
            <p:nvPr/>
          </p:nvGraphicFramePr>
          <p:xfrm>
            <a:off x="528" y="708"/>
            <a:ext cx="135" cy="151"/>
          </p:xfrm>
          <a:graphic>
            <a:graphicData uri="http://schemas.openxmlformats.org/presentationml/2006/ole">
              <mc:AlternateContent xmlns:mc="http://schemas.openxmlformats.org/markup-compatibility/2006">
                <mc:Choice xmlns:v="urn:schemas-microsoft-com:vml" Requires="v">
                  <p:oleObj spid="_x0000_s6180" r:id="rId17" imgW="215900" imgH="241300" progId="Equation.3">
                    <p:embed/>
                  </p:oleObj>
                </mc:Choice>
                <mc:Fallback>
                  <p:oleObj r:id="rId17" imgW="215900" imgH="241300" progId="Equation.3">
                    <p:embed/>
                    <p:pic>
                      <p:nvPicPr>
                        <p:cNvPr id="0" name="图片 3231"/>
                        <p:cNvPicPr/>
                        <p:nvPr/>
                      </p:nvPicPr>
                      <p:blipFill>
                        <a:blip r:embed="rId10"/>
                        <a:stretch>
                          <a:fillRect/>
                        </a:stretch>
                      </p:blipFill>
                      <p:spPr>
                        <a:xfrm>
                          <a:off x="528" y="708"/>
                          <a:ext cx="135" cy="151"/>
                        </a:xfrm>
                        <a:prstGeom prst="rect">
                          <a:avLst/>
                        </a:prstGeom>
                        <a:noFill/>
                        <a:ln w="38100">
                          <a:noFill/>
                          <a:miter/>
                        </a:ln>
                      </p:spPr>
                    </p:pic>
                  </p:oleObj>
                </mc:Fallback>
              </mc:AlternateContent>
            </a:graphicData>
          </a:graphic>
        </p:graphicFrame>
      </p:grpSp>
      <p:sp>
        <p:nvSpPr>
          <p:cNvPr id="7190" name="直接连接符 7189"/>
          <p:cNvSpPr/>
          <p:nvPr/>
        </p:nvSpPr>
        <p:spPr>
          <a:xfrm>
            <a:off x="4992370" y="1919605"/>
            <a:ext cx="2209800" cy="0"/>
          </a:xfrm>
          <a:prstGeom prst="line">
            <a:avLst/>
          </a:prstGeom>
          <a:ln w="38100" cap="flat" cmpd="sng">
            <a:solidFill>
              <a:srgbClr val="FF0000"/>
            </a:solidFill>
            <a:prstDash val="solid"/>
            <a:headEnd type="none" w="med" len="med"/>
            <a:tailEnd type="none" w="med" len="med"/>
          </a:ln>
        </p:spPr>
      </p:sp>
      <p:sp>
        <p:nvSpPr>
          <p:cNvPr id="7191" name="直接连接符 7190"/>
          <p:cNvSpPr/>
          <p:nvPr/>
        </p:nvSpPr>
        <p:spPr>
          <a:xfrm>
            <a:off x="6992620" y="4091305"/>
            <a:ext cx="1219200" cy="0"/>
          </a:xfrm>
          <a:prstGeom prst="line">
            <a:avLst/>
          </a:prstGeom>
          <a:ln w="38100" cap="flat" cmpd="sng">
            <a:solidFill>
              <a:srgbClr val="FF0000"/>
            </a:solidFill>
            <a:prstDash val="soli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172"/>
                                        </p:tgtEl>
                                        <p:attrNameLst>
                                          <p:attrName>style.visibility</p:attrName>
                                        </p:attrNameLst>
                                      </p:cBhvr>
                                      <p:to>
                                        <p:strVal val="visible"/>
                                      </p:to>
                                    </p:set>
                                    <p:animEffect transition="in" filter="wipe(left)">
                                      <p:cBhvr>
                                        <p:cTn id="7" dur="75"/>
                                        <p:tgtEl>
                                          <p:spTgt spid="7172"/>
                                        </p:tgtEl>
                                      </p:cBhvr>
                                    </p:animEffect>
                                  </p:childTnLst>
                                </p:cTn>
                              </p:par>
                            </p:childTnLst>
                          </p:cTn>
                        </p:par>
                        <p:par>
                          <p:cTn id="8" fill="hold">
                            <p:stCondLst>
                              <p:cond delay="225"/>
                            </p:stCondLst>
                            <p:childTnLst>
                              <p:par>
                                <p:cTn id="9" presetID="22" presetClass="entr" presetSubtype="8" fill="hold" nodeType="afterEffect">
                                  <p:stCondLst>
                                    <p:cond delay="0"/>
                                  </p:stCondLst>
                                  <p:childTnLst>
                                    <p:set>
                                      <p:cBhvr>
                                        <p:cTn id="10" dur="1" fill="hold">
                                          <p:stCondLst>
                                            <p:cond delay="0"/>
                                          </p:stCondLst>
                                        </p:cTn>
                                        <p:tgtEl>
                                          <p:spTgt spid="7171"/>
                                        </p:tgtEl>
                                        <p:attrNameLst>
                                          <p:attrName>style.visibility</p:attrName>
                                        </p:attrNameLst>
                                      </p:cBhvr>
                                      <p:to>
                                        <p:strVal val="visible"/>
                                      </p:to>
                                    </p:set>
                                    <p:animEffect transition="in" filter="wipe(left)">
                                      <p:cBhvr>
                                        <p:cTn id="11" dur="500"/>
                                        <p:tgtEl>
                                          <p:spTgt spid="7171"/>
                                        </p:tgtEl>
                                      </p:cBhvr>
                                    </p:animEffect>
                                  </p:childTnLst>
                                </p:cTn>
                              </p:par>
                            </p:childTnLst>
                          </p:cTn>
                        </p:par>
                        <p:par>
                          <p:cTn id="12" fill="hold">
                            <p:stCondLst>
                              <p:cond delay="725"/>
                            </p:stCondLst>
                            <p:childTnLst>
                              <p:par>
                                <p:cTn id="13" presetID="22" presetClass="entr" presetSubtype="8" fill="hold" nodeType="afterEffect">
                                  <p:stCondLst>
                                    <p:cond delay="0"/>
                                  </p:stCondLst>
                                  <p:childTnLst>
                                    <p:set>
                                      <p:cBhvr>
                                        <p:cTn id="14" dur="1" fill="hold">
                                          <p:stCondLst>
                                            <p:cond delay="0"/>
                                          </p:stCondLst>
                                        </p:cTn>
                                        <p:tgtEl>
                                          <p:spTgt spid="7173"/>
                                        </p:tgtEl>
                                        <p:attrNameLst>
                                          <p:attrName>style.visibility</p:attrName>
                                        </p:attrNameLst>
                                      </p:cBhvr>
                                      <p:to>
                                        <p:strVal val="visible"/>
                                      </p:to>
                                    </p:set>
                                    <p:animEffect transition="in" filter="wipe(left)">
                                      <p:cBhvr>
                                        <p:cTn id="15" dur="500"/>
                                        <p:tgtEl>
                                          <p:spTgt spid="71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180"/>
                                        </p:tgtEl>
                                        <p:attrNameLst>
                                          <p:attrName>style.visibility</p:attrName>
                                        </p:attrNameLst>
                                      </p:cBhvr>
                                      <p:to>
                                        <p:strVal val="visible"/>
                                      </p:to>
                                    </p:set>
                                    <p:animEffect transition="in" filter="wipe(left)">
                                      <p:cBhvr>
                                        <p:cTn id="20" dur="500"/>
                                        <p:tgtEl>
                                          <p:spTgt spid="718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191"/>
                                        </p:tgtEl>
                                        <p:attrNameLst>
                                          <p:attrName>style.visibility</p:attrName>
                                        </p:attrNameLst>
                                      </p:cBhvr>
                                      <p:to>
                                        <p:strVal val="visible"/>
                                      </p:to>
                                    </p:set>
                                    <p:animEffect transition="in" filter="wipe(left)">
                                      <p:cBhvr>
                                        <p:cTn id="24" dur="500"/>
                                        <p:tgtEl>
                                          <p:spTgt spid="719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7182"/>
                                        </p:tgtEl>
                                        <p:attrNameLst>
                                          <p:attrName>style.visibility</p:attrName>
                                        </p:attrNameLst>
                                      </p:cBhvr>
                                      <p:to>
                                        <p:strVal val="visible"/>
                                      </p:to>
                                    </p:set>
                                    <p:animEffect transition="in" filter="wipe(left)">
                                      <p:cBhvr>
                                        <p:cTn id="29" dur="75"/>
                                        <p:tgtEl>
                                          <p:spTgt spid="7182"/>
                                        </p:tgtEl>
                                      </p:cBhvr>
                                    </p:animEffect>
                                  </p:childTnLst>
                                </p:cTn>
                              </p:par>
                            </p:childTnLst>
                          </p:cTn>
                        </p:par>
                        <p:par>
                          <p:cTn id="30" fill="hold">
                            <p:stCondLst>
                              <p:cond delay="225"/>
                            </p:stCondLst>
                            <p:childTnLst>
                              <p:par>
                                <p:cTn id="31" presetID="22" presetClass="entr" presetSubtype="8" fill="hold" nodeType="afterEffect">
                                  <p:stCondLst>
                                    <p:cond delay="0"/>
                                  </p:stCondLst>
                                  <p:childTnLst>
                                    <p:set>
                                      <p:cBhvr>
                                        <p:cTn id="32" dur="1" fill="hold">
                                          <p:stCondLst>
                                            <p:cond delay="0"/>
                                          </p:stCondLst>
                                        </p:cTn>
                                        <p:tgtEl>
                                          <p:spTgt spid="7181"/>
                                        </p:tgtEl>
                                        <p:attrNameLst>
                                          <p:attrName>style.visibility</p:attrName>
                                        </p:attrNameLst>
                                      </p:cBhvr>
                                      <p:to>
                                        <p:strVal val="visible"/>
                                      </p:to>
                                    </p:set>
                                    <p:animEffect transition="in" filter="wipe(left)">
                                      <p:cBhvr>
                                        <p:cTn id="33" dur="500"/>
                                        <p:tgtEl>
                                          <p:spTgt spid="7181"/>
                                        </p:tgtEl>
                                      </p:cBhvr>
                                    </p:animEffect>
                                  </p:childTnLst>
                                </p:cTn>
                              </p:par>
                            </p:childTnLst>
                          </p:cTn>
                        </p:par>
                        <p:par>
                          <p:cTn id="34" fill="hold">
                            <p:stCondLst>
                              <p:cond delay="725"/>
                            </p:stCondLst>
                            <p:childTnLst>
                              <p:par>
                                <p:cTn id="35" presetID="22" presetClass="entr" presetSubtype="8" fill="hold" nodeType="afterEffect">
                                  <p:stCondLst>
                                    <p:cond delay="0"/>
                                  </p:stCondLst>
                                  <p:childTnLst>
                                    <p:set>
                                      <p:cBhvr>
                                        <p:cTn id="36" dur="1" fill="hold">
                                          <p:stCondLst>
                                            <p:cond delay="0"/>
                                          </p:stCondLst>
                                        </p:cTn>
                                        <p:tgtEl>
                                          <p:spTgt spid="7183"/>
                                        </p:tgtEl>
                                        <p:attrNameLst>
                                          <p:attrName>style.visibility</p:attrName>
                                        </p:attrNameLst>
                                      </p:cBhvr>
                                      <p:to>
                                        <p:strVal val="visible"/>
                                      </p:to>
                                    </p:set>
                                    <p:animEffect transition="in" filter="wipe(left)">
                                      <p:cBhvr>
                                        <p:cTn id="37"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3009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8194" name="矩形 8193"/>
          <p:cNvSpPr/>
          <p:nvPr/>
        </p:nvSpPr>
        <p:spPr>
          <a:xfrm rot="2376437">
            <a:off x="3388360" y="4338955"/>
            <a:ext cx="2438400" cy="1001713"/>
          </a:xfrm>
          <a:prstGeom prst="rect">
            <a:avLst/>
          </a:prstGeom>
          <a:pattFill prst="wdUpDiag">
            <a:fgClr>
              <a:schemeClr val="accent1"/>
            </a:fgClr>
            <a:bgClr>
              <a:srgbClr val="FFFFFF"/>
            </a:bgClr>
          </a:pattFill>
          <a:ln w="9525">
            <a:noFill/>
          </a:ln>
        </p:spPr>
        <p:txBody>
          <a:bodyPr/>
          <a:lstStyle/>
          <a:p>
            <a:endParaRPr lang="zh-CN" altLang="en-US"/>
          </a:p>
        </p:txBody>
      </p:sp>
      <p:graphicFrame>
        <p:nvGraphicFramePr>
          <p:cNvPr id="8195" name="对象 8194"/>
          <p:cNvGraphicFramePr>
            <a:graphicFrameLocks noChangeAspect="1"/>
          </p:cNvGraphicFramePr>
          <p:nvPr/>
        </p:nvGraphicFramePr>
        <p:xfrm>
          <a:off x="6636385" y="5358130"/>
          <a:ext cx="2781300" cy="404813"/>
        </p:xfrm>
        <a:graphic>
          <a:graphicData uri="http://schemas.openxmlformats.org/presentationml/2006/ole">
            <mc:AlternateContent xmlns:mc="http://schemas.openxmlformats.org/markup-compatibility/2006">
              <mc:Choice xmlns:v="urn:schemas-microsoft-com:vml" Requires="v">
                <p:oleObj spid="_x0000_s7187" r:id="rId4" imgW="2778760" imgH="405765" progId="Equation.3">
                  <p:embed/>
                </p:oleObj>
              </mc:Choice>
              <mc:Fallback>
                <p:oleObj r:id="rId4" imgW="2778760" imgH="405765" progId="Equation.3">
                  <p:embed/>
                  <p:pic>
                    <p:nvPicPr>
                      <p:cNvPr id="0" name="图片 3226"/>
                      <p:cNvPicPr/>
                      <p:nvPr/>
                    </p:nvPicPr>
                    <p:blipFill>
                      <a:blip r:embed="rId5"/>
                      <a:stretch>
                        <a:fillRect/>
                      </a:stretch>
                    </p:blipFill>
                    <p:spPr>
                      <a:xfrm>
                        <a:off x="6636385" y="5358130"/>
                        <a:ext cx="2781300" cy="404813"/>
                      </a:xfrm>
                      <a:prstGeom prst="rect">
                        <a:avLst/>
                      </a:prstGeom>
                      <a:noFill/>
                      <a:ln w="38100">
                        <a:noFill/>
                        <a:miter/>
                      </a:ln>
                    </p:spPr>
                  </p:pic>
                </p:oleObj>
              </mc:Fallback>
            </mc:AlternateContent>
          </a:graphicData>
        </a:graphic>
      </p:graphicFrame>
      <p:sp>
        <p:nvSpPr>
          <p:cNvPr id="8196" name="文本框 8195"/>
          <p:cNvSpPr txBox="1"/>
          <p:nvPr/>
        </p:nvSpPr>
        <p:spPr>
          <a:xfrm>
            <a:off x="6712585" y="4519930"/>
            <a:ext cx="21336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有界闭区域；</a:t>
            </a:r>
          </a:p>
        </p:txBody>
      </p:sp>
      <p:sp>
        <p:nvSpPr>
          <p:cNvPr id="8197" name="直接连接符 8196"/>
          <p:cNvSpPr/>
          <p:nvPr/>
        </p:nvSpPr>
        <p:spPr>
          <a:xfrm>
            <a:off x="3131185" y="4291330"/>
            <a:ext cx="2590800" cy="2133600"/>
          </a:xfrm>
          <a:prstGeom prst="line">
            <a:avLst/>
          </a:prstGeom>
          <a:ln w="38100" cap="flat" cmpd="sng">
            <a:solidFill>
              <a:schemeClr val="tx1"/>
            </a:solidFill>
            <a:prstDash val="sysDot"/>
            <a:headEnd type="none" w="med" len="med"/>
            <a:tailEnd type="none" w="med" len="med"/>
          </a:ln>
        </p:spPr>
      </p:sp>
      <p:sp>
        <p:nvSpPr>
          <p:cNvPr id="8198" name="文本框 8197"/>
          <p:cNvSpPr txBox="1"/>
          <p:nvPr/>
        </p:nvSpPr>
        <p:spPr>
          <a:xfrm>
            <a:off x="7017385" y="5905818"/>
            <a:ext cx="26670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无界开区域．</a:t>
            </a:r>
          </a:p>
        </p:txBody>
      </p:sp>
      <p:grpSp>
        <p:nvGrpSpPr>
          <p:cNvPr id="8199" name="组合 8198"/>
          <p:cNvGrpSpPr/>
          <p:nvPr/>
        </p:nvGrpSpPr>
        <p:grpSpPr>
          <a:xfrm>
            <a:off x="2750185" y="3719830"/>
            <a:ext cx="3605213" cy="2552700"/>
            <a:chOff x="0" y="0"/>
            <a:chExt cx="2271" cy="1608"/>
          </a:xfrm>
        </p:grpSpPr>
        <p:grpSp>
          <p:nvGrpSpPr>
            <p:cNvPr id="8200" name="组合 8199"/>
            <p:cNvGrpSpPr/>
            <p:nvPr/>
          </p:nvGrpSpPr>
          <p:grpSpPr>
            <a:xfrm>
              <a:off x="0" y="216"/>
              <a:ext cx="2112" cy="1392"/>
              <a:chOff x="0" y="0"/>
              <a:chExt cx="2112" cy="1392"/>
            </a:xfrm>
          </p:grpSpPr>
          <p:sp>
            <p:nvSpPr>
              <p:cNvPr id="8201" name="直接连接符 8200"/>
              <p:cNvSpPr/>
              <p:nvPr/>
            </p:nvSpPr>
            <p:spPr>
              <a:xfrm>
                <a:off x="0" y="768"/>
                <a:ext cx="2112" cy="0"/>
              </a:xfrm>
              <a:prstGeom prst="line">
                <a:avLst/>
              </a:prstGeom>
              <a:ln w="28575" cap="flat" cmpd="sng">
                <a:solidFill>
                  <a:schemeClr val="tx1"/>
                </a:solidFill>
                <a:prstDash val="solid"/>
                <a:headEnd type="none" w="med" len="med"/>
                <a:tailEnd type="triangle" w="med" len="med"/>
              </a:ln>
            </p:spPr>
          </p:sp>
          <p:sp>
            <p:nvSpPr>
              <p:cNvPr id="8202" name="直接连接符 8201"/>
              <p:cNvSpPr/>
              <p:nvPr/>
            </p:nvSpPr>
            <p:spPr>
              <a:xfrm flipV="1">
                <a:off x="1008" y="0"/>
                <a:ext cx="0" cy="1392"/>
              </a:xfrm>
              <a:prstGeom prst="line">
                <a:avLst/>
              </a:prstGeom>
              <a:ln w="28575" cap="flat" cmpd="sng">
                <a:solidFill>
                  <a:schemeClr val="tx1"/>
                </a:solidFill>
                <a:prstDash val="solid"/>
                <a:headEnd type="none" w="med" len="med"/>
                <a:tailEnd type="triangle" w="med" len="med"/>
              </a:ln>
            </p:spPr>
          </p:sp>
        </p:grpSp>
        <p:graphicFrame>
          <p:nvGraphicFramePr>
            <p:cNvPr id="8203" name="对象 8202"/>
            <p:cNvGraphicFramePr>
              <a:graphicFrameLocks noChangeAspect="1"/>
            </p:cNvGraphicFramePr>
            <p:nvPr/>
          </p:nvGraphicFramePr>
          <p:xfrm>
            <a:off x="2112" y="929"/>
            <a:ext cx="159" cy="151"/>
          </p:xfrm>
          <a:graphic>
            <a:graphicData uri="http://schemas.openxmlformats.org/presentationml/2006/ole">
              <mc:AlternateContent xmlns:mc="http://schemas.openxmlformats.org/markup-compatibility/2006">
                <mc:Choice xmlns:v="urn:schemas-microsoft-com:vml" Requires="v">
                  <p:oleObj spid="_x0000_s7188" r:id="rId6" imgW="254000" imgH="241300" progId="Equation.3">
                    <p:embed/>
                  </p:oleObj>
                </mc:Choice>
                <mc:Fallback>
                  <p:oleObj r:id="rId6" imgW="254000" imgH="241300" progId="Equation.3">
                    <p:embed/>
                    <p:pic>
                      <p:nvPicPr>
                        <p:cNvPr id="0" name="图片 3227"/>
                        <p:cNvPicPr/>
                        <p:nvPr/>
                      </p:nvPicPr>
                      <p:blipFill>
                        <a:blip r:embed="rId7"/>
                        <a:stretch>
                          <a:fillRect/>
                        </a:stretch>
                      </p:blipFill>
                      <p:spPr>
                        <a:xfrm>
                          <a:off x="2112" y="929"/>
                          <a:ext cx="159" cy="151"/>
                        </a:xfrm>
                        <a:prstGeom prst="rect">
                          <a:avLst/>
                        </a:prstGeom>
                        <a:noFill/>
                        <a:ln w="38100">
                          <a:noFill/>
                          <a:miter/>
                        </a:ln>
                      </p:spPr>
                    </p:pic>
                  </p:oleObj>
                </mc:Fallback>
              </mc:AlternateContent>
            </a:graphicData>
          </a:graphic>
        </p:graphicFrame>
        <p:graphicFrame>
          <p:nvGraphicFramePr>
            <p:cNvPr id="8204" name="对象 8203"/>
            <p:cNvGraphicFramePr>
              <a:graphicFrameLocks noChangeAspect="1"/>
            </p:cNvGraphicFramePr>
            <p:nvPr/>
          </p:nvGraphicFramePr>
          <p:xfrm>
            <a:off x="960" y="0"/>
            <a:ext cx="159" cy="199"/>
          </p:xfrm>
          <a:graphic>
            <a:graphicData uri="http://schemas.openxmlformats.org/presentationml/2006/ole">
              <mc:AlternateContent xmlns:mc="http://schemas.openxmlformats.org/markup-compatibility/2006">
                <mc:Choice xmlns:v="urn:schemas-microsoft-com:vml" Requires="v">
                  <p:oleObj spid="_x0000_s7189" r:id="rId8" imgW="254000" imgH="317500" progId="Equation.3">
                    <p:embed/>
                  </p:oleObj>
                </mc:Choice>
                <mc:Fallback>
                  <p:oleObj r:id="rId8" imgW="254000" imgH="317500" progId="Equation.3">
                    <p:embed/>
                    <p:pic>
                      <p:nvPicPr>
                        <p:cNvPr id="0" name="图片 3230"/>
                        <p:cNvPicPr/>
                        <p:nvPr/>
                      </p:nvPicPr>
                      <p:blipFill>
                        <a:blip r:embed="rId9"/>
                        <a:stretch>
                          <a:fillRect/>
                        </a:stretch>
                      </p:blipFill>
                      <p:spPr>
                        <a:xfrm>
                          <a:off x="960" y="0"/>
                          <a:ext cx="159" cy="199"/>
                        </a:xfrm>
                        <a:prstGeom prst="rect">
                          <a:avLst/>
                        </a:prstGeom>
                        <a:noFill/>
                        <a:ln w="38100">
                          <a:noFill/>
                          <a:miter/>
                        </a:ln>
                      </p:spPr>
                    </p:pic>
                  </p:oleObj>
                </mc:Fallback>
              </mc:AlternateContent>
            </a:graphicData>
          </a:graphic>
        </p:graphicFrame>
        <p:graphicFrame>
          <p:nvGraphicFramePr>
            <p:cNvPr id="8205" name="对象 8204"/>
            <p:cNvGraphicFramePr>
              <a:graphicFrameLocks noChangeAspect="1"/>
            </p:cNvGraphicFramePr>
            <p:nvPr/>
          </p:nvGraphicFramePr>
          <p:xfrm>
            <a:off x="852" y="1020"/>
            <a:ext cx="135" cy="151"/>
          </p:xfrm>
          <a:graphic>
            <a:graphicData uri="http://schemas.openxmlformats.org/presentationml/2006/ole">
              <mc:AlternateContent xmlns:mc="http://schemas.openxmlformats.org/markup-compatibility/2006">
                <mc:Choice xmlns:v="urn:schemas-microsoft-com:vml" Requires="v">
                  <p:oleObj spid="_x0000_s7190" r:id="rId10" imgW="215900" imgH="241300" progId="Equation.3">
                    <p:embed/>
                  </p:oleObj>
                </mc:Choice>
                <mc:Fallback>
                  <p:oleObj r:id="rId10" imgW="215900" imgH="241300" progId="Equation.3">
                    <p:embed/>
                    <p:pic>
                      <p:nvPicPr>
                        <p:cNvPr id="0" name="图片 3224"/>
                        <p:cNvPicPr/>
                        <p:nvPr/>
                      </p:nvPicPr>
                      <p:blipFill>
                        <a:blip r:embed="rId11"/>
                        <a:stretch>
                          <a:fillRect/>
                        </a:stretch>
                      </p:blipFill>
                      <p:spPr>
                        <a:xfrm>
                          <a:off x="852" y="1020"/>
                          <a:ext cx="135" cy="151"/>
                        </a:xfrm>
                        <a:prstGeom prst="rect">
                          <a:avLst/>
                        </a:prstGeom>
                        <a:noFill/>
                        <a:ln w="38100">
                          <a:noFill/>
                          <a:miter/>
                        </a:ln>
                      </p:spPr>
                    </p:pic>
                  </p:oleObj>
                </mc:Fallback>
              </mc:AlternateContent>
            </a:graphicData>
          </a:graphic>
        </p:graphicFrame>
      </p:grpSp>
      <p:sp>
        <p:nvSpPr>
          <p:cNvPr id="8206" name="文本框 8205"/>
          <p:cNvSpPr txBox="1"/>
          <p:nvPr/>
        </p:nvSpPr>
        <p:spPr>
          <a:xfrm>
            <a:off x="5493385" y="3224530"/>
            <a:ext cx="11430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例如，</a:t>
            </a:r>
          </a:p>
        </p:txBody>
      </p:sp>
      <p:graphicFrame>
        <p:nvGraphicFramePr>
          <p:cNvPr id="8207" name="对象 8206"/>
          <p:cNvGraphicFramePr>
            <a:graphicFrameLocks noChangeAspect="1"/>
          </p:cNvGraphicFramePr>
          <p:nvPr/>
        </p:nvGraphicFramePr>
        <p:xfrm>
          <a:off x="2583498" y="1065530"/>
          <a:ext cx="7024687" cy="2616200"/>
        </p:xfrm>
        <a:graphic>
          <a:graphicData uri="http://schemas.openxmlformats.org/presentationml/2006/ole">
            <mc:AlternateContent xmlns:mc="http://schemas.openxmlformats.org/markup-compatibility/2006">
              <mc:Choice xmlns:v="urn:schemas-microsoft-com:vml" Requires="v">
                <p:oleObj spid="_x0000_s7191" r:id="rId12" imgW="7023100" imgH="2616200" progId="Equation.3">
                  <p:embed/>
                </p:oleObj>
              </mc:Choice>
              <mc:Fallback>
                <p:oleObj r:id="rId12" imgW="7023100" imgH="2616200" progId="Equation.3">
                  <p:embed/>
                  <p:pic>
                    <p:nvPicPr>
                      <p:cNvPr id="0" name="图片 3228"/>
                      <p:cNvPicPr/>
                      <p:nvPr/>
                    </p:nvPicPr>
                    <p:blipFill>
                      <a:blip r:embed="rId13"/>
                      <a:stretch>
                        <a:fillRect/>
                      </a:stretch>
                    </p:blipFill>
                    <p:spPr>
                      <a:xfrm>
                        <a:off x="2583498" y="1065530"/>
                        <a:ext cx="7024687" cy="2616200"/>
                      </a:xfrm>
                      <a:prstGeom prst="rect">
                        <a:avLst/>
                      </a:prstGeom>
                      <a:noFill/>
                      <a:ln w="38100">
                        <a:noFill/>
                        <a:miter/>
                      </a:ln>
                    </p:spPr>
                  </p:pic>
                </p:oleObj>
              </mc:Fallback>
            </mc:AlternateContent>
          </a:graphicData>
        </a:graphic>
      </p:graphicFrame>
      <p:graphicFrame>
        <p:nvGraphicFramePr>
          <p:cNvPr id="8208" name="对象 8207"/>
          <p:cNvGraphicFramePr>
            <a:graphicFrameLocks noChangeAspect="1"/>
          </p:cNvGraphicFramePr>
          <p:nvPr/>
        </p:nvGraphicFramePr>
        <p:xfrm>
          <a:off x="5721985" y="3910330"/>
          <a:ext cx="3644900" cy="493713"/>
        </p:xfrm>
        <a:graphic>
          <a:graphicData uri="http://schemas.openxmlformats.org/presentationml/2006/ole">
            <mc:AlternateContent xmlns:mc="http://schemas.openxmlformats.org/markup-compatibility/2006">
              <mc:Choice xmlns:v="urn:schemas-microsoft-com:vml" Requires="v">
                <p:oleObj spid="_x0000_s7192" r:id="rId14" imgW="3643630" imgH="495300" progId="Equation.3">
                  <p:embed/>
                </p:oleObj>
              </mc:Choice>
              <mc:Fallback>
                <p:oleObj r:id="rId14" imgW="3643630" imgH="495300" progId="Equation.3">
                  <p:embed/>
                  <p:pic>
                    <p:nvPicPr>
                      <p:cNvPr id="0" name="图片 3232"/>
                      <p:cNvPicPr/>
                      <p:nvPr/>
                    </p:nvPicPr>
                    <p:blipFill>
                      <a:blip r:embed="rId15"/>
                      <a:stretch>
                        <a:fillRect/>
                      </a:stretch>
                    </p:blipFill>
                    <p:spPr>
                      <a:xfrm>
                        <a:off x="5721985" y="3910330"/>
                        <a:ext cx="3644900" cy="493713"/>
                      </a:xfrm>
                      <a:prstGeom prst="rect">
                        <a:avLst/>
                      </a:prstGeom>
                      <a:noFill/>
                      <a:ln w="38100">
                        <a:noFill/>
                        <a:miter/>
                      </a:ln>
                    </p:spPr>
                  </p:pic>
                </p:oleObj>
              </mc:Fallback>
            </mc:AlternateContent>
          </a:graphicData>
        </a:graphic>
      </p:graphicFrame>
      <p:sp>
        <p:nvSpPr>
          <p:cNvPr id="8209" name="直接连接符 8208"/>
          <p:cNvSpPr/>
          <p:nvPr/>
        </p:nvSpPr>
        <p:spPr>
          <a:xfrm>
            <a:off x="7341235" y="3186430"/>
            <a:ext cx="1600200" cy="0"/>
          </a:xfrm>
          <a:prstGeom prst="line">
            <a:avLst/>
          </a:prstGeom>
          <a:ln w="38100" cap="flat" cmpd="sng">
            <a:solidFill>
              <a:srgbClr val="FF0000"/>
            </a:solidFill>
            <a:prstDash val="solid"/>
            <a:headEnd type="none" w="med" len="med"/>
            <a:tailEnd type="none" w="med" len="med"/>
          </a:ln>
        </p:spPr>
      </p:sp>
      <p:sp>
        <p:nvSpPr>
          <p:cNvPr id="8210" name="直接连接符 8209"/>
          <p:cNvSpPr/>
          <p:nvPr/>
        </p:nvSpPr>
        <p:spPr>
          <a:xfrm>
            <a:off x="3664585" y="3681730"/>
            <a:ext cx="1600200" cy="0"/>
          </a:xfrm>
          <a:prstGeom prst="line">
            <a:avLst/>
          </a:prstGeom>
          <a:ln w="38100" cap="flat" cmpd="sng">
            <a:solidFill>
              <a:srgbClr val="FF0000"/>
            </a:solidFill>
            <a:prstDash val="soli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206"/>
                                        </p:tgtEl>
                                        <p:attrNameLst>
                                          <p:attrName>style.visibility</p:attrName>
                                        </p:attrNameLst>
                                      </p:cBhvr>
                                      <p:to>
                                        <p:strVal val="visible"/>
                                      </p:to>
                                    </p:set>
                                    <p:animEffect transition="in" filter="wipe(left)">
                                      <p:cBhvr>
                                        <p:cTn id="7" dur="75"/>
                                        <p:tgtEl>
                                          <p:spTgt spid="8206"/>
                                        </p:tgtEl>
                                      </p:cBhvr>
                                    </p:animEffect>
                                  </p:childTnLst>
                                </p:cTn>
                              </p:par>
                            </p:childTnLst>
                          </p:cTn>
                        </p:par>
                        <p:par>
                          <p:cTn id="8" fill="hold">
                            <p:stCondLst>
                              <p:cond delay="225"/>
                            </p:stCondLst>
                            <p:childTnLst>
                              <p:par>
                                <p:cTn id="9" presetID="22" presetClass="entr" presetSubtype="8" fill="hold" nodeType="afterEffect">
                                  <p:stCondLst>
                                    <p:cond delay="0"/>
                                  </p:stCondLst>
                                  <p:childTnLst>
                                    <p:set>
                                      <p:cBhvr>
                                        <p:cTn id="10" dur="1" fill="hold">
                                          <p:stCondLst>
                                            <p:cond delay="0"/>
                                          </p:stCondLst>
                                        </p:cTn>
                                        <p:tgtEl>
                                          <p:spTgt spid="8208"/>
                                        </p:tgtEl>
                                        <p:attrNameLst>
                                          <p:attrName>style.visibility</p:attrName>
                                        </p:attrNameLst>
                                      </p:cBhvr>
                                      <p:to>
                                        <p:strVal val="visible"/>
                                      </p:to>
                                    </p:set>
                                    <p:animEffect transition="in" filter="wipe(left)">
                                      <p:cBhvr>
                                        <p:cTn id="11" dur="500"/>
                                        <p:tgtEl>
                                          <p:spTgt spid="8208"/>
                                        </p:tgtEl>
                                      </p:cBhvr>
                                    </p:animEffect>
                                  </p:childTnLst>
                                </p:cTn>
                              </p:par>
                            </p:childTnLst>
                          </p:cTn>
                        </p:par>
                        <p:par>
                          <p:cTn id="12" fill="hold">
                            <p:stCondLst>
                              <p:cond delay="725"/>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8196"/>
                                        </p:tgtEl>
                                        <p:attrNameLst>
                                          <p:attrName>style.visibility</p:attrName>
                                        </p:attrNameLst>
                                      </p:cBhvr>
                                      <p:to>
                                        <p:strVal val="visible"/>
                                      </p:to>
                                    </p:set>
                                    <p:animEffect transition="in" filter="wipe(left)">
                                      <p:cBhvr>
                                        <p:cTn id="15" dur="75"/>
                                        <p:tgtEl>
                                          <p:spTgt spid="819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195"/>
                                        </p:tgtEl>
                                        <p:attrNameLst>
                                          <p:attrName>style.visibility</p:attrName>
                                        </p:attrNameLst>
                                      </p:cBhvr>
                                      <p:to>
                                        <p:strVal val="visible"/>
                                      </p:to>
                                    </p:set>
                                    <p:animEffect transition="in" filter="wipe(left)">
                                      <p:cBhvr>
                                        <p:cTn id="20" dur="500"/>
                                        <p:tgtEl>
                                          <p:spTgt spid="8195"/>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199"/>
                                        </p:tgtEl>
                                        <p:attrNameLst>
                                          <p:attrName>style.visibility</p:attrName>
                                        </p:attrNameLst>
                                      </p:cBhvr>
                                      <p:to>
                                        <p:strVal val="visible"/>
                                      </p:to>
                                    </p:set>
                                    <p:animEffect transition="in" filter="wipe(left)">
                                      <p:cBhvr>
                                        <p:cTn id="24" dur="500"/>
                                        <p:tgtEl>
                                          <p:spTgt spid="8199"/>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197"/>
                                        </p:tgtEl>
                                        <p:attrNameLst>
                                          <p:attrName>style.visibility</p:attrName>
                                        </p:attrNameLst>
                                      </p:cBhvr>
                                      <p:to>
                                        <p:strVal val="visible"/>
                                      </p:to>
                                    </p:set>
                                    <p:animEffect transition="in" filter="wipe(left)">
                                      <p:cBhvr>
                                        <p:cTn id="28" dur="500"/>
                                        <p:tgtEl>
                                          <p:spTgt spid="8197"/>
                                        </p:tgtEl>
                                      </p:cBhvr>
                                    </p:animEffect>
                                  </p:childTnLst>
                                </p:cTn>
                              </p:par>
                            </p:childTnLst>
                          </p:cTn>
                        </p:par>
                        <p:par>
                          <p:cTn id="29" fill="hold">
                            <p:stCondLst>
                              <p:cond delay="1500"/>
                            </p:stCondLst>
                            <p:childTnLst>
                              <p:par>
                                <p:cTn id="30" presetID="18" presetClass="entr" presetSubtype="3" fill="hold" nodeType="afterEffect">
                                  <p:stCondLst>
                                    <p:cond delay="0"/>
                                  </p:stCondLst>
                                  <p:childTnLst>
                                    <p:set>
                                      <p:cBhvr>
                                        <p:cTn id="31" dur="1" fill="hold">
                                          <p:stCondLst>
                                            <p:cond delay="0"/>
                                          </p:stCondLst>
                                        </p:cTn>
                                        <p:tgtEl>
                                          <p:spTgt spid="8194"/>
                                        </p:tgtEl>
                                        <p:attrNameLst>
                                          <p:attrName>style.visibility</p:attrName>
                                        </p:attrNameLst>
                                      </p:cBhvr>
                                      <p:to>
                                        <p:strVal val="visible"/>
                                      </p:to>
                                    </p:set>
                                    <p:animEffect transition="in" filter="strips(upRight)">
                                      <p:cBhvr>
                                        <p:cTn id="32" dur="500"/>
                                        <p:tgtEl>
                                          <p:spTgt spid="8194"/>
                                        </p:tgtEl>
                                      </p:cBhvr>
                                    </p:animEffect>
                                  </p:childTnLst>
                                </p:cTn>
                              </p:par>
                            </p:childTnLst>
                          </p:cTn>
                        </p:par>
                        <p:par>
                          <p:cTn id="33" fill="hold">
                            <p:stCondLst>
                              <p:cond delay="2000"/>
                            </p:stCondLst>
                            <p:childTnLst>
                              <p:par>
                                <p:cTn id="34" presetID="22" presetClass="entr" presetSubtype="8" fill="hold" grpId="0" nodeType="afterEffect">
                                  <p:stCondLst>
                                    <p:cond delay="0"/>
                                  </p:stCondLst>
                                  <p:iterate type="lt">
                                    <p:tmPct val="100000"/>
                                  </p:iterate>
                                  <p:childTnLst>
                                    <p:set>
                                      <p:cBhvr>
                                        <p:cTn id="35" dur="1" fill="hold">
                                          <p:stCondLst>
                                            <p:cond delay="0"/>
                                          </p:stCondLst>
                                        </p:cTn>
                                        <p:tgtEl>
                                          <p:spTgt spid="8198"/>
                                        </p:tgtEl>
                                        <p:attrNameLst>
                                          <p:attrName>style.visibility</p:attrName>
                                        </p:attrNameLst>
                                      </p:cBhvr>
                                      <p:to>
                                        <p:strVal val="visible"/>
                                      </p:to>
                                    </p:set>
                                    <p:animEffect transition="in" filter="wipe(left)">
                                      <p:cBhvr>
                                        <p:cTn id="36" dur="75"/>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8" grpId="0"/>
      <p:bldP spid="82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77925" y="990600"/>
            <a:ext cx="10330815" cy="525335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9218" name="文本框 9217"/>
          <p:cNvSpPr txBox="1"/>
          <p:nvPr/>
        </p:nvSpPr>
        <p:spPr>
          <a:xfrm>
            <a:off x="1729740" y="1138555"/>
            <a:ext cx="2133600" cy="579438"/>
          </a:xfrm>
          <a:prstGeom prst="rect">
            <a:avLst/>
          </a:prstGeom>
          <a:noFill/>
          <a:ln w="9525">
            <a:noFill/>
          </a:ln>
        </p:spPr>
        <p:txBody>
          <a:bodyPr>
            <a:spAutoFit/>
          </a:bodyPr>
          <a:lstStyle/>
          <a:p>
            <a:pPr eaLnBrk="1" hangingPunct="1">
              <a:spcBef>
                <a:spcPct val="50000"/>
              </a:spcBef>
            </a:pPr>
            <a:r>
              <a:rPr lang="zh-CN" altLang="en-US" sz="3200" b="1">
                <a:latin typeface="Times New Roman" panose="02020603050405020304" pitchFamily="18" charset="0"/>
              </a:rPr>
              <a:t>（</a:t>
            </a:r>
            <a:r>
              <a:rPr lang="en-US" altLang="zh-CN" sz="3200" b="1">
                <a:latin typeface="Times New Roman" panose="02020603050405020304" pitchFamily="18" charset="0"/>
              </a:rPr>
              <a:t>3</a:t>
            </a:r>
            <a:r>
              <a:rPr lang="zh-CN" altLang="en-US" sz="3200" b="1">
                <a:latin typeface="Times New Roman" panose="02020603050405020304" pitchFamily="18" charset="0"/>
              </a:rPr>
              <a:t>）聚点</a:t>
            </a:r>
          </a:p>
        </p:txBody>
      </p:sp>
      <p:graphicFrame>
        <p:nvGraphicFramePr>
          <p:cNvPr id="9219" name="对象 9218"/>
          <p:cNvGraphicFramePr>
            <a:graphicFrameLocks noChangeAspect="1"/>
          </p:cNvGraphicFramePr>
          <p:nvPr/>
        </p:nvGraphicFramePr>
        <p:xfrm>
          <a:off x="2110740" y="1835468"/>
          <a:ext cx="7543800" cy="1436687"/>
        </p:xfrm>
        <a:graphic>
          <a:graphicData uri="http://schemas.openxmlformats.org/presentationml/2006/ole">
            <mc:AlternateContent xmlns:mc="http://schemas.openxmlformats.org/markup-compatibility/2006">
              <mc:Choice xmlns:v="urn:schemas-microsoft-com:vml" Requires="v">
                <p:oleObj spid="_x0000_s8199" r:id="rId4" imgW="6817360" imgH="1310640" progId="Word.Document.8">
                  <p:embed/>
                </p:oleObj>
              </mc:Choice>
              <mc:Fallback>
                <p:oleObj r:id="rId4" imgW="6817360" imgH="1310640" progId="Word.Document.8">
                  <p:embed/>
                  <p:pic>
                    <p:nvPicPr>
                      <p:cNvPr id="0" name="图片 3233"/>
                      <p:cNvPicPr/>
                      <p:nvPr/>
                    </p:nvPicPr>
                    <p:blipFill>
                      <a:blip r:embed="rId5"/>
                      <a:stretch>
                        <a:fillRect/>
                      </a:stretch>
                    </p:blipFill>
                    <p:spPr>
                      <a:xfrm>
                        <a:off x="2110740" y="1835468"/>
                        <a:ext cx="7543800" cy="1436687"/>
                      </a:xfrm>
                      <a:prstGeom prst="rect">
                        <a:avLst/>
                      </a:prstGeom>
                      <a:noFill/>
                      <a:ln w="38100">
                        <a:noFill/>
                        <a:miter/>
                      </a:ln>
                    </p:spPr>
                  </p:pic>
                </p:oleObj>
              </mc:Fallback>
            </mc:AlternateContent>
          </a:graphicData>
        </a:graphic>
      </p:graphicFrame>
      <p:sp>
        <p:nvSpPr>
          <p:cNvPr id="9220" name="文本框 9219"/>
          <p:cNvSpPr txBox="1"/>
          <p:nvPr/>
        </p:nvSpPr>
        <p:spPr>
          <a:xfrm>
            <a:off x="2263140" y="3972243"/>
            <a:ext cx="4419600" cy="519112"/>
          </a:xfrm>
          <a:prstGeom prst="rect">
            <a:avLst/>
          </a:prstGeom>
          <a:noFill/>
          <a:ln w="9525">
            <a:noFill/>
          </a:ln>
        </p:spPr>
        <p:txBody>
          <a:bodyPr>
            <a:spAutoFit/>
          </a:bodyPr>
          <a:lstStyle/>
          <a:p>
            <a:pPr eaLnBrk="1" hangingPunct="1">
              <a:spcBef>
                <a:spcPct val="50000"/>
              </a:spcBef>
            </a:pPr>
            <a:r>
              <a:rPr lang="en-US" altLang="zh-CN" sz="2800" b="1">
                <a:latin typeface="Times New Roman" panose="02020603050405020304" pitchFamily="18" charset="0"/>
                <a:sym typeface="Monotype Sorts" pitchFamily="2" charset="2"/>
              </a:rPr>
              <a:t> </a:t>
            </a:r>
            <a:r>
              <a:rPr lang="zh-CN" altLang="en-US" sz="2800" b="1">
                <a:latin typeface="Times New Roman" panose="02020603050405020304" pitchFamily="18" charset="0"/>
              </a:rPr>
              <a:t>内点一定是聚点；</a:t>
            </a:r>
          </a:p>
        </p:txBody>
      </p:sp>
      <p:sp>
        <p:nvSpPr>
          <p:cNvPr id="9221" name="文本框 9220"/>
          <p:cNvSpPr txBox="1"/>
          <p:nvPr/>
        </p:nvSpPr>
        <p:spPr>
          <a:xfrm>
            <a:off x="2186940" y="3345180"/>
            <a:ext cx="1371600" cy="519113"/>
          </a:xfrm>
          <a:prstGeom prst="rect">
            <a:avLst/>
          </a:prstGeom>
          <a:noFill/>
          <a:ln w="9525">
            <a:noFill/>
          </a:ln>
        </p:spPr>
        <p:txBody>
          <a:bodyPr>
            <a:spAutoFit/>
          </a:bodyPr>
          <a:lstStyle/>
          <a:p>
            <a:pPr eaLnBrk="1" hangingPunct="1">
              <a:spcBef>
                <a:spcPct val="50000"/>
              </a:spcBef>
            </a:pPr>
            <a:r>
              <a:rPr lang="zh-CN" altLang="en-US" sz="2800" b="1">
                <a:solidFill>
                  <a:schemeClr val="accent2"/>
                </a:solidFill>
                <a:effectLst>
                  <a:outerShdw blurRad="38100" dist="38100" dir="2700000">
                    <a:srgbClr val="000000"/>
                  </a:outerShdw>
                </a:effectLst>
                <a:latin typeface="Times New Roman" panose="02020603050405020304" pitchFamily="18" charset="0"/>
              </a:rPr>
              <a:t>说明：</a:t>
            </a:r>
          </a:p>
        </p:txBody>
      </p:sp>
      <p:sp>
        <p:nvSpPr>
          <p:cNvPr id="9222" name="文本框 9221"/>
          <p:cNvSpPr txBox="1"/>
          <p:nvPr/>
        </p:nvSpPr>
        <p:spPr>
          <a:xfrm>
            <a:off x="2263140" y="4507230"/>
            <a:ext cx="4419600" cy="519113"/>
          </a:xfrm>
          <a:prstGeom prst="rect">
            <a:avLst/>
          </a:prstGeom>
          <a:noFill/>
          <a:ln w="9525">
            <a:noFill/>
          </a:ln>
        </p:spPr>
        <p:txBody>
          <a:bodyPr>
            <a:spAutoFit/>
          </a:bodyPr>
          <a:lstStyle/>
          <a:p>
            <a:pPr eaLnBrk="1" hangingPunct="1">
              <a:spcBef>
                <a:spcPct val="50000"/>
              </a:spcBef>
            </a:pPr>
            <a:r>
              <a:rPr lang="en-US" altLang="zh-CN" sz="2800" b="1">
                <a:latin typeface="Times New Roman" panose="02020603050405020304" pitchFamily="18" charset="0"/>
                <a:sym typeface="Monotype Sorts" pitchFamily="2" charset="2"/>
              </a:rPr>
              <a:t> </a:t>
            </a:r>
            <a:r>
              <a:rPr lang="zh-CN" altLang="en-US" sz="2800" b="1">
                <a:latin typeface="Times New Roman" panose="02020603050405020304" pitchFamily="18" charset="0"/>
              </a:rPr>
              <a:t>边界点可能是聚点；</a:t>
            </a:r>
          </a:p>
        </p:txBody>
      </p:sp>
      <p:graphicFrame>
        <p:nvGraphicFramePr>
          <p:cNvPr id="9223" name="对象 9222"/>
          <p:cNvGraphicFramePr>
            <a:graphicFrameLocks noChangeAspect="1"/>
          </p:cNvGraphicFramePr>
          <p:nvPr/>
        </p:nvGraphicFramePr>
        <p:xfrm>
          <a:off x="3025140" y="5115243"/>
          <a:ext cx="3644900" cy="493712"/>
        </p:xfrm>
        <a:graphic>
          <a:graphicData uri="http://schemas.openxmlformats.org/presentationml/2006/ole">
            <mc:AlternateContent xmlns:mc="http://schemas.openxmlformats.org/markup-compatibility/2006">
              <mc:Choice xmlns:v="urn:schemas-microsoft-com:vml" Requires="v">
                <p:oleObj spid="_x0000_s8200" r:id="rId6" imgW="3643630" imgH="495300" progId="Equation.3">
                  <p:embed/>
                </p:oleObj>
              </mc:Choice>
              <mc:Fallback>
                <p:oleObj r:id="rId6" imgW="3643630" imgH="495300" progId="Equation.3">
                  <p:embed/>
                  <p:pic>
                    <p:nvPicPr>
                      <p:cNvPr id="0" name="图片 3223"/>
                      <p:cNvPicPr/>
                      <p:nvPr/>
                    </p:nvPicPr>
                    <p:blipFill>
                      <a:blip r:embed="rId7"/>
                      <a:stretch>
                        <a:fillRect/>
                      </a:stretch>
                    </p:blipFill>
                    <p:spPr>
                      <a:xfrm>
                        <a:off x="3025140" y="5115243"/>
                        <a:ext cx="3644900" cy="493712"/>
                      </a:xfrm>
                      <a:prstGeom prst="rect">
                        <a:avLst/>
                      </a:prstGeom>
                      <a:noFill/>
                      <a:ln w="38100">
                        <a:noFill/>
                        <a:miter/>
                      </a:ln>
                    </p:spPr>
                  </p:pic>
                </p:oleObj>
              </mc:Fallback>
            </mc:AlternateContent>
          </a:graphicData>
        </a:graphic>
      </p:graphicFrame>
      <p:sp>
        <p:nvSpPr>
          <p:cNvPr id="9224" name="文本框 9223"/>
          <p:cNvSpPr txBox="1"/>
          <p:nvPr/>
        </p:nvSpPr>
        <p:spPr>
          <a:xfrm>
            <a:off x="2263140" y="5066030"/>
            <a:ext cx="6096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例</a:t>
            </a:r>
          </a:p>
        </p:txBody>
      </p:sp>
      <p:sp>
        <p:nvSpPr>
          <p:cNvPr id="9225" name="文本框 9224"/>
          <p:cNvSpPr txBox="1"/>
          <p:nvPr/>
        </p:nvSpPr>
        <p:spPr>
          <a:xfrm>
            <a:off x="2948940" y="5724843"/>
            <a:ext cx="4876800" cy="519112"/>
          </a:xfrm>
          <a:prstGeom prst="rect">
            <a:avLst/>
          </a:prstGeom>
          <a:noFill/>
          <a:ln w="9525">
            <a:noFill/>
          </a:ln>
        </p:spPr>
        <p:txBody>
          <a:bodyPr>
            <a:spAutoFit/>
          </a:bodyPr>
          <a:lstStyle/>
          <a:p>
            <a:pPr eaLnBrk="1" hangingPunct="1">
              <a:spcBef>
                <a:spcPct val="50000"/>
              </a:spcBef>
            </a:pPr>
            <a:r>
              <a:rPr lang="en-US" altLang="zh-CN" sz="2800" b="1">
                <a:latin typeface="Times New Roman" panose="02020603050405020304" pitchFamily="18" charset="0"/>
                <a:sym typeface="Monotype Sorts" pitchFamily="2" charset="2"/>
              </a:rPr>
              <a:t>(0,0)</a:t>
            </a:r>
            <a:r>
              <a:rPr lang="zh-CN" altLang="en-US" sz="2800" b="1">
                <a:latin typeface="Times New Roman" panose="02020603050405020304" pitchFamily="18" charset="0"/>
                <a:sym typeface="Monotype Sorts" pitchFamily="2" charset="2"/>
              </a:rPr>
              <a:t>既是</a:t>
            </a:r>
            <a:r>
              <a:rPr lang="zh-CN" altLang="en-US" sz="2800" b="1">
                <a:latin typeface="Times New Roman" panose="02020603050405020304" pitchFamily="18" charset="0"/>
              </a:rPr>
              <a:t>边界点也是聚点．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wipe(left)">
                                      <p:cBhvr>
                                        <p:cTn id="12" dur="500"/>
                                        <p:tgtEl>
                                          <p:spTgt spid="92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wipe(left)">
                                      <p:cBhvr>
                                        <p:cTn id="17" dur="500"/>
                                        <p:tgtEl>
                                          <p:spTgt spid="92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wipe(left)">
                                      <p:cBhvr>
                                        <p:cTn id="22" dur="500"/>
                                        <p:tgtEl>
                                          <p:spTgt spid="92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wipe(left)">
                                      <p:cBhvr>
                                        <p:cTn id="27" dur="500"/>
                                        <p:tgtEl>
                                          <p:spTgt spid="922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223"/>
                                        </p:tgtEl>
                                        <p:attrNameLst>
                                          <p:attrName>style.visibility</p:attrName>
                                        </p:attrNameLst>
                                      </p:cBhvr>
                                      <p:to>
                                        <p:strVal val="visible"/>
                                      </p:to>
                                    </p:set>
                                    <p:animEffect transition="in" filter="wipe(left)">
                                      <p:cBhvr>
                                        <p:cTn id="31" dur="500"/>
                                        <p:tgtEl>
                                          <p:spTgt spid="92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225"/>
                                        </p:tgtEl>
                                        <p:attrNameLst>
                                          <p:attrName>style.visibility</p:attrName>
                                        </p:attrNameLst>
                                      </p:cBhvr>
                                      <p:to>
                                        <p:strVal val="visible"/>
                                      </p:to>
                                    </p:set>
                                    <p:animEffect transition="in" filter="wipe(left)">
                                      <p:cBhvr>
                                        <p:cTn id="36" dur="500"/>
                                        <p:tgtEl>
                                          <p:spTgt spid="9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1" grpId="0"/>
      <p:bldP spid="9222" grpId="0"/>
      <p:bldP spid="9224" grpId="0"/>
      <p:bldP spid="92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多元函数的基本概念</a:t>
            </a:r>
          </a:p>
        </p:txBody>
      </p:sp>
      <p:sp>
        <p:nvSpPr>
          <p:cNvPr id="10242" name="文本框 10241"/>
          <p:cNvSpPr txBox="1"/>
          <p:nvPr/>
        </p:nvSpPr>
        <p:spPr>
          <a:xfrm>
            <a:off x="1677035" y="1882775"/>
            <a:ext cx="7620000" cy="519113"/>
          </a:xfrm>
          <a:prstGeom prst="rect">
            <a:avLst/>
          </a:prstGeom>
          <a:noFill/>
          <a:ln w="9525">
            <a:noFill/>
          </a:ln>
        </p:spPr>
        <p:txBody>
          <a:bodyPr>
            <a:spAutoFit/>
          </a:bodyPr>
          <a:lstStyle/>
          <a:p>
            <a:pPr eaLnBrk="1" hangingPunct="1">
              <a:spcBef>
                <a:spcPct val="50000"/>
              </a:spcBef>
            </a:pPr>
            <a:r>
              <a:rPr lang="en-US" altLang="zh-CN" sz="2800" b="1">
                <a:latin typeface="Times New Roman" panose="02020603050405020304" pitchFamily="18" charset="0"/>
                <a:sym typeface="Monotype Sorts" pitchFamily="2" charset="2"/>
              </a:rPr>
              <a:t>  </a:t>
            </a:r>
            <a:r>
              <a:rPr lang="zh-CN" altLang="en-US" sz="2800" b="1">
                <a:latin typeface="Times New Roman" panose="02020603050405020304" pitchFamily="18" charset="0"/>
              </a:rPr>
              <a:t>点集</a:t>
            </a:r>
            <a:r>
              <a:rPr lang="en-US" altLang="zh-CN" sz="2800" b="1">
                <a:latin typeface="Times New Roman" panose="02020603050405020304" pitchFamily="18" charset="0"/>
              </a:rPr>
              <a:t>E</a:t>
            </a:r>
            <a:r>
              <a:rPr lang="zh-CN" altLang="en-US" sz="2800" b="1">
                <a:latin typeface="Times New Roman" panose="02020603050405020304" pitchFamily="18" charset="0"/>
              </a:rPr>
              <a:t>的聚点可以属于</a:t>
            </a:r>
            <a:r>
              <a:rPr lang="en-US" altLang="zh-CN" sz="2800" b="1">
                <a:latin typeface="Times New Roman" panose="02020603050405020304" pitchFamily="18" charset="0"/>
              </a:rPr>
              <a:t>E</a:t>
            </a:r>
            <a:r>
              <a:rPr lang="zh-CN" altLang="en-US" sz="2800" b="1">
                <a:latin typeface="Times New Roman" panose="02020603050405020304" pitchFamily="18" charset="0"/>
              </a:rPr>
              <a:t>，也可以不属于</a:t>
            </a:r>
            <a:r>
              <a:rPr lang="en-US" altLang="zh-CN" sz="2800" b="1">
                <a:latin typeface="Times New Roman" panose="02020603050405020304" pitchFamily="18" charset="0"/>
              </a:rPr>
              <a:t>E</a:t>
            </a:r>
            <a:r>
              <a:rPr lang="zh-CN" altLang="en-US" sz="2800" b="1">
                <a:latin typeface="Times New Roman" panose="02020603050405020304" pitchFamily="18" charset="0"/>
              </a:rPr>
              <a:t>．</a:t>
            </a:r>
          </a:p>
        </p:txBody>
      </p:sp>
      <p:graphicFrame>
        <p:nvGraphicFramePr>
          <p:cNvPr id="10243" name="对象 10242"/>
          <p:cNvGraphicFramePr>
            <a:graphicFrameLocks noChangeAspect="1"/>
          </p:cNvGraphicFramePr>
          <p:nvPr/>
        </p:nvGraphicFramePr>
        <p:xfrm>
          <a:off x="3124835" y="2644775"/>
          <a:ext cx="3644900" cy="493713"/>
        </p:xfrm>
        <a:graphic>
          <a:graphicData uri="http://schemas.openxmlformats.org/presentationml/2006/ole">
            <mc:AlternateContent xmlns:mc="http://schemas.openxmlformats.org/markup-compatibility/2006">
              <mc:Choice xmlns:v="urn:schemas-microsoft-com:vml" Requires="v">
                <p:oleObj spid="_x0000_s9223" r:id="rId3" imgW="3643630" imgH="495300" progId="Equation.3">
                  <p:embed/>
                </p:oleObj>
              </mc:Choice>
              <mc:Fallback>
                <p:oleObj r:id="rId3" imgW="3643630" imgH="495300" progId="Equation.3">
                  <p:embed/>
                  <p:pic>
                    <p:nvPicPr>
                      <p:cNvPr id="0" name="图片 3240"/>
                      <p:cNvPicPr/>
                      <p:nvPr/>
                    </p:nvPicPr>
                    <p:blipFill>
                      <a:blip r:embed="rId4"/>
                      <a:stretch>
                        <a:fillRect/>
                      </a:stretch>
                    </p:blipFill>
                    <p:spPr>
                      <a:xfrm>
                        <a:off x="3124835" y="2644775"/>
                        <a:ext cx="3644900" cy="493713"/>
                      </a:xfrm>
                      <a:prstGeom prst="rect">
                        <a:avLst/>
                      </a:prstGeom>
                      <a:noFill/>
                      <a:ln w="38100">
                        <a:noFill/>
                        <a:miter/>
                      </a:ln>
                    </p:spPr>
                  </p:pic>
                </p:oleObj>
              </mc:Fallback>
            </mc:AlternateContent>
          </a:graphicData>
        </a:graphic>
      </p:graphicFrame>
      <p:sp>
        <p:nvSpPr>
          <p:cNvPr id="10244" name="文本框 10243"/>
          <p:cNvSpPr txBox="1"/>
          <p:nvPr/>
        </p:nvSpPr>
        <p:spPr>
          <a:xfrm>
            <a:off x="1981835" y="2633663"/>
            <a:ext cx="12954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例如</a:t>
            </a:r>
            <a:r>
              <a:rPr lang="en-US" altLang="zh-CN" sz="2800" b="1">
                <a:latin typeface="Times New Roman" panose="02020603050405020304" pitchFamily="18" charset="0"/>
              </a:rPr>
              <a:t>,</a:t>
            </a:r>
          </a:p>
        </p:txBody>
      </p:sp>
      <p:sp>
        <p:nvSpPr>
          <p:cNvPr id="10245" name="文本框 10244"/>
          <p:cNvSpPr txBox="1"/>
          <p:nvPr/>
        </p:nvSpPr>
        <p:spPr>
          <a:xfrm>
            <a:off x="3048635" y="3330575"/>
            <a:ext cx="5029200" cy="519113"/>
          </a:xfrm>
          <a:prstGeom prst="rect">
            <a:avLst/>
          </a:prstGeom>
          <a:noFill/>
          <a:ln w="9525">
            <a:noFill/>
          </a:ln>
        </p:spPr>
        <p:txBody>
          <a:bodyPr>
            <a:spAutoFit/>
          </a:bodyPr>
          <a:lstStyle/>
          <a:p>
            <a:pPr eaLnBrk="1" hangingPunct="1">
              <a:spcBef>
                <a:spcPct val="50000"/>
              </a:spcBef>
            </a:pPr>
            <a:r>
              <a:rPr lang="en-US" altLang="zh-CN" sz="2800" b="1">
                <a:latin typeface="Times New Roman" panose="02020603050405020304" pitchFamily="18" charset="0"/>
                <a:sym typeface="Monotype Sorts" pitchFamily="2" charset="2"/>
              </a:rPr>
              <a:t>(0,0) </a:t>
            </a:r>
            <a:r>
              <a:rPr lang="zh-CN" altLang="en-US" sz="2800" b="1">
                <a:latin typeface="Times New Roman" panose="02020603050405020304" pitchFamily="18" charset="0"/>
              </a:rPr>
              <a:t>是聚点但不属于集合．</a:t>
            </a:r>
          </a:p>
        </p:txBody>
      </p:sp>
      <p:graphicFrame>
        <p:nvGraphicFramePr>
          <p:cNvPr id="10246" name="对象 10245"/>
          <p:cNvGraphicFramePr>
            <a:graphicFrameLocks noChangeAspect="1"/>
          </p:cNvGraphicFramePr>
          <p:nvPr/>
        </p:nvGraphicFramePr>
        <p:xfrm>
          <a:off x="3124835" y="4100513"/>
          <a:ext cx="3086100" cy="493712"/>
        </p:xfrm>
        <a:graphic>
          <a:graphicData uri="http://schemas.openxmlformats.org/presentationml/2006/ole">
            <mc:AlternateContent xmlns:mc="http://schemas.openxmlformats.org/markup-compatibility/2006">
              <mc:Choice xmlns:v="urn:schemas-microsoft-com:vml" Requires="v">
                <p:oleObj spid="_x0000_s9224" r:id="rId5" imgW="3084830" imgH="495300" progId="Equation.3">
                  <p:embed/>
                </p:oleObj>
              </mc:Choice>
              <mc:Fallback>
                <p:oleObj r:id="rId5" imgW="3084830" imgH="495300" progId="Equation.3">
                  <p:embed/>
                  <p:pic>
                    <p:nvPicPr>
                      <p:cNvPr id="0" name="图片 3242"/>
                      <p:cNvPicPr/>
                      <p:nvPr/>
                    </p:nvPicPr>
                    <p:blipFill>
                      <a:blip r:embed="rId6"/>
                      <a:stretch>
                        <a:fillRect/>
                      </a:stretch>
                    </p:blipFill>
                    <p:spPr>
                      <a:xfrm>
                        <a:off x="3124835" y="4100513"/>
                        <a:ext cx="3086100" cy="493712"/>
                      </a:xfrm>
                      <a:prstGeom prst="rect">
                        <a:avLst/>
                      </a:prstGeom>
                      <a:noFill/>
                      <a:ln w="38100">
                        <a:noFill/>
                        <a:miter/>
                      </a:ln>
                    </p:spPr>
                  </p:pic>
                </p:oleObj>
              </mc:Fallback>
            </mc:AlternateContent>
          </a:graphicData>
        </a:graphic>
      </p:graphicFrame>
      <p:sp>
        <p:nvSpPr>
          <p:cNvPr id="10247" name="文本框 10246"/>
          <p:cNvSpPr txBox="1"/>
          <p:nvPr/>
        </p:nvSpPr>
        <p:spPr>
          <a:xfrm>
            <a:off x="1981835" y="4089400"/>
            <a:ext cx="1295400" cy="519113"/>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例如</a:t>
            </a:r>
            <a:r>
              <a:rPr lang="en-US" altLang="zh-CN" sz="2800" b="1">
                <a:latin typeface="Times New Roman" panose="02020603050405020304" pitchFamily="18" charset="0"/>
              </a:rPr>
              <a:t>,</a:t>
            </a:r>
          </a:p>
        </p:txBody>
      </p:sp>
      <p:sp>
        <p:nvSpPr>
          <p:cNvPr id="10248" name="文本框 10247"/>
          <p:cNvSpPr txBox="1"/>
          <p:nvPr/>
        </p:nvSpPr>
        <p:spPr>
          <a:xfrm>
            <a:off x="2896235" y="4903788"/>
            <a:ext cx="5943600" cy="519112"/>
          </a:xfrm>
          <a:prstGeom prst="rect">
            <a:avLst/>
          </a:prstGeom>
          <a:noFill/>
          <a:ln w="9525">
            <a:noFill/>
          </a:ln>
        </p:spPr>
        <p:txBody>
          <a:bodyPr>
            <a:spAutoFit/>
          </a:bodyPr>
          <a:lstStyle/>
          <a:p>
            <a:pPr eaLnBrk="1" hangingPunct="1">
              <a:spcBef>
                <a:spcPct val="50000"/>
              </a:spcBef>
            </a:pPr>
            <a:r>
              <a:rPr lang="zh-CN" altLang="en-US" sz="2800" b="1">
                <a:latin typeface="Times New Roman" panose="02020603050405020304" pitchFamily="18" charset="0"/>
              </a:rPr>
              <a:t>边界上的点都是聚点也都属于集合．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500"/>
                                        <p:tgtEl>
                                          <p:spTgt spid="102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Effect transition="in" filter="wipe(left)">
                                      <p:cBhvr>
                                        <p:cTn id="11" dur="500"/>
                                        <p:tgtEl>
                                          <p:spTgt spid="1024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45"/>
                                        </p:tgtEl>
                                        <p:attrNameLst>
                                          <p:attrName>style.visibility</p:attrName>
                                        </p:attrNameLst>
                                      </p:cBhvr>
                                      <p:to>
                                        <p:strVal val="visible"/>
                                      </p:to>
                                    </p:set>
                                    <p:animEffect transition="in" filter="wipe(left)">
                                      <p:cBhvr>
                                        <p:cTn id="16" dur="500"/>
                                        <p:tgtEl>
                                          <p:spTgt spid="1024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wipe(left)">
                                      <p:cBhvr>
                                        <p:cTn id="21" dur="500"/>
                                        <p:tgtEl>
                                          <p:spTgt spid="1024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left)">
                                      <p:cBhvr>
                                        <p:cTn id="25" dur="500"/>
                                        <p:tgtEl>
                                          <p:spTgt spid="102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0248"/>
                                        </p:tgtEl>
                                        <p:attrNameLst>
                                          <p:attrName>style.visibility</p:attrName>
                                        </p:attrNameLst>
                                      </p:cBhvr>
                                      <p:to>
                                        <p:strVal val="visible"/>
                                      </p:to>
                                    </p:set>
                                    <p:animEffect transition="in" filter="wipe(left)">
                                      <p:cBhvr>
                                        <p:cTn id="30" dur="75"/>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P spid="10247" grpId="0"/>
      <p:bldP spid="10248" grpId="0"/>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1240</Words>
  <Application>Microsoft Office PowerPoint</Application>
  <PresentationFormat>宽屏</PresentationFormat>
  <Paragraphs>220</Paragraphs>
  <Slides>55</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55</vt:i4>
      </vt:variant>
    </vt:vector>
  </HeadingPairs>
  <TitlesOfParts>
    <vt:vector size="69" baseType="lpstr">
      <vt:lpstr>Monotype Sorts</vt:lpstr>
      <vt:lpstr>DengXian</vt:lpstr>
      <vt:lpstr>DengXian Light</vt:lpstr>
      <vt:lpstr>黑体</vt:lpstr>
      <vt:lpstr>华文琥珀</vt:lpstr>
      <vt:lpstr>宋体</vt:lpstr>
      <vt:lpstr>Arial</vt:lpstr>
      <vt:lpstr>Times New Roman</vt:lpstr>
      <vt:lpstr>Wingdings</vt:lpstr>
      <vt:lpstr>自定义设计方案</vt:lpstr>
      <vt:lpstr>Microsoft Word 97 - 2003 Document</vt:lpstr>
      <vt:lpstr>Microsoft 公式 3.0</vt:lpstr>
      <vt:lpstr>Microsoft Word 97 - 2003 文档</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h77</cp:lastModifiedBy>
  <cp:revision>74</cp:revision>
  <dcterms:created xsi:type="dcterms:W3CDTF">2017-09-02T13:34:00Z</dcterms:created>
  <dcterms:modified xsi:type="dcterms:W3CDTF">2018-06-11T14:47:00Z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