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0" r:id="rId4"/>
    <p:sldId id="285" r:id="rId5"/>
    <p:sldId id="286" r:id="rId6"/>
    <p:sldId id="287" r:id="rId7"/>
    <p:sldId id="290" r:id="rId8"/>
    <p:sldId id="291" r:id="rId9"/>
    <p:sldId id="292" r:id="rId10"/>
    <p:sldId id="293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746"/>
  </p:normalViewPr>
  <p:slideViewPr>
    <p:cSldViewPr snapToGrid="0" snapToObjects="1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637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:CNN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深度学习网络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950287" y="278447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</a:t>
            </a:r>
            <a:endParaRPr kumimoji="1" lang="zh-CN" altLang="en-US" sz="36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</a:t>
            </a:r>
            <a:r>
              <a:rPr lang="zh-CN" altLang="en-US" sz="2400" b="1" dirty="0">
                <a:solidFill>
                  <a:schemeClr val="bg1"/>
                </a:solidFill>
              </a:rPr>
              <a:t>（周一）上课时间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20:30-22:30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分类器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0AF80-936F-4BD3-B923-FF2580E1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72" y="1419162"/>
            <a:ext cx="5153025" cy="434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1DD076-4BF0-4D7F-B506-09CD3715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1" y="1521133"/>
            <a:ext cx="2655046" cy="41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7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2164414" y="1535837"/>
            <a:ext cx="56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C28FF-E699-4C6C-9F62-AED95644EEF3}"/>
              </a:ext>
            </a:extLst>
          </p:cNvPr>
          <p:cNvSpPr txBox="1"/>
          <p:nvPr/>
        </p:nvSpPr>
        <p:spPr>
          <a:xfrm>
            <a:off x="2663301" y="2166151"/>
            <a:ext cx="6622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可以什么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中的数学知识</a:t>
            </a:r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中所有函数：</a:t>
            </a:r>
            <a:endParaRPr lang="en-US" altLang="zh-CN" dirty="0"/>
          </a:p>
          <a:p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卷积层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激活层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池化层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全连接层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分类层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17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457200" indent="-457200">
              <a:buFont typeface="+mj-lt"/>
              <a:buAutoNum type="arabicPeriod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3316" y="367141"/>
            <a:ext cx="1733806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课程内容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C29A4-05A2-45C9-928D-4603ABEF23F9}"/>
              </a:ext>
            </a:extLst>
          </p:cNvPr>
          <p:cNvSpPr txBox="1"/>
          <p:nvPr/>
        </p:nvSpPr>
        <p:spPr>
          <a:xfrm>
            <a:off x="2164414" y="1535837"/>
            <a:ext cx="56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CNN</a:t>
            </a:r>
            <a:r>
              <a:rPr lang="zh-CN" altLang="en-US" sz="2800" b="1" dirty="0"/>
              <a:t>是什么：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A8D815-5A53-43E8-B748-BC46102A99E9}"/>
              </a:ext>
            </a:extLst>
          </p:cNvPr>
          <p:cNvSpPr txBox="1"/>
          <p:nvPr/>
        </p:nvSpPr>
        <p:spPr>
          <a:xfrm>
            <a:off x="2459115" y="2210541"/>
            <a:ext cx="708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CNN</a:t>
            </a:r>
            <a:r>
              <a:rPr lang="zh-CN" altLang="en-US" dirty="0"/>
              <a:t>是卷积神经网络，这是有之间提到的</a:t>
            </a:r>
            <a:r>
              <a:rPr lang="en-US" altLang="zh-CN" dirty="0"/>
              <a:t>BP</a:t>
            </a:r>
            <a:r>
              <a:rPr lang="zh-CN" altLang="en-US" dirty="0"/>
              <a:t>神经网络慢慢过渡到的。这里下面</a:t>
            </a:r>
          </a:p>
        </p:txBody>
      </p:sp>
    </p:spTree>
    <p:extLst>
      <p:ext uri="{BB962C8B-B14F-4D97-AF65-F5344CB8AC3E}">
        <p14:creationId xmlns:p14="http://schemas.microsoft.com/office/powerpoint/2010/main" val="20393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109EA6-7A38-4EDF-A9BD-9342CFADEEC3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557AB8-3191-4871-B336-52275B62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46" y="1363580"/>
            <a:ext cx="4425372" cy="442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321132-BAE3-4D0C-BE3E-880F0B6A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193" y="2276412"/>
            <a:ext cx="4476750" cy="2628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D8321-0EC8-457D-BED0-50E6C4294AB1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VGG16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07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512A7F-5CE1-4060-8495-6AD6E70C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47" y="1600200"/>
            <a:ext cx="5010150" cy="3657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42871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RuLU</a:t>
            </a:r>
            <a:r>
              <a:rPr lang="zh-CN" altLang="en-US" sz="3600" b="1" dirty="0"/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7BF92C-25D6-456F-99E8-43B3A2B5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87" y="3218711"/>
            <a:ext cx="7038975" cy="2428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6A3CE1-DA72-48F5-8F1C-5BB3D353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74" y="1508723"/>
            <a:ext cx="2222476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池化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CC4DA-08DB-4D9E-B367-6BA29AD6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31" y="1590612"/>
            <a:ext cx="77724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D7F6D-96A0-41AB-8B09-ABA4874CBCEA}"/>
              </a:ext>
            </a:extLst>
          </p:cNvPr>
          <p:cNvSpPr txBox="1"/>
          <p:nvPr/>
        </p:nvSpPr>
        <p:spPr>
          <a:xfrm>
            <a:off x="2088860" y="2138977"/>
            <a:ext cx="184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全连接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E00735-8EC1-4AE9-BDF6-9E296E72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07" y="1619395"/>
            <a:ext cx="3832728" cy="39391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77F6EC-85F0-4C00-B6C2-321E0B4D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03" y="2105110"/>
            <a:ext cx="5509806" cy="28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88</Words>
  <Application>Microsoft Office PowerPoint</Application>
  <PresentationFormat>宽屏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70</cp:revision>
  <dcterms:created xsi:type="dcterms:W3CDTF">2017-09-02T13:34:00Z</dcterms:created>
  <dcterms:modified xsi:type="dcterms:W3CDTF">2018-06-26T14:26:43Z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