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30"/>
  </p:notesMasterIdLst>
  <p:handoutMasterIdLst>
    <p:handoutMasterId r:id="rId31"/>
  </p:handoutMasterIdLst>
  <p:sldIdLst>
    <p:sldId id="285" r:id="rId4"/>
    <p:sldId id="287" r:id="rId5"/>
    <p:sldId id="258" r:id="rId6"/>
    <p:sldId id="259" r:id="rId7"/>
    <p:sldId id="260" r:id="rId8"/>
    <p:sldId id="264" r:id="rId9"/>
    <p:sldId id="265" r:id="rId10"/>
    <p:sldId id="266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89" r:id="rId27"/>
    <p:sldId id="290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86391" autoAdjust="0"/>
  </p:normalViewPr>
  <p:slideViewPr>
    <p:cSldViewPr snapToGrid="0">
      <p:cViewPr varScale="1">
        <p:scale>
          <a:sx n="119" d="100"/>
          <a:sy n="119" d="100"/>
        </p:scale>
        <p:origin x="43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2018/3/21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项目实战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75527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6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" y="0"/>
            <a:ext cx="12192000" cy="5633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600" b="1" i="1" dirty="0"/>
              <a:t>免责声明：如果本课程内有任何内容侵害了您的权益，请您及时联系我们    潭州教育全球教学服务中心热线：</a:t>
            </a:r>
            <a:r>
              <a:rPr lang="en-US" altLang="zh-CN" sz="1600" b="1" i="1" dirty="0"/>
              <a:t>400-1567-315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68" name="Group 134">
            <a:extLst>
              <a:ext uri="{FF2B5EF4-FFF2-40B4-BE49-F238E27FC236}">
                <a16:creationId xmlns:a16="http://schemas.microsoft.com/office/drawing/2014/main" id="{DCD882F9-6121-4B58-B9BD-85EFE775D0F4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9" name="Oval 72">
              <a:extLst>
                <a:ext uri="{FF2B5EF4-FFF2-40B4-BE49-F238E27FC236}">
                  <a16:creationId xmlns:a16="http://schemas.microsoft.com/office/drawing/2014/main" id="{897F656B-D433-490B-B46B-9E7CB8E51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3">
              <a:extLst>
                <a:ext uri="{FF2B5EF4-FFF2-40B4-BE49-F238E27FC236}">
                  <a16:creationId xmlns:a16="http://schemas.microsoft.com/office/drawing/2014/main" id="{CF7FF1A4-2017-4C24-B933-CF13C420B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1" name="Group 129">
            <a:extLst>
              <a:ext uri="{FF2B5EF4-FFF2-40B4-BE49-F238E27FC236}">
                <a16:creationId xmlns:a16="http://schemas.microsoft.com/office/drawing/2014/main" id="{470E517B-AE18-4170-8523-A9F13238B66C}"/>
              </a:ext>
            </a:extLst>
          </p:cNvPr>
          <p:cNvGrpSpPr/>
          <p:nvPr/>
        </p:nvGrpSpPr>
        <p:grpSpPr>
          <a:xfrm>
            <a:off x="801816" y="2700226"/>
            <a:ext cx="864665" cy="865389"/>
            <a:chOff x="2779491" y="2517212"/>
            <a:chExt cx="648499" cy="649042"/>
          </a:xfrm>
        </p:grpSpPr>
        <p:sp>
          <p:nvSpPr>
            <p:cNvPr id="72" name="Oval 75">
              <a:extLst>
                <a:ext uri="{FF2B5EF4-FFF2-40B4-BE49-F238E27FC236}">
                  <a16:creationId xmlns:a16="http://schemas.microsoft.com/office/drawing/2014/main" id="{4F0769A8-03C9-4B36-A785-E2B34639E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Oval 76">
              <a:extLst>
                <a:ext uri="{FF2B5EF4-FFF2-40B4-BE49-F238E27FC236}">
                  <a16:creationId xmlns:a16="http://schemas.microsoft.com/office/drawing/2014/main" id="{B2B071C0-9108-4593-8F3F-DCE8E45E5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4" name="Group 130">
            <a:extLst>
              <a:ext uri="{FF2B5EF4-FFF2-40B4-BE49-F238E27FC236}">
                <a16:creationId xmlns:a16="http://schemas.microsoft.com/office/drawing/2014/main" id="{6FFBA183-14A3-4E33-80ED-F91E1B16924A}"/>
              </a:ext>
            </a:extLst>
          </p:cNvPr>
          <p:cNvGrpSpPr/>
          <p:nvPr/>
        </p:nvGrpSpPr>
        <p:grpSpPr>
          <a:xfrm>
            <a:off x="801816" y="3719645"/>
            <a:ext cx="864665" cy="865389"/>
            <a:chOff x="3287425" y="3613920"/>
            <a:chExt cx="648499" cy="649042"/>
          </a:xfrm>
        </p:grpSpPr>
        <p:sp>
          <p:nvSpPr>
            <p:cNvPr id="75" name="Oval 78">
              <a:extLst>
                <a:ext uri="{FF2B5EF4-FFF2-40B4-BE49-F238E27FC236}">
                  <a16:creationId xmlns:a16="http://schemas.microsoft.com/office/drawing/2014/main" id="{9DEAF652-3994-4999-825D-25B1496E8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Oval 79">
              <a:extLst>
                <a:ext uri="{FF2B5EF4-FFF2-40B4-BE49-F238E27FC236}">
                  <a16:creationId xmlns:a16="http://schemas.microsoft.com/office/drawing/2014/main" id="{7F3C94BF-B235-4F01-871F-0B0049F81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7" name="Group 133">
            <a:extLst>
              <a:ext uri="{FF2B5EF4-FFF2-40B4-BE49-F238E27FC236}">
                <a16:creationId xmlns:a16="http://schemas.microsoft.com/office/drawing/2014/main" id="{50C392C0-681F-46EA-B8B5-5B4C5A88497D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8" name="Oval 81">
              <a:extLst>
                <a:ext uri="{FF2B5EF4-FFF2-40B4-BE49-F238E27FC236}">
                  <a16:creationId xmlns:a16="http://schemas.microsoft.com/office/drawing/2014/main" id="{2B93465D-23A6-4D21-A514-6151FE90E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Oval 82">
              <a:extLst>
                <a:ext uri="{FF2B5EF4-FFF2-40B4-BE49-F238E27FC236}">
                  <a16:creationId xmlns:a16="http://schemas.microsoft.com/office/drawing/2014/main" id="{8530EC49-5184-4F6C-8F09-598F44B6B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63A43B0-8471-417E-A9BD-7190E3071335}"/>
              </a:ext>
            </a:extLst>
          </p:cNvPr>
          <p:cNvSpPr/>
          <p:nvPr/>
        </p:nvSpPr>
        <p:spPr>
          <a:xfrm>
            <a:off x="1882653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为什么用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建立环境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54DA3AB-1DC6-45F8-BBFB-233E0F1F798E}"/>
              </a:ext>
            </a:extLst>
          </p:cNvPr>
          <p:cNvSpPr/>
          <p:nvPr/>
        </p:nvSpPr>
        <p:spPr>
          <a:xfrm>
            <a:off x="1882653" y="296364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怎么建立项目环境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867F89-975D-4DEC-BC0C-D0813B090F22}"/>
              </a:ext>
            </a:extLst>
          </p:cNvPr>
          <p:cNvSpPr/>
          <p:nvPr/>
        </p:nvSpPr>
        <p:spPr>
          <a:xfrm>
            <a:off x="1886886" y="398306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在哪里建立一个项目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80FD97D-8B65-4C65-A90A-F33C5FC7D17D}"/>
              </a:ext>
            </a:extLst>
          </p:cNvPr>
          <p:cNvSpPr/>
          <p:nvPr/>
        </p:nvSpPr>
        <p:spPr>
          <a:xfrm>
            <a:off x="1866384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项目怎么同步</a:t>
            </a:r>
          </a:p>
        </p:txBody>
      </p:sp>
    </p:spTree>
    <p:extLst>
      <p:ext uri="{BB962C8B-B14F-4D97-AF65-F5344CB8AC3E}">
        <p14:creationId xmlns:p14="http://schemas.microsoft.com/office/powerpoint/2010/main" val="38016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80" grpId="0"/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51" name="Title 20">
            <a:extLst>
              <a:ext uri="{FF2B5EF4-FFF2-40B4-BE49-F238E27FC236}">
                <a16:creationId xmlns:a16="http://schemas.microsoft.com/office/drawing/2014/main" id="{ECF97FC2-E207-43BA-869E-FD5FDE30B622}"/>
              </a:ext>
            </a:extLst>
          </p:cNvPr>
          <p:cNvSpPr txBox="1">
            <a:spLocks/>
          </p:cNvSpPr>
          <p:nvPr/>
        </p:nvSpPr>
        <p:spPr>
          <a:xfrm>
            <a:off x="7814834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52" name="Title 20">
            <a:extLst>
              <a:ext uri="{FF2B5EF4-FFF2-40B4-BE49-F238E27FC236}">
                <a16:creationId xmlns:a16="http://schemas.microsoft.com/office/drawing/2014/main" id="{A13B6D1F-FA20-43CE-8B32-F55361072DFB}"/>
              </a:ext>
            </a:extLst>
          </p:cNvPr>
          <p:cNvSpPr txBox="1">
            <a:spLocks/>
          </p:cNvSpPr>
          <p:nvPr/>
        </p:nvSpPr>
        <p:spPr>
          <a:xfrm>
            <a:off x="7814834" y="4178073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53" name="Title 20">
            <a:extLst>
              <a:ext uri="{FF2B5EF4-FFF2-40B4-BE49-F238E27FC236}">
                <a16:creationId xmlns:a16="http://schemas.microsoft.com/office/drawing/2014/main" id="{CD07C2B0-063F-4CB0-8F65-C264E8DEBD02}"/>
              </a:ext>
            </a:extLst>
          </p:cNvPr>
          <p:cNvSpPr txBox="1">
            <a:spLocks/>
          </p:cNvSpPr>
          <p:nvPr/>
        </p:nvSpPr>
        <p:spPr>
          <a:xfrm>
            <a:off x="3697693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54" name="Title 20">
            <a:extLst>
              <a:ext uri="{FF2B5EF4-FFF2-40B4-BE49-F238E27FC236}">
                <a16:creationId xmlns:a16="http://schemas.microsoft.com/office/drawing/2014/main" id="{9B0353A5-E2BA-4A27-8B2E-0B66BA8ED3C3}"/>
              </a:ext>
            </a:extLst>
          </p:cNvPr>
          <p:cNvSpPr txBox="1">
            <a:spLocks/>
          </p:cNvSpPr>
          <p:nvPr/>
        </p:nvSpPr>
        <p:spPr>
          <a:xfrm>
            <a:off x="3697693" y="4167268"/>
            <a:ext cx="867455" cy="26013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86663F9-ECBF-4488-9F13-DB1C73E65B7A}"/>
              </a:ext>
            </a:extLst>
          </p:cNvPr>
          <p:cNvSpPr/>
          <p:nvPr/>
        </p:nvSpPr>
        <p:spPr>
          <a:xfrm>
            <a:off x="4425586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Pycharm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连接环境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3F9F15-EF52-44E9-82B2-EED36203D82C}"/>
              </a:ext>
            </a:extLst>
          </p:cNvPr>
          <p:cNvSpPr/>
          <p:nvPr/>
        </p:nvSpPr>
        <p:spPr>
          <a:xfrm>
            <a:off x="4425586" y="4177457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项目上传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FD5B81-38B0-4D79-AF7D-167AD976C031}"/>
              </a:ext>
            </a:extLst>
          </p:cNvPr>
          <p:cNvSpPr/>
          <p:nvPr/>
        </p:nvSpPr>
        <p:spPr>
          <a:xfrm>
            <a:off x="8682289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Pycharm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建立项目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892D023-B45A-4BE4-8304-0ED44CA06FD3}"/>
              </a:ext>
            </a:extLst>
          </p:cNvPr>
          <p:cNvSpPr/>
          <p:nvPr/>
        </p:nvSpPr>
        <p:spPr>
          <a:xfrm>
            <a:off x="8682288" y="4167268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项目下载</a:t>
            </a:r>
          </a:p>
        </p:txBody>
      </p:sp>
    </p:spTree>
    <p:extLst>
      <p:ext uri="{BB962C8B-B14F-4D97-AF65-F5344CB8AC3E}">
        <p14:creationId xmlns:p14="http://schemas.microsoft.com/office/powerpoint/2010/main" val="16441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>
            <a:spLocks/>
          </p:cNvSpPr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新项目的建立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en-US" altLang="zh-CN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en-US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7413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23062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pycharm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连接新的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环境</a:t>
            </a: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 </a:t>
            </a: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pycharm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建立项目</a:t>
            </a:r>
          </a:p>
        </p:txBody>
      </p:sp>
      <p:sp>
        <p:nvSpPr>
          <p:cNvPr id="28" name="矩形 27"/>
          <p:cNvSpPr/>
          <p:nvPr/>
        </p:nvSpPr>
        <p:spPr>
          <a:xfrm>
            <a:off x="2649979" y="5167412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  <p:extLst>
      <p:ext uri="{BB962C8B-B14F-4D97-AF65-F5344CB8AC3E}">
        <p14:creationId xmlns:p14="http://schemas.microsoft.com/office/powerpoint/2010/main" val="39274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27260" y="2443326"/>
            <a:ext cx="526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Han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版本控制是什么</a:t>
            </a:r>
          </a:p>
        </p:txBody>
      </p:sp>
      <p:sp>
        <p:nvSpPr>
          <p:cNvPr id="65" name="矩形 64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什么软件可以做到版本控制</a:t>
            </a:r>
          </a:p>
        </p:txBody>
      </p:sp>
      <p:sp>
        <p:nvSpPr>
          <p:cNvPr id="66" name="矩形 65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</a:p>
        </p:txBody>
      </p:sp>
      <p:sp>
        <p:nvSpPr>
          <p:cNvPr id="67" name="矩形 66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其他的版本控制平台</a:t>
            </a:r>
          </a:p>
        </p:txBody>
      </p:sp>
    </p:spTree>
    <p:extLst>
      <p:ext uri="{BB962C8B-B14F-4D97-AF65-F5344CB8AC3E}">
        <p14:creationId xmlns:p14="http://schemas.microsoft.com/office/powerpoint/2010/main" val="260431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19" name="Title 20">
            <a:extLst>
              <a:ext uri="{FF2B5EF4-FFF2-40B4-BE49-F238E27FC236}">
                <a16:creationId xmlns:a16="http://schemas.microsoft.com/office/drawing/2014/main" id="{374FCDCA-D877-49F4-AC4E-07784A136299}"/>
              </a:ext>
            </a:extLst>
          </p:cNvPr>
          <p:cNvSpPr txBox="1">
            <a:spLocks/>
          </p:cNvSpPr>
          <p:nvPr/>
        </p:nvSpPr>
        <p:spPr>
          <a:xfrm>
            <a:off x="7814834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36" name="Title 20">
            <a:extLst>
              <a:ext uri="{FF2B5EF4-FFF2-40B4-BE49-F238E27FC236}">
                <a16:creationId xmlns:a16="http://schemas.microsoft.com/office/drawing/2014/main" id="{A08035B6-57A8-4688-A9CD-1A033D7F62B2}"/>
              </a:ext>
            </a:extLst>
          </p:cNvPr>
          <p:cNvSpPr txBox="1">
            <a:spLocks/>
          </p:cNvSpPr>
          <p:nvPr/>
        </p:nvSpPr>
        <p:spPr>
          <a:xfrm>
            <a:off x="7814834" y="4178073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37" name="Title 20">
            <a:extLst>
              <a:ext uri="{FF2B5EF4-FFF2-40B4-BE49-F238E27FC236}">
                <a16:creationId xmlns:a16="http://schemas.microsoft.com/office/drawing/2014/main" id="{750660FD-C67C-4946-8590-760340907040}"/>
              </a:ext>
            </a:extLst>
          </p:cNvPr>
          <p:cNvSpPr txBox="1">
            <a:spLocks/>
          </p:cNvSpPr>
          <p:nvPr/>
        </p:nvSpPr>
        <p:spPr>
          <a:xfrm>
            <a:off x="3761861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38" name="Title 20">
            <a:extLst>
              <a:ext uri="{FF2B5EF4-FFF2-40B4-BE49-F238E27FC236}">
                <a16:creationId xmlns:a16="http://schemas.microsoft.com/office/drawing/2014/main" id="{3B98F4A8-37A5-4900-ACDE-D15A94407764}"/>
              </a:ext>
            </a:extLst>
          </p:cNvPr>
          <p:cNvSpPr txBox="1">
            <a:spLocks/>
          </p:cNvSpPr>
          <p:nvPr/>
        </p:nvSpPr>
        <p:spPr>
          <a:xfrm>
            <a:off x="3761861" y="4167268"/>
            <a:ext cx="867455" cy="26013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1259A4-62BE-404D-BDCD-F99710166D1E}"/>
              </a:ext>
            </a:extLst>
          </p:cNvPr>
          <p:cNvSpPr/>
          <p:nvPr/>
        </p:nvSpPr>
        <p:spPr>
          <a:xfrm>
            <a:off x="4489754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如何安装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2A87C3-65C4-4DC8-BFC6-C8E671293F8F}"/>
              </a:ext>
            </a:extLst>
          </p:cNvPr>
          <p:cNvSpPr/>
          <p:nvPr/>
        </p:nvSpPr>
        <p:spPr>
          <a:xfrm>
            <a:off x="4489754" y="4177457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Win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GitHub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C4EC81-EFE3-49C4-925D-8434917C18B3}"/>
              </a:ext>
            </a:extLst>
          </p:cNvPr>
          <p:cNvSpPr/>
          <p:nvPr/>
        </p:nvSpPr>
        <p:spPr>
          <a:xfrm>
            <a:off x="8682289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Win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04D847D-B008-4554-A64B-F010DCBD1AD8}"/>
              </a:ext>
            </a:extLst>
          </p:cNvPr>
          <p:cNvSpPr/>
          <p:nvPr/>
        </p:nvSpPr>
        <p:spPr>
          <a:xfrm>
            <a:off x="8682288" y="4167268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建立项目的内容</a:t>
            </a:r>
          </a:p>
        </p:txBody>
      </p:sp>
    </p:spTree>
    <p:extLst>
      <p:ext uri="{BB962C8B-B14F-4D97-AF65-F5344CB8AC3E}">
        <p14:creationId xmlns:p14="http://schemas.microsoft.com/office/powerpoint/2010/main" val="1239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>
            <a:spLocks/>
          </p:cNvSpPr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项目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自己和别人合作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大型项目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7413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23062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  怎么上传文件到远程仓库</a:t>
            </a: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 其他传输方式</a:t>
            </a: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github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桌面版的使用 </a:t>
            </a:r>
          </a:p>
        </p:txBody>
      </p:sp>
      <p:sp>
        <p:nvSpPr>
          <p:cNvPr id="28" name="矩形 27"/>
          <p:cNvSpPr/>
          <p:nvPr/>
        </p:nvSpPr>
        <p:spPr>
          <a:xfrm>
            <a:off x="2649979" y="5167412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  <p:extLst>
      <p:ext uri="{BB962C8B-B14F-4D97-AF65-F5344CB8AC3E}">
        <p14:creationId xmlns:p14="http://schemas.microsoft.com/office/powerpoint/2010/main" val="1832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5626" y="2443326"/>
            <a:ext cx="5203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Han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93348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281558" y="1333625"/>
            <a:ext cx="3250604" cy="4448109"/>
            <a:chOff x="13970835" y="3543714"/>
            <a:chExt cx="6501208" cy="8896217"/>
          </a:xfrm>
        </p:grpSpPr>
        <p:grpSp>
          <p:nvGrpSpPr>
            <p:cNvPr id="11" name="Group 5"/>
            <p:cNvGrpSpPr/>
            <p:nvPr/>
          </p:nvGrpSpPr>
          <p:grpSpPr>
            <a:xfrm>
              <a:off x="17264877" y="5815634"/>
              <a:ext cx="1947527" cy="1946233"/>
              <a:chOff x="14612205" y="5681418"/>
              <a:chExt cx="2077516" cy="2076135"/>
            </a:xfrm>
          </p:grpSpPr>
          <p:sp>
            <p:nvSpPr>
              <p:cNvPr id="61" name="Freeform 2"/>
              <p:cNvSpPr>
                <a:spLocks noChangeArrowheads="1"/>
              </p:cNvSpPr>
              <p:nvPr/>
            </p:nvSpPr>
            <p:spPr bwMode="auto">
              <a:xfrm>
                <a:off x="14612205" y="5681418"/>
                <a:ext cx="2077516" cy="2076135"/>
              </a:xfrm>
              <a:custGeom>
                <a:avLst/>
                <a:gdLst>
                  <a:gd name="T0" fmla="*/ 4351 w 4352"/>
                  <a:gd name="T1" fmla="*/ 2179 h 4352"/>
                  <a:gd name="T2" fmla="*/ 4351 w 4352"/>
                  <a:gd name="T3" fmla="*/ 2179 h 4352"/>
                  <a:gd name="T4" fmla="*/ 2172 w 4352"/>
                  <a:gd name="T5" fmla="*/ 4351 h 4352"/>
                  <a:gd name="T6" fmla="*/ 0 w 4352"/>
                  <a:gd name="T7" fmla="*/ 2179 h 4352"/>
                  <a:gd name="T8" fmla="*/ 2172 w 4352"/>
                  <a:gd name="T9" fmla="*/ 0 h 4352"/>
                  <a:gd name="T10" fmla="*/ 4351 w 4352"/>
                  <a:gd name="T11" fmla="*/ 2179 h 4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52" h="4352">
                    <a:moveTo>
                      <a:pt x="4351" y="2179"/>
                    </a:moveTo>
                    <a:lnTo>
                      <a:pt x="4351" y="2179"/>
                    </a:lnTo>
                    <a:cubicBezTo>
                      <a:pt x="4351" y="3378"/>
                      <a:pt x="3377" y="4351"/>
                      <a:pt x="2172" y="4351"/>
                    </a:cubicBezTo>
                    <a:cubicBezTo>
                      <a:pt x="974" y="4351"/>
                      <a:pt x="0" y="3378"/>
                      <a:pt x="0" y="2179"/>
                    </a:cubicBezTo>
                    <a:cubicBezTo>
                      <a:pt x="0" y="974"/>
                      <a:pt x="974" y="0"/>
                      <a:pt x="2172" y="0"/>
                    </a:cubicBezTo>
                    <a:cubicBezTo>
                      <a:pt x="3377" y="0"/>
                      <a:pt x="4351" y="974"/>
                      <a:pt x="4351" y="217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3"/>
              <p:cNvSpPr>
                <a:spLocks noChangeArrowheads="1"/>
              </p:cNvSpPr>
              <p:nvPr/>
            </p:nvSpPr>
            <p:spPr bwMode="auto">
              <a:xfrm>
                <a:off x="15111568" y="5990943"/>
                <a:ext cx="1064042" cy="1436028"/>
              </a:xfrm>
              <a:custGeom>
                <a:avLst/>
                <a:gdLst>
                  <a:gd name="T0" fmla="*/ 2232 w 2233"/>
                  <a:gd name="T1" fmla="*/ 1033 h 3014"/>
                  <a:gd name="T2" fmla="*/ 2232 w 2233"/>
                  <a:gd name="T3" fmla="*/ 1033 h 3014"/>
                  <a:gd name="T4" fmla="*/ 1086 w 2233"/>
                  <a:gd name="T5" fmla="*/ 46 h 3014"/>
                  <a:gd name="T6" fmla="*/ 206 w 2233"/>
                  <a:gd name="T7" fmla="*/ 754 h 3014"/>
                  <a:gd name="T8" fmla="*/ 179 w 2233"/>
                  <a:gd name="T9" fmla="*/ 1304 h 3014"/>
                  <a:gd name="T10" fmla="*/ 265 w 2233"/>
                  <a:gd name="T11" fmla="*/ 1423 h 3014"/>
                  <a:gd name="T12" fmla="*/ 27 w 2233"/>
                  <a:gd name="T13" fmla="*/ 1920 h 3014"/>
                  <a:gd name="T14" fmla="*/ 265 w 2233"/>
                  <a:gd name="T15" fmla="*/ 2019 h 3014"/>
                  <a:gd name="T16" fmla="*/ 265 w 2233"/>
                  <a:gd name="T17" fmla="*/ 2331 h 3014"/>
                  <a:gd name="T18" fmla="*/ 649 w 2233"/>
                  <a:gd name="T19" fmla="*/ 2635 h 3014"/>
                  <a:gd name="T20" fmla="*/ 848 w 2233"/>
                  <a:gd name="T21" fmla="*/ 2596 h 3014"/>
                  <a:gd name="T22" fmla="*/ 894 w 2233"/>
                  <a:gd name="T23" fmla="*/ 3013 h 3014"/>
                  <a:gd name="T24" fmla="*/ 2060 w 2233"/>
                  <a:gd name="T25" fmla="*/ 3013 h 3014"/>
                  <a:gd name="T26" fmla="*/ 1888 w 2233"/>
                  <a:gd name="T27" fmla="*/ 2125 h 3014"/>
                  <a:gd name="T28" fmla="*/ 2232 w 2233"/>
                  <a:gd name="T29" fmla="*/ 1033 h 3014"/>
                  <a:gd name="T30" fmla="*/ 941 w 2233"/>
                  <a:gd name="T31" fmla="*/ 1384 h 3014"/>
                  <a:gd name="T32" fmla="*/ 941 w 2233"/>
                  <a:gd name="T33" fmla="*/ 1384 h 3014"/>
                  <a:gd name="T34" fmla="*/ 1338 w 2233"/>
                  <a:gd name="T35" fmla="*/ 913 h 3014"/>
                  <a:gd name="T36" fmla="*/ 504 w 2233"/>
                  <a:gd name="T37" fmla="*/ 913 h 3014"/>
                  <a:gd name="T38" fmla="*/ 1451 w 2233"/>
                  <a:gd name="T39" fmla="*/ 304 h 3014"/>
                  <a:gd name="T40" fmla="*/ 1067 w 2233"/>
                  <a:gd name="T41" fmla="*/ 748 h 3014"/>
                  <a:gd name="T42" fmla="*/ 1881 w 2233"/>
                  <a:gd name="T43" fmla="*/ 748 h 3014"/>
                  <a:gd name="T44" fmla="*/ 941 w 2233"/>
                  <a:gd name="T45" fmla="*/ 1384 h 3014"/>
                  <a:gd name="T46" fmla="*/ 941 w 2233"/>
                  <a:gd name="T47" fmla="*/ 1384 h 3014"/>
                  <a:gd name="T48" fmla="*/ 941 w 2233"/>
                  <a:gd name="T49" fmla="*/ 1384 h 3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33" h="3014">
                    <a:moveTo>
                      <a:pt x="2232" y="1033"/>
                    </a:moveTo>
                    <a:lnTo>
                      <a:pt x="2232" y="1033"/>
                    </a:lnTo>
                    <a:cubicBezTo>
                      <a:pt x="2232" y="198"/>
                      <a:pt x="1557" y="0"/>
                      <a:pt x="1086" y="46"/>
                    </a:cubicBezTo>
                    <a:cubicBezTo>
                      <a:pt x="616" y="92"/>
                      <a:pt x="206" y="337"/>
                      <a:pt x="206" y="754"/>
                    </a:cubicBezTo>
                    <a:cubicBezTo>
                      <a:pt x="206" y="1165"/>
                      <a:pt x="179" y="1304"/>
                      <a:pt x="179" y="1304"/>
                    </a:cubicBezTo>
                    <a:cubicBezTo>
                      <a:pt x="265" y="1423"/>
                      <a:pt x="265" y="1423"/>
                      <a:pt x="265" y="1423"/>
                    </a:cubicBezTo>
                    <a:cubicBezTo>
                      <a:pt x="265" y="1423"/>
                      <a:pt x="0" y="1860"/>
                      <a:pt x="27" y="1920"/>
                    </a:cubicBezTo>
                    <a:cubicBezTo>
                      <a:pt x="47" y="1980"/>
                      <a:pt x="265" y="2019"/>
                      <a:pt x="265" y="2019"/>
                    </a:cubicBezTo>
                    <a:cubicBezTo>
                      <a:pt x="265" y="2019"/>
                      <a:pt x="285" y="2046"/>
                      <a:pt x="265" y="2331"/>
                    </a:cubicBezTo>
                    <a:cubicBezTo>
                      <a:pt x="245" y="2648"/>
                      <a:pt x="477" y="2662"/>
                      <a:pt x="649" y="2635"/>
                    </a:cubicBezTo>
                    <a:cubicBezTo>
                      <a:pt x="729" y="2622"/>
                      <a:pt x="788" y="2609"/>
                      <a:pt x="848" y="2596"/>
                    </a:cubicBezTo>
                    <a:cubicBezTo>
                      <a:pt x="894" y="3013"/>
                      <a:pt x="894" y="3013"/>
                      <a:pt x="894" y="3013"/>
                    </a:cubicBezTo>
                    <a:cubicBezTo>
                      <a:pt x="2060" y="3013"/>
                      <a:pt x="2060" y="3013"/>
                      <a:pt x="2060" y="3013"/>
                    </a:cubicBezTo>
                    <a:cubicBezTo>
                      <a:pt x="1888" y="2125"/>
                      <a:pt x="1888" y="2125"/>
                      <a:pt x="1888" y="2125"/>
                    </a:cubicBezTo>
                    <a:cubicBezTo>
                      <a:pt x="1961" y="1840"/>
                      <a:pt x="2232" y="1668"/>
                      <a:pt x="2232" y="1033"/>
                    </a:cubicBezTo>
                    <a:close/>
                    <a:moveTo>
                      <a:pt x="941" y="1384"/>
                    </a:moveTo>
                    <a:lnTo>
                      <a:pt x="941" y="1384"/>
                    </a:lnTo>
                    <a:cubicBezTo>
                      <a:pt x="1338" y="913"/>
                      <a:pt x="1338" y="913"/>
                      <a:pt x="1338" y="913"/>
                    </a:cubicBezTo>
                    <a:cubicBezTo>
                      <a:pt x="504" y="913"/>
                      <a:pt x="504" y="913"/>
                      <a:pt x="504" y="913"/>
                    </a:cubicBezTo>
                    <a:cubicBezTo>
                      <a:pt x="1451" y="304"/>
                      <a:pt x="1451" y="304"/>
                      <a:pt x="1451" y="304"/>
                    </a:cubicBezTo>
                    <a:cubicBezTo>
                      <a:pt x="1067" y="748"/>
                      <a:pt x="1067" y="748"/>
                      <a:pt x="1067" y="748"/>
                    </a:cubicBezTo>
                    <a:cubicBezTo>
                      <a:pt x="1881" y="748"/>
                      <a:pt x="1881" y="748"/>
                      <a:pt x="1881" y="748"/>
                    </a:cubicBezTo>
                    <a:lnTo>
                      <a:pt x="941" y="1384"/>
                    </a:lnTo>
                    <a:close/>
                    <a:moveTo>
                      <a:pt x="941" y="1384"/>
                    </a:moveTo>
                    <a:lnTo>
                      <a:pt x="941" y="13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15002597" y="3543714"/>
              <a:ext cx="1544590" cy="1539615"/>
            </a:xfrm>
            <a:custGeom>
              <a:avLst/>
              <a:gdLst>
                <a:gd name="T0" fmla="*/ 3451 w 3452"/>
                <a:gd name="T1" fmla="*/ 1722 h 3444"/>
                <a:gd name="T2" fmla="*/ 3451 w 3452"/>
                <a:gd name="T3" fmla="*/ 1722 h 3444"/>
                <a:gd name="T4" fmla="*/ 1722 w 3452"/>
                <a:gd name="T5" fmla="*/ 3443 h 3444"/>
                <a:gd name="T6" fmla="*/ 0 w 3452"/>
                <a:gd name="T7" fmla="*/ 1722 h 3444"/>
                <a:gd name="T8" fmla="*/ 1722 w 3452"/>
                <a:gd name="T9" fmla="*/ 0 h 3444"/>
                <a:gd name="T10" fmla="*/ 3451 w 3452"/>
                <a:gd name="T11" fmla="*/ 1722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2" h="3444">
                  <a:moveTo>
                    <a:pt x="3451" y="1722"/>
                  </a:moveTo>
                  <a:lnTo>
                    <a:pt x="3451" y="1722"/>
                  </a:lnTo>
                  <a:cubicBezTo>
                    <a:pt x="3451" y="2675"/>
                    <a:pt x="2676" y="3443"/>
                    <a:pt x="1722" y="3443"/>
                  </a:cubicBezTo>
                  <a:cubicBezTo>
                    <a:pt x="775" y="3443"/>
                    <a:pt x="0" y="2675"/>
                    <a:pt x="0" y="1722"/>
                  </a:cubicBezTo>
                  <a:cubicBezTo>
                    <a:pt x="0" y="768"/>
                    <a:pt x="775" y="0"/>
                    <a:pt x="1722" y="0"/>
                  </a:cubicBezTo>
                  <a:cubicBezTo>
                    <a:pt x="2676" y="0"/>
                    <a:pt x="3451" y="768"/>
                    <a:pt x="3451" y="17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15766991" y="4272070"/>
              <a:ext cx="464167" cy="509257"/>
            </a:xfrm>
            <a:custGeom>
              <a:avLst/>
              <a:gdLst>
                <a:gd name="T0" fmla="*/ 914 w 1040"/>
                <a:gd name="T1" fmla="*/ 483 h 1140"/>
                <a:gd name="T2" fmla="*/ 914 w 1040"/>
                <a:gd name="T3" fmla="*/ 483 h 1140"/>
                <a:gd name="T4" fmla="*/ 583 w 1040"/>
                <a:gd name="T5" fmla="*/ 139 h 1140"/>
                <a:gd name="T6" fmla="*/ 106 w 1040"/>
                <a:gd name="T7" fmla="*/ 126 h 1140"/>
                <a:gd name="T8" fmla="*/ 6 w 1040"/>
                <a:gd name="T9" fmla="*/ 225 h 1140"/>
                <a:gd name="T10" fmla="*/ 0 w 1040"/>
                <a:gd name="T11" fmla="*/ 225 h 1140"/>
                <a:gd name="T12" fmla="*/ 146 w 1040"/>
                <a:gd name="T13" fmla="*/ 377 h 1140"/>
                <a:gd name="T14" fmla="*/ 152 w 1040"/>
                <a:gd name="T15" fmla="*/ 377 h 1140"/>
                <a:gd name="T16" fmla="*/ 252 w 1040"/>
                <a:gd name="T17" fmla="*/ 278 h 1140"/>
                <a:gd name="T18" fmla="*/ 430 w 1040"/>
                <a:gd name="T19" fmla="*/ 285 h 1140"/>
                <a:gd name="T20" fmla="*/ 761 w 1040"/>
                <a:gd name="T21" fmla="*/ 629 h 1140"/>
                <a:gd name="T22" fmla="*/ 761 w 1040"/>
                <a:gd name="T23" fmla="*/ 808 h 1140"/>
                <a:gd name="T24" fmla="*/ 702 w 1040"/>
                <a:gd name="T25" fmla="*/ 861 h 1140"/>
                <a:gd name="T26" fmla="*/ 523 w 1040"/>
                <a:gd name="T27" fmla="*/ 854 h 1140"/>
                <a:gd name="T28" fmla="*/ 377 w 1040"/>
                <a:gd name="T29" fmla="*/ 702 h 1140"/>
                <a:gd name="T30" fmla="*/ 146 w 1040"/>
                <a:gd name="T31" fmla="*/ 761 h 1140"/>
                <a:gd name="T32" fmla="*/ 371 w 1040"/>
                <a:gd name="T33" fmla="*/ 1000 h 1140"/>
                <a:gd name="T34" fmla="*/ 847 w 1040"/>
                <a:gd name="T35" fmla="*/ 1006 h 1140"/>
                <a:gd name="T36" fmla="*/ 900 w 1040"/>
                <a:gd name="T37" fmla="*/ 953 h 1140"/>
                <a:gd name="T38" fmla="*/ 914 w 1040"/>
                <a:gd name="T39" fmla="*/ 483 h 1140"/>
                <a:gd name="T40" fmla="*/ 914 w 1040"/>
                <a:gd name="T41" fmla="*/ 483 h 1140"/>
                <a:gd name="T42" fmla="*/ 914 w 1040"/>
                <a:gd name="T43" fmla="*/ 483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40" h="1140">
                  <a:moveTo>
                    <a:pt x="914" y="483"/>
                  </a:moveTo>
                  <a:lnTo>
                    <a:pt x="914" y="483"/>
                  </a:lnTo>
                  <a:cubicBezTo>
                    <a:pt x="583" y="139"/>
                    <a:pt x="583" y="139"/>
                    <a:pt x="583" y="139"/>
                  </a:cubicBezTo>
                  <a:cubicBezTo>
                    <a:pt x="450" y="6"/>
                    <a:pt x="238" y="0"/>
                    <a:pt x="106" y="126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5"/>
                    <a:pt x="6" y="225"/>
                    <a:pt x="0" y="225"/>
                  </a:cubicBezTo>
                  <a:cubicBezTo>
                    <a:pt x="146" y="377"/>
                    <a:pt x="146" y="377"/>
                    <a:pt x="146" y="377"/>
                  </a:cubicBezTo>
                  <a:cubicBezTo>
                    <a:pt x="146" y="377"/>
                    <a:pt x="146" y="377"/>
                    <a:pt x="152" y="377"/>
                  </a:cubicBezTo>
                  <a:cubicBezTo>
                    <a:pt x="252" y="278"/>
                    <a:pt x="252" y="278"/>
                    <a:pt x="252" y="278"/>
                  </a:cubicBezTo>
                  <a:cubicBezTo>
                    <a:pt x="305" y="232"/>
                    <a:pt x="384" y="232"/>
                    <a:pt x="430" y="285"/>
                  </a:cubicBezTo>
                  <a:cubicBezTo>
                    <a:pt x="761" y="629"/>
                    <a:pt x="761" y="629"/>
                    <a:pt x="761" y="629"/>
                  </a:cubicBezTo>
                  <a:cubicBezTo>
                    <a:pt x="808" y="675"/>
                    <a:pt x="808" y="755"/>
                    <a:pt x="761" y="808"/>
                  </a:cubicBezTo>
                  <a:cubicBezTo>
                    <a:pt x="702" y="861"/>
                    <a:pt x="702" y="861"/>
                    <a:pt x="702" y="861"/>
                  </a:cubicBezTo>
                  <a:cubicBezTo>
                    <a:pt x="655" y="907"/>
                    <a:pt x="569" y="907"/>
                    <a:pt x="523" y="854"/>
                  </a:cubicBezTo>
                  <a:cubicBezTo>
                    <a:pt x="377" y="702"/>
                    <a:pt x="377" y="702"/>
                    <a:pt x="377" y="702"/>
                  </a:cubicBezTo>
                  <a:cubicBezTo>
                    <a:pt x="305" y="741"/>
                    <a:pt x="225" y="761"/>
                    <a:pt x="146" y="761"/>
                  </a:cubicBezTo>
                  <a:cubicBezTo>
                    <a:pt x="371" y="1000"/>
                    <a:pt x="371" y="1000"/>
                    <a:pt x="371" y="1000"/>
                  </a:cubicBezTo>
                  <a:cubicBezTo>
                    <a:pt x="503" y="1132"/>
                    <a:pt x="715" y="1139"/>
                    <a:pt x="847" y="1006"/>
                  </a:cubicBezTo>
                  <a:cubicBezTo>
                    <a:pt x="900" y="953"/>
                    <a:pt x="900" y="953"/>
                    <a:pt x="900" y="953"/>
                  </a:cubicBezTo>
                  <a:cubicBezTo>
                    <a:pt x="1033" y="827"/>
                    <a:pt x="1039" y="616"/>
                    <a:pt x="914" y="483"/>
                  </a:cubicBezTo>
                  <a:close/>
                  <a:moveTo>
                    <a:pt x="914" y="483"/>
                  </a:moveTo>
                  <a:lnTo>
                    <a:pt x="914" y="4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5316650" y="3841767"/>
              <a:ext cx="503671" cy="471754"/>
            </a:xfrm>
            <a:custGeom>
              <a:avLst/>
              <a:gdLst>
                <a:gd name="T0" fmla="*/ 278 w 1127"/>
                <a:gd name="T1" fmla="*/ 337 h 1060"/>
                <a:gd name="T2" fmla="*/ 278 w 1127"/>
                <a:gd name="T3" fmla="*/ 337 h 1060"/>
                <a:gd name="T4" fmla="*/ 338 w 1127"/>
                <a:gd name="T5" fmla="*/ 278 h 1060"/>
                <a:gd name="T6" fmla="*/ 517 w 1127"/>
                <a:gd name="T7" fmla="*/ 284 h 1060"/>
                <a:gd name="T8" fmla="*/ 848 w 1127"/>
                <a:gd name="T9" fmla="*/ 629 h 1060"/>
                <a:gd name="T10" fmla="*/ 848 w 1127"/>
                <a:gd name="T11" fmla="*/ 807 h 1060"/>
                <a:gd name="T12" fmla="*/ 742 w 1127"/>
                <a:gd name="T13" fmla="*/ 907 h 1060"/>
                <a:gd name="T14" fmla="*/ 742 w 1127"/>
                <a:gd name="T15" fmla="*/ 907 h 1060"/>
                <a:gd name="T16" fmla="*/ 888 w 1127"/>
                <a:gd name="T17" fmla="*/ 1059 h 1060"/>
                <a:gd name="T18" fmla="*/ 888 w 1127"/>
                <a:gd name="T19" fmla="*/ 1053 h 1060"/>
                <a:gd name="T20" fmla="*/ 987 w 1127"/>
                <a:gd name="T21" fmla="*/ 960 h 1060"/>
                <a:gd name="T22" fmla="*/ 1000 w 1127"/>
                <a:gd name="T23" fmla="*/ 483 h 1060"/>
                <a:gd name="T24" fmla="*/ 669 w 1127"/>
                <a:gd name="T25" fmla="*/ 139 h 1060"/>
                <a:gd name="T26" fmla="*/ 192 w 1127"/>
                <a:gd name="T27" fmla="*/ 132 h 1060"/>
                <a:gd name="T28" fmla="*/ 139 w 1127"/>
                <a:gd name="T29" fmla="*/ 185 h 1060"/>
                <a:gd name="T30" fmla="*/ 126 w 1127"/>
                <a:gd name="T31" fmla="*/ 655 h 1060"/>
                <a:gd name="T32" fmla="*/ 358 w 1127"/>
                <a:gd name="T33" fmla="*/ 900 h 1060"/>
                <a:gd name="T34" fmla="*/ 424 w 1127"/>
                <a:gd name="T35" fmla="*/ 668 h 1060"/>
                <a:gd name="T36" fmla="*/ 278 w 1127"/>
                <a:gd name="T37" fmla="*/ 516 h 1060"/>
                <a:gd name="T38" fmla="*/ 278 w 1127"/>
                <a:gd name="T39" fmla="*/ 337 h 1060"/>
                <a:gd name="T40" fmla="*/ 278 w 1127"/>
                <a:gd name="T41" fmla="*/ 337 h 1060"/>
                <a:gd name="T42" fmla="*/ 278 w 1127"/>
                <a:gd name="T43" fmla="*/ 337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7" h="1060">
                  <a:moveTo>
                    <a:pt x="278" y="337"/>
                  </a:moveTo>
                  <a:lnTo>
                    <a:pt x="278" y="337"/>
                  </a:lnTo>
                  <a:cubicBezTo>
                    <a:pt x="338" y="278"/>
                    <a:pt x="338" y="278"/>
                    <a:pt x="338" y="278"/>
                  </a:cubicBezTo>
                  <a:cubicBezTo>
                    <a:pt x="384" y="231"/>
                    <a:pt x="470" y="231"/>
                    <a:pt x="517" y="284"/>
                  </a:cubicBezTo>
                  <a:cubicBezTo>
                    <a:pt x="848" y="629"/>
                    <a:pt x="848" y="629"/>
                    <a:pt x="848" y="629"/>
                  </a:cubicBezTo>
                  <a:cubicBezTo>
                    <a:pt x="894" y="682"/>
                    <a:pt x="894" y="761"/>
                    <a:pt x="848" y="807"/>
                  </a:cubicBezTo>
                  <a:cubicBezTo>
                    <a:pt x="742" y="907"/>
                    <a:pt x="742" y="907"/>
                    <a:pt x="742" y="907"/>
                  </a:cubicBezTo>
                  <a:lnTo>
                    <a:pt x="742" y="907"/>
                  </a:lnTo>
                  <a:cubicBezTo>
                    <a:pt x="888" y="1059"/>
                    <a:pt x="888" y="1059"/>
                    <a:pt x="888" y="1059"/>
                  </a:cubicBezTo>
                  <a:cubicBezTo>
                    <a:pt x="888" y="1059"/>
                    <a:pt x="888" y="1059"/>
                    <a:pt x="888" y="1053"/>
                  </a:cubicBezTo>
                  <a:cubicBezTo>
                    <a:pt x="987" y="960"/>
                    <a:pt x="987" y="960"/>
                    <a:pt x="987" y="960"/>
                  </a:cubicBezTo>
                  <a:cubicBezTo>
                    <a:pt x="1119" y="827"/>
                    <a:pt x="1126" y="615"/>
                    <a:pt x="1000" y="483"/>
                  </a:cubicBezTo>
                  <a:cubicBezTo>
                    <a:pt x="669" y="139"/>
                    <a:pt x="669" y="139"/>
                    <a:pt x="669" y="139"/>
                  </a:cubicBezTo>
                  <a:cubicBezTo>
                    <a:pt x="537" y="6"/>
                    <a:pt x="325" y="0"/>
                    <a:pt x="192" y="132"/>
                  </a:cubicBezTo>
                  <a:cubicBezTo>
                    <a:pt x="139" y="185"/>
                    <a:pt x="139" y="185"/>
                    <a:pt x="139" y="185"/>
                  </a:cubicBezTo>
                  <a:cubicBezTo>
                    <a:pt x="7" y="311"/>
                    <a:pt x="0" y="523"/>
                    <a:pt x="126" y="655"/>
                  </a:cubicBezTo>
                  <a:cubicBezTo>
                    <a:pt x="358" y="900"/>
                    <a:pt x="358" y="900"/>
                    <a:pt x="358" y="900"/>
                  </a:cubicBezTo>
                  <a:cubicBezTo>
                    <a:pt x="358" y="814"/>
                    <a:pt x="384" y="735"/>
                    <a:pt x="424" y="668"/>
                  </a:cubicBezTo>
                  <a:cubicBezTo>
                    <a:pt x="278" y="516"/>
                    <a:pt x="278" y="516"/>
                    <a:pt x="278" y="516"/>
                  </a:cubicBezTo>
                  <a:cubicBezTo>
                    <a:pt x="232" y="463"/>
                    <a:pt x="232" y="384"/>
                    <a:pt x="278" y="337"/>
                  </a:cubicBezTo>
                  <a:close/>
                  <a:moveTo>
                    <a:pt x="278" y="337"/>
                  </a:moveTo>
                  <a:lnTo>
                    <a:pt x="278" y="3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15506267" y="4100344"/>
              <a:ext cx="464167" cy="477675"/>
            </a:xfrm>
            <a:custGeom>
              <a:avLst/>
              <a:gdLst>
                <a:gd name="T0" fmla="*/ 1040 w 1041"/>
                <a:gd name="T1" fmla="*/ 841 h 1073"/>
                <a:gd name="T2" fmla="*/ 1040 w 1041"/>
                <a:gd name="T3" fmla="*/ 841 h 1073"/>
                <a:gd name="T4" fmla="*/ 894 w 1041"/>
                <a:gd name="T5" fmla="*/ 695 h 1073"/>
                <a:gd name="T6" fmla="*/ 788 w 1041"/>
                <a:gd name="T7" fmla="*/ 794 h 1073"/>
                <a:gd name="T8" fmla="*/ 609 w 1041"/>
                <a:gd name="T9" fmla="*/ 788 h 1073"/>
                <a:gd name="T10" fmla="*/ 278 w 1041"/>
                <a:gd name="T11" fmla="*/ 443 h 1073"/>
                <a:gd name="T12" fmla="*/ 285 w 1041"/>
                <a:gd name="T13" fmla="*/ 265 h 1073"/>
                <a:gd name="T14" fmla="*/ 404 w 1041"/>
                <a:gd name="T15" fmla="*/ 152 h 1073"/>
                <a:gd name="T16" fmla="*/ 258 w 1041"/>
                <a:gd name="T17" fmla="*/ 0 h 1073"/>
                <a:gd name="T18" fmla="*/ 139 w 1041"/>
                <a:gd name="T19" fmla="*/ 119 h 1073"/>
                <a:gd name="T20" fmla="*/ 126 w 1041"/>
                <a:gd name="T21" fmla="*/ 589 h 1073"/>
                <a:gd name="T22" fmla="*/ 464 w 1041"/>
                <a:gd name="T23" fmla="*/ 933 h 1073"/>
                <a:gd name="T24" fmla="*/ 934 w 1041"/>
                <a:gd name="T25" fmla="*/ 947 h 1073"/>
                <a:gd name="T26" fmla="*/ 1040 w 1041"/>
                <a:gd name="T27" fmla="*/ 841 h 1073"/>
                <a:gd name="T28" fmla="*/ 1040 w 1041"/>
                <a:gd name="T29" fmla="*/ 841 h 1073"/>
                <a:gd name="T30" fmla="*/ 1040 w 1041"/>
                <a:gd name="T31" fmla="*/ 841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1" h="1073">
                  <a:moveTo>
                    <a:pt x="1040" y="841"/>
                  </a:moveTo>
                  <a:lnTo>
                    <a:pt x="1040" y="841"/>
                  </a:lnTo>
                  <a:cubicBezTo>
                    <a:pt x="894" y="695"/>
                    <a:pt x="894" y="695"/>
                    <a:pt x="894" y="695"/>
                  </a:cubicBezTo>
                  <a:cubicBezTo>
                    <a:pt x="788" y="794"/>
                    <a:pt x="788" y="794"/>
                    <a:pt x="788" y="794"/>
                  </a:cubicBezTo>
                  <a:cubicBezTo>
                    <a:pt x="742" y="841"/>
                    <a:pt x="662" y="841"/>
                    <a:pt x="609" y="788"/>
                  </a:cubicBezTo>
                  <a:cubicBezTo>
                    <a:pt x="278" y="443"/>
                    <a:pt x="278" y="443"/>
                    <a:pt x="278" y="443"/>
                  </a:cubicBezTo>
                  <a:cubicBezTo>
                    <a:pt x="232" y="397"/>
                    <a:pt x="232" y="318"/>
                    <a:pt x="285" y="265"/>
                  </a:cubicBezTo>
                  <a:cubicBezTo>
                    <a:pt x="404" y="152"/>
                    <a:pt x="404" y="152"/>
                    <a:pt x="404" y="152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7" y="245"/>
                    <a:pt x="0" y="457"/>
                    <a:pt x="126" y="589"/>
                  </a:cubicBezTo>
                  <a:cubicBezTo>
                    <a:pt x="464" y="933"/>
                    <a:pt x="464" y="933"/>
                    <a:pt x="464" y="933"/>
                  </a:cubicBezTo>
                  <a:cubicBezTo>
                    <a:pt x="589" y="1066"/>
                    <a:pt x="801" y="1072"/>
                    <a:pt x="934" y="947"/>
                  </a:cubicBezTo>
                  <a:lnTo>
                    <a:pt x="1040" y="841"/>
                  </a:lnTo>
                  <a:close/>
                  <a:moveTo>
                    <a:pt x="1040" y="841"/>
                  </a:moveTo>
                  <a:lnTo>
                    <a:pt x="1040" y="8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"/>
            <p:cNvGrpSpPr/>
            <p:nvPr/>
          </p:nvGrpSpPr>
          <p:grpSpPr>
            <a:xfrm>
              <a:off x="16751331" y="4254306"/>
              <a:ext cx="1289792" cy="1286961"/>
              <a:chOff x="14064382" y="4015878"/>
              <a:chExt cx="1375880" cy="1372860"/>
            </a:xfrm>
          </p:grpSpPr>
          <p:sp>
            <p:nvSpPr>
              <p:cNvPr id="59" name="Freeform 8"/>
              <p:cNvSpPr>
                <a:spLocks noChangeArrowheads="1"/>
              </p:cNvSpPr>
              <p:nvPr/>
            </p:nvSpPr>
            <p:spPr bwMode="auto">
              <a:xfrm>
                <a:off x="14064382" y="4015878"/>
                <a:ext cx="1375880" cy="1372860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 9"/>
              <p:cNvSpPr>
                <a:spLocks noChangeArrowheads="1"/>
              </p:cNvSpPr>
              <p:nvPr/>
            </p:nvSpPr>
            <p:spPr bwMode="auto">
              <a:xfrm>
                <a:off x="14298260" y="4264340"/>
                <a:ext cx="906016" cy="871724"/>
              </a:xfrm>
              <a:custGeom>
                <a:avLst/>
                <a:gdLst>
                  <a:gd name="T0" fmla="*/ 1881 w 1902"/>
                  <a:gd name="T1" fmla="*/ 529 h 1828"/>
                  <a:gd name="T2" fmla="*/ 1881 w 1902"/>
                  <a:gd name="T3" fmla="*/ 529 h 1828"/>
                  <a:gd name="T4" fmla="*/ 1901 w 1902"/>
                  <a:gd name="T5" fmla="*/ 602 h 1828"/>
                  <a:gd name="T6" fmla="*/ 1822 w 1902"/>
                  <a:gd name="T7" fmla="*/ 1059 h 1828"/>
                  <a:gd name="T8" fmla="*/ 1789 w 1902"/>
                  <a:gd name="T9" fmla="*/ 1119 h 1828"/>
                  <a:gd name="T10" fmla="*/ 1722 w 1902"/>
                  <a:gd name="T11" fmla="*/ 1139 h 1828"/>
                  <a:gd name="T12" fmla="*/ 563 w 1902"/>
                  <a:gd name="T13" fmla="*/ 1139 h 1828"/>
                  <a:gd name="T14" fmla="*/ 543 w 1902"/>
                  <a:gd name="T15" fmla="*/ 1271 h 1828"/>
                  <a:gd name="T16" fmla="*/ 1643 w 1902"/>
                  <a:gd name="T17" fmla="*/ 1271 h 1828"/>
                  <a:gd name="T18" fmla="*/ 1716 w 1902"/>
                  <a:gd name="T19" fmla="*/ 1298 h 1828"/>
                  <a:gd name="T20" fmla="*/ 1742 w 1902"/>
                  <a:gd name="T21" fmla="*/ 1370 h 1828"/>
                  <a:gd name="T22" fmla="*/ 1716 w 1902"/>
                  <a:gd name="T23" fmla="*/ 1437 h 1828"/>
                  <a:gd name="T24" fmla="*/ 1643 w 1902"/>
                  <a:gd name="T25" fmla="*/ 1470 h 1828"/>
                  <a:gd name="T26" fmla="*/ 424 w 1902"/>
                  <a:gd name="T27" fmla="*/ 1470 h 1828"/>
                  <a:gd name="T28" fmla="*/ 351 w 1902"/>
                  <a:gd name="T29" fmla="*/ 1430 h 1828"/>
                  <a:gd name="T30" fmla="*/ 325 w 1902"/>
                  <a:gd name="T31" fmla="*/ 1351 h 1828"/>
                  <a:gd name="T32" fmla="*/ 378 w 1902"/>
                  <a:gd name="T33" fmla="*/ 1066 h 1828"/>
                  <a:gd name="T34" fmla="*/ 298 w 1902"/>
                  <a:gd name="T35" fmla="*/ 264 h 1828"/>
                  <a:gd name="T36" fmla="*/ 73 w 1902"/>
                  <a:gd name="T37" fmla="*/ 198 h 1828"/>
                  <a:gd name="T38" fmla="*/ 14 w 1902"/>
                  <a:gd name="T39" fmla="*/ 145 h 1828"/>
                  <a:gd name="T40" fmla="*/ 7 w 1902"/>
                  <a:gd name="T41" fmla="*/ 72 h 1828"/>
                  <a:gd name="T42" fmla="*/ 60 w 1902"/>
                  <a:gd name="T43" fmla="*/ 13 h 1828"/>
                  <a:gd name="T44" fmla="*/ 133 w 1902"/>
                  <a:gd name="T45" fmla="*/ 6 h 1828"/>
                  <a:gd name="T46" fmla="*/ 424 w 1902"/>
                  <a:gd name="T47" fmla="*/ 99 h 1828"/>
                  <a:gd name="T48" fmla="*/ 464 w 1902"/>
                  <a:gd name="T49" fmla="*/ 132 h 1828"/>
                  <a:gd name="T50" fmla="*/ 490 w 1902"/>
                  <a:gd name="T51" fmla="*/ 185 h 1828"/>
                  <a:gd name="T52" fmla="*/ 504 w 1902"/>
                  <a:gd name="T53" fmla="*/ 344 h 1828"/>
                  <a:gd name="T54" fmla="*/ 1815 w 1902"/>
                  <a:gd name="T55" fmla="*/ 490 h 1828"/>
                  <a:gd name="T56" fmla="*/ 1881 w 1902"/>
                  <a:gd name="T57" fmla="*/ 529 h 1828"/>
                  <a:gd name="T58" fmla="*/ 577 w 1902"/>
                  <a:gd name="T59" fmla="*/ 1523 h 1828"/>
                  <a:gd name="T60" fmla="*/ 577 w 1902"/>
                  <a:gd name="T61" fmla="*/ 1523 h 1828"/>
                  <a:gd name="T62" fmla="*/ 683 w 1902"/>
                  <a:gd name="T63" fmla="*/ 1562 h 1828"/>
                  <a:gd name="T64" fmla="*/ 722 w 1902"/>
                  <a:gd name="T65" fmla="*/ 1668 h 1828"/>
                  <a:gd name="T66" fmla="*/ 683 w 1902"/>
                  <a:gd name="T67" fmla="*/ 1781 h 1828"/>
                  <a:gd name="T68" fmla="*/ 577 w 1902"/>
                  <a:gd name="T69" fmla="*/ 1827 h 1828"/>
                  <a:gd name="T70" fmla="*/ 464 w 1902"/>
                  <a:gd name="T71" fmla="*/ 1781 h 1828"/>
                  <a:gd name="T72" fmla="*/ 424 w 1902"/>
                  <a:gd name="T73" fmla="*/ 1668 h 1828"/>
                  <a:gd name="T74" fmla="*/ 464 w 1902"/>
                  <a:gd name="T75" fmla="*/ 1562 h 1828"/>
                  <a:gd name="T76" fmla="*/ 577 w 1902"/>
                  <a:gd name="T77" fmla="*/ 1523 h 1828"/>
                  <a:gd name="T78" fmla="*/ 1464 w 1902"/>
                  <a:gd name="T79" fmla="*/ 1523 h 1828"/>
                  <a:gd name="T80" fmla="*/ 1464 w 1902"/>
                  <a:gd name="T81" fmla="*/ 1523 h 1828"/>
                  <a:gd name="T82" fmla="*/ 1570 w 1902"/>
                  <a:gd name="T83" fmla="*/ 1562 h 1828"/>
                  <a:gd name="T84" fmla="*/ 1616 w 1902"/>
                  <a:gd name="T85" fmla="*/ 1668 h 1828"/>
                  <a:gd name="T86" fmla="*/ 1570 w 1902"/>
                  <a:gd name="T87" fmla="*/ 1781 h 1828"/>
                  <a:gd name="T88" fmla="*/ 1464 w 1902"/>
                  <a:gd name="T89" fmla="*/ 1827 h 1828"/>
                  <a:gd name="T90" fmla="*/ 1358 w 1902"/>
                  <a:gd name="T91" fmla="*/ 1781 h 1828"/>
                  <a:gd name="T92" fmla="*/ 1318 w 1902"/>
                  <a:gd name="T93" fmla="*/ 1668 h 1828"/>
                  <a:gd name="T94" fmla="*/ 1358 w 1902"/>
                  <a:gd name="T95" fmla="*/ 1562 h 1828"/>
                  <a:gd name="T96" fmla="*/ 1464 w 1902"/>
                  <a:gd name="T97" fmla="*/ 1523 h 1828"/>
                  <a:gd name="T98" fmla="*/ 1464 w 1902"/>
                  <a:gd name="T99" fmla="*/ 1523 h 1828"/>
                  <a:gd name="T100" fmla="*/ 1464 w 1902"/>
                  <a:gd name="T101" fmla="*/ 1523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02" h="1828">
                    <a:moveTo>
                      <a:pt x="1881" y="529"/>
                    </a:moveTo>
                    <a:lnTo>
                      <a:pt x="1881" y="529"/>
                    </a:lnTo>
                    <a:cubicBezTo>
                      <a:pt x="1895" y="549"/>
                      <a:pt x="1901" y="576"/>
                      <a:pt x="1901" y="602"/>
                    </a:cubicBezTo>
                    <a:cubicBezTo>
                      <a:pt x="1822" y="1059"/>
                      <a:pt x="1822" y="1059"/>
                      <a:pt x="1822" y="1059"/>
                    </a:cubicBezTo>
                    <a:cubicBezTo>
                      <a:pt x="1815" y="1086"/>
                      <a:pt x="1808" y="1106"/>
                      <a:pt x="1789" y="1119"/>
                    </a:cubicBezTo>
                    <a:cubicBezTo>
                      <a:pt x="1769" y="1132"/>
                      <a:pt x="1749" y="1139"/>
                      <a:pt x="1722" y="1139"/>
                    </a:cubicBezTo>
                    <a:cubicBezTo>
                      <a:pt x="563" y="1139"/>
                      <a:pt x="563" y="1139"/>
                      <a:pt x="563" y="1139"/>
                    </a:cubicBezTo>
                    <a:cubicBezTo>
                      <a:pt x="543" y="1271"/>
                      <a:pt x="543" y="1271"/>
                      <a:pt x="543" y="1271"/>
                    </a:cubicBezTo>
                    <a:cubicBezTo>
                      <a:pt x="1643" y="1271"/>
                      <a:pt x="1643" y="1271"/>
                      <a:pt x="1643" y="1271"/>
                    </a:cubicBezTo>
                    <a:cubicBezTo>
                      <a:pt x="1669" y="1271"/>
                      <a:pt x="1696" y="1278"/>
                      <a:pt x="1716" y="1298"/>
                    </a:cubicBezTo>
                    <a:cubicBezTo>
                      <a:pt x="1736" y="1318"/>
                      <a:pt x="1742" y="1344"/>
                      <a:pt x="1742" y="1370"/>
                    </a:cubicBezTo>
                    <a:cubicBezTo>
                      <a:pt x="1742" y="1397"/>
                      <a:pt x="1736" y="1417"/>
                      <a:pt x="1716" y="1437"/>
                    </a:cubicBezTo>
                    <a:cubicBezTo>
                      <a:pt x="1696" y="1457"/>
                      <a:pt x="1669" y="1470"/>
                      <a:pt x="1643" y="1470"/>
                    </a:cubicBezTo>
                    <a:cubicBezTo>
                      <a:pt x="424" y="1470"/>
                      <a:pt x="424" y="1470"/>
                      <a:pt x="424" y="1470"/>
                    </a:cubicBezTo>
                    <a:cubicBezTo>
                      <a:pt x="398" y="1470"/>
                      <a:pt x="371" y="1457"/>
                      <a:pt x="351" y="1430"/>
                    </a:cubicBezTo>
                    <a:cubicBezTo>
                      <a:pt x="332" y="1410"/>
                      <a:pt x="325" y="1384"/>
                      <a:pt x="325" y="1351"/>
                    </a:cubicBezTo>
                    <a:cubicBezTo>
                      <a:pt x="378" y="1066"/>
                      <a:pt x="378" y="1066"/>
                      <a:pt x="378" y="1066"/>
                    </a:cubicBezTo>
                    <a:cubicBezTo>
                      <a:pt x="298" y="264"/>
                      <a:pt x="298" y="264"/>
                      <a:pt x="298" y="264"/>
                    </a:cubicBezTo>
                    <a:cubicBezTo>
                      <a:pt x="73" y="198"/>
                      <a:pt x="73" y="198"/>
                      <a:pt x="73" y="198"/>
                    </a:cubicBezTo>
                    <a:cubicBezTo>
                      <a:pt x="47" y="185"/>
                      <a:pt x="27" y="172"/>
                      <a:pt x="14" y="145"/>
                    </a:cubicBezTo>
                    <a:cubicBezTo>
                      <a:pt x="7" y="125"/>
                      <a:pt x="0" y="99"/>
                      <a:pt x="7" y="72"/>
                    </a:cubicBezTo>
                    <a:cubicBezTo>
                      <a:pt x="20" y="46"/>
                      <a:pt x="33" y="26"/>
                      <a:pt x="60" y="13"/>
                    </a:cubicBezTo>
                    <a:cubicBezTo>
                      <a:pt x="80" y="6"/>
                      <a:pt x="106" y="0"/>
                      <a:pt x="133" y="6"/>
                    </a:cubicBezTo>
                    <a:cubicBezTo>
                      <a:pt x="424" y="99"/>
                      <a:pt x="424" y="99"/>
                      <a:pt x="424" y="99"/>
                    </a:cubicBezTo>
                    <a:cubicBezTo>
                      <a:pt x="438" y="106"/>
                      <a:pt x="457" y="119"/>
                      <a:pt x="464" y="132"/>
                    </a:cubicBezTo>
                    <a:cubicBezTo>
                      <a:pt x="477" y="145"/>
                      <a:pt x="484" y="165"/>
                      <a:pt x="490" y="185"/>
                    </a:cubicBezTo>
                    <a:cubicBezTo>
                      <a:pt x="504" y="344"/>
                      <a:pt x="504" y="344"/>
                      <a:pt x="504" y="344"/>
                    </a:cubicBezTo>
                    <a:cubicBezTo>
                      <a:pt x="1815" y="490"/>
                      <a:pt x="1815" y="490"/>
                      <a:pt x="1815" y="490"/>
                    </a:cubicBezTo>
                    <a:cubicBezTo>
                      <a:pt x="1842" y="496"/>
                      <a:pt x="1861" y="510"/>
                      <a:pt x="1881" y="529"/>
                    </a:cubicBezTo>
                    <a:close/>
                    <a:moveTo>
                      <a:pt x="577" y="1523"/>
                    </a:moveTo>
                    <a:lnTo>
                      <a:pt x="577" y="1523"/>
                    </a:lnTo>
                    <a:cubicBezTo>
                      <a:pt x="616" y="1523"/>
                      <a:pt x="649" y="1536"/>
                      <a:pt x="683" y="1562"/>
                    </a:cubicBezTo>
                    <a:cubicBezTo>
                      <a:pt x="709" y="1596"/>
                      <a:pt x="722" y="1629"/>
                      <a:pt x="722" y="1668"/>
                    </a:cubicBezTo>
                    <a:cubicBezTo>
                      <a:pt x="722" y="1715"/>
                      <a:pt x="709" y="1748"/>
                      <a:pt x="683" y="1781"/>
                    </a:cubicBezTo>
                    <a:cubicBezTo>
                      <a:pt x="649" y="1808"/>
                      <a:pt x="616" y="1827"/>
                      <a:pt x="577" y="1827"/>
                    </a:cubicBezTo>
                    <a:cubicBezTo>
                      <a:pt x="530" y="1827"/>
                      <a:pt x="497" y="1808"/>
                      <a:pt x="464" y="1781"/>
                    </a:cubicBezTo>
                    <a:cubicBezTo>
                      <a:pt x="438" y="1748"/>
                      <a:pt x="424" y="1715"/>
                      <a:pt x="424" y="1668"/>
                    </a:cubicBezTo>
                    <a:cubicBezTo>
                      <a:pt x="424" y="1629"/>
                      <a:pt x="438" y="1596"/>
                      <a:pt x="464" y="1562"/>
                    </a:cubicBezTo>
                    <a:cubicBezTo>
                      <a:pt x="497" y="1536"/>
                      <a:pt x="530" y="1523"/>
                      <a:pt x="577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ubicBezTo>
                      <a:pt x="1510" y="1523"/>
                      <a:pt x="1543" y="1536"/>
                      <a:pt x="1570" y="1562"/>
                    </a:cubicBezTo>
                    <a:cubicBezTo>
                      <a:pt x="1603" y="1596"/>
                      <a:pt x="1616" y="1629"/>
                      <a:pt x="1616" y="1668"/>
                    </a:cubicBezTo>
                    <a:cubicBezTo>
                      <a:pt x="1616" y="1715"/>
                      <a:pt x="1603" y="1748"/>
                      <a:pt x="1570" y="1781"/>
                    </a:cubicBezTo>
                    <a:cubicBezTo>
                      <a:pt x="1543" y="1808"/>
                      <a:pt x="1510" y="1827"/>
                      <a:pt x="1464" y="1827"/>
                    </a:cubicBezTo>
                    <a:cubicBezTo>
                      <a:pt x="1424" y="1827"/>
                      <a:pt x="1391" y="1808"/>
                      <a:pt x="1358" y="1781"/>
                    </a:cubicBezTo>
                    <a:cubicBezTo>
                      <a:pt x="1331" y="1748"/>
                      <a:pt x="1318" y="1715"/>
                      <a:pt x="1318" y="1668"/>
                    </a:cubicBezTo>
                    <a:cubicBezTo>
                      <a:pt x="1318" y="1629"/>
                      <a:pt x="1331" y="1596"/>
                      <a:pt x="1358" y="1562"/>
                    </a:cubicBezTo>
                    <a:cubicBezTo>
                      <a:pt x="1391" y="1536"/>
                      <a:pt x="1424" y="1523"/>
                      <a:pt x="1464" y="1523"/>
                    </a:cubicBezTo>
                    <a:close/>
                    <a:moveTo>
                      <a:pt x="1464" y="1523"/>
                    </a:moveTo>
                    <a:lnTo>
                      <a:pt x="1464" y="15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19216354" y="4730006"/>
              <a:ext cx="707114" cy="706645"/>
              <a:chOff x="16839319" y="4759159"/>
              <a:chExt cx="754311" cy="753810"/>
            </a:xfrm>
          </p:grpSpPr>
          <p:sp>
            <p:nvSpPr>
              <p:cNvPr id="57" name="Freeform 10"/>
              <p:cNvSpPr>
                <a:spLocks noChangeArrowheads="1"/>
              </p:cNvSpPr>
              <p:nvPr/>
            </p:nvSpPr>
            <p:spPr bwMode="auto">
              <a:xfrm>
                <a:off x="16839319" y="4759159"/>
                <a:ext cx="754311" cy="753810"/>
              </a:xfrm>
              <a:custGeom>
                <a:avLst/>
                <a:gdLst>
                  <a:gd name="T0" fmla="*/ 1582 w 1583"/>
                  <a:gd name="T1" fmla="*/ 794 h 1583"/>
                  <a:gd name="T2" fmla="*/ 1582 w 1583"/>
                  <a:gd name="T3" fmla="*/ 794 h 1583"/>
                  <a:gd name="T4" fmla="*/ 788 w 1583"/>
                  <a:gd name="T5" fmla="*/ 1582 h 1583"/>
                  <a:gd name="T6" fmla="*/ 0 w 1583"/>
                  <a:gd name="T7" fmla="*/ 794 h 1583"/>
                  <a:gd name="T8" fmla="*/ 788 w 1583"/>
                  <a:gd name="T9" fmla="*/ 0 h 1583"/>
                  <a:gd name="T10" fmla="*/ 1582 w 1583"/>
                  <a:gd name="T11" fmla="*/ 79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3" h="1583">
                    <a:moveTo>
                      <a:pt x="1582" y="794"/>
                    </a:moveTo>
                    <a:lnTo>
                      <a:pt x="1582" y="794"/>
                    </a:lnTo>
                    <a:cubicBezTo>
                      <a:pt x="1582" y="1225"/>
                      <a:pt x="1225" y="1582"/>
                      <a:pt x="788" y="1582"/>
                    </a:cubicBezTo>
                    <a:cubicBezTo>
                      <a:pt x="351" y="1582"/>
                      <a:pt x="0" y="1225"/>
                      <a:pt x="0" y="794"/>
                    </a:cubicBezTo>
                    <a:cubicBezTo>
                      <a:pt x="0" y="357"/>
                      <a:pt x="351" y="0"/>
                      <a:pt x="788" y="0"/>
                    </a:cubicBezTo>
                    <a:cubicBezTo>
                      <a:pt x="1225" y="0"/>
                      <a:pt x="1582" y="357"/>
                      <a:pt x="1582" y="794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 11"/>
              <p:cNvSpPr>
                <a:spLocks noChangeArrowheads="1"/>
              </p:cNvSpPr>
              <p:nvPr/>
            </p:nvSpPr>
            <p:spPr bwMode="auto">
              <a:xfrm>
                <a:off x="16984703" y="4900235"/>
                <a:ext cx="463543" cy="469552"/>
              </a:xfrm>
              <a:custGeom>
                <a:avLst/>
                <a:gdLst>
                  <a:gd name="T0" fmla="*/ 794 w 974"/>
                  <a:gd name="T1" fmla="*/ 629 h 988"/>
                  <a:gd name="T2" fmla="*/ 794 w 974"/>
                  <a:gd name="T3" fmla="*/ 629 h 988"/>
                  <a:gd name="T4" fmla="*/ 655 w 974"/>
                  <a:gd name="T5" fmla="*/ 695 h 988"/>
                  <a:gd name="T6" fmla="*/ 351 w 974"/>
                  <a:gd name="T7" fmla="*/ 543 h 988"/>
                  <a:gd name="T8" fmla="*/ 358 w 974"/>
                  <a:gd name="T9" fmla="*/ 496 h 988"/>
                  <a:gd name="T10" fmla="*/ 351 w 974"/>
                  <a:gd name="T11" fmla="*/ 443 h 988"/>
                  <a:gd name="T12" fmla="*/ 655 w 974"/>
                  <a:gd name="T13" fmla="*/ 284 h 988"/>
                  <a:gd name="T14" fmla="*/ 794 w 974"/>
                  <a:gd name="T15" fmla="*/ 357 h 988"/>
                  <a:gd name="T16" fmla="*/ 973 w 974"/>
                  <a:gd name="T17" fmla="*/ 178 h 988"/>
                  <a:gd name="T18" fmla="*/ 794 w 974"/>
                  <a:gd name="T19" fmla="*/ 0 h 988"/>
                  <a:gd name="T20" fmla="*/ 615 w 974"/>
                  <a:gd name="T21" fmla="*/ 178 h 988"/>
                  <a:gd name="T22" fmla="*/ 622 w 974"/>
                  <a:gd name="T23" fmla="*/ 225 h 988"/>
                  <a:gd name="T24" fmla="*/ 318 w 974"/>
                  <a:gd name="T25" fmla="*/ 384 h 988"/>
                  <a:gd name="T26" fmla="*/ 179 w 974"/>
                  <a:gd name="T27" fmla="*/ 311 h 988"/>
                  <a:gd name="T28" fmla="*/ 0 w 974"/>
                  <a:gd name="T29" fmla="*/ 496 h 988"/>
                  <a:gd name="T30" fmla="*/ 179 w 974"/>
                  <a:gd name="T31" fmla="*/ 675 h 988"/>
                  <a:gd name="T32" fmla="*/ 318 w 974"/>
                  <a:gd name="T33" fmla="*/ 602 h 988"/>
                  <a:gd name="T34" fmla="*/ 622 w 974"/>
                  <a:gd name="T35" fmla="*/ 755 h 988"/>
                  <a:gd name="T36" fmla="*/ 615 w 974"/>
                  <a:gd name="T37" fmla="*/ 808 h 988"/>
                  <a:gd name="T38" fmla="*/ 794 w 974"/>
                  <a:gd name="T39" fmla="*/ 987 h 988"/>
                  <a:gd name="T40" fmla="*/ 973 w 974"/>
                  <a:gd name="T41" fmla="*/ 808 h 988"/>
                  <a:gd name="T42" fmla="*/ 794 w 974"/>
                  <a:gd name="T43" fmla="*/ 629 h 988"/>
                  <a:gd name="T44" fmla="*/ 794 w 974"/>
                  <a:gd name="T45" fmla="*/ 629 h 988"/>
                  <a:gd name="T46" fmla="*/ 794 w 974"/>
                  <a:gd name="T47" fmla="*/ 629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74" h="988">
                    <a:moveTo>
                      <a:pt x="794" y="629"/>
                    </a:moveTo>
                    <a:lnTo>
                      <a:pt x="794" y="629"/>
                    </a:lnTo>
                    <a:cubicBezTo>
                      <a:pt x="734" y="629"/>
                      <a:pt x="688" y="655"/>
                      <a:pt x="655" y="695"/>
                    </a:cubicBezTo>
                    <a:cubicBezTo>
                      <a:pt x="351" y="543"/>
                      <a:pt x="351" y="543"/>
                      <a:pt x="351" y="543"/>
                    </a:cubicBezTo>
                    <a:cubicBezTo>
                      <a:pt x="351" y="523"/>
                      <a:pt x="358" y="510"/>
                      <a:pt x="358" y="496"/>
                    </a:cubicBezTo>
                    <a:cubicBezTo>
                      <a:pt x="358" y="477"/>
                      <a:pt x="351" y="457"/>
                      <a:pt x="351" y="443"/>
                    </a:cubicBezTo>
                    <a:cubicBezTo>
                      <a:pt x="655" y="284"/>
                      <a:pt x="655" y="284"/>
                      <a:pt x="655" y="284"/>
                    </a:cubicBezTo>
                    <a:cubicBezTo>
                      <a:pt x="681" y="331"/>
                      <a:pt x="734" y="357"/>
                      <a:pt x="794" y="357"/>
                    </a:cubicBezTo>
                    <a:cubicBezTo>
                      <a:pt x="893" y="357"/>
                      <a:pt x="973" y="278"/>
                      <a:pt x="973" y="178"/>
                    </a:cubicBezTo>
                    <a:cubicBezTo>
                      <a:pt x="973" y="79"/>
                      <a:pt x="893" y="0"/>
                      <a:pt x="794" y="0"/>
                    </a:cubicBezTo>
                    <a:cubicBezTo>
                      <a:pt x="694" y="0"/>
                      <a:pt x="615" y="79"/>
                      <a:pt x="615" y="178"/>
                    </a:cubicBezTo>
                    <a:cubicBezTo>
                      <a:pt x="615" y="198"/>
                      <a:pt x="615" y="212"/>
                      <a:pt x="622" y="225"/>
                    </a:cubicBezTo>
                    <a:cubicBezTo>
                      <a:pt x="318" y="384"/>
                      <a:pt x="318" y="384"/>
                      <a:pt x="318" y="384"/>
                    </a:cubicBezTo>
                    <a:cubicBezTo>
                      <a:pt x="285" y="337"/>
                      <a:pt x="232" y="311"/>
                      <a:pt x="179" y="311"/>
                    </a:cubicBezTo>
                    <a:cubicBezTo>
                      <a:pt x="79" y="311"/>
                      <a:pt x="0" y="397"/>
                      <a:pt x="0" y="496"/>
                    </a:cubicBezTo>
                    <a:cubicBezTo>
                      <a:pt x="0" y="589"/>
                      <a:pt x="79" y="675"/>
                      <a:pt x="179" y="675"/>
                    </a:cubicBezTo>
                    <a:cubicBezTo>
                      <a:pt x="238" y="675"/>
                      <a:pt x="285" y="642"/>
                      <a:pt x="318" y="602"/>
                    </a:cubicBezTo>
                    <a:cubicBezTo>
                      <a:pt x="622" y="755"/>
                      <a:pt x="622" y="755"/>
                      <a:pt x="622" y="755"/>
                    </a:cubicBezTo>
                    <a:cubicBezTo>
                      <a:pt x="622" y="775"/>
                      <a:pt x="615" y="788"/>
                      <a:pt x="615" y="808"/>
                    </a:cubicBezTo>
                    <a:cubicBezTo>
                      <a:pt x="615" y="907"/>
                      <a:pt x="694" y="987"/>
                      <a:pt x="794" y="987"/>
                    </a:cubicBezTo>
                    <a:cubicBezTo>
                      <a:pt x="893" y="987"/>
                      <a:pt x="973" y="907"/>
                      <a:pt x="973" y="808"/>
                    </a:cubicBezTo>
                    <a:cubicBezTo>
                      <a:pt x="973" y="708"/>
                      <a:pt x="893" y="629"/>
                      <a:pt x="794" y="629"/>
                    </a:cubicBezTo>
                    <a:close/>
                    <a:moveTo>
                      <a:pt x="794" y="629"/>
                    </a:moveTo>
                    <a:lnTo>
                      <a:pt x="794" y="62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14"/>
            <p:cNvGrpSpPr/>
            <p:nvPr/>
          </p:nvGrpSpPr>
          <p:grpSpPr>
            <a:xfrm>
              <a:off x="14636808" y="5418887"/>
              <a:ext cx="1050796" cy="1048123"/>
              <a:chOff x="14636808" y="5418887"/>
              <a:chExt cx="1050796" cy="1048123"/>
            </a:xfrm>
          </p:grpSpPr>
          <p:sp>
            <p:nvSpPr>
              <p:cNvPr id="52" name="Freeform 12"/>
              <p:cNvSpPr>
                <a:spLocks noChangeArrowheads="1"/>
              </p:cNvSpPr>
              <p:nvPr/>
            </p:nvSpPr>
            <p:spPr bwMode="auto">
              <a:xfrm>
                <a:off x="14636808" y="5418887"/>
                <a:ext cx="1050796" cy="1048123"/>
              </a:xfrm>
              <a:custGeom>
                <a:avLst/>
                <a:gdLst>
                  <a:gd name="T0" fmla="*/ 2351 w 2352"/>
                  <a:gd name="T1" fmla="*/ 1172 h 2345"/>
                  <a:gd name="T2" fmla="*/ 2351 w 2352"/>
                  <a:gd name="T3" fmla="*/ 1172 h 2345"/>
                  <a:gd name="T4" fmla="*/ 1179 w 2352"/>
                  <a:gd name="T5" fmla="*/ 2344 h 2345"/>
                  <a:gd name="T6" fmla="*/ 0 w 2352"/>
                  <a:gd name="T7" fmla="*/ 1172 h 2345"/>
                  <a:gd name="T8" fmla="*/ 1179 w 2352"/>
                  <a:gd name="T9" fmla="*/ 0 h 2345"/>
                  <a:gd name="T10" fmla="*/ 2351 w 2352"/>
                  <a:gd name="T11" fmla="*/ 1172 h 2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2" h="2345">
                    <a:moveTo>
                      <a:pt x="2351" y="1172"/>
                    </a:moveTo>
                    <a:lnTo>
                      <a:pt x="2351" y="1172"/>
                    </a:lnTo>
                    <a:cubicBezTo>
                      <a:pt x="2351" y="1821"/>
                      <a:pt x="1822" y="2344"/>
                      <a:pt x="1179" y="2344"/>
                    </a:cubicBezTo>
                    <a:cubicBezTo>
                      <a:pt x="530" y="2344"/>
                      <a:pt x="0" y="1821"/>
                      <a:pt x="0" y="1172"/>
                    </a:cubicBezTo>
                    <a:cubicBezTo>
                      <a:pt x="0" y="523"/>
                      <a:pt x="530" y="0"/>
                      <a:pt x="1179" y="0"/>
                    </a:cubicBezTo>
                    <a:cubicBezTo>
                      <a:pt x="1822" y="0"/>
                      <a:pt x="2351" y="523"/>
                      <a:pt x="2351" y="1172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13"/>
              <p:cNvSpPr>
                <a:spLocks noChangeArrowheads="1"/>
              </p:cNvSpPr>
              <p:nvPr/>
            </p:nvSpPr>
            <p:spPr bwMode="auto">
              <a:xfrm>
                <a:off x="14690137" y="5470208"/>
                <a:ext cx="944136" cy="943508"/>
              </a:xfrm>
              <a:custGeom>
                <a:avLst/>
                <a:gdLst>
                  <a:gd name="T0" fmla="*/ 1059 w 2113"/>
                  <a:gd name="T1" fmla="*/ 2112 h 2113"/>
                  <a:gd name="T2" fmla="*/ 1059 w 2113"/>
                  <a:gd name="T3" fmla="*/ 2112 h 2113"/>
                  <a:gd name="T4" fmla="*/ 0 w 2113"/>
                  <a:gd name="T5" fmla="*/ 1059 h 2113"/>
                  <a:gd name="T6" fmla="*/ 1059 w 2113"/>
                  <a:gd name="T7" fmla="*/ 0 h 2113"/>
                  <a:gd name="T8" fmla="*/ 2112 w 2113"/>
                  <a:gd name="T9" fmla="*/ 1059 h 2113"/>
                  <a:gd name="T10" fmla="*/ 1059 w 2113"/>
                  <a:gd name="T11" fmla="*/ 2112 h 2113"/>
                  <a:gd name="T12" fmla="*/ 1059 w 2113"/>
                  <a:gd name="T13" fmla="*/ 132 h 2113"/>
                  <a:gd name="T14" fmla="*/ 1059 w 2113"/>
                  <a:gd name="T15" fmla="*/ 132 h 2113"/>
                  <a:gd name="T16" fmla="*/ 126 w 2113"/>
                  <a:gd name="T17" fmla="*/ 1059 h 2113"/>
                  <a:gd name="T18" fmla="*/ 1059 w 2113"/>
                  <a:gd name="T19" fmla="*/ 1987 h 2113"/>
                  <a:gd name="T20" fmla="*/ 1986 w 2113"/>
                  <a:gd name="T21" fmla="*/ 1059 h 2113"/>
                  <a:gd name="T22" fmla="*/ 1059 w 2113"/>
                  <a:gd name="T23" fmla="*/ 132 h 2113"/>
                  <a:gd name="T24" fmla="*/ 1059 w 2113"/>
                  <a:gd name="T25" fmla="*/ 132 h 2113"/>
                  <a:gd name="T26" fmla="*/ 1059 w 2113"/>
                  <a:gd name="T27" fmla="*/ 132 h 2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13" h="2113">
                    <a:moveTo>
                      <a:pt x="1059" y="2112"/>
                    </a:moveTo>
                    <a:lnTo>
                      <a:pt x="1059" y="2112"/>
                    </a:lnTo>
                    <a:cubicBezTo>
                      <a:pt x="476" y="2112"/>
                      <a:pt x="0" y="1642"/>
                      <a:pt x="0" y="1059"/>
                    </a:cubicBezTo>
                    <a:cubicBezTo>
                      <a:pt x="0" y="477"/>
                      <a:pt x="476" y="0"/>
                      <a:pt x="1059" y="0"/>
                    </a:cubicBezTo>
                    <a:cubicBezTo>
                      <a:pt x="1635" y="0"/>
                      <a:pt x="2112" y="477"/>
                      <a:pt x="2112" y="1059"/>
                    </a:cubicBezTo>
                    <a:cubicBezTo>
                      <a:pt x="2112" y="1642"/>
                      <a:pt x="1635" y="2112"/>
                      <a:pt x="1059" y="211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ubicBezTo>
                      <a:pt x="543" y="132"/>
                      <a:pt x="126" y="543"/>
                      <a:pt x="126" y="1059"/>
                    </a:cubicBezTo>
                    <a:cubicBezTo>
                      <a:pt x="126" y="1569"/>
                      <a:pt x="543" y="1987"/>
                      <a:pt x="1059" y="1987"/>
                    </a:cubicBezTo>
                    <a:cubicBezTo>
                      <a:pt x="1569" y="1987"/>
                      <a:pt x="1986" y="1569"/>
                      <a:pt x="1986" y="1059"/>
                    </a:cubicBezTo>
                    <a:cubicBezTo>
                      <a:pt x="1986" y="543"/>
                      <a:pt x="1569" y="132"/>
                      <a:pt x="1059" y="132"/>
                    </a:cubicBezTo>
                    <a:close/>
                    <a:moveTo>
                      <a:pt x="1059" y="132"/>
                    </a:moveTo>
                    <a:lnTo>
                      <a:pt x="1059" y="1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 14"/>
              <p:cNvSpPr>
                <a:spLocks noChangeArrowheads="1"/>
              </p:cNvSpPr>
              <p:nvPr/>
            </p:nvSpPr>
            <p:spPr bwMode="auto">
              <a:xfrm>
                <a:off x="15314295" y="5659699"/>
                <a:ext cx="134312" cy="134223"/>
              </a:xfrm>
              <a:custGeom>
                <a:avLst/>
                <a:gdLst>
                  <a:gd name="T0" fmla="*/ 14 w 306"/>
                  <a:gd name="T1" fmla="*/ 291 h 305"/>
                  <a:gd name="T2" fmla="*/ 14 w 306"/>
                  <a:gd name="T3" fmla="*/ 291 h 305"/>
                  <a:gd name="T4" fmla="*/ 53 w 306"/>
                  <a:gd name="T5" fmla="*/ 291 h 305"/>
                  <a:gd name="T6" fmla="*/ 292 w 306"/>
                  <a:gd name="T7" fmla="*/ 53 h 305"/>
                  <a:gd name="T8" fmla="*/ 292 w 306"/>
                  <a:gd name="T9" fmla="*/ 13 h 305"/>
                  <a:gd name="T10" fmla="*/ 245 w 306"/>
                  <a:gd name="T11" fmla="*/ 13 h 305"/>
                  <a:gd name="T12" fmla="*/ 14 w 306"/>
                  <a:gd name="T13" fmla="*/ 245 h 305"/>
                  <a:gd name="T14" fmla="*/ 14 w 306"/>
                  <a:gd name="T15" fmla="*/ 291 h 305"/>
                  <a:gd name="T16" fmla="*/ 14 w 306"/>
                  <a:gd name="T17" fmla="*/ 291 h 305"/>
                  <a:gd name="T18" fmla="*/ 14 w 306"/>
                  <a:gd name="T19" fmla="*/ 29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305">
                    <a:moveTo>
                      <a:pt x="14" y="291"/>
                    </a:moveTo>
                    <a:lnTo>
                      <a:pt x="14" y="291"/>
                    </a:lnTo>
                    <a:cubicBezTo>
                      <a:pt x="27" y="304"/>
                      <a:pt x="40" y="304"/>
                      <a:pt x="53" y="291"/>
                    </a:cubicBezTo>
                    <a:cubicBezTo>
                      <a:pt x="292" y="53"/>
                      <a:pt x="292" y="53"/>
                      <a:pt x="292" y="53"/>
                    </a:cubicBezTo>
                    <a:cubicBezTo>
                      <a:pt x="305" y="39"/>
                      <a:pt x="305" y="19"/>
                      <a:pt x="292" y="13"/>
                    </a:cubicBezTo>
                    <a:cubicBezTo>
                      <a:pt x="279" y="0"/>
                      <a:pt x="259" y="0"/>
                      <a:pt x="245" y="13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0" y="258"/>
                      <a:pt x="0" y="278"/>
                      <a:pt x="14" y="291"/>
                    </a:cubicBezTo>
                    <a:close/>
                    <a:moveTo>
                      <a:pt x="14" y="291"/>
                    </a:moveTo>
                    <a:lnTo>
                      <a:pt x="14" y="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 15"/>
              <p:cNvSpPr>
                <a:spLocks noChangeArrowheads="1"/>
              </p:cNvSpPr>
              <p:nvPr/>
            </p:nvSpPr>
            <p:spPr bwMode="auto">
              <a:xfrm>
                <a:off x="15178007" y="5839321"/>
                <a:ext cx="79008" cy="78955"/>
              </a:xfrm>
              <a:custGeom>
                <a:avLst/>
                <a:gdLst>
                  <a:gd name="T0" fmla="*/ 145 w 180"/>
                  <a:gd name="T1" fmla="*/ 33 h 179"/>
                  <a:gd name="T2" fmla="*/ 145 w 180"/>
                  <a:gd name="T3" fmla="*/ 33 h 179"/>
                  <a:gd name="T4" fmla="*/ 99 w 180"/>
                  <a:gd name="T5" fmla="*/ 6 h 179"/>
                  <a:gd name="T6" fmla="*/ 53 w 180"/>
                  <a:gd name="T7" fmla="*/ 0 h 179"/>
                  <a:gd name="T8" fmla="*/ 20 w 180"/>
                  <a:gd name="T9" fmla="*/ 19 h 179"/>
                  <a:gd name="T10" fmla="*/ 0 w 180"/>
                  <a:gd name="T11" fmla="*/ 46 h 179"/>
                  <a:gd name="T12" fmla="*/ 0 w 180"/>
                  <a:gd name="T13" fmla="*/ 79 h 179"/>
                  <a:gd name="T14" fmla="*/ 6 w 180"/>
                  <a:gd name="T15" fmla="*/ 112 h 179"/>
                  <a:gd name="T16" fmla="*/ 33 w 180"/>
                  <a:gd name="T17" fmla="*/ 145 h 179"/>
                  <a:gd name="T18" fmla="*/ 66 w 180"/>
                  <a:gd name="T19" fmla="*/ 172 h 179"/>
                  <a:gd name="T20" fmla="*/ 99 w 180"/>
                  <a:gd name="T21" fmla="*/ 178 h 179"/>
                  <a:gd name="T22" fmla="*/ 132 w 180"/>
                  <a:gd name="T23" fmla="*/ 178 h 179"/>
                  <a:gd name="T24" fmla="*/ 159 w 180"/>
                  <a:gd name="T25" fmla="*/ 158 h 179"/>
                  <a:gd name="T26" fmla="*/ 179 w 180"/>
                  <a:gd name="T27" fmla="*/ 125 h 179"/>
                  <a:gd name="T28" fmla="*/ 172 w 180"/>
                  <a:gd name="T29" fmla="*/ 79 h 179"/>
                  <a:gd name="T30" fmla="*/ 145 w 180"/>
                  <a:gd name="T31" fmla="*/ 33 h 179"/>
                  <a:gd name="T32" fmla="*/ 145 w 180"/>
                  <a:gd name="T33" fmla="*/ 33 h 179"/>
                  <a:gd name="T34" fmla="*/ 145 w 180"/>
                  <a:gd name="T35" fmla="*/ 3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9">
                    <a:moveTo>
                      <a:pt x="145" y="33"/>
                    </a:moveTo>
                    <a:lnTo>
                      <a:pt x="145" y="33"/>
                    </a:lnTo>
                    <a:cubicBezTo>
                      <a:pt x="126" y="19"/>
                      <a:pt x="112" y="13"/>
                      <a:pt x="99" y="6"/>
                    </a:cubicBezTo>
                    <a:cubicBezTo>
                      <a:pt x="86" y="0"/>
                      <a:pt x="73" y="0"/>
                      <a:pt x="53" y="0"/>
                    </a:cubicBezTo>
                    <a:cubicBezTo>
                      <a:pt x="39" y="6"/>
                      <a:pt x="33" y="13"/>
                      <a:pt x="20" y="19"/>
                    </a:cubicBezTo>
                    <a:cubicBezTo>
                      <a:pt x="13" y="33"/>
                      <a:pt x="6" y="39"/>
                      <a:pt x="0" y="46"/>
                    </a:cubicBezTo>
                    <a:cubicBezTo>
                      <a:pt x="0" y="59"/>
                      <a:pt x="0" y="66"/>
                      <a:pt x="0" y="79"/>
                    </a:cubicBezTo>
                    <a:cubicBezTo>
                      <a:pt x="0" y="86"/>
                      <a:pt x="0" y="99"/>
                      <a:pt x="6" y="112"/>
                    </a:cubicBezTo>
                    <a:cubicBezTo>
                      <a:pt x="13" y="119"/>
                      <a:pt x="20" y="132"/>
                      <a:pt x="33" y="145"/>
                    </a:cubicBezTo>
                    <a:cubicBezTo>
                      <a:pt x="46" y="152"/>
                      <a:pt x="53" y="165"/>
                      <a:pt x="66" y="172"/>
                    </a:cubicBezTo>
                    <a:cubicBezTo>
                      <a:pt x="79" y="178"/>
                      <a:pt x="92" y="178"/>
                      <a:pt x="99" y="178"/>
                    </a:cubicBezTo>
                    <a:cubicBezTo>
                      <a:pt x="112" y="178"/>
                      <a:pt x="119" y="178"/>
                      <a:pt x="132" y="178"/>
                    </a:cubicBezTo>
                    <a:cubicBezTo>
                      <a:pt x="139" y="172"/>
                      <a:pt x="145" y="165"/>
                      <a:pt x="159" y="158"/>
                    </a:cubicBezTo>
                    <a:cubicBezTo>
                      <a:pt x="165" y="145"/>
                      <a:pt x="172" y="139"/>
                      <a:pt x="179" y="125"/>
                    </a:cubicBezTo>
                    <a:cubicBezTo>
                      <a:pt x="179" y="112"/>
                      <a:pt x="179" y="92"/>
                      <a:pt x="172" y="79"/>
                    </a:cubicBezTo>
                    <a:cubicBezTo>
                      <a:pt x="165" y="66"/>
                      <a:pt x="159" y="53"/>
                      <a:pt x="145" y="33"/>
                    </a:cubicBezTo>
                    <a:close/>
                    <a:moveTo>
                      <a:pt x="145" y="33"/>
                    </a:moveTo>
                    <a:lnTo>
                      <a:pt x="145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 16"/>
              <p:cNvSpPr>
                <a:spLocks noChangeArrowheads="1"/>
              </p:cNvSpPr>
              <p:nvPr/>
            </p:nvSpPr>
            <p:spPr bwMode="auto">
              <a:xfrm>
                <a:off x="14877780" y="5677464"/>
                <a:ext cx="553050" cy="550708"/>
              </a:xfrm>
              <a:custGeom>
                <a:avLst/>
                <a:gdLst>
                  <a:gd name="T0" fmla="*/ 1205 w 1239"/>
                  <a:gd name="T1" fmla="*/ 206 h 1233"/>
                  <a:gd name="T2" fmla="*/ 1106 w 1239"/>
                  <a:gd name="T3" fmla="*/ 212 h 1233"/>
                  <a:gd name="T4" fmla="*/ 914 w 1239"/>
                  <a:gd name="T5" fmla="*/ 318 h 1233"/>
                  <a:gd name="T6" fmla="*/ 1020 w 1239"/>
                  <a:gd name="T7" fmla="*/ 126 h 1233"/>
                  <a:gd name="T8" fmla="*/ 1033 w 1239"/>
                  <a:gd name="T9" fmla="*/ 27 h 1233"/>
                  <a:gd name="T10" fmla="*/ 26 w 1239"/>
                  <a:gd name="T11" fmla="*/ 656 h 1233"/>
                  <a:gd name="T12" fmla="*/ 470 w 1239"/>
                  <a:gd name="T13" fmla="*/ 1206 h 1233"/>
                  <a:gd name="T14" fmla="*/ 1205 w 1239"/>
                  <a:gd name="T15" fmla="*/ 576 h 1233"/>
                  <a:gd name="T16" fmla="*/ 516 w 1239"/>
                  <a:gd name="T17" fmla="*/ 881 h 1233"/>
                  <a:gd name="T18" fmla="*/ 483 w 1239"/>
                  <a:gd name="T19" fmla="*/ 927 h 1233"/>
                  <a:gd name="T20" fmla="*/ 384 w 1239"/>
                  <a:gd name="T21" fmla="*/ 967 h 1233"/>
                  <a:gd name="T22" fmla="*/ 344 w 1239"/>
                  <a:gd name="T23" fmla="*/ 927 h 1233"/>
                  <a:gd name="T24" fmla="*/ 364 w 1239"/>
                  <a:gd name="T25" fmla="*/ 907 h 1233"/>
                  <a:gd name="T26" fmla="*/ 404 w 1239"/>
                  <a:gd name="T27" fmla="*/ 921 h 1233"/>
                  <a:gd name="T28" fmla="*/ 450 w 1239"/>
                  <a:gd name="T29" fmla="*/ 901 h 1233"/>
                  <a:gd name="T30" fmla="*/ 463 w 1239"/>
                  <a:gd name="T31" fmla="*/ 835 h 1233"/>
                  <a:gd name="T32" fmla="*/ 417 w 1239"/>
                  <a:gd name="T33" fmla="*/ 828 h 1233"/>
                  <a:gd name="T34" fmla="*/ 338 w 1239"/>
                  <a:gd name="T35" fmla="*/ 868 h 1233"/>
                  <a:gd name="T36" fmla="*/ 265 w 1239"/>
                  <a:gd name="T37" fmla="*/ 854 h 1233"/>
                  <a:gd name="T38" fmla="*/ 251 w 1239"/>
                  <a:gd name="T39" fmla="*/ 775 h 1233"/>
                  <a:gd name="T40" fmla="*/ 318 w 1239"/>
                  <a:gd name="T41" fmla="*/ 702 h 1233"/>
                  <a:gd name="T42" fmla="*/ 377 w 1239"/>
                  <a:gd name="T43" fmla="*/ 696 h 1233"/>
                  <a:gd name="T44" fmla="*/ 404 w 1239"/>
                  <a:gd name="T45" fmla="*/ 722 h 1233"/>
                  <a:gd name="T46" fmla="*/ 384 w 1239"/>
                  <a:gd name="T47" fmla="*/ 749 h 1233"/>
                  <a:gd name="T48" fmla="*/ 338 w 1239"/>
                  <a:gd name="T49" fmla="*/ 742 h 1233"/>
                  <a:gd name="T50" fmla="*/ 291 w 1239"/>
                  <a:gd name="T51" fmla="*/ 788 h 1233"/>
                  <a:gd name="T52" fmla="*/ 311 w 1239"/>
                  <a:gd name="T53" fmla="*/ 821 h 1233"/>
                  <a:gd name="T54" fmla="*/ 344 w 1239"/>
                  <a:gd name="T55" fmla="*/ 815 h 1233"/>
                  <a:gd name="T56" fmla="*/ 404 w 1239"/>
                  <a:gd name="T57" fmla="*/ 782 h 1233"/>
                  <a:gd name="T58" fmla="*/ 470 w 1239"/>
                  <a:gd name="T59" fmla="*/ 768 h 1233"/>
                  <a:gd name="T60" fmla="*/ 523 w 1239"/>
                  <a:gd name="T61" fmla="*/ 828 h 1233"/>
                  <a:gd name="T62" fmla="*/ 722 w 1239"/>
                  <a:gd name="T63" fmla="*/ 682 h 1233"/>
                  <a:gd name="T64" fmla="*/ 616 w 1239"/>
                  <a:gd name="T65" fmla="*/ 788 h 1233"/>
                  <a:gd name="T66" fmla="*/ 563 w 1239"/>
                  <a:gd name="T67" fmla="*/ 788 h 1233"/>
                  <a:gd name="T68" fmla="*/ 410 w 1239"/>
                  <a:gd name="T69" fmla="*/ 629 h 1233"/>
                  <a:gd name="T70" fmla="*/ 424 w 1239"/>
                  <a:gd name="T71" fmla="*/ 596 h 1233"/>
                  <a:gd name="T72" fmla="*/ 543 w 1239"/>
                  <a:gd name="T73" fmla="*/ 484 h 1233"/>
                  <a:gd name="T74" fmla="*/ 563 w 1239"/>
                  <a:gd name="T75" fmla="*/ 510 h 1233"/>
                  <a:gd name="T76" fmla="*/ 463 w 1239"/>
                  <a:gd name="T77" fmla="*/ 616 h 1233"/>
                  <a:gd name="T78" fmla="*/ 596 w 1239"/>
                  <a:gd name="T79" fmla="*/ 583 h 1233"/>
                  <a:gd name="T80" fmla="*/ 629 w 1239"/>
                  <a:gd name="T81" fmla="*/ 576 h 1233"/>
                  <a:gd name="T82" fmla="*/ 622 w 1239"/>
                  <a:gd name="T83" fmla="*/ 610 h 1233"/>
                  <a:gd name="T84" fmla="*/ 596 w 1239"/>
                  <a:gd name="T85" fmla="*/ 742 h 1233"/>
                  <a:gd name="T86" fmla="*/ 708 w 1239"/>
                  <a:gd name="T87" fmla="*/ 643 h 1233"/>
                  <a:gd name="T88" fmla="*/ 728 w 1239"/>
                  <a:gd name="T89" fmla="*/ 669 h 1233"/>
                  <a:gd name="T90" fmla="*/ 887 w 1239"/>
                  <a:gd name="T91" fmla="*/ 504 h 1233"/>
                  <a:gd name="T92" fmla="*/ 854 w 1239"/>
                  <a:gd name="T93" fmla="*/ 557 h 1233"/>
                  <a:gd name="T94" fmla="*/ 761 w 1239"/>
                  <a:gd name="T95" fmla="*/ 596 h 1233"/>
                  <a:gd name="T96" fmla="*/ 662 w 1239"/>
                  <a:gd name="T97" fmla="*/ 550 h 1233"/>
                  <a:gd name="T98" fmla="*/ 616 w 1239"/>
                  <a:gd name="T99" fmla="*/ 451 h 1233"/>
                  <a:gd name="T100" fmla="*/ 655 w 1239"/>
                  <a:gd name="T101" fmla="*/ 358 h 1233"/>
                  <a:gd name="T102" fmla="*/ 788 w 1239"/>
                  <a:gd name="T103" fmla="*/ 318 h 1233"/>
                  <a:gd name="T104" fmla="*/ 887 w 1239"/>
                  <a:gd name="T105" fmla="*/ 404 h 1233"/>
                  <a:gd name="T106" fmla="*/ 887 w 1239"/>
                  <a:gd name="T107" fmla="*/ 504 h 1233"/>
                  <a:gd name="T108" fmla="*/ 887 w 1239"/>
                  <a:gd name="T109" fmla="*/ 504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39" h="1233">
                    <a:moveTo>
                      <a:pt x="1205" y="206"/>
                    </a:moveTo>
                    <a:lnTo>
                      <a:pt x="1205" y="206"/>
                    </a:lnTo>
                    <a:cubicBezTo>
                      <a:pt x="1166" y="159"/>
                      <a:pt x="1166" y="159"/>
                      <a:pt x="1166" y="159"/>
                    </a:cubicBezTo>
                    <a:cubicBezTo>
                      <a:pt x="1106" y="212"/>
                      <a:pt x="1106" y="212"/>
                      <a:pt x="1106" y="212"/>
                    </a:cubicBezTo>
                    <a:cubicBezTo>
                      <a:pt x="1113" y="252"/>
                      <a:pt x="1106" y="292"/>
                      <a:pt x="1079" y="318"/>
                    </a:cubicBezTo>
                    <a:cubicBezTo>
                      <a:pt x="1033" y="365"/>
                      <a:pt x="960" y="365"/>
                      <a:pt x="914" y="318"/>
                    </a:cubicBezTo>
                    <a:cubicBezTo>
                      <a:pt x="867" y="272"/>
                      <a:pt x="867" y="206"/>
                      <a:pt x="914" y="159"/>
                    </a:cubicBezTo>
                    <a:cubicBezTo>
                      <a:pt x="940" y="133"/>
                      <a:pt x="980" y="120"/>
                      <a:pt x="1020" y="126"/>
                    </a:cubicBezTo>
                    <a:cubicBezTo>
                      <a:pt x="1073" y="73"/>
                      <a:pt x="1073" y="73"/>
                      <a:pt x="1073" y="73"/>
                    </a:cubicBezTo>
                    <a:cubicBezTo>
                      <a:pt x="1033" y="27"/>
                      <a:pt x="1033" y="27"/>
                      <a:pt x="1033" y="27"/>
                    </a:cubicBezTo>
                    <a:cubicBezTo>
                      <a:pt x="1000" y="0"/>
                      <a:pt x="689" y="0"/>
                      <a:pt x="655" y="27"/>
                    </a:cubicBezTo>
                    <a:cubicBezTo>
                      <a:pt x="26" y="656"/>
                      <a:pt x="26" y="656"/>
                      <a:pt x="26" y="656"/>
                    </a:cubicBezTo>
                    <a:cubicBezTo>
                      <a:pt x="0" y="682"/>
                      <a:pt x="0" y="735"/>
                      <a:pt x="26" y="762"/>
                    </a:cubicBezTo>
                    <a:cubicBezTo>
                      <a:pt x="470" y="1206"/>
                      <a:pt x="470" y="1206"/>
                      <a:pt x="470" y="1206"/>
                    </a:cubicBezTo>
                    <a:cubicBezTo>
                      <a:pt x="503" y="1232"/>
                      <a:pt x="549" y="1232"/>
                      <a:pt x="583" y="1206"/>
                    </a:cubicBezTo>
                    <a:cubicBezTo>
                      <a:pt x="1205" y="576"/>
                      <a:pt x="1205" y="576"/>
                      <a:pt x="1205" y="576"/>
                    </a:cubicBezTo>
                    <a:cubicBezTo>
                      <a:pt x="1238" y="550"/>
                      <a:pt x="1238" y="232"/>
                      <a:pt x="1205" y="206"/>
                    </a:cubicBezTo>
                    <a:close/>
                    <a:moveTo>
                      <a:pt x="516" y="881"/>
                    </a:moveTo>
                    <a:lnTo>
                      <a:pt x="516" y="881"/>
                    </a:lnTo>
                    <a:cubicBezTo>
                      <a:pt x="510" y="894"/>
                      <a:pt x="496" y="914"/>
                      <a:pt x="483" y="927"/>
                    </a:cubicBezTo>
                    <a:cubicBezTo>
                      <a:pt x="463" y="947"/>
                      <a:pt x="443" y="960"/>
                      <a:pt x="424" y="960"/>
                    </a:cubicBezTo>
                    <a:cubicBezTo>
                      <a:pt x="410" y="967"/>
                      <a:pt x="397" y="967"/>
                      <a:pt x="384" y="967"/>
                    </a:cubicBezTo>
                    <a:cubicBezTo>
                      <a:pt x="371" y="960"/>
                      <a:pt x="357" y="954"/>
                      <a:pt x="351" y="947"/>
                    </a:cubicBezTo>
                    <a:cubicBezTo>
                      <a:pt x="344" y="941"/>
                      <a:pt x="344" y="934"/>
                      <a:pt x="344" y="927"/>
                    </a:cubicBezTo>
                    <a:cubicBezTo>
                      <a:pt x="344" y="921"/>
                      <a:pt x="344" y="921"/>
                      <a:pt x="351" y="914"/>
                    </a:cubicBezTo>
                    <a:cubicBezTo>
                      <a:pt x="351" y="907"/>
                      <a:pt x="357" y="907"/>
                      <a:pt x="364" y="907"/>
                    </a:cubicBezTo>
                    <a:cubicBezTo>
                      <a:pt x="371" y="907"/>
                      <a:pt x="377" y="907"/>
                      <a:pt x="384" y="907"/>
                    </a:cubicBezTo>
                    <a:cubicBezTo>
                      <a:pt x="391" y="914"/>
                      <a:pt x="397" y="914"/>
                      <a:pt x="404" y="921"/>
                    </a:cubicBezTo>
                    <a:cubicBezTo>
                      <a:pt x="410" y="921"/>
                      <a:pt x="424" y="921"/>
                      <a:pt x="430" y="914"/>
                    </a:cubicBezTo>
                    <a:cubicBezTo>
                      <a:pt x="437" y="914"/>
                      <a:pt x="443" y="907"/>
                      <a:pt x="450" y="901"/>
                    </a:cubicBezTo>
                    <a:cubicBezTo>
                      <a:pt x="463" y="888"/>
                      <a:pt x="470" y="874"/>
                      <a:pt x="470" y="861"/>
                    </a:cubicBezTo>
                    <a:cubicBezTo>
                      <a:pt x="477" y="848"/>
                      <a:pt x="470" y="841"/>
                      <a:pt x="463" y="835"/>
                    </a:cubicBezTo>
                    <a:cubicBezTo>
                      <a:pt x="457" y="828"/>
                      <a:pt x="450" y="821"/>
                      <a:pt x="443" y="821"/>
                    </a:cubicBezTo>
                    <a:cubicBezTo>
                      <a:pt x="437" y="821"/>
                      <a:pt x="424" y="828"/>
                      <a:pt x="417" y="828"/>
                    </a:cubicBezTo>
                    <a:cubicBezTo>
                      <a:pt x="410" y="835"/>
                      <a:pt x="397" y="841"/>
                      <a:pt x="384" y="848"/>
                    </a:cubicBezTo>
                    <a:cubicBezTo>
                      <a:pt x="371" y="854"/>
                      <a:pt x="357" y="868"/>
                      <a:pt x="338" y="868"/>
                    </a:cubicBezTo>
                    <a:cubicBezTo>
                      <a:pt x="324" y="874"/>
                      <a:pt x="311" y="874"/>
                      <a:pt x="298" y="874"/>
                    </a:cubicBezTo>
                    <a:cubicBezTo>
                      <a:pt x="291" y="874"/>
                      <a:pt x="278" y="868"/>
                      <a:pt x="265" y="854"/>
                    </a:cubicBezTo>
                    <a:cubicBezTo>
                      <a:pt x="251" y="841"/>
                      <a:pt x="245" y="835"/>
                      <a:pt x="245" y="821"/>
                    </a:cubicBezTo>
                    <a:cubicBezTo>
                      <a:pt x="245" y="802"/>
                      <a:pt x="245" y="788"/>
                      <a:pt x="251" y="775"/>
                    </a:cubicBezTo>
                    <a:cubicBezTo>
                      <a:pt x="258" y="762"/>
                      <a:pt x="271" y="742"/>
                      <a:pt x="285" y="729"/>
                    </a:cubicBezTo>
                    <a:cubicBezTo>
                      <a:pt x="298" y="715"/>
                      <a:pt x="304" y="709"/>
                      <a:pt x="318" y="702"/>
                    </a:cubicBezTo>
                    <a:cubicBezTo>
                      <a:pt x="331" y="696"/>
                      <a:pt x="344" y="696"/>
                      <a:pt x="351" y="696"/>
                    </a:cubicBezTo>
                    <a:cubicBezTo>
                      <a:pt x="364" y="696"/>
                      <a:pt x="371" y="696"/>
                      <a:pt x="377" y="696"/>
                    </a:cubicBezTo>
                    <a:cubicBezTo>
                      <a:pt x="384" y="696"/>
                      <a:pt x="391" y="702"/>
                      <a:pt x="397" y="709"/>
                    </a:cubicBezTo>
                    <a:cubicBezTo>
                      <a:pt x="404" y="715"/>
                      <a:pt x="404" y="715"/>
                      <a:pt x="404" y="722"/>
                    </a:cubicBezTo>
                    <a:cubicBezTo>
                      <a:pt x="404" y="735"/>
                      <a:pt x="404" y="735"/>
                      <a:pt x="397" y="742"/>
                    </a:cubicBezTo>
                    <a:cubicBezTo>
                      <a:pt x="397" y="749"/>
                      <a:pt x="391" y="749"/>
                      <a:pt x="384" y="749"/>
                    </a:cubicBezTo>
                    <a:cubicBezTo>
                      <a:pt x="384" y="749"/>
                      <a:pt x="377" y="749"/>
                      <a:pt x="371" y="749"/>
                    </a:cubicBezTo>
                    <a:cubicBezTo>
                      <a:pt x="357" y="742"/>
                      <a:pt x="344" y="742"/>
                      <a:pt x="338" y="742"/>
                    </a:cubicBezTo>
                    <a:cubicBezTo>
                      <a:pt x="331" y="742"/>
                      <a:pt x="318" y="749"/>
                      <a:pt x="311" y="762"/>
                    </a:cubicBezTo>
                    <a:cubicBezTo>
                      <a:pt x="298" y="768"/>
                      <a:pt x="291" y="782"/>
                      <a:pt x="291" y="788"/>
                    </a:cubicBezTo>
                    <a:cubicBezTo>
                      <a:pt x="291" y="802"/>
                      <a:pt x="291" y="808"/>
                      <a:pt x="298" y="815"/>
                    </a:cubicBezTo>
                    <a:cubicBezTo>
                      <a:pt x="304" y="821"/>
                      <a:pt x="304" y="821"/>
                      <a:pt x="311" y="821"/>
                    </a:cubicBezTo>
                    <a:cubicBezTo>
                      <a:pt x="318" y="821"/>
                      <a:pt x="318" y="821"/>
                      <a:pt x="324" y="821"/>
                    </a:cubicBezTo>
                    <a:cubicBezTo>
                      <a:pt x="331" y="821"/>
                      <a:pt x="338" y="815"/>
                      <a:pt x="344" y="815"/>
                    </a:cubicBezTo>
                    <a:cubicBezTo>
                      <a:pt x="344" y="815"/>
                      <a:pt x="357" y="808"/>
                      <a:pt x="364" y="802"/>
                    </a:cubicBezTo>
                    <a:cubicBezTo>
                      <a:pt x="377" y="795"/>
                      <a:pt x="391" y="788"/>
                      <a:pt x="404" y="782"/>
                    </a:cubicBezTo>
                    <a:cubicBezTo>
                      <a:pt x="417" y="775"/>
                      <a:pt x="424" y="768"/>
                      <a:pt x="437" y="768"/>
                    </a:cubicBezTo>
                    <a:cubicBezTo>
                      <a:pt x="450" y="768"/>
                      <a:pt x="457" y="768"/>
                      <a:pt x="470" y="768"/>
                    </a:cubicBezTo>
                    <a:cubicBezTo>
                      <a:pt x="477" y="775"/>
                      <a:pt x="490" y="782"/>
                      <a:pt x="496" y="788"/>
                    </a:cubicBezTo>
                    <a:cubicBezTo>
                      <a:pt x="510" y="802"/>
                      <a:pt x="516" y="815"/>
                      <a:pt x="523" y="828"/>
                    </a:cubicBezTo>
                    <a:cubicBezTo>
                      <a:pt x="523" y="848"/>
                      <a:pt x="523" y="861"/>
                      <a:pt x="516" y="881"/>
                    </a:cubicBezTo>
                    <a:close/>
                    <a:moveTo>
                      <a:pt x="722" y="682"/>
                    </a:moveTo>
                    <a:lnTo>
                      <a:pt x="722" y="682"/>
                    </a:lnTo>
                    <a:cubicBezTo>
                      <a:pt x="616" y="788"/>
                      <a:pt x="616" y="788"/>
                      <a:pt x="616" y="788"/>
                    </a:cubicBezTo>
                    <a:cubicBezTo>
                      <a:pt x="602" y="802"/>
                      <a:pt x="596" y="802"/>
                      <a:pt x="589" y="802"/>
                    </a:cubicBezTo>
                    <a:cubicBezTo>
                      <a:pt x="583" y="802"/>
                      <a:pt x="576" y="802"/>
                      <a:pt x="563" y="788"/>
                    </a:cubicBezTo>
                    <a:cubicBezTo>
                      <a:pt x="424" y="649"/>
                      <a:pt x="424" y="649"/>
                      <a:pt x="424" y="649"/>
                    </a:cubicBezTo>
                    <a:cubicBezTo>
                      <a:pt x="417" y="643"/>
                      <a:pt x="410" y="636"/>
                      <a:pt x="410" y="629"/>
                    </a:cubicBezTo>
                    <a:cubicBezTo>
                      <a:pt x="410" y="623"/>
                      <a:pt x="410" y="623"/>
                      <a:pt x="410" y="616"/>
                    </a:cubicBezTo>
                    <a:cubicBezTo>
                      <a:pt x="410" y="610"/>
                      <a:pt x="417" y="603"/>
                      <a:pt x="424" y="596"/>
                    </a:cubicBezTo>
                    <a:cubicBezTo>
                      <a:pt x="523" y="497"/>
                      <a:pt x="523" y="497"/>
                      <a:pt x="523" y="497"/>
                    </a:cubicBezTo>
                    <a:cubicBezTo>
                      <a:pt x="530" y="490"/>
                      <a:pt x="536" y="484"/>
                      <a:pt x="543" y="484"/>
                    </a:cubicBezTo>
                    <a:cubicBezTo>
                      <a:pt x="549" y="484"/>
                      <a:pt x="549" y="490"/>
                      <a:pt x="556" y="490"/>
                    </a:cubicBezTo>
                    <a:cubicBezTo>
                      <a:pt x="563" y="497"/>
                      <a:pt x="563" y="504"/>
                      <a:pt x="563" y="510"/>
                    </a:cubicBezTo>
                    <a:cubicBezTo>
                      <a:pt x="563" y="517"/>
                      <a:pt x="563" y="517"/>
                      <a:pt x="556" y="523"/>
                    </a:cubicBezTo>
                    <a:cubicBezTo>
                      <a:pt x="463" y="616"/>
                      <a:pt x="463" y="616"/>
                      <a:pt x="463" y="616"/>
                    </a:cubicBezTo>
                    <a:cubicBezTo>
                      <a:pt x="510" y="662"/>
                      <a:pt x="510" y="662"/>
                      <a:pt x="510" y="662"/>
                    </a:cubicBezTo>
                    <a:cubicBezTo>
                      <a:pt x="596" y="583"/>
                      <a:pt x="596" y="583"/>
                      <a:pt x="596" y="583"/>
                    </a:cubicBezTo>
                    <a:cubicBezTo>
                      <a:pt x="602" y="576"/>
                      <a:pt x="602" y="570"/>
                      <a:pt x="609" y="570"/>
                    </a:cubicBezTo>
                    <a:cubicBezTo>
                      <a:pt x="616" y="570"/>
                      <a:pt x="622" y="570"/>
                      <a:pt x="629" y="576"/>
                    </a:cubicBezTo>
                    <a:cubicBezTo>
                      <a:pt x="629" y="583"/>
                      <a:pt x="636" y="590"/>
                      <a:pt x="629" y="590"/>
                    </a:cubicBezTo>
                    <a:cubicBezTo>
                      <a:pt x="629" y="596"/>
                      <a:pt x="629" y="603"/>
                      <a:pt x="622" y="610"/>
                    </a:cubicBezTo>
                    <a:cubicBezTo>
                      <a:pt x="543" y="689"/>
                      <a:pt x="543" y="689"/>
                      <a:pt x="543" y="689"/>
                    </a:cubicBezTo>
                    <a:cubicBezTo>
                      <a:pt x="596" y="742"/>
                      <a:pt x="596" y="742"/>
                      <a:pt x="596" y="742"/>
                    </a:cubicBezTo>
                    <a:cubicBezTo>
                      <a:pt x="689" y="656"/>
                      <a:pt x="689" y="656"/>
                      <a:pt x="689" y="656"/>
                    </a:cubicBezTo>
                    <a:cubicBezTo>
                      <a:pt x="695" y="649"/>
                      <a:pt x="702" y="643"/>
                      <a:pt x="708" y="643"/>
                    </a:cubicBezTo>
                    <a:cubicBezTo>
                      <a:pt x="708" y="643"/>
                      <a:pt x="715" y="649"/>
                      <a:pt x="722" y="649"/>
                    </a:cubicBezTo>
                    <a:cubicBezTo>
                      <a:pt x="728" y="656"/>
                      <a:pt x="728" y="662"/>
                      <a:pt x="728" y="669"/>
                    </a:cubicBezTo>
                    <a:cubicBezTo>
                      <a:pt x="728" y="676"/>
                      <a:pt x="722" y="676"/>
                      <a:pt x="722" y="682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ubicBezTo>
                      <a:pt x="881" y="523"/>
                      <a:pt x="874" y="537"/>
                      <a:pt x="854" y="557"/>
                    </a:cubicBezTo>
                    <a:cubicBezTo>
                      <a:pt x="841" y="570"/>
                      <a:pt x="828" y="576"/>
                      <a:pt x="808" y="590"/>
                    </a:cubicBezTo>
                    <a:cubicBezTo>
                      <a:pt x="795" y="596"/>
                      <a:pt x="775" y="596"/>
                      <a:pt x="761" y="596"/>
                    </a:cubicBezTo>
                    <a:cubicBezTo>
                      <a:pt x="742" y="596"/>
                      <a:pt x="728" y="590"/>
                      <a:pt x="708" y="583"/>
                    </a:cubicBezTo>
                    <a:cubicBezTo>
                      <a:pt x="695" y="576"/>
                      <a:pt x="675" y="563"/>
                      <a:pt x="662" y="550"/>
                    </a:cubicBezTo>
                    <a:cubicBezTo>
                      <a:pt x="649" y="530"/>
                      <a:pt x="636" y="517"/>
                      <a:pt x="629" y="504"/>
                    </a:cubicBezTo>
                    <a:cubicBezTo>
                      <a:pt x="622" y="484"/>
                      <a:pt x="616" y="470"/>
                      <a:pt x="616" y="451"/>
                    </a:cubicBezTo>
                    <a:cubicBezTo>
                      <a:pt x="616" y="437"/>
                      <a:pt x="616" y="418"/>
                      <a:pt x="622" y="404"/>
                    </a:cubicBezTo>
                    <a:cubicBezTo>
                      <a:pt x="629" y="384"/>
                      <a:pt x="642" y="371"/>
                      <a:pt x="655" y="358"/>
                    </a:cubicBezTo>
                    <a:cubicBezTo>
                      <a:pt x="675" y="338"/>
                      <a:pt x="695" y="325"/>
                      <a:pt x="722" y="318"/>
                    </a:cubicBezTo>
                    <a:cubicBezTo>
                      <a:pt x="742" y="312"/>
                      <a:pt x="768" y="312"/>
                      <a:pt x="788" y="318"/>
                    </a:cubicBezTo>
                    <a:cubicBezTo>
                      <a:pt x="808" y="325"/>
                      <a:pt x="828" y="338"/>
                      <a:pt x="854" y="358"/>
                    </a:cubicBezTo>
                    <a:cubicBezTo>
                      <a:pt x="867" y="378"/>
                      <a:pt x="881" y="391"/>
                      <a:pt x="887" y="404"/>
                    </a:cubicBezTo>
                    <a:cubicBezTo>
                      <a:pt x="894" y="424"/>
                      <a:pt x="901" y="437"/>
                      <a:pt x="901" y="457"/>
                    </a:cubicBezTo>
                    <a:cubicBezTo>
                      <a:pt x="901" y="470"/>
                      <a:pt x="894" y="490"/>
                      <a:pt x="887" y="504"/>
                    </a:cubicBezTo>
                    <a:close/>
                    <a:moveTo>
                      <a:pt x="887" y="504"/>
                    </a:moveTo>
                    <a:lnTo>
                      <a:pt x="887" y="5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16265436" y="7890168"/>
              <a:ext cx="1491261" cy="1492243"/>
              <a:chOff x="16265436" y="7890168"/>
              <a:chExt cx="1491261" cy="1492243"/>
            </a:xfrm>
          </p:grpSpPr>
          <p:sp>
            <p:nvSpPr>
              <p:cNvPr id="50" name="Freeform 17"/>
              <p:cNvSpPr>
                <a:spLocks noChangeArrowheads="1"/>
              </p:cNvSpPr>
              <p:nvPr/>
            </p:nvSpPr>
            <p:spPr bwMode="auto">
              <a:xfrm>
                <a:off x="16265436" y="7890168"/>
                <a:ext cx="1491261" cy="1492243"/>
              </a:xfrm>
              <a:custGeom>
                <a:avLst/>
                <a:gdLst>
                  <a:gd name="T0" fmla="*/ 3331 w 3332"/>
                  <a:gd name="T1" fmla="*/ 1668 h 3338"/>
                  <a:gd name="T2" fmla="*/ 3331 w 3332"/>
                  <a:gd name="T3" fmla="*/ 1668 h 3338"/>
                  <a:gd name="T4" fmla="*/ 1669 w 3332"/>
                  <a:gd name="T5" fmla="*/ 3337 h 3338"/>
                  <a:gd name="T6" fmla="*/ 0 w 3332"/>
                  <a:gd name="T7" fmla="*/ 1668 h 3338"/>
                  <a:gd name="T8" fmla="*/ 1669 w 3332"/>
                  <a:gd name="T9" fmla="*/ 0 h 3338"/>
                  <a:gd name="T10" fmla="*/ 3331 w 3332"/>
                  <a:gd name="T11" fmla="*/ 1668 h 3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32" h="3338">
                    <a:moveTo>
                      <a:pt x="3331" y="1668"/>
                    </a:moveTo>
                    <a:lnTo>
                      <a:pt x="3331" y="1668"/>
                    </a:lnTo>
                    <a:cubicBezTo>
                      <a:pt x="3331" y="2589"/>
                      <a:pt x="2590" y="3337"/>
                      <a:pt x="1669" y="3337"/>
                    </a:cubicBezTo>
                    <a:cubicBezTo>
                      <a:pt x="742" y="3337"/>
                      <a:pt x="0" y="2589"/>
                      <a:pt x="0" y="1668"/>
                    </a:cubicBezTo>
                    <a:cubicBezTo>
                      <a:pt x="0" y="748"/>
                      <a:pt x="742" y="0"/>
                      <a:pt x="1669" y="0"/>
                    </a:cubicBezTo>
                    <a:cubicBezTo>
                      <a:pt x="2590" y="0"/>
                      <a:pt x="3331" y="748"/>
                      <a:pt x="3331" y="166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 18"/>
              <p:cNvSpPr>
                <a:spLocks noChangeArrowheads="1"/>
              </p:cNvSpPr>
              <p:nvPr/>
            </p:nvSpPr>
            <p:spPr bwMode="auto">
              <a:xfrm>
                <a:off x="16528135" y="8200065"/>
                <a:ext cx="961913" cy="874423"/>
              </a:xfrm>
              <a:custGeom>
                <a:avLst/>
                <a:gdLst>
                  <a:gd name="T0" fmla="*/ 2006 w 2153"/>
                  <a:gd name="T1" fmla="*/ 767 h 1960"/>
                  <a:gd name="T2" fmla="*/ 1814 w 2153"/>
                  <a:gd name="T3" fmla="*/ 198 h 1960"/>
                  <a:gd name="T4" fmla="*/ 198 w 2153"/>
                  <a:gd name="T5" fmla="*/ 0 h 1960"/>
                  <a:gd name="T6" fmla="*/ 0 w 2153"/>
                  <a:gd name="T7" fmla="*/ 1025 h 1960"/>
                  <a:gd name="T8" fmla="*/ 377 w 2153"/>
                  <a:gd name="T9" fmla="*/ 1224 h 1960"/>
                  <a:gd name="T10" fmla="*/ 543 w 2153"/>
                  <a:gd name="T11" fmla="*/ 1959 h 1960"/>
                  <a:gd name="T12" fmla="*/ 1066 w 2153"/>
                  <a:gd name="T13" fmla="*/ 1800 h 1960"/>
                  <a:gd name="T14" fmla="*/ 1192 w 2153"/>
                  <a:gd name="T15" fmla="*/ 1224 h 1960"/>
                  <a:gd name="T16" fmla="*/ 1337 w 2153"/>
                  <a:gd name="T17" fmla="*/ 1655 h 1960"/>
                  <a:gd name="T18" fmla="*/ 2152 w 2153"/>
                  <a:gd name="T19" fmla="*/ 1509 h 1960"/>
                  <a:gd name="T20" fmla="*/ 2006 w 2153"/>
                  <a:gd name="T21" fmla="*/ 767 h 1960"/>
                  <a:gd name="T22" fmla="*/ 1966 w 2153"/>
                  <a:gd name="T23" fmla="*/ 846 h 1960"/>
                  <a:gd name="T24" fmla="*/ 1966 w 2153"/>
                  <a:gd name="T25" fmla="*/ 933 h 1960"/>
                  <a:gd name="T26" fmla="*/ 1966 w 2153"/>
                  <a:gd name="T27" fmla="*/ 846 h 1960"/>
                  <a:gd name="T28" fmla="*/ 2046 w 2153"/>
                  <a:gd name="T29" fmla="*/ 1535 h 1960"/>
                  <a:gd name="T30" fmla="*/ 1304 w 2153"/>
                  <a:gd name="T31" fmla="*/ 999 h 1960"/>
                  <a:gd name="T32" fmla="*/ 2046 w 2153"/>
                  <a:gd name="T33" fmla="*/ 1535 h 1960"/>
                  <a:gd name="T34" fmla="*/ 1841 w 2153"/>
                  <a:gd name="T35" fmla="*/ 846 h 1960"/>
                  <a:gd name="T36" fmla="*/ 1841 w 2153"/>
                  <a:gd name="T37" fmla="*/ 933 h 1960"/>
                  <a:gd name="T38" fmla="*/ 1841 w 2153"/>
                  <a:gd name="T39" fmla="*/ 846 h 1960"/>
                  <a:gd name="T40" fmla="*/ 1576 w 2153"/>
                  <a:gd name="T41" fmla="*/ 98 h 1960"/>
                  <a:gd name="T42" fmla="*/ 1576 w 2153"/>
                  <a:gd name="T43" fmla="*/ 218 h 1960"/>
                  <a:gd name="T44" fmla="*/ 1576 w 2153"/>
                  <a:gd name="T45" fmla="*/ 98 h 1960"/>
                  <a:gd name="T46" fmla="*/ 1410 w 2153"/>
                  <a:gd name="T47" fmla="*/ 98 h 1960"/>
                  <a:gd name="T48" fmla="*/ 1410 w 2153"/>
                  <a:gd name="T49" fmla="*/ 218 h 1960"/>
                  <a:gd name="T50" fmla="*/ 1410 w 2153"/>
                  <a:gd name="T51" fmla="*/ 98 h 1960"/>
                  <a:gd name="T52" fmla="*/ 721 w 2153"/>
                  <a:gd name="T53" fmla="*/ 919 h 1960"/>
                  <a:gd name="T54" fmla="*/ 807 w 2153"/>
                  <a:gd name="T55" fmla="*/ 919 h 1960"/>
                  <a:gd name="T56" fmla="*/ 721 w 2153"/>
                  <a:gd name="T57" fmla="*/ 919 h 1960"/>
                  <a:gd name="T58" fmla="*/ 847 w 2153"/>
                  <a:gd name="T59" fmla="*/ 919 h 1960"/>
                  <a:gd name="T60" fmla="*/ 933 w 2153"/>
                  <a:gd name="T61" fmla="*/ 919 h 1960"/>
                  <a:gd name="T62" fmla="*/ 847 w 2153"/>
                  <a:gd name="T63" fmla="*/ 919 h 1960"/>
                  <a:gd name="T64" fmla="*/ 940 w 2153"/>
                  <a:gd name="T65" fmla="*/ 1820 h 1960"/>
                  <a:gd name="T66" fmla="*/ 503 w 2153"/>
                  <a:gd name="T67" fmla="*/ 1045 h 1960"/>
                  <a:gd name="T68" fmla="*/ 940 w 2153"/>
                  <a:gd name="T69" fmla="*/ 1820 h 1960"/>
                  <a:gd name="T70" fmla="*/ 1066 w 2153"/>
                  <a:gd name="T71" fmla="*/ 1058 h 1960"/>
                  <a:gd name="T72" fmla="*/ 900 w 2153"/>
                  <a:gd name="T73" fmla="*/ 787 h 1960"/>
                  <a:gd name="T74" fmla="*/ 377 w 2153"/>
                  <a:gd name="T75" fmla="*/ 952 h 1960"/>
                  <a:gd name="T76" fmla="*/ 152 w 2153"/>
                  <a:gd name="T77" fmla="*/ 1058 h 1960"/>
                  <a:gd name="T78" fmla="*/ 1669 w 2153"/>
                  <a:gd name="T79" fmla="*/ 310 h 1960"/>
                  <a:gd name="T80" fmla="*/ 1337 w 2153"/>
                  <a:gd name="T81" fmla="*/ 767 h 1960"/>
                  <a:gd name="T82" fmla="*/ 1192 w 2153"/>
                  <a:gd name="T83" fmla="*/ 1058 h 1960"/>
                  <a:gd name="T84" fmla="*/ 1066 w 2153"/>
                  <a:gd name="T85" fmla="*/ 1058 h 1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53" h="1960">
                    <a:moveTo>
                      <a:pt x="2006" y="767"/>
                    </a:moveTo>
                    <a:lnTo>
                      <a:pt x="2006" y="767"/>
                    </a:lnTo>
                    <a:cubicBezTo>
                      <a:pt x="1814" y="767"/>
                      <a:pt x="1814" y="767"/>
                      <a:pt x="1814" y="767"/>
                    </a:cubicBezTo>
                    <a:cubicBezTo>
                      <a:pt x="1814" y="198"/>
                      <a:pt x="1814" y="198"/>
                      <a:pt x="1814" y="198"/>
                    </a:cubicBezTo>
                    <a:cubicBezTo>
                      <a:pt x="1814" y="85"/>
                      <a:pt x="1728" y="0"/>
                      <a:pt x="162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92" y="0"/>
                      <a:pt x="0" y="85"/>
                      <a:pt x="0" y="198"/>
                    </a:cubicBezTo>
                    <a:cubicBezTo>
                      <a:pt x="0" y="1025"/>
                      <a:pt x="0" y="1025"/>
                      <a:pt x="0" y="1025"/>
                    </a:cubicBezTo>
                    <a:cubicBezTo>
                      <a:pt x="0" y="1138"/>
                      <a:pt x="92" y="1224"/>
                      <a:pt x="198" y="1224"/>
                    </a:cubicBezTo>
                    <a:cubicBezTo>
                      <a:pt x="377" y="1224"/>
                      <a:pt x="377" y="1224"/>
                      <a:pt x="377" y="1224"/>
                    </a:cubicBezTo>
                    <a:cubicBezTo>
                      <a:pt x="377" y="1800"/>
                      <a:pt x="377" y="1800"/>
                      <a:pt x="377" y="1800"/>
                    </a:cubicBezTo>
                    <a:cubicBezTo>
                      <a:pt x="377" y="1886"/>
                      <a:pt x="450" y="1959"/>
                      <a:pt x="543" y="1959"/>
                    </a:cubicBezTo>
                    <a:cubicBezTo>
                      <a:pt x="900" y="1959"/>
                      <a:pt x="900" y="1959"/>
                      <a:pt x="900" y="1959"/>
                    </a:cubicBezTo>
                    <a:cubicBezTo>
                      <a:pt x="993" y="1959"/>
                      <a:pt x="1066" y="1886"/>
                      <a:pt x="1066" y="1800"/>
                    </a:cubicBezTo>
                    <a:cubicBezTo>
                      <a:pt x="1066" y="1224"/>
                      <a:pt x="1066" y="1224"/>
                      <a:pt x="1066" y="1224"/>
                    </a:cubicBezTo>
                    <a:cubicBezTo>
                      <a:pt x="1192" y="1224"/>
                      <a:pt x="1192" y="1224"/>
                      <a:pt x="1192" y="1224"/>
                    </a:cubicBezTo>
                    <a:cubicBezTo>
                      <a:pt x="1192" y="1509"/>
                      <a:pt x="1192" y="1509"/>
                      <a:pt x="1192" y="1509"/>
                    </a:cubicBezTo>
                    <a:cubicBezTo>
                      <a:pt x="1192" y="1588"/>
                      <a:pt x="1258" y="1655"/>
                      <a:pt x="1337" y="1655"/>
                    </a:cubicBezTo>
                    <a:cubicBezTo>
                      <a:pt x="2006" y="1655"/>
                      <a:pt x="2006" y="1655"/>
                      <a:pt x="2006" y="1655"/>
                    </a:cubicBezTo>
                    <a:cubicBezTo>
                      <a:pt x="2086" y="1655"/>
                      <a:pt x="2152" y="1588"/>
                      <a:pt x="2152" y="1509"/>
                    </a:cubicBezTo>
                    <a:cubicBezTo>
                      <a:pt x="2152" y="913"/>
                      <a:pt x="2152" y="913"/>
                      <a:pt x="2152" y="913"/>
                    </a:cubicBezTo>
                    <a:cubicBezTo>
                      <a:pt x="2152" y="833"/>
                      <a:pt x="2086" y="767"/>
                      <a:pt x="2006" y="767"/>
                    </a:cubicBezTo>
                    <a:close/>
                    <a:moveTo>
                      <a:pt x="1966" y="846"/>
                    </a:moveTo>
                    <a:lnTo>
                      <a:pt x="1966" y="846"/>
                    </a:lnTo>
                    <a:cubicBezTo>
                      <a:pt x="1993" y="846"/>
                      <a:pt x="2013" y="866"/>
                      <a:pt x="2013" y="893"/>
                    </a:cubicBezTo>
                    <a:cubicBezTo>
                      <a:pt x="2013" y="913"/>
                      <a:pt x="1993" y="933"/>
                      <a:pt x="1966" y="933"/>
                    </a:cubicBezTo>
                    <a:cubicBezTo>
                      <a:pt x="1940" y="933"/>
                      <a:pt x="1920" y="913"/>
                      <a:pt x="1920" y="893"/>
                    </a:cubicBezTo>
                    <a:cubicBezTo>
                      <a:pt x="1920" y="866"/>
                      <a:pt x="1940" y="846"/>
                      <a:pt x="1966" y="846"/>
                    </a:cubicBezTo>
                    <a:close/>
                    <a:moveTo>
                      <a:pt x="2046" y="1535"/>
                    </a:moveTo>
                    <a:lnTo>
                      <a:pt x="2046" y="1535"/>
                    </a:lnTo>
                    <a:cubicBezTo>
                      <a:pt x="1304" y="1535"/>
                      <a:pt x="1304" y="1535"/>
                      <a:pt x="1304" y="1535"/>
                    </a:cubicBezTo>
                    <a:cubicBezTo>
                      <a:pt x="1304" y="999"/>
                      <a:pt x="1304" y="999"/>
                      <a:pt x="1304" y="999"/>
                    </a:cubicBezTo>
                    <a:cubicBezTo>
                      <a:pt x="2046" y="999"/>
                      <a:pt x="2046" y="999"/>
                      <a:pt x="2046" y="999"/>
                    </a:cubicBezTo>
                    <a:lnTo>
                      <a:pt x="2046" y="1535"/>
                    </a:lnTo>
                    <a:close/>
                    <a:moveTo>
                      <a:pt x="1841" y="846"/>
                    </a:moveTo>
                    <a:lnTo>
                      <a:pt x="1841" y="846"/>
                    </a:lnTo>
                    <a:cubicBezTo>
                      <a:pt x="1867" y="846"/>
                      <a:pt x="1887" y="866"/>
                      <a:pt x="1887" y="893"/>
                    </a:cubicBezTo>
                    <a:cubicBezTo>
                      <a:pt x="1887" y="913"/>
                      <a:pt x="1867" y="933"/>
                      <a:pt x="1841" y="933"/>
                    </a:cubicBezTo>
                    <a:cubicBezTo>
                      <a:pt x="1814" y="933"/>
                      <a:pt x="1794" y="913"/>
                      <a:pt x="1794" y="893"/>
                    </a:cubicBezTo>
                    <a:cubicBezTo>
                      <a:pt x="1794" y="866"/>
                      <a:pt x="1814" y="846"/>
                      <a:pt x="1841" y="846"/>
                    </a:cubicBezTo>
                    <a:close/>
                    <a:moveTo>
                      <a:pt x="1576" y="98"/>
                    </a:moveTo>
                    <a:lnTo>
                      <a:pt x="1576" y="98"/>
                    </a:lnTo>
                    <a:cubicBezTo>
                      <a:pt x="1609" y="98"/>
                      <a:pt x="1635" y="125"/>
                      <a:pt x="1635" y="158"/>
                    </a:cubicBezTo>
                    <a:cubicBezTo>
                      <a:pt x="1635" y="191"/>
                      <a:pt x="1609" y="218"/>
                      <a:pt x="1576" y="218"/>
                    </a:cubicBezTo>
                    <a:cubicBezTo>
                      <a:pt x="1543" y="218"/>
                      <a:pt x="1516" y="191"/>
                      <a:pt x="1516" y="158"/>
                    </a:cubicBezTo>
                    <a:cubicBezTo>
                      <a:pt x="1516" y="125"/>
                      <a:pt x="1543" y="98"/>
                      <a:pt x="1576" y="98"/>
                    </a:cubicBezTo>
                    <a:close/>
                    <a:moveTo>
                      <a:pt x="1410" y="98"/>
                    </a:moveTo>
                    <a:lnTo>
                      <a:pt x="1410" y="98"/>
                    </a:lnTo>
                    <a:cubicBezTo>
                      <a:pt x="1443" y="98"/>
                      <a:pt x="1470" y="125"/>
                      <a:pt x="1470" y="158"/>
                    </a:cubicBezTo>
                    <a:cubicBezTo>
                      <a:pt x="1470" y="191"/>
                      <a:pt x="1443" y="218"/>
                      <a:pt x="1410" y="218"/>
                    </a:cubicBezTo>
                    <a:cubicBezTo>
                      <a:pt x="1377" y="218"/>
                      <a:pt x="1351" y="191"/>
                      <a:pt x="1351" y="158"/>
                    </a:cubicBezTo>
                    <a:cubicBezTo>
                      <a:pt x="1351" y="125"/>
                      <a:pt x="1377" y="98"/>
                      <a:pt x="1410" y="98"/>
                    </a:cubicBezTo>
                    <a:close/>
                    <a:moveTo>
                      <a:pt x="721" y="919"/>
                    </a:moveTo>
                    <a:lnTo>
                      <a:pt x="721" y="919"/>
                    </a:lnTo>
                    <a:cubicBezTo>
                      <a:pt x="721" y="893"/>
                      <a:pt x="741" y="873"/>
                      <a:pt x="761" y="873"/>
                    </a:cubicBezTo>
                    <a:cubicBezTo>
                      <a:pt x="788" y="873"/>
                      <a:pt x="807" y="893"/>
                      <a:pt x="807" y="919"/>
                    </a:cubicBezTo>
                    <a:cubicBezTo>
                      <a:pt x="807" y="946"/>
                      <a:pt x="788" y="966"/>
                      <a:pt x="761" y="966"/>
                    </a:cubicBezTo>
                    <a:cubicBezTo>
                      <a:pt x="741" y="966"/>
                      <a:pt x="721" y="946"/>
                      <a:pt x="721" y="919"/>
                    </a:cubicBezTo>
                    <a:close/>
                    <a:moveTo>
                      <a:pt x="847" y="919"/>
                    </a:moveTo>
                    <a:lnTo>
                      <a:pt x="847" y="919"/>
                    </a:lnTo>
                    <a:cubicBezTo>
                      <a:pt x="847" y="893"/>
                      <a:pt x="867" y="873"/>
                      <a:pt x="887" y="873"/>
                    </a:cubicBezTo>
                    <a:cubicBezTo>
                      <a:pt x="913" y="873"/>
                      <a:pt x="933" y="893"/>
                      <a:pt x="933" y="919"/>
                    </a:cubicBezTo>
                    <a:cubicBezTo>
                      <a:pt x="933" y="946"/>
                      <a:pt x="913" y="966"/>
                      <a:pt x="887" y="966"/>
                    </a:cubicBezTo>
                    <a:cubicBezTo>
                      <a:pt x="867" y="966"/>
                      <a:pt x="847" y="946"/>
                      <a:pt x="847" y="919"/>
                    </a:cubicBezTo>
                    <a:close/>
                    <a:moveTo>
                      <a:pt x="940" y="1820"/>
                    </a:moveTo>
                    <a:lnTo>
                      <a:pt x="940" y="1820"/>
                    </a:lnTo>
                    <a:cubicBezTo>
                      <a:pt x="503" y="1820"/>
                      <a:pt x="503" y="1820"/>
                      <a:pt x="503" y="1820"/>
                    </a:cubicBezTo>
                    <a:cubicBezTo>
                      <a:pt x="503" y="1045"/>
                      <a:pt x="503" y="1045"/>
                      <a:pt x="503" y="1045"/>
                    </a:cubicBezTo>
                    <a:cubicBezTo>
                      <a:pt x="940" y="1045"/>
                      <a:pt x="940" y="1045"/>
                      <a:pt x="940" y="1045"/>
                    </a:cubicBezTo>
                    <a:lnTo>
                      <a:pt x="940" y="1820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ubicBezTo>
                      <a:pt x="1066" y="952"/>
                      <a:pt x="1066" y="952"/>
                      <a:pt x="1066" y="952"/>
                    </a:cubicBezTo>
                    <a:cubicBezTo>
                      <a:pt x="1066" y="860"/>
                      <a:pt x="993" y="787"/>
                      <a:pt x="900" y="787"/>
                    </a:cubicBezTo>
                    <a:cubicBezTo>
                      <a:pt x="543" y="787"/>
                      <a:pt x="543" y="787"/>
                      <a:pt x="543" y="787"/>
                    </a:cubicBezTo>
                    <a:cubicBezTo>
                      <a:pt x="450" y="787"/>
                      <a:pt x="377" y="860"/>
                      <a:pt x="377" y="952"/>
                    </a:cubicBezTo>
                    <a:cubicBezTo>
                      <a:pt x="377" y="1058"/>
                      <a:pt x="377" y="1058"/>
                      <a:pt x="377" y="1058"/>
                    </a:cubicBezTo>
                    <a:cubicBezTo>
                      <a:pt x="152" y="1058"/>
                      <a:pt x="152" y="1058"/>
                      <a:pt x="152" y="1058"/>
                    </a:cubicBezTo>
                    <a:cubicBezTo>
                      <a:pt x="152" y="310"/>
                      <a:pt x="152" y="310"/>
                      <a:pt x="152" y="310"/>
                    </a:cubicBezTo>
                    <a:cubicBezTo>
                      <a:pt x="1669" y="310"/>
                      <a:pt x="1669" y="310"/>
                      <a:pt x="1669" y="310"/>
                    </a:cubicBezTo>
                    <a:cubicBezTo>
                      <a:pt x="1669" y="767"/>
                      <a:pt x="1669" y="767"/>
                      <a:pt x="1669" y="767"/>
                    </a:cubicBezTo>
                    <a:cubicBezTo>
                      <a:pt x="1337" y="767"/>
                      <a:pt x="1337" y="767"/>
                      <a:pt x="1337" y="767"/>
                    </a:cubicBezTo>
                    <a:cubicBezTo>
                      <a:pt x="1258" y="767"/>
                      <a:pt x="1192" y="833"/>
                      <a:pt x="1192" y="913"/>
                    </a:cubicBezTo>
                    <a:cubicBezTo>
                      <a:pt x="1192" y="1058"/>
                      <a:pt x="1192" y="1058"/>
                      <a:pt x="1192" y="1058"/>
                    </a:cubicBezTo>
                    <a:lnTo>
                      <a:pt x="1066" y="1058"/>
                    </a:lnTo>
                    <a:close/>
                    <a:moveTo>
                      <a:pt x="1066" y="1058"/>
                    </a:moveTo>
                    <a:lnTo>
                      <a:pt x="1066" y="10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7"/>
            <p:cNvGrpSpPr/>
            <p:nvPr/>
          </p:nvGrpSpPr>
          <p:grpSpPr>
            <a:xfrm>
              <a:off x="18347275" y="3778604"/>
              <a:ext cx="770320" cy="771782"/>
              <a:chOff x="15766849" y="3508425"/>
              <a:chExt cx="821736" cy="823295"/>
            </a:xfrm>
          </p:grpSpPr>
          <p:sp>
            <p:nvSpPr>
              <p:cNvPr id="48" name="Freeform 19"/>
              <p:cNvSpPr>
                <a:spLocks noChangeArrowheads="1"/>
              </p:cNvSpPr>
              <p:nvPr/>
            </p:nvSpPr>
            <p:spPr bwMode="auto">
              <a:xfrm>
                <a:off x="15766849" y="3508425"/>
                <a:ext cx="821736" cy="823295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>
                <a:spLocks noChangeArrowheads="1"/>
              </p:cNvSpPr>
              <p:nvPr/>
            </p:nvSpPr>
            <p:spPr bwMode="auto">
              <a:xfrm>
                <a:off x="16019691" y="3632656"/>
                <a:ext cx="313945" cy="581149"/>
              </a:xfrm>
              <a:custGeom>
                <a:avLst/>
                <a:gdLst>
                  <a:gd name="T0" fmla="*/ 636 w 663"/>
                  <a:gd name="T1" fmla="*/ 0 h 1220"/>
                  <a:gd name="T2" fmla="*/ 636 w 663"/>
                  <a:gd name="T3" fmla="*/ 0 h 1220"/>
                  <a:gd name="T4" fmla="*/ 477 w 663"/>
                  <a:gd name="T5" fmla="*/ 0 h 1220"/>
                  <a:gd name="T6" fmla="*/ 185 w 663"/>
                  <a:gd name="T7" fmla="*/ 298 h 1220"/>
                  <a:gd name="T8" fmla="*/ 185 w 663"/>
                  <a:gd name="T9" fmla="*/ 437 h 1220"/>
                  <a:gd name="T10" fmla="*/ 27 w 663"/>
                  <a:gd name="T11" fmla="*/ 437 h 1220"/>
                  <a:gd name="T12" fmla="*/ 0 w 663"/>
                  <a:gd name="T13" fmla="*/ 464 h 1220"/>
                  <a:gd name="T14" fmla="*/ 0 w 663"/>
                  <a:gd name="T15" fmla="*/ 662 h 1220"/>
                  <a:gd name="T16" fmla="*/ 27 w 663"/>
                  <a:gd name="T17" fmla="*/ 689 h 1220"/>
                  <a:gd name="T18" fmla="*/ 185 w 663"/>
                  <a:gd name="T19" fmla="*/ 689 h 1220"/>
                  <a:gd name="T20" fmla="*/ 185 w 663"/>
                  <a:gd name="T21" fmla="*/ 1192 h 1220"/>
                  <a:gd name="T22" fmla="*/ 212 w 663"/>
                  <a:gd name="T23" fmla="*/ 1219 h 1220"/>
                  <a:gd name="T24" fmla="*/ 417 w 663"/>
                  <a:gd name="T25" fmla="*/ 1219 h 1220"/>
                  <a:gd name="T26" fmla="*/ 444 w 663"/>
                  <a:gd name="T27" fmla="*/ 1192 h 1220"/>
                  <a:gd name="T28" fmla="*/ 444 w 663"/>
                  <a:gd name="T29" fmla="*/ 689 h 1220"/>
                  <a:gd name="T30" fmla="*/ 629 w 663"/>
                  <a:gd name="T31" fmla="*/ 689 h 1220"/>
                  <a:gd name="T32" fmla="*/ 656 w 663"/>
                  <a:gd name="T33" fmla="*/ 662 h 1220"/>
                  <a:gd name="T34" fmla="*/ 656 w 663"/>
                  <a:gd name="T35" fmla="*/ 464 h 1220"/>
                  <a:gd name="T36" fmla="*/ 649 w 663"/>
                  <a:gd name="T37" fmla="*/ 444 h 1220"/>
                  <a:gd name="T38" fmla="*/ 629 w 663"/>
                  <a:gd name="T39" fmla="*/ 437 h 1220"/>
                  <a:gd name="T40" fmla="*/ 444 w 663"/>
                  <a:gd name="T41" fmla="*/ 437 h 1220"/>
                  <a:gd name="T42" fmla="*/ 444 w 663"/>
                  <a:gd name="T43" fmla="*/ 318 h 1220"/>
                  <a:gd name="T44" fmla="*/ 530 w 663"/>
                  <a:gd name="T45" fmla="*/ 232 h 1220"/>
                  <a:gd name="T46" fmla="*/ 636 w 663"/>
                  <a:gd name="T47" fmla="*/ 232 h 1220"/>
                  <a:gd name="T48" fmla="*/ 662 w 663"/>
                  <a:gd name="T49" fmla="*/ 205 h 1220"/>
                  <a:gd name="T50" fmla="*/ 662 w 663"/>
                  <a:gd name="T51" fmla="*/ 20 h 1220"/>
                  <a:gd name="T52" fmla="*/ 636 w 663"/>
                  <a:gd name="T53" fmla="*/ 0 h 1220"/>
                  <a:gd name="T54" fmla="*/ 636 w 663"/>
                  <a:gd name="T55" fmla="*/ 0 h 1220"/>
                  <a:gd name="T56" fmla="*/ 636 w 663"/>
                  <a:gd name="T57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3" h="1220">
                    <a:moveTo>
                      <a:pt x="636" y="0"/>
                    </a:moveTo>
                    <a:lnTo>
                      <a:pt x="636" y="0"/>
                    </a:lnTo>
                    <a:cubicBezTo>
                      <a:pt x="477" y="0"/>
                      <a:pt x="477" y="0"/>
                      <a:pt x="477" y="0"/>
                    </a:cubicBezTo>
                    <a:cubicBezTo>
                      <a:pt x="298" y="0"/>
                      <a:pt x="185" y="113"/>
                      <a:pt x="185" y="298"/>
                    </a:cubicBezTo>
                    <a:cubicBezTo>
                      <a:pt x="185" y="437"/>
                      <a:pt x="185" y="437"/>
                      <a:pt x="185" y="437"/>
                    </a:cubicBezTo>
                    <a:cubicBezTo>
                      <a:pt x="27" y="437"/>
                      <a:pt x="27" y="437"/>
                      <a:pt x="27" y="437"/>
                    </a:cubicBezTo>
                    <a:cubicBezTo>
                      <a:pt x="13" y="437"/>
                      <a:pt x="0" y="444"/>
                      <a:pt x="0" y="464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76"/>
                      <a:pt x="13" y="689"/>
                      <a:pt x="27" y="689"/>
                    </a:cubicBezTo>
                    <a:cubicBezTo>
                      <a:pt x="185" y="689"/>
                      <a:pt x="185" y="689"/>
                      <a:pt x="185" y="689"/>
                    </a:cubicBezTo>
                    <a:cubicBezTo>
                      <a:pt x="185" y="1192"/>
                      <a:pt x="185" y="1192"/>
                      <a:pt x="185" y="1192"/>
                    </a:cubicBezTo>
                    <a:cubicBezTo>
                      <a:pt x="185" y="1205"/>
                      <a:pt x="199" y="1219"/>
                      <a:pt x="212" y="1219"/>
                    </a:cubicBezTo>
                    <a:cubicBezTo>
                      <a:pt x="417" y="1219"/>
                      <a:pt x="417" y="1219"/>
                      <a:pt x="417" y="1219"/>
                    </a:cubicBezTo>
                    <a:cubicBezTo>
                      <a:pt x="430" y="1219"/>
                      <a:pt x="444" y="1205"/>
                      <a:pt x="444" y="1192"/>
                    </a:cubicBezTo>
                    <a:cubicBezTo>
                      <a:pt x="444" y="689"/>
                      <a:pt x="444" y="689"/>
                      <a:pt x="444" y="689"/>
                    </a:cubicBezTo>
                    <a:cubicBezTo>
                      <a:pt x="629" y="689"/>
                      <a:pt x="629" y="689"/>
                      <a:pt x="629" y="689"/>
                    </a:cubicBezTo>
                    <a:cubicBezTo>
                      <a:pt x="642" y="689"/>
                      <a:pt x="656" y="676"/>
                      <a:pt x="656" y="662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56" y="457"/>
                      <a:pt x="649" y="450"/>
                      <a:pt x="649" y="444"/>
                    </a:cubicBezTo>
                    <a:cubicBezTo>
                      <a:pt x="642" y="437"/>
                      <a:pt x="636" y="437"/>
                      <a:pt x="629" y="437"/>
                    </a:cubicBezTo>
                    <a:cubicBezTo>
                      <a:pt x="444" y="437"/>
                      <a:pt x="444" y="437"/>
                      <a:pt x="444" y="437"/>
                    </a:cubicBezTo>
                    <a:cubicBezTo>
                      <a:pt x="444" y="318"/>
                      <a:pt x="444" y="318"/>
                      <a:pt x="444" y="318"/>
                    </a:cubicBezTo>
                    <a:cubicBezTo>
                      <a:pt x="444" y="265"/>
                      <a:pt x="457" y="232"/>
                      <a:pt x="530" y="232"/>
                    </a:cubicBezTo>
                    <a:cubicBezTo>
                      <a:pt x="636" y="232"/>
                      <a:pt x="636" y="232"/>
                      <a:pt x="636" y="232"/>
                    </a:cubicBezTo>
                    <a:cubicBezTo>
                      <a:pt x="649" y="232"/>
                      <a:pt x="662" y="225"/>
                      <a:pt x="662" y="205"/>
                    </a:cubicBezTo>
                    <a:cubicBezTo>
                      <a:pt x="662" y="20"/>
                      <a:pt x="662" y="20"/>
                      <a:pt x="662" y="20"/>
                    </a:cubicBezTo>
                    <a:cubicBezTo>
                      <a:pt x="662" y="7"/>
                      <a:pt x="649" y="0"/>
                      <a:pt x="636" y="0"/>
                    </a:cubicBezTo>
                    <a:close/>
                    <a:moveTo>
                      <a:pt x="636" y="0"/>
                    </a:move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4"/>
            <p:cNvGrpSpPr/>
            <p:nvPr/>
          </p:nvGrpSpPr>
          <p:grpSpPr>
            <a:xfrm>
              <a:off x="15848673" y="6307127"/>
              <a:ext cx="790072" cy="789546"/>
              <a:chOff x="13101476" y="6205716"/>
              <a:chExt cx="842806" cy="842245"/>
            </a:xfrm>
          </p:grpSpPr>
          <p:sp>
            <p:nvSpPr>
              <p:cNvPr id="46" name="Freeform 40"/>
              <p:cNvSpPr>
                <a:spLocks noChangeArrowheads="1"/>
              </p:cNvSpPr>
              <p:nvPr/>
            </p:nvSpPr>
            <p:spPr bwMode="auto">
              <a:xfrm>
                <a:off x="13101476" y="6205716"/>
                <a:ext cx="842806" cy="842245"/>
              </a:xfrm>
              <a:custGeom>
                <a:avLst/>
                <a:gdLst>
                  <a:gd name="T0" fmla="*/ 1768 w 1769"/>
                  <a:gd name="T1" fmla="*/ 881 h 1769"/>
                  <a:gd name="T2" fmla="*/ 1768 w 1769"/>
                  <a:gd name="T3" fmla="*/ 881 h 1769"/>
                  <a:gd name="T4" fmla="*/ 881 w 1769"/>
                  <a:gd name="T5" fmla="*/ 1768 h 1769"/>
                  <a:gd name="T6" fmla="*/ 0 w 1769"/>
                  <a:gd name="T7" fmla="*/ 881 h 1769"/>
                  <a:gd name="T8" fmla="*/ 881 w 1769"/>
                  <a:gd name="T9" fmla="*/ 0 h 1769"/>
                  <a:gd name="T10" fmla="*/ 1768 w 1769"/>
                  <a:gd name="T11" fmla="*/ 88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69" h="1769">
                    <a:moveTo>
                      <a:pt x="1768" y="881"/>
                    </a:moveTo>
                    <a:lnTo>
                      <a:pt x="1768" y="881"/>
                    </a:lnTo>
                    <a:cubicBezTo>
                      <a:pt x="1768" y="1371"/>
                      <a:pt x="1371" y="1768"/>
                      <a:pt x="881" y="1768"/>
                    </a:cubicBezTo>
                    <a:cubicBezTo>
                      <a:pt x="397" y="1768"/>
                      <a:pt x="0" y="1371"/>
                      <a:pt x="0" y="881"/>
                    </a:cubicBezTo>
                    <a:cubicBezTo>
                      <a:pt x="0" y="397"/>
                      <a:pt x="397" y="0"/>
                      <a:pt x="881" y="0"/>
                    </a:cubicBezTo>
                    <a:cubicBezTo>
                      <a:pt x="1371" y="0"/>
                      <a:pt x="1768" y="397"/>
                      <a:pt x="1768" y="8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41"/>
              <p:cNvSpPr>
                <a:spLocks noChangeArrowheads="1"/>
              </p:cNvSpPr>
              <p:nvPr/>
            </p:nvSpPr>
            <p:spPr bwMode="auto">
              <a:xfrm>
                <a:off x="13274251" y="6376270"/>
                <a:ext cx="501469" cy="501136"/>
              </a:xfrm>
              <a:custGeom>
                <a:avLst/>
                <a:gdLst>
                  <a:gd name="T0" fmla="*/ 1046 w 1054"/>
                  <a:gd name="T1" fmla="*/ 464 h 1054"/>
                  <a:gd name="T2" fmla="*/ 914 w 1054"/>
                  <a:gd name="T3" fmla="*/ 265 h 1054"/>
                  <a:gd name="T4" fmla="*/ 940 w 1054"/>
                  <a:gd name="T5" fmla="*/ 193 h 1054"/>
                  <a:gd name="T6" fmla="*/ 861 w 1054"/>
                  <a:gd name="T7" fmla="*/ 113 h 1054"/>
                  <a:gd name="T8" fmla="*/ 794 w 1054"/>
                  <a:gd name="T9" fmla="*/ 140 h 1054"/>
                  <a:gd name="T10" fmla="*/ 589 w 1054"/>
                  <a:gd name="T11" fmla="*/ 0 h 1054"/>
                  <a:gd name="T12" fmla="*/ 529 w 1054"/>
                  <a:gd name="T13" fmla="*/ 0 h 1054"/>
                  <a:gd name="T14" fmla="*/ 463 w 1054"/>
                  <a:gd name="T15" fmla="*/ 0 h 1054"/>
                  <a:gd name="T16" fmla="*/ 264 w 1054"/>
                  <a:gd name="T17" fmla="*/ 140 h 1054"/>
                  <a:gd name="T18" fmla="*/ 192 w 1054"/>
                  <a:gd name="T19" fmla="*/ 113 h 1054"/>
                  <a:gd name="T20" fmla="*/ 112 w 1054"/>
                  <a:gd name="T21" fmla="*/ 193 h 1054"/>
                  <a:gd name="T22" fmla="*/ 139 w 1054"/>
                  <a:gd name="T23" fmla="*/ 259 h 1054"/>
                  <a:gd name="T24" fmla="*/ 0 w 1054"/>
                  <a:gd name="T25" fmla="*/ 464 h 1054"/>
                  <a:gd name="T26" fmla="*/ 0 w 1054"/>
                  <a:gd name="T27" fmla="*/ 524 h 1054"/>
                  <a:gd name="T28" fmla="*/ 0 w 1054"/>
                  <a:gd name="T29" fmla="*/ 583 h 1054"/>
                  <a:gd name="T30" fmla="*/ 139 w 1054"/>
                  <a:gd name="T31" fmla="*/ 788 h 1054"/>
                  <a:gd name="T32" fmla="*/ 112 w 1054"/>
                  <a:gd name="T33" fmla="*/ 861 h 1054"/>
                  <a:gd name="T34" fmla="*/ 192 w 1054"/>
                  <a:gd name="T35" fmla="*/ 941 h 1054"/>
                  <a:gd name="T36" fmla="*/ 258 w 1054"/>
                  <a:gd name="T37" fmla="*/ 914 h 1054"/>
                  <a:gd name="T38" fmla="*/ 463 w 1054"/>
                  <a:gd name="T39" fmla="*/ 1047 h 1054"/>
                  <a:gd name="T40" fmla="*/ 523 w 1054"/>
                  <a:gd name="T41" fmla="*/ 1053 h 1054"/>
                  <a:gd name="T42" fmla="*/ 582 w 1054"/>
                  <a:gd name="T43" fmla="*/ 1047 h 1054"/>
                  <a:gd name="T44" fmla="*/ 788 w 1054"/>
                  <a:gd name="T45" fmla="*/ 914 h 1054"/>
                  <a:gd name="T46" fmla="*/ 854 w 1054"/>
                  <a:gd name="T47" fmla="*/ 941 h 1054"/>
                  <a:gd name="T48" fmla="*/ 933 w 1054"/>
                  <a:gd name="T49" fmla="*/ 861 h 1054"/>
                  <a:gd name="T50" fmla="*/ 914 w 1054"/>
                  <a:gd name="T51" fmla="*/ 795 h 1054"/>
                  <a:gd name="T52" fmla="*/ 1046 w 1054"/>
                  <a:gd name="T53" fmla="*/ 590 h 1054"/>
                  <a:gd name="T54" fmla="*/ 1053 w 1054"/>
                  <a:gd name="T55" fmla="*/ 530 h 1054"/>
                  <a:gd name="T56" fmla="*/ 1046 w 1054"/>
                  <a:gd name="T57" fmla="*/ 464 h 1054"/>
                  <a:gd name="T58" fmla="*/ 523 w 1054"/>
                  <a:gd name="T59" fmla="*/ 815 h 1054"/>
                  <a:gd name="T60" fmla="*/ 523 w 1054"/>
                  <a:gd name="T61" fmla="*/ 239 h 1054"/>
                  <a:gd name="T62" fmla="*/ 523 w 1054"/>
                  <a:gd name="T63" fmla="*/ 815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54" h="1054">
                    <a:moveTo>
                      <a:pt x="1046" y="464"/>
                    </a:moveTo>
                    <a:lnTo>
                      <a:pt x="1046" y="464"/>
                    </a:lnTo>
                    <a:cubicBezTo>
                      <a:pt x="986" y="444"/>
                      <a:pt x="986" y="444"/>
                      <a:pt x="986" y="444"/>
                    </a:cubicBezTo>
                    <a:cubicBezTo>
                      <a:pt x="973" y="378"/>
                      <a:pt x="953" y="318"/>
                      <a:pt x="914" y="265"/>
                    </a:cubicBezTo>
                    <a:cubicBezTo>
                      <a:pt x="940" y="199"/>
                      <a:pt x="940" y="199"/>
                      <a:pt x="940" y="199"/>
                    </a:cubicBezTo>
                    <a:cubicBezTo>
                      <a:pt x="940" y="199"/>
                      <a:pt x="940" y="199"/>
                      <a:pt x="940" y="193"/>
                    </a:cubicBezTo>
                    <a:cubicBezTo>
                      <a:pt x="900" y="153"/>
                      <a:pt x="900" y="153"/>
                      <a:pt x="900" y="153"/>
                    </a:cubicBezTo>
                    <a:cubicBezTo>
                      <a:pt x="861" y="113"/>
                      <a:pt x="861" y="113"/>
                      <a:pt x="861" y="113"/>
                    </a:cubicBezTo>
                    <a:lnTo>
                      <a:pt x="854" y="113"/>
                    </a:lnTo>
                    <a:cubicBezTo>
                      <a:pt x="794" y="140"/>
                      <a:pt x="794" y="140"/>
                      <a:pt x="794" y="140"/>
                    </a:cubicBezTo>
                    <a:cubicBezTo>
                      <a:pt x="741" y="106"/>
                      <a:pt x="682" y="80"/>
                      <a:pt x="615" y="67"/>
                    </a:cubicBezTo>
                    <a:cubicBezTo>
                      <a:pt x="589" y="0"/>
                      <a:pt x="589" y="0"/>
                      <a:pt x="589" y="0"/>
                    </a:cubicBezTo>
                    <a:lnTo>
                      <a:pt x="582" y="0"/>
                    </a:lnTo>
                    <a:cubicBezTo>
                      <a:pt x="529" y="0"/>
                      <a:pt x="529" y="0"/>
                      <a:pt x="529" y="0"/>
                    </a:cubicBezTo>
                    <a:cubicBezTo>
                      <a:pt x="470" y="0"/>
                      <a:pt x="470" y="0"/>
                      <a:pt x="470" y="0"/>
                    </a:cubicBezTo>
                    <a:lnTo>
                      <a:pt x="463" y="0"/>
                    </a:lnTo>
                    <a:cubicBezTo>
                      <a:pt x="443" y="67"/>
                      <a:pt x="443" y="67"/>
                      <a:pt x="443" y="67"/>
                    </a:cubicBezTo>
                    <a:cubicBezTo>
                      <a:pt x="377" y="73"/>
                      <a:pt x="317" y="100"/>
                      <a:pt x="264" y="140"/>
                    </a:cubicBezTo>
                    <a:cubicBezTo>
                      <a:pt x="198" y="113"/>
                      <a:pt x="198" y="113"/>
                      <a:pt x="198" y="113"/>
                    </a:cubicBezTo>
                    <a:lnTo>
                      <a:pt x="192" y="113"/>
                    </a:lnTo>
                    <a:cubicBezTo>
                      <a:pt x="152" y="153"/>
                      <a:pt x="152" y="153"/>
                      <a:pt x="152" y="153"/>
                    </a:cubicBezTo>
                    <a:cubicBezTo>
                      <a:pt x="112" y="193"/>
                      <a:pt x="112" y="193"/>
                      <a:pt x="112" y="193"/>
                    </a:cubicBezTo>
                    <a:lnTo>
                      <a:pt x="112" y="199"/>
                    </a:lnTo>
                    <a:cubicBezTo>
                      <a:pt x="139" y="259"/>
                      <a:pt x="139" y="259"/>
                      <a:pt x="139" y="259"/>
                    </a:cubicBezTo>
                    <a:cubicBezTo>
                      <a:pt x="99" y="312"/>
                      <a:pt x="79" y="371"/>
                      <a:pt x="66" y="438"/>
                    </a:cubicBezTo>
                    <a:cubicBezTo>
                      <a:pt x="0" y="464"/>
                      <a:pt x="0" y="464"/>
                      <a:pt x="0" y="464"/>
                    </a:cubicBezTo>
                    <a:cubicBezTo>
                      <a:pt x="0" y="464"/>
                      <a:pt x="0" y="464"/>
                      <a:pt x="0" y="47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83"/>
                      <a:pt x="0" y="583"/>
                      <a:pt x="0" y="583"/>
                    </a:cubicBezTo>
                    <a:lnTo>
                      <a:pt x="0" y="583"/>
                    </a:lnTo>
                    <a:cubicBezTo>
                      <a:pt x="66" y="610"/>
                      <a:pt x="66" y="610"/>
                      <a:pt x="66" y="610"/>
                    </a:cubicBezTo>
                    <a:cubicBezTo>
                      <a:pt x="72" y="676"/>
                      <a:pt x="99" y="735"/>
                      <a:pt x="139" y="788"/>
                    </a:cubicBezTo>
                    <a:cubicBezTo>
                      <a:pt x="112" y="855"/>
                      <a:pt x="112" y="855"/>
                      <a:pt x="112" y="855"/>
                    </a:cubicBezTo>
                    <a:cubicBezTo>
                      <a:pt x="106" y="855"/>
                      <a:pt x="112" y="855"/>
                      <a:pt x="112" y="861"/>
                    </a:cubicBezTo>
                    <a:cubicBezTo>
                      <a:pt x="152" y="901"/>
                      <a:pt x="152" y="901"/>
                      <a:pt x="152" y="901"/>
                    </a:cubicBezTo>
                    <a:cubicBezTo>
                      <a:pt x="192" y="941"/>
                      <a:pt x="192" y="941"/>
                      <a:pt x="192" y="941"/>
                    </a:cubicBezTo>
                    <a:cubicBezTo>
                      <a:pt x="192" y="941"/>
                      <a:pt x="192" y="941"/>
                      <a:pt x="198" y="941"/>
                    </a:cubicBezTo>
                    <a:cubicBezTo>
                      <a:pt x="258" y="914"/>
                      <a:pt x="258" y="914"/>
                      <a:pt x="258" y="914"/>
                    </a:cubicBezTo>
                    <a:cubicBezTo>
                      <a:pt x="311" y="947"/>
                      <a:pt x="370" y="974"/>
                      <a:pt x="437" y="987"/>
                    </a:cubicBezTo>
                    <a:cubicBezTo>
                      <a:pt x="463" y="1047"/>
                      <a:pt x="463" y="1047"/>
                      <a:pt x="463" y="1047"/>
                    </a:cubicBezTo>
                    <a:cubicBezTo>
                      <a:pt x="463" y="1053"/>
                      <a:pt x="463" y="1053"/>
                      <a:pt x="470" y="1053"/>
                    </a:cubicBezTo>
                    <a:cubicBezTo>
                      <a:pt x="523" y="1053"/>
                      <a:pt x="523" y="1053"/>
                      <a:pt x="523" y="1053"/>
                    </a:cubicBezTo>
                    <a:cubicBezTo>
                      <a:pt x="582" y="1053"/>
                      <a:pt x="582" y="1053"/>
                      <a:pt x="582" y="1053"/>
                    </a:cubicBezTo>
                    <a:cubicBezTo>
                      <a:pt x="582" y="1053"/>
                      <a:pt x="582" y="1053"/>
                      <a:pt x="582" y="1047"/>
                    </a:cubicBezTo>
                    <a:cubicBezTo>
                      <a:pt x="609" y="987"/>
                      <a:pt x="609" y="987"/>
                      <a:pt x="609" y="987"/>
                    </a:cubicBezTo>
                    <a:cubicBezTo>
                      <a:pt x="675" y="974"/>
                      <a:pt x="735" y="954"/>
                      <a:pt x="788" y="914"/>
                    </a:cubicBezTo>
                    <a:cubicBezTo>
                      <a:pt x="847" y="941"/>
                      <a:pt x="847" y="941"/>
                      <a:pt x="847" y="941"/>
                    </a:cubicBezTo>
                    <a:cubicBezTo>
                      <a:pt x="854" y="941"/>
                      <a:pt x="854" y="941"/>
                      <a:pt x="854" y="941"/>
                    </a:cubicBezTo>
                    <a:cubicBezTo>
                      <a:pt x="894" y="901"/>
                      <a:pt x="894" y="901"/>
                      <a:pt x="894" y="901"/>
                    </a:cubicBezTo>
                    <a:cubicBezTo>
                      <a:pt x="933" y="861"/>
                      <a:pt x="933" y="861"/>
                      <a:pt x="933" y="861"/>
                    </a:cubicBezTo>
                    <a:cubicBezTo>
                      <a:pt x="940" y="861"/>
                      <a:pt x="940" y="855"/>
                      <a:pt x="940" y="855"/>
                    </a:cubicBezTo>
                    <a:cubicBezTo>
                      <a:pt x="914" y="795"/>
                      <a:pt x="914" y="795"/>
                      <a:pt x="914" y="795"/>
                    </a:cubicBezTo>
                    <a:cubicBezTo>
                      <a:pt x="947" y="742"/>
                      <a:pt x="973" y="683"/>
                      <a:pt x="986" y="616"/>
                    </a:cubicBezTo>
                    <a:cubicBezTo>
                      <a:pt x="1046" y="590"/>
                      <a:pt x="1046" y="590"/>
                      <a:pt x="1046" y="590"/>
                    </a:cubicBezTo>
                    <a:cubicBezTo>
                      <a:pt x="1053" y="590"/>
                      <a:pt x="1053" y="590"/>
                      <a:pt x="1053" y="583"/>
                    </a:cubicBezTo>
                    <a:cubicBezTo>
                      <a:pt x="1053" y="530"/>
                      <a:pt x="1053" y="530"/>
                      <a:pt x="1053" y="530"/>
                    </a:cubicBezTo>
                    <a:cubicBezTo>
                      <a:pt x="1053" y="471"/>
                      <a:pt x="1053" y="471"/>
                      <a:pt x="1053" y="471"/>
                    </a:cubicBezTo>
                    <a:cubicBezTo>
                      <a:pt x="1053" y="471"/>
                      <a:pt x="1053" y="471"/>
                      <a:pt x="1046" y="464"/>
                    </a:cubicBezTo>
                    <a:close/>
                    <a:moveTo>
                      <a:pt x="523" y="815"/>
                    </a:moveTo>
                    <a:lnTo>
                      <a:pt x="523" y="815"/>
                    </a:lnTo>
                    <a:cubicBezTo>
                      <a:pt x="370" y="815"/>
                      <a:pt x="238" y="683"/>
                      <a:pt x="238" y="524"/>
                    </a:cubicBezTo>
                    <a:cubicBezTo>
                      <a:pt x="238" y="371"/>
                      <a:pt x="370" y="239"/>
                      <a:pt x="523" y="239"/>
                    </a:cubicBezTo>
                    <a:cubicBezTo>
                      <a:pt x="682" y="239"/>
                      <a:pt x="808" y="371"/>
                      <a:pt x="808" y="524"/>
                    </a:cubicBezTo>
                    <a:cubicBezTo>
                      <a:pt x="808" y="683"/>
                      <a:pt x="682" y="815"/>
                      <a:pt x="523" y="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11"/>
            <p:cNvGrpSpPr/>
            <p:nvPr/>
          </p:nvGrpSpPr>
          <p:grpSpPr>
            <a:xfrm>
              <a:off x="14493987" y="7249294"/>
              <a:ext cx="1645325" cy="1644231"/>
              <a:chOff x="19502585" y="4333825"/>
              <a:chExt cx="1755143" cy="1753976"/>
            </a:xfrm>
          </p:grpSpPr>
          <p:sp>
            <p:nvSpPr>
              <p:cNvPr id="44" name="Freeform 44"/>
              <p:cNvSpPr>
                <a:spLocks noChangeArrowheads="1"/>
              </p:cNvSpPr>
              <p:nvPr/>
            </p:nvSpPr>
            <p:spPr bwMode="auto">
              <a:xfrm>
                <a:off x="19502585" y="4333825"/>
                <a:ext cx="1755143" cy="1753976"/>
              </a:xfrm>
              <a:custGeom>
                <a:avLst/>
                <a:gdLst>
                  <a:gd name="T0" fmla="*/ 3675 w 3676"/>
                  <a:gd name="T1" fmla="*/ 1841 h 3677"/>
                  <a:gd name="T2" fmla="*/ 3675 w 3676"/>
                  <a:gd name="T3" fmla="*/ 1841 h 3677"/>
                  <a:gd name="T4" fmla="*/ 1841 w 3676"/>
                  <a:gd name="T5" fmla="*/ 3676 h 3677"/>
                  <a:gd name="T6" fmla="*/ 0 w 3676"/>
                  <a:gd name="T7" fmla="*/ 1841 h 3677"/>
                  <a:gd name="T8" fmla="*/ 1841 w 3676"/>
                  <a:gd name="T9" fmla="*/ 0 h 3677"/>
                  <a:gd name="T10" fmla="*/ 3675 w 3676"/>
                  <a:gd name="T11" fmla="*/ 1841 h 3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76" h="3677">
                    <a:moveTo>
                      <a:pt x="3675" y="1841"/>
                    </a:moveTo>
                    <a:lnTo>
                      <a:pt x="3675" y="1841"/>
                    </a:lnTo>
                    <a:cubicBezTo>
                      <a:pt x="3675" y="2855"/>
                      <a:pt x="2854" y="3676"/>
                      <a:pt x="1841" y="3676"/>
                    </a:cubicBezTo>
                    <a:cubicBezTo>
                      <a:pt x="821" y="3676"/>
                      <a:pt x="0" y="2855"/>
                      <a:pt x="0" y="1841"/>
                    </a:cubicBezTo>
                    <a:cubicBezTo>
                      <a:pt x="0" y="822"/>
                      <a:pt x="821" y="0"/>
                      <a:pt x="1841" y="0"/>
                    </a:cubicBezTo>
                    <a:cubicBezTo>
                      <a:pt x="2854" y="0"/>
                      <a:pt x="3675" y="822"/>
                      <a:pt x="3675" y="18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 45"/>
              <p:cNvSpPr>
                <a:spLocks noChangeArrowheads="1"/>
              </p:cNvSpPr>
              <p:nvPr/>
            </p:nvSpPr>
            <p:spPr bwMode="auto">
              <a:xfrm>
                <a:off x="19886062" y="4717047"/>
                <a:ext cx="988190" cy="987533"/>
              </a:xfrm>
              <a:custGeom>
                <a:avLst/>
                <a:gdLst>
                  <a:gd name="T0" fmla="*/ 1040 w 2074"/>
                  <a:gd name="T1" fmla="*/ 0 h 2073"/>
                  <a:gd name="T2" fmla="*/ 1040 w 2074"/>
                  <a:gd name="T3" fmla="*/ 2072 h 2073"/>
                  <a:gd name="T4" fmla="*/ 1040 w 2074"/>
                  <a:gd name="T5" fmla="*/ 0 h 2073"/>
                  <a:gd name="T6" fmla="*/ 1643 w 2074"/>
                  <a:gd name="T7" fmla="*/ 967 h 2073"/>
                  <a:gd name="T8" fmla="*/ 1775 w 2074"/>
                  <a:gd name="T9" fmla="*/ 529 h 2073"/>
                  <a:gd name="T10" fmla="*/ 1643 w 2074"/>
                  <a:gd name="T11" fmla="*/ 967 h 2073"/>
                  <a:gd name="T12" fmla="*/ 1497 w 2074"/>
                  <a:gd name="T13" fmla="*/ 967 h 2073"/>
                  <a:gd name="T14" fmla="*/ 1113 w 2074"/>
                  <a:gd name="T15" fmla="*/ 695 h 2073"/>
                  <a:gd name="T16" fmla="*/ 1497 w 2074"/>
                  <a:gd name="T17" fmla="*/ 967 h 2073"/>
                  <a:gd name="T18" fmla="*/ 1113 w 2074"/>
                  <a:gd name="T19" fmla="*/ 549 h 2073"/>
                  <a:gd name="T20" fmla="*/ 1212 w 2074"/>
                  <a:gd name="T21" fmla="*/ 159 h 2073"/>
                  <a:gd name="T22" fmla="*/ 1113 w 2074"/>
                  <a:gd name="T23" fmla="*/ 549 h 2073"/>
                  <a:gd name="T24" fmla="*/ 973 w 2074"/>
                  <a:gd name="T25" fmla="*/ 556 h 2073"/>
                  <a:gd name="T26" fmla="*/ 887 w 2074"/>
                  <a:gd name="T27" fmla="*/ 152 h 2073"/>
                  <a:gd name="T28" fmla="*/ 973 w 2074"/>
                  <a:gd name="T29" fmla="*/ 556 h 2073"/>
                  <a:gd name="T30" fmla="*/ 973 w 2074"/>
                  <a:gd name="T31" fmla="*/ 695 h 2073"/>
                  <a:gd name="T32" fmla="*/ 589 w 2074"/>
                  <a:gd name="T33" fmla="*/ 967 h 2073"/>
                  <a:gd name="T34" fmla="*/ 973 w 2074"/>
                  <a:gd name="T35" fmla="*/ 695 h 2073"/>
                  <a:gd name="T36" fmla="*/ 450 w 2074"/>
                  <a:gd name="T37" fmla="*/ 967 h 2073"/>
                  <a:gd name="T38" fmla="*/ 298 w 2074"/>
                  <a:gd name="T39" fmla="*/ 536 h 2073"/>
                  <a:gd name="T40" fmla="*/ 450 w 2074"/>
                  <a:gd name="T41" fmla="*/ 967 h 2073"/>
                  <a:gd name="T42" fmla="*/ 450 w 2074"/>
                  <a:gd name="T43" fmla="*/ 1106 h 2073"/>
                  <a:gd name="T44" fmla="*/ 291 w 2074"/>
                  <a:gd name="T45" fmla="*/ 1529 h 2073"/>
                  <a:gd name="T46" fmla="*/ 450 w 2074"/>
                  <a:gd name="T47" fmla="*/ 1106 h 2073"/>
                  <a:gd name="T48" fmla="*/ 589 w 2074"/>
                  <a:gd name="T49" fmla="*/ 1106 h 2073"/>
                  <a:gd name="T50" fmla="*/ 973 w 2074"/>
                  <a:gd name="T51" fmla="*/ 1364 h 2073"/>
                  <a:gd name="T52" fmla="*/ 589 w 2074"/>
                  <a:gd name="T53" fmla="*/ 1106 h 2073"/>
                  <a:gd name="T54" fmla="*/ 973 w 2074"/>
                  <a:gd name="T55" fmla="*/ 1503 h 2073"/>
                  <a:gd name="T56" fmla="*/ 887 w 2074"/>
                  <a:gd name="T57" fmla="*/ 1920 h 2073"/>
                  <a:gd name="T58" fmla="*/ 973 w 2074"/>
                  <a:gd name="T59" fmla="*/ 1503 h 2073"/>
                  <a:gd name="T60" fmla="*/ 1113 w 2074"/>
                  <a:gd name="T61" fmla="*/ 1503 h 2073"/>
                  <a:gd name="T62" fmla="*/ 1212 w 2074"/>
                  <a:gd name="T63" fmla="*/ 1913 h 2073"/>
                  <a:gd name="T64" fmla="*/ 1113 w 2074"/>
                  <a:gd name="T65" fmla="*/ 1503 h 2073"/>
                  <a:gd name="T66" fmla="*/ 1113 w 2074"/>
                  <a:gd name="T67" fmla="*/ 1364 h 2073"/>
                  <a:gd name="T68" fmla="*/ 1497 w 2074"/>
                  <a:gd name="T69" fmla="*/ 1106 h 2073"/>
                  <a:gd name="T70" fmla="*/ 1113 w 2074"/>
                  <a:gd name="T71" fmla="*/ 1364 h 2073"/>
                  <a:gd name="T72" fmla="*/ 1643 w 2074"/>
                  <a:gd name="T73" fmla="*/ 1106 h 2073"/>
                  <a:gd name="T74" fmla="*/ 1782 w 2074"/>
                  <a:gd name="T75" fmla="*/ 1536 h 2073"/>
                  <a:gd name="T76" fmla="*/ 1643 w 2074"/>
                  <a:gd name="T77" fmla="*/ 1106 h 2073"/>
                  <a:gd name="T78" fmla="*/ 1682 w 2074"/>
                  <a:gd name="T79" fmla="*/ 417 h 2073"/>
                  <a:gd name="T80" fmla="*/ 1431 w 2074"/>
                  <a:gd name="T81" fmla="*/ 231 h 2073"/>
                  <a:gd name="T82" fmla="*/ 662 w 2074"/>
                  <a:gd name="T83" fmla="*/ 225 h 2073"/>
                  <a:gd name="T84" fmla="*/ 543 w 2074"/>
                  <a:gd name="T85" fmla="*/ 483 h 2073"/>
                  <a:gd name="T86" fmla="*/ 662 w 2074"/>
                  <a:gd name="T87" fmla="*/ 225 h 2073"/>
                  <a:gd name="T88" fmla="*/ 378 w 2074"/>
                  <a:gd name="T89" fmla="*/ 1642 h 2073"/>
                  <a:gd name="T90" fmla="*/ 662 w 2074"/>
                  <a:gd name="T91" fmla="*/ 1854 h 2073"/>
                  <a:gd name="T92" fmla="*/ 1431 w 2074"/>
                  <a:gd name="T93" fmla="*/ 1841 h 2073"/>
                  <a:gd name="T94" fmla="*/ 1550 w 2074"/>
                  <a:gd name="T95" fmla="*/ 1589 h 2073"/>
                  <a:gd name="T96" fmla="*/ 1431 w 2074"/>
                  <a:gd name="T97" fmla="*/ 1841 h 2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4" h="2073">
                    <a:moveTo>
                      <a:pt x="1040" y="0"/>
                    </a:moveTo>
                    <a:lnTo>
                      <a:pt x="1040" y="0"/>
                    </a:lnTo>
                    <a:cubicBezTo>
                      <a:pt x="464" y="0"/>
                      <a:pt x="0" y="463"/>
                      <a:pt x="0" y="1039"/>
                    </a:cubicBezTo>
                    <a:cubicBezTo>
                      <a:pt x="0" y="1609"/>
                      <a:pt x="464" y="2072"/>
                      <a:pt x="1040" y="2072"/>
                    </a:cubicBezTo>
                    <a:cubicBezTo>
                      <a:pt x="1609" y="2072"/>
                      <a:pt x="2073" y="1609"/>
                      <a:pt x="2073" y="1039"/>
                    </a:cubicBezTo>
                    <a:cubicBezTo>
                      <a:pt x="2073" y="463"/>
                      <a:pt x="1609" y="0"/>
                      <a:pt x="1040" y="0"/>
                    </a:cubicBezTo>
                    <a:close/>
                    <a:moveTo>
                      <a:pt x="1643" y="967"/>
                    </a:moveTo>
                    <a:lnTo>
                      <a:pt x="1643" y="967"/>
                    </a:lnTo>
                    <a:cubicBezTo>
                      <a:pt x="1636" y="841"/>
                      <a:pt x="1616" y="721"/>
                      <a:pt x="1583" y="602"/>
                    </a:cubicBezTo>
                    <a:cubicBezTo>
                      <a:pt x="1649" y="582"/>
                      <a:pt x="1715" y="556"/>
                      <a:pt x="1775" y="529"/>
                    </a:cubicBezTo>
                    <a:cubicBezTo>
                      <a:pt x="1861" y="655"/>
                      <a:pt x="1921" y="801"/>
                      <a:pt x="1934" y="967"/>
                    </a:cubicBezTo>
                    <a:lnTo>
                      <a:pt x="1643" y="967"/>
                    </a:lnTo>
                    <a:close/>
                    <a:moveTo>
                      <a:pt x="1497" y="967"/>
                    </a:moveTo>
                    <a:lnTo>
                      <a:pt x="1497" y="967"/>
                    </a:lnTo>
                    <a:cubicBezTo>
                      <a:pt x="1113" y="967"/>
                      <a:pt x="1113" y="967"/>
                      <a:pt x="1113" y="967"/>
                    </a:cubicBezTo>
                    <a:cubicBezTo>
                      <a:pt x="1113" y="695"/>
                      <a:pt x="1113" y="695"/>
                      <a:pt x="1113" y="695"/>
                    </a:cubicBezTo>
                    <a:cubicBezTo>
                      <a:pt x="1232" y="688"/>
                      <a:pt x="1344" y="668"/>
                      <a:pt x="1450" y="642"/>
                    </a:cubicBezTo>
                    <a:cubicBezTo>
                      <a:pt x="1477" y="748"/>
                      <a:pt x="1497" y="854"/>
                      <a:pt x="1497" y="967"/>
                    </a:cubicBezTo>
                    <a:close/>
                    <a:moveTo>
                      <a:pt x="1113" y="549"/>
                    </a:moveTo>
                    <a:lnTo>
                      <a:pt x="1113" y="549"/>
                    </a:lnTo>
                    <a:cubicBezTo>
                      <a:pt x="1113" y="145"/>
                      <a:pt x="1113" y="145"/>
                      <a:pt x="1113" y="145"/>
                    </a:cubicBezTo>
                    <a:cubicBezTo>
                      <a:pt x="1146" y="145"/>
                      <a:pt x="1179" y="152"/>
                      <a:pt x="1212" y="159"/>
                    </a:cubicBezTo>
                    <a:cubicBezTo>
                      <a:pt x="1291" y="258"/>
                      <a:pt x="1358" y="377"/>
                      <a:pt x="1411" y="510"/>
                    </a:cubicBezTo>
                    <a:cubicBezTo>
                      <a:pt x="1311" y="529"/>
                      <a:pt x="1219" y="549"/>
                      <a:pt x="1113" y="549"/>
                    </a:cubicBezTo>
                    <a:close/>
                    <a:moveTo>
                      <a:pt x="973" y="556"/>
                    </a:moveTo>
                    <a:lnTo>
                      <a:pt x="973" y="556"/>
                    </a:lnTo>
                    <a:cubicBezTo>
                      <a:pt x="874" y="549"/>
                      <a:pt x="775" y="536"/>
                      <a:pt x="682" y="516"/>
                    </a:cubicBezTo>
                    <a:cubicBezTo>
                      <a:pt x="728" y="377"/>
                      <a:pt x="801" y="258"/>
                      <a:pt x="887" y="152"/>
                    </a:cubicBezTo>
                    <a:cubicBezTo>
                      <a:pt x="914" y="152"/>
                      <a:pt x="940" y="145"/>
                      <a:pt x="973" y="145"/>
                    </a:cubicBezTo>
                    <a:lnTo>
                      <a:pt x="973" y="556"/>
                    </a:lnTo>
                    <a:close/>
                    <a:moveTo>
                      <a:pt x="973" y="695"/>
                    </a:moveTo>
                    <a:lnTo>
                      <a:pt x="973" y="695"/>
                    </a:lnTo>
                    <a:cubicBezTo>
                      <a:pt x="973" y="967"/>
                      <a:pt x="973" y="967"/>
                      <a:pt x="973" y="967"/>
                    </a:cubicBezTo>
                    <a:cubicBezTo>
                      <a:pt x="589" y="967"/>
                      <a:pt x="589" y="967"/>
                      <a:pt x="589" y="967"/>
                    </a:cubicBezTo>
                    <a:cubicBezTo>
                      <a:pt x="596" y="854"/>
                      <a:pt x="609" y="748"/>
                      <a:pt x="636" y="649"/>
                    </a:cubicBezTo>
                    <a:cubicBezTo>
                      <a:pt x="742" y="675"/>
                      <a:pt x="854" y="688"/>
                      <a:pt x="973" y="695"/>
                    </a:cubicBezTo>
                    <a:close/>
                    <a:moveTo>
                      <a:pt x="450" y="967"/>
                    </a:moveTo>
                    <a:lnTo>
                      <a:pt x="450" y="967"/>
                    </a:lnTo>
                    <a:cubicBezTo>
                      <a:pt x="146" y="967"/>
                      <a:pt x="146" y="967"/>
                      <a:pt x="146" y="967"/>
                    </a:cubicBezTo>
                    <a:cubicBezTo>
                      <a:pt x="159" y="808"/>
                      <a:pt x="212" y="662"/>
                      <a:pt x="298" y="536"/>
                    </a:cubicBezTo>
                    <a:cubicBezTo>
                      <a:pt x="364" y="562"/>
                      <a:pt x="430" y="596"/>
                      <a:pt x="503" y="615"/>
                    </a:cubicBezTo>
                    <a:cubicBezTo>
                      <a:pt x="470" y="728"/>
                      <a:pt x="457" y="841"/>
                      <a:pt x="450" y="967"/>
                    </a:cubicBezTo>
                    <a:close/>
                    <a:moveTo>
                      <a:pt x="450" y="1106"/>
                    </a:moveTo>
                    <a:lnTo>
                      <a:pt x="450" y="1106"/>
                    </a:lnTo>
                    <a:cubicBezTo>
                      <a:pt x="457" y="1225"/>
                      <a:pt x="470" y="1337"/>
                      <a:pt x="497" y="1443"/>
                    </a:cubicBezTo>
                    <a:cubicBezTo>
                      <a:pt x="424" y="1470"/>
                      <a:pt x="358" y="1496"/>
                      <a:pt x="291" y="1529"/>
                    </a:cubicBezTo>
                    <a:cubicBezTo>
                      <a:pt x="205" y="1404"/>
                      <a:pt x="159" y="1258"/>
                      <a:pt x="146" y="1106"/>
                    </a:cubicBezTo>
                    <a:lnTo>
                      <a:pt x="450" y="1106"/>
                    </a:lnTo>
                    <a:close/>
                    <a:moveTo>
                      <a:pt x="589" y="1106"/>
                    </a:moveTo>
                    <a:lnTo>
                      <a:pt x="589" y="1106"/>
                    </a:lnTo>
                    <a:cubicBezTo>
                      <a:pt x="973" y="1106"/>
                      <a:pt x="973" y="1106"/>
                      <a:pt x="973" y="1106"/>
                    </a:cubicBezTo>
                    <a:cubicBezTo>
                      <a:pt x="973" y="1364"/>
                      <a:pt x="973" y="1364"/>
                      <a:pt x="973" y="1364"/>
                    </a:cubicBezTo>
                    <a:cubicBezTo>
                      <a:pt x="854" y="1364"/>
                      <a:pt x="742" y="1377"/>
                      <a:pt x="636" y="1404"/>
                    </a:cubicBezTo>
                    <a:cubicBezTo>
                      <a:pt x="609" y="1311"/>
                      <a:pt x="596" y="1212"/>
                      <a:pt x="589" y="1106"/>
                    </a:cubicBezTo>
                    <a:close/>
                    <a:moveTo>
                      <a:pt x="973" y="1503"/>
                    </a:moveTo>
                    <a:lnTo>
                      <a:pt x="973" y="1503"/>
                    </a:lnTo>
                    <a:cubicBezTo>
                      <a:pt x="973" y="1933"/>
                      <a:pt x="973" y="1933"/>
                      <a:pt x="973" y="1933"/>
                    </a:cubicBezTo>
                    <a:cubicBezTo>
                      <a:pt x="940" y="1927"/>
                      <a:pt x="914" y="1927"/>
                      <a:pt x="887" y="1920"/>
                    </a:cubicBezTo>
                    <a:cubicBezTo>
                      <a:pt x="795" y="1814"/>
                      <a:pt x="722" y="1682"/>
                      <a:pt x="675" y="1543"/>
                    </a:cubicBezTo>
                    <a:cubicBezTo>
                      <a:pt x="768" y="1516"/>
                      <a:pt x="867" y="1503"/>
                      <a:pt x="973" y="1503"/>
                    </a:cubicBezTo>
                    <a:close/>
                    <a:moveTo>
                      <a:pt x="1113" y="1503"/>
                    </a:moveTo>
                    <a:lnTo>
                      <a:pt x="1113" y="1503"/>
                    </a:lnTo>
                    <a:cubicBezTo>
                      <a:pt x="1219" y="1510"/>
                      <a:pt x="1318" y="1523"/>
                      <a:pt x="1417" y="1549"/>
                    </a:cubicBezTo>
                    <a:cubicBezTo>
                      <a:pt x="1364" y="1688"/>
                      <a:pt x="1298" y="1814"/>
                      <a:pt x="1212" y="1913"/>
                    </a:cubicBezTo>
                    <a:cubicBezTo>
                      <a:pt x="1179" y="1920"/>
                      <a:pt x="1146" y="1927"/>
                      <a:pt x="1113" y="1933"/>
                    </a:cubicBezTo>
                    <a:lnTo>
                      <a:pt x="1113" y="1503"/>
                    </a:lnTo>
                    <a:close/>
                    <a:moveTo>
                      <a:pt x="1113" y="1364"/>
                    </a:moveTo>
                    <a:lnTo>
                      <a:pt x="1113" y="1364"/>
                    </a:lnTo>
                    <a:cubicBezTo>
                      <a:pt x="1113" y="1106"/>
                      <a:pt x="1113" y="1106"/>
                      <a:pt x="1113" y="1106"/>
                    </a:cubicBezTo>
                    <a:cubicBezTo>
                      <a:pt x="1497" y="1106"/>
                      <a:pt x="1497" y="1106"/>
                      <a:pt x="1497" y="1106"/>
                    </a:cubicBezTo>
                    <a:cubicBezTo>
                      <a:pt x="1497" y="1212"/>
                      <a:pt x="1477" y="1318"/>
                      <a:pt x="1457" y="1410"/>
                    </a:cubicBezTo>
                    <a:cubicBezTo>
                      <a:pt x="1344" y="1384"/>
                      <a:pt x="1232" y="1371"/>
                      <a:pt x="1113" y="1364"/>
                    </a:cubicBezTo>
                    <a:close/>
                    <a:moveTo>
                      <a:pt x="1643" y="1106"/>
                    </a:moveTo>
                    <a:lnTo>
                      <a:pt x="1643" y="1106"/>
                    </a:lnTo>
                    <a:cubicBezTo>
                      <a:pt x="1934" y="1106"/>
                      <a:pt x="1934" y="1106"/>
                      <a:pt x="1934" y="1106"/>
                    </a:cubicBezTo>
                    <a:cubicBezTo>
                      <a:pt x="1921" y="1265"/>
                      <a:pt x="1868" y="1410"/>
                      <a:pt x="1782" y="1536"/>
                    </a:cubicBezTo>
                    <a:cubicBezTo>
                      <a:pt x="1722" y="1503"/>
                      <a:pt x="1656" y="1476"/>
                      <a:pt x="1590" y="1457"/>
                    </a:cubicBezTo>
                    <a:cubicBezTo>
                      <a:pt x="1616" y="1344"/>
                      <a:pt x="1636" y="1225"/>
                      <a:pt x="1643" y="1106"/>
                    </a:cubicBezTo>
                    <a:close/>
                    <a:moveTo>
                      <a:pt x="1682" y="417"/>
                    </a:moveTo>
                    <a:lnTo>
                      <a:pt x="1682" y="417"/>
                    </a:lnTo>
                    <a:cubicBezTo>
                      <a:pt x="1636" y="437"/>
                      <a:pt x="1590" y="457"/>
                      <a:pt x="1543" y="470"/>
                    </a:cubicBezTo>
                    <a:cubicBezTo>
                      <a:pt x="1510" y="384"/>
                      <a:pt x="1477" y="304"/>
                      <a:pt x="1431" y="231"/>
                    </a:cubicBezTo>
                    <a:cubicBezTo>
                      <a:pt x="1530" y="278"/>
                      <a:pt x="1609" y="337"/>
                      <a:pt x="1682" y="417"/>
                    </a:cubicBezTo>
                    <a:close/>
                    <a:moveTo>
                      <a:pt x="662" y="225"/>
                    </a:moveTo>
                    <a:lnTo>
                      <a:pt x="662" y="225"/>
                    </a:lnTo>
                    <a:cubicBezTo>
                      <a:pt x="616" y="304"/>
                      <a:pt x="576" y="390"/>
                      <a:pt x="543" y="483"/>
                    </a:cubicBezTo>
                    <a:cubicBezTo>
                      <a:pt x="490" y="463"/>
                      <a:pt x="437" y="443"/>
                      <a:pt x="391" y="423"/>
                    </a:cubicBezTo>
                    <a:cubicBezTo>
                      <a:pt x="464" y="337"/>
                      <a:pt x="563" y="271"/>
                      <a:pt x="662" y="225"/>
                    </a:cubicBezTo>
                    <a:close/>
                    <a:moveTo>
                      <a:pt x="378" y="1642"/>
                    </a:moveTo>
                    <a:lnTo>
                      <a:pt x="378" y="1642"/>
                    </a:lnTo>
                    <a:cubicBezTo>
                      <a:pt x="430" y="1616"/>
                      <a:pt x="483" y="1596"/>
                      <a:pt x="536" y="1576"/>
                    </a:cubicBezTo>
                    <a:cubicBezTo>
                      <a:pt x="570" y="1675"/>
                      <a:pt x="616" y="1768"/>
                      <a:pt x="662" y="1854"/>
                    </a:cubicBezTo>
                    <a:cubicBezTo>
                      <a:pt x="556" y="1801"/>
                      <a:pt x="457" y="1728"/>
                      <a:pt x="378" y="1642"/>
                    </a:cubicBezTo>
                    <a:close/>
                    <a:moveTo>
                      <a:pt x="1431" y="1841"/>
                    </a:moveTo>
                    <a:lnTo>
                      <a:pt x="1431" y="1841"/>
                    </a:lnTo>
                    <a:cubicBezTo>
                      <a:pt x="1477" y="1761"/>
                      <a:pt x="1517" y="1682"/>
                      <a:pt x="1550" y="1589"/>
                    </a:cubicBezTo>
                    <a:cubicBezTo>
                      <a:pt x="1603" y="1609"/>
                      <a:pt x="1649" y="1629"/>
                      <a:pt x="1695" y="1649"/>
                    </a:cubicBezTo>
                    <a:cubicBezTo>
                      <a:pt x="1623" y="1728"/>
                      <a:pt x="1530" y="1794"/>
                      <a:pt x="1431" y="18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Group 15"/>
            <p:cNvGrpSpPr/>
            <p:nvPr/>
          </p:nvGrpSpPr>
          <p:grpSpPr>
            <a:xfrm>
              <a:off x="19352642" y="7299628"/>
              <a:ext cx="770320" cy="771782"/>
              <a:chOff x="19352642" y="7299628"/>
              <a:chExt cx="770320" cy="771782"/>
            </a:xfrm>
          </p:grpSpPr>
          <p:sp>
            <p:nvSpPr>
              <p:cNvPr id="42" name="Freeform 19"/>
              <p:cNvSpPr>
                <a:spLocks noChangeArrowheads="1"/>
              </p:cNvSpPr>
              <p:nvPr/>
            </p:nvSpPr>
            <p:spPr bwMode="auto">
              <a:xfrm>
                <a:off x="19352642" y="7299628"/>
                <a:ext cx="770320" cy="771782"/>
              </a:xfrm>
              <a:custGeom>
                <a:avLst/>
                <a:gdLst>
                  <a:gd name="T0" fmla="*/ 1722 w 1723"/>
                  <a:gd name="T1" fmla="*/ 867 h 1729"/>
                  <a:gd name="T2" fmla="*/ 1722 w 1723"/>
                  <a:gd name="T3" fmla="*/ 867 h 1729"/>
                  <a:gd name="T4" fmla="*/ 861 w 1723"/>
                  <a:gd name="T5" fmla="*/ 1728 h 1729"/>
                  <a:gd name="T6" fmla="*/ 0 w 1723"/>
                  <a:gd name="T7" fmla="*/ 867 h 1729"/>
                  <a:gd name="T8" fmla="*/ 861 w 1723"/>
                  <a:gd name="T9" fmla="*/ 0 h 1729"/>
                  <a:gd name="T10" fmla="*/ 1722 w 1723"/>
                  <a:gd name="T11" fmla="*/ 867 h 1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3" h="1729">
                    <a:moveTo>
                      <a:pt x="1722" y="867"/>
                    </a:moveTo>
                    <a:lnTo>
                      <a:pt x="1722" y="867"/>
                    </a:lnTo>
                    <a:cubicBezTo>
                      <a:pt x="1722" y="1344"/>
                      <a:pt x="1338" y="1728"/>
                      <a:pt x="861" y="1728"/>
                    </a:cubicBezTo>
                    <a:cubicBezTo>
                      <a:pt x="384" y="1728"/>
                      <a:pt x="0" y="1344"/>
                      <a:pt x="0" y="867"/>
                    </a:cubicBezTo>
                    <a:cubicBezTo>
                      <a:pt x="0" y="391"/>
                      <a:pt x="384" y="0"/>
                      <a:pt x="861" y="0"/>
                    </a:cubicBezTo>
                    <a:cubicBezTo>
                      <a:pt x="1338" y="0"/>
                      <a:pt x="1722" y="391"/>
                      <a:pt x="1722" y="86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Freeform 152"/>
              <p:cNvSpPr>
                <a:spLocks noChangeArrowheads="1"/>
              </p:cNvSpPr>
              <p:nvPr/>
            </p:nvSpPr>
            <p:spPr bwMode="auto">
              <a:xfrm>
                <a:off x="19520871" y="7547768"/>
                <a:ext cx="426498" cy="214099"/>
              </a:xfrm>
              <a:custGeom>
                <a:avLst/>
                <a:gdLst>
                  <a:gd name="T0" fmla="*/ 29 w 954"/>
                  <a:gd name="T1" fmla="*/ 474 h 481"/>
                  <a:gd name="T2" fmla="*/ 29 w 954"/>
                  <a:gd name="T3" fmla="*/ 474 h 481"/>
                  <a:gd name="T4" fmla="*/ 70 w 954"/>
                  <a:gd name="T5" fmla="*/ 474 h 481"/>
                  <a:gd name="T6" fmla="*/ 304 w 954"/>
                  <a:gd name="T7" fmla="*/ 404 h 481"/>
                  <a:gd name="T8" fmla="*/ 339 w 954"/>
                  <a:gd name="T9" fmla="*/ 381 h 481"/>
                  <a:gd name="T10" fmla="*/ 339 w 954"/>
                  <a:gd name="T11" fmla="*/ 334 h 481"/>
                  <a:gd name="T12" fmla="*/ 339 w 954"/>
                  <a:gd name="T13" fmla="*/ 328 h 481"/>
                  <a:gd name="T14" fmla="*/ 287 w 954"/>
                  <a:gd name="T15" fmla="*/ 252 h 481"/>
                  <a:gd name="T16" fmla="*/ 638 w 954"/>
                  <a:gd name="T17" fmla="*/ 211 h 481"/>
                  <a:gd name="T18" fmla="*/ 608 w 954"/>
                  <a:gd name="T19" fmla="*/ 299 h 481"/>
                  <a:gd name="T20" fmla="*/ 602 w 954"/>
                  <a:gd name="T21" fmla="*/ 304 h 481"/>
                  <a:gd name="T22" fmla="*/ 620 w 954"/>
                  <a:gd name="T23" fmla="*/ 345 h 481"/>
                  <a:gd name="T24" fmla="*/ 655 w 954"/>
                  <a:gd name="T25" fmla="*/ 363 h 481"/>
                  <a:gd name="T26" fmla="*/ 901 w 954"/>
                  <a:gd name="T27" fmla="*/ 375 h 481"/>
                  <a:gd name="T28" fmla="*/ 936 w 954"/>
                  <a:gd name="T29" fmla="*/ 363 h 481"/>
                  <a:gd name="T30" fmla="*/ 953 w 954"/>
                  <a:gd name="T31" fmla="*/ 328 h 481"/>
                  <a:gd name="T32" fmla="*/ 953 w 954"/>
                  <a:gd name="T33" fmla="*/ 322 h 481"/>
                  <a:gd name="T34" fmla="*/ 913 w 954"/>
                  <a:gd name="T35" fmla="*/ 111 h 481"/>
                  <a:gd name="T36" fmla="*/ 907 w 954"/>
                  <a:gd name="T37" fmla="*/ 106 h 481"/>
                  <a:gd name="T38" fmla="*/ 895 w 954"/>
                  <a:gd name="T39" fmla="*/ 100 h 481"/>
                  <a:gd name="T40" fmla="*/ 6 w 954"/>
                  <a:gd name="T41" fmla="*/ 205 h 481"/>
                  <a:gd name="T42" fmla="*/ 0 w 954"/>
                  <a:gd name="T43" fmla="*/ 205 h 481"/>
                  <a:gd name="T44" fmla="*/ 0 w 954"/>
                  <a:gd name="T45" fmla="*/ 217 h 481"/>
                  <a:gd name="T46" fmla="*/ 6 w 954"/>
                  <a:gd name="T47" fmla="*/ 433 h 481"/>
                  <a:gd name="T48" fmla="*/ 6 w 954"/>
                  <a:gd name="T49" fmla="*/ 439 h 481"/>
                  <a:gd name="T50" fmla="*/ 29 w 954"/>
                  <a:gd name="T51" fmla="*/ 474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4" h="481">
                    <a:moveTo>
                      <a:pt x="29" y="474"/>
                    </a:moveTo>
                    <a:lnTo>
                      <a:pt x="29" y="474"/>
                    </a:lnTo>
                    <a:cubicBezTo>
                      <a:pt x="41" y="480"/>
                      <a:pt x="53" y="480"/>
                      <a:pt x="70" y="474"/>
                    </a:cubicBezTo>
                    <a:cubicBezTo>
                      <a:pt x="158" y="474"/>
                      <a:pt x="234" y="451"/>
                      <a:pt x="304" y="404"/>
                    </a:cubicBezTo>
                    <a:cubicBezTo>
                      <a:pt x="322" y="398"/>
                      <a:pt x="333" y="392"/>
                      <a:pt x="339" y="381"/>
                    </a:cubicBezTo>
                    <a:cubicBezTo>
                      <a:pt x="345" y="369"/>
                      <a:pt x="345" y="351"/>
                      <a:pt x="339" y="334"/>
                    </a:cubicBezTo>
                    <a:cubicBezTo>
                      <a:pt x="339" y="334"/>
                      <a:pt x="339" y="334"/>
                      <a:pt x="339" y="328"/>
                    </a:cubicBezTo>
                    <a:cubicBezTo>
                      <a:pt x="287" y="252"/>
                      <a:pt x="287" y="252"/>
                      <a:pt x="287" y="252"/>
                    </a:cubicBezTo>
                    <a:cubicBezTo>
                      <a:pt x="404" y="217"/>
                      <a:pt x="515" y="205"/>
                      <a:pt x="638" y="211"/>
                    </a:cubicBezTo>
                    <a:cubicBezTo>
                      <a:pt x="608" y="299"/>
                      <a:pt x="608" y="299"/>
                      <a:pt x="608" y="299"/>
                    </a:cubicBezTo>
                    <a:cubicBezTo>
                      <a:pt x="608" y="304"/>
                      <a:pt x="602" y="304"/>
                      <a:pt x="602" y="304"/>
                    </a:cubicBezTo>
                    <a:cubicBezTo>
                      <a:pt x="602" y="322"/>
                      <a:pt x="608" y="340"/>
                      <a:pt x="620" y="345"/>
                    </a:cubicBezTo>
                    <a:cubicBezTo>
                      <a:pt x="626" y="357"/>
                      <a:pt x="638" y="363"/>
                      <a:pt x="655" y="363"/>
                    </a:cubicBezTo>
                    <a:cubicBezTo>
                      <a:pt x="731" y="392"/>
                      <a:pt x="819" y="398"/>
                      <a:pt x="901" y="375"/>
                    </a:cubicBezTo>
                    <a:cubicBezTo>
                      <a:pt x="918" y="381"/>
                      <a:pt x="930" y="375"/>
                      <a:pt x="936" y="363"/>
                    </a:cubicBezTo>
                    <a:cubicBezTo>
                      <a:pt x="948" y="357"/>
                      <a:pt x="953" y="345"/>
                      <a:pt x="953" y="328"/>
                    </a:cubicBezTo>
                    <a:lnTo>
                      <a:pt x="953" y="322"/>
                    </a:lnTo>
                    <a:cubicBezTo>
                      <a:pt x="913" y="111"/>
                      <a:pt x="913" y="111"/>
                      <a:pt x="913" y="111"/>
                    </a:cubicBezTo>
                    <a:cubicBezTo>
                      <a:pt x="907" y="111"/>
                      <a:pt x="907" y="106"/>
                      <a:pt x="907" y="106"/>
                    </a:cubicBezTo>
                    <a:cubicBezTo>
                      <a:pt x="907" y="100"/>
                      <a:pt x="901" y="100"/>
                      <a:pt x="895" y="100"/>
                    </a:cubicBezTo>
                    <a:cubicBezTo>
                      <a:pt x="585" y="0"/>
                      <a:pt x="287" y="41"/>
                      <a:pt x="6" y="205"/>
                    </a:cubicBezTo>
                    <a:cubicBezTo>
                      <a:pt x="6" y="205"/>
                      <a:pt x="6" y="205"/>
                      <a:pt x="0" y="205"/>
                    </a:cubicBezTo>
                    <a:cubicBezTo>
                      <a:pt x="0" y="211"/>
                      <a:pt x="0" y="217"/>
                      <a:pt x="0" y="217"/>
                    </a:cubicBezTo>
                    <a:cubicBezTo>
                      <a:pt x="6" y="433"/>
                      <a:pt x="6" y="433"/>
                      <a:pt x="6" y="433"/>
                    </a:cubicBezTo>
                    <a:cubicBezTo>
                      <a:pt x="6" y="433"/>
                      <a:pt x="6" y="433"/>
                      <a:pt x="6" y="439"/>
                    </a:cubicBezTo>
                    <a:cubicBezTo>
                      <a:pt x="11" y="457"/>
                      <a:pt x="17" y="468"/>
                      <a:pt x="29" y="47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Group 16"/>
            <p:cNvGrpSpPr/>
            <p:nvPr/>
          </p:nvGrpSpPr>
          <p:grpSpPr>
            <a:xfrm>
              <a:off x="18567508" y="8327743"/>
              <a:ext cx="1289792" cy="1286961"/>
              <a:chOff x="18567508" y="8327743"/>
              <a:chExt cx="1289792" cy="1286961"/>
            </a:xfrm>
          </p:grpSpPr>
          <p:sp>
            <p:nvSpPr>
              <p:cNvPr id="40" name="Freeform 8"/>
              <p:cNvSpPr>
                <a:spLocks noChangeArrowheads="1"/>
              </p:cNvSpPr>
              <p:nvPr/>
            </p:nvSpPr>
            <p:spPr bwMode="auto">
              <a:xfrm>
                <a:off x="18567508" y="8327743"/>
                <a:ext cx="1289792" cy="1286961"/>
              </a:xfrm>
              <a:custGeom>
                <a:avLst/>
                <a:gdLst>
                  <a:gd name="T0" fmla="*/ 2881 w 2882"/>
                  <a:gd name="T1" fmla="*/ 1437 h 2881"/>
                  <a:gd name="T2" fmla="*/ 2881 w 2882"/>
                  <a:gd name="T3" fmla="*/ 1437 h 2881"/>
                  <a:gd name="T4" fmla="*/ 1444 w 2882"/>
                  <a:gd name="T5" fmla="*/ 2880 h 2881"/>
                  <a:gd name="T6" fmla="*/ 0 w 2882"/>
                  <a:gd name="T7" fmla="*/ 1437 h 2881"/>
                  <a:gd name="T8" fmla="*/ 1444 w 2882"/>
                  <a:gd name="T9" fmla="*/ 0 h 2881"/>
                  <a:gd name="T10" fmla="*/ 2881 w 2882"/>
                  <a:gd name="T11" fmla="*/ 1437 h 2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82" h="2881">
                    <a:moveTo>
                      <a:pt x="2881" y="1437"/>
                    </a:moveTo>
                    <a:lnTo>
                      <a:pt x="2881" y="1437"/>
                    </a:lnTo>
                    <a:cubicBezTo>
                      <a:pt x="2881" y="2231"/>
                      <a:pt x="2239" y="2880"/>
                      <a:pt x="1444" y="2880"/>
                    </a:cubicBezTo>
                    <a:cubicBezTo>
                      <a:pt x="649" y="2880"/>
                      <a:pt x="0" y="2231"/>
                      <a:pt x="0" y="1437"/>
                    </a:cubicBezTo>
                    <a:cubicBezTo>
                      <a:pt x="0" y="642"/>
                      <a:pt x="649" y="0"/>
                      <a:pt x="1444" y="0"/>
                    </a:cubicBezTo>
                    <a:cubicBezTo>
                      <a:pt x="2239" y="0"/>
                      <a:pt x="2881" y="642"/>
                      <a:pt x="2881" y="14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250"/>
              <p:cNvSpPr>
                <a:spLocks noChangeArrowheads="1"/>
              </p:cNvSpPr>
              <p:nvPr/>
            </p:nvSpPr>
            <p:spPr bwMode="auto">
              <a:xfrm>
                <a:off x="18903937" y="8646372"/>
                <a:ext cx="616934" cy="578859"/>
              </a:xfrm>
              <a:custGeom>
                <a:avLst/>
                <a:gdLst>
                  <a:gd name="T0" fmla="*/ 1130 w 1376"/>
                  <a:gd name="T1" fmla="*/ 848 h 1293"/>
                  <a:gd name="T2" fmla="*/ 1130 w 1376"/>
                  <a:gd name="T3" fmla="*/ 848 h 1293"/>
                  <a:gd name="T4" fmla="*/ 1194 w 1376"/>
                  <a:gd name="T5" fmla="*/ 555 h 1293"/>
                  <a:gd name="T6" fmla="*/ 907 w 1376"/>
                  <a:gd name="T7" fmla="*/ 0 h 1293"/>
                  <a:gd name="T8" fmla="*/ 907 w 1376"/>
                  <a:gd name="T9" fmla="*/ 47 h 1293"/>
                  <a:gd name="T10" fmla="*/ 702 w 1376"/>
                  <a:gd name="T11" fmla="*/ 532 h 1293"/>
                  <a:gd name="T12" fmla="*/ 428 w 1376"/>
                  <a:gd name="T13" fmla="*/ 404 h 1293"/>
                  <a:gd name="T14" fmla="*/ 123 w 1376"/>
                  <a:gd name="T15" fmla="*/ 590 h 1293"/>
                  <a:gd name="T16" fmla="*/ 0 w 1376"/>
                  <a:gd name="T17" fmla="*/ 590 h 1293"/>
                  <a:gd name="T18" fmla="*/ 88 w 1376"/>
                  <a:gd name="T19" fmla="*/ 701 h 1293"/>
                  <a:gd name="T20" fmla="*/ 82 w 1376"/>
                  <a:gd name="T21" fmla="*/ 713 h 1293"/>
                  <a:gd name="T22" fmla="*/ 0 w 1376"/>
                  <a:gd name="T23" fmla="*/ 801 h 1293"/>
                  <a:gd name="T24" fmla="*/ 88 w 1376"/>
                  <a:gd name="T25" fmla="*/ 801 h 1293"/>
                  <a:gd name="T26" fmla="*/ 147 w 1376"/>
                  <a:gd name="T27" fmla="*/ 953 h 1293"/>
                  <a:gd name="T28" fmla="*/ 738 w 1376"/>
                  <a:gd name="T29" fmla="*/ 1292 h 1293"/>
                  <a:gd name="T30" fmla="*/ 1375 w 1376"/>
                  <a:gd name="T31" fmla="*/ 848 h 1293"/>
                  <a:gd name="T32" fmla="*/ 1130 w 1376"/>
                  <a:gd name="T33" fmla="*/ 848 h 1293"/>
                  <a:gd name="T34" fmla="*/ 334 w 1376"/>
                  <a:gd name="T35" fmla="*/ 684 h 1293"/>
                  <a:gd name="T36" fmla="*/ 334 w 1376"/>
                  <a:gd name="T37" fmla="*/ 684 h 1293"/>
                  <a:gd name="T38" fmla="*/ 287 w 1376"/>
                  <a:gd name="T39" fmla="*/ 637 h 1293"/>
                  <a:gd name="T40" fmla="*/ 334 w 1376"/>
                  <a:gd name="T41" fmla="*/ 590 h 1293"/>
                  <a:gd name="T42" fmla="*/ 381 w 1376"/>
                  <a:gd name="T43" fmla="*/ 637 h 1293"/>
                  <a:gd name="T44" fmla="*/ 334 w 1376"/>
                  <a:gd name="T45" fmla="*/ 68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6" h="1293">
                    <a:moveTo>
                      <a:pt x="1130" y="848"/>
                    </a:moveTo>
                    <a:lnTo>
                      <a:pt x="1130" y="848"/>
                    </a:lnTo>
                    <a:cubicBezTo>
                      <a:pt x="1171" y="760"/>
                      <a:pt x="1194" y="655"/>
                      <a:pt x="1194" y="555"/>
                    </a:cubicBezTo>
                    <a:cubicBezTo>
                      <a:pt x="1194" y="328"/>
                      <a:pt x="1083" y="123"/>
                      <a:pt x="907" y="0"/>
                    </a:cubicBezTo>
                    <a:cubicBezTo>
                      <a:pt x="907" y="12"/>
                      <a:pt x="907" y="30"/>
                      <a:pt x="907" y="47"/>
                    </a:cubicBezTo>
                    <a:cubicBezTo>
                      <a:pt x="907" y="234"/>
                      <a:pt x="831" y="410"/>
                      <a:pt x="702" y="532"/>
                    </a:cubicBezTo>
                    <a:cubicBezTo>
                      <a:pt x="638" y="457"/>
                      <a:pt x="539" y="404"/>
                      <a:pt x="428" y="404"/>
                    </a:cubicBezTo>
                    <a:cubicBezTo>
                      <a:pt x="299" y="404"/>
                      <a:pt x="182" y="480"/>
                      <a:pt x="123" y="590"/>
                    </a:cubicBezTo>
                    <a:cubicBezTo>
                      <a:pt x="0" y="590"/>
                      <a:pt x="0" y="590"/>
                      <a:pt x="0" y="590"/>
                    </a:cubicBezTo>
                    <a:cubicBezTo>
                      <a:pt x="88" y="701"/>
                      <a:pt x="88" y="701"/>
                      <a:pt x="88" y="701"/>
                    </a:cubicBezTo>
                    <a:cubicBezTo>
                      <a:pt x="82" y="707"/>
                      <a:pt x="82" y="707"/>
                      <a:pt x="82" y="713"/>
                    </a:cubicBezTo>
                    <a:cubicBezTo>
                      <a:pt x="0" y="801"/>
                      <a:pt x="0" y="801"/>
                      <a:pt x="0" y="801"/>
                    </a:cubicBezTo>
                    <a:cubicBezTo>
                      <a:pt x="88" y="801"/>
                      <a:pt x="88" y="801"/>
                      <a:pt x="88" y="801"/>
                    </a:cubicBezTo>
                    <a:cubicBezTo>
                      <a:pt x="100" y="865"/>
                      <a:pt x="141" y="941"/>
                      <a:pt x="147" y="953"/>
                    </a:cubicBezTo>
                    <a:cubicBezTo>
                      <a:pt x="264" y="1158"/>
                      <a:pt x="486" y="1292"/>
                      <a:pt x="738" y="1292"/>
                    </a:cubicBezTo>
                    <a:cubicBezTo>
                      <a:pt x="1030" y="1292"/>
                      <a:pt x="1282" y="1111"/>
                      <a:pt x="1375" y="848"/>
                    </a:cubicBezTo>
                    <a:lnTo>
                      <a:pt x="1130" y="848"/>
                    </a:lnTo>
                    <a:close/>
                    <a:moveTo>
                      <a:pt x="334" y="684"/>
                    </a:moveTo>
                    <a:lnTo>
                      <a:pt x="334" y="684"/>
                    </a:lnTo>
                    <a:cubicBezTo>
                      <a:pt x="311" y="684"/>
                      <a:pt x="287" y="661"/>
                      <a:pt x="287" y="637"/>
                    </a:cubicBezTo>
                    <a:cubicBezTo>
                      <a:pt x="287" y="608"/>
                      <a:pt x="311" y="590"/>
                      <a:pt x="334" y="590"/>
                    </a:cubicBezTo>
                    <a:cubicBezTo>
                      <a:pt x="363" y="590"/>
                      <a:pt x="381" y="608"/>
                      <a:pt x="381" y="637"/>
                    </a:cubicBezTo>
                    <a:cubicBezTo>
                      <a:pt x="381" y="661"/>
                      <a:pt x="363" y="684"/>
                      <a:pt x="334" y="6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19662860" y="6008221"/>
              <a:ext cx="809183" cy="810990"/>
            </a:xfrm>
            <a:custGeom>
              <a:avLst/>
              <a:gdLst>
                <a:gd name="T0" fmla="*/ 140 w 280"/>
                <a:gd name="T1" fmla="*/ 0 h 280"/>
                <a:gd name="T2" fmla="*/ 0 w 280"/>
                <a:gd name="T3" fmla="*/ 140 h 280"/>
                <a:gd name="T4" fmla="*/ 140 w 280"/>
                <a:gd name="T5" fmla="*/ 280 h 280"/>
                <a:gd name="T6" fmla="*/ 280 w 280"/>
                <a:gd name="T7" fmla="*/ 140 h 280"/>
                <a:gd name="T8" fmla="*/ 140 w 280"/>
                <a:gd name="T9" fmla="*/ 0 h 280"/>
                <a:gd name="T10" fmla="*/ 185 w 280"/>
                <a:gd name="T11" fmla="*/ 69 h 280"/>
                <a:gd name="T12" fmla="*/ 211 w 280"/>
                <a:gd name="T13" fmla="*/ 95 h 280"/>
                <a:gd name="T14" fmla="*/ 185 w 280"/>
                <a:gd name="T15" fmla="*/ 122 h 280"/>
                <a:gd name="T16" fmla="*/ 174 w 280"/>
                <a:gd name="T17" fmla="*/ 119 h 280"/>
                <a:gd name="T18" fmla="*/ 158 w 280"/>
                <a:gd name="T19" fmla="*/ 95 h 280"/>
                <a:gd name="T20" fmla="*/ 185 w 280"/>
                <a:gd name="T21" fmla="*/ 69 h 280"/>
                <a:gd name="T22" fmla="*/ 141 w 280"/>
                <a:gd name="T23" fmla="*/ 96 h 280"/>
                <a:gd name="T24" fmla="*/ 167 w 280"/>
                <a:gd name="T25" fmla="*/ 123 h 280"/>
                <a:gd name="T26" fmla="*/ 141 w 280"/>
                <a:gd name="T27" fmla="*/ 149 h 280"/>
                <a:gd name="T28" fmla="*/ 115 w 280"/>
                <a:gd name="T29" fmla="*/ 123 h 280"/>
                <a:gd name="T30" fmla="*/ 141 w 280"/>
                <a:gd name="T31" fmla="*/ 96 h 280"/>
                <a:gd name="T32" fmla="*/ 95 w 280"/>
                <a:gd name="T33" fmla="*/ 69 h 280"/>
                <a:gd name="T34" fmla="*/ 121 w 280"/>
                <a:gd name="T35" fmla="*/ 95 h 280"/>
                <a:gd name="T36" fmla="*/ 121 w 280"/>
                <a:gd name="T37" fmla="*/ 97 h 280"/>
                <a:gd name="T38" fmla="*/ 109 w 280"/>
                <a:gd name="T39" fmla="*/ 118 h 280"/>
                <a:gd name="T40" fmla="*/ 95 w 280"/>
                <a:gd name="T41" fmla="*/ 122 h 280"/>
                <a:gd name="T42" fmla="*/ 68 w 280"/>
                <a:gd name="T43" fmla="*/ 95 h 280"/>
                <a:gd name="T44" fmla="*/ 95 w 280"/>
                <a:gd name="T45" fmla="*/ 69 h 280"/>
                <a:gd name="T46" fmla="*/ 90 w 280"/>
                <a:gd name="T47" fmla="*/ 193 h 280"/>
                <a:gd name="T48" fmla="*/ 52 w 280"/>
                <a:gd name="T49" fmla="*/ 186 h 280"/>
                <a:gd name="T50" fmla="*/ 50 w 280"/>
                <a:gd name="T51" fmla="*/ 185 h 280"/>
                <a:gd name="T52" fmla="*/ 50 w 280"/>
                <a:gd name="T53" fmla="*/ 185 h 280"/>
                <a:gd name="T54" fmla="*/ 50 w 280"/>
                <a:gd name="T55" fmla="*/ 157 h 280"/>
                <a:gd name="T56" fmla="*/ 84 w 280"/>
                <a:gd name="T57" fmla="*/ 124 h 280"/>
                <a:gd name="T58" fmla="*/ 106 w 280"/>
                <a:gd name="T59" fmla="*/ 124 h 280"/>
                <a:gd name="T60" fmla="*/ 108 w 280"/>
                <a:gd name="T61" fmla="*/ 124 h 280"/>
                <a:gd name="T62" fmla="*/ 118 w 280"/>
                <a:gd name="T63" fmla="*/ 146 h 280"/>
                <a:gd name="T64" fmla="*/ 90 w 280"/>
                <a:gd name="T65" fmla="*/ 185 h 280"/>
                <a:gd name="T66" fmla="*/ 90 w 280"/>
                <a:gd name="T67" fmla="*/ 193 h 280"/>
                <a:gd name="T68" fmla="*/ 186 w 280"/>
                <a:gd name="T69" fmla="*/ 212 h 280"/>
                <a:gd name="T70" fmla="*/ 186 w 280"/>
                <a:gd name="T71" fmla="*/ 212 h 280"/>
                <a:gd name="T72" fmla="*/ 184 w 280"/>
                <a:gd name="T73" fmla="*/ 213 h 280"/>
                <a:gd name="T74" fmla="*/ 144 w 280"/>
                <a:gd name="T75" fmla="*/ 220 h 280"/>
                <a:gd name="T76" fmla="*/ 98 w 280"/>
                <a:gd name="T77" fmla="*/ 213 h 280"/>
                <a:gd name="T78" fmla="*/ 96 w 280"/>
                <a:gd name="T79" fmla="*/ 212 h 280"/>
                <a:gd name="T80" fmla="*/ 96 w 280"/>
                <a:gd name="T81" fmla="*/ 212 h 280"/>
                <a:gd name="T82" fmla="*/ 96 w 280"/>
                <a:gd name="T83" fmla="*/ 185 h 280"/>
                <a:gd name="T84" fmla="*/ 130 w 280"/>
                <a:gd name="T85" fmla="*/ 151 h 280"/>
                <a:gd name="T86" fmla="*/ 152 w 280"/>
                <a:gd name="T87" fmla="*/ 151 h 280"/>
                <a:gd name="T88" fmla="*/ 186 w 280"/>
                <a:gd name="T89" fmla="*/ 185 h 280"/>
                <a:gd name="T90" fmla="*/ 186 w 280"/>
                <a:gd name="T91" fmla="*/ 212 h 280"/>
                <a:gd name="T92" fmla="*/ 230 w 280"/>
                <a:gd name="T93" fmla="*/ 185 h 280"/>
                <a:gd name="T94" fmla="*/ 230 w 280"/>
                <a:gd name="T95" fmla="*/ 185 h 280"/>
                <a:gd name="T96" fmla="*/ 228 w 280"/>
                <a:gd name="T97" fmla="*/ 186 h 280"/>
                <a:gd name="T98" fmla="*/ 192 w 280"/>
                <a:gd name="T99" fmla="*/ 193 h 280"/>
                <a:gd name="T100" fmla="*/ 192 w 280"/>
                <a:gd name="T101" fmla="*/ 185 h 280"/>
                <a:gd name="T102" fmla="*/ 164 w 280"/>
                <a:gd name="T103" fmla="*/ 146 h 280"/>
                <a:gd name="T104" fmla="*/ 174 w 280"/>
                <a:gd name="T105" fmla="*/ 124 h 280"/>
                <a:gd name="T106" fmla="*/ 196 w 280"/>
                <a:gd name="T107" fmla="*/ 124 h 280"/>
                <a:gd name="T108" fmla="*/ 230 w 280"/>
                <a:gd name="T109" fmla="*/ 157 h 280"/>
                <a:gd name="T110" fmla="*/ 230 w 280"/>
                <a:gd name="T111" fmla="*/ 18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0" h="280">
                  <a:moveTo>
                    <a:pt x="140" y="0"/>
                  </a:moveTo>
                  <a:cubicBezTo>
                    <a:pt x="62" y="0"/>
                    <a:pt x="0" y="62"/>
                    <a:pt x="0" y="140"/>
                  </a:cubicBezTo>
                  <a:cubicBezTo>
                    <a:pt x="0" y="217"/>
                    <a:pt x="62" y="280"/>
                    <a:pt x="140" y="280"/>
                  </a:cubicBezTo>
                  <a:cubicBezTo>
                    <a:pt x="217" y="280"/>
                    <a:pt x="280" y="217"/>
                    <a:pt x="280" y="140"/>
                  </a:cubicBezTo>
                  <a:cubicBezTo>
                    <a:pt x="280" y="62"/>
                    <a:pt x="217" y="0"/>
                    <a:pt x="140" y="0"/>
                  </a:cubicBezTo>
                  <a:close/>
                  <a:moveTo>
                    <a:pt x="185" y="69"/>
                  </a:moveTo>
                  <a:cubicBezTo>
                    <a:pt x="199" y="69"/>
                    <a:pt x="211" y="81"/>
                    <a:pt x="211" y="95"/>
                  </a:cubicBezTo>
                  <a:cubicBezTo>
                    <a:pt x="211" y="110"/>
                    <a:pt x="199" y="122"/>
                    <a:pt x="185" y="122"/>
                  </a:cubicBezTo>
                  <a:cubicBezTo>
                    <a:pt x="181" y="122"/>
                    <a:pt x="177" y="121"/>
                    <a:pt x="174" y="119"/>
                  </a:cubicBezTo>
                  <a:cubicBezTo>
                    <a:pt x="173" y="109"/>
                    <a:pt x="167" y="100"/>
                    <a:pt x="158" y="95"/>
                  </a:cubicBezTo>
                  <a:cubicBezTo>
                    <a:pt x="159" y="81"/>
                    <a:pt x="170" y="69"/>
                    <a:pt x="185" y="69"/>
                  </a:cubicBezTo>
                  <a:close/>
                  <a:moveTo>
                    <a:pt x="141" y="96"/>
                  </a:moveTo>
                  <a:cubicBezTo>
                    <a:pt x="156" y="96"/>
                    <a:pt x="167" y="108"/>
                    <a:pt x="167" y="123"/>
                  </a:cubicBezTo>
                  <a:cubicBezTo>
                    <a:pt x="167" y="137"/>
                    <a:pt x="156" y="149"/>
                    <a:pt x="141" y="149"/>
                  </a:cubicBezTo>
                  <a:cubicBezTo>
                    <a:pt x="127" y="149"/>
                    <a:pt x="115" y="137"/>
                    <a:pt x="115" y="123"/>
                  </a:cubicBezTo>
                  <a:cubicBezTo>
                    <a:pt x="115" y="108"/>
                    <a:pt x="127" y="96"/>
                    <a:pt x="141" y="96"/>
                  </a:cubicBezTo>
                  <a:close/>
                  <a:moveTo>
                    <a:pt x="95" y="69"/>
                  </a:moveTo>
                  <a:cubicBezTo>
                    <a:pt x="109" y="69"/>
                    <a:pt x="121" y="81"/>
                    <a:pt x="121" y="95"/>
                  </a:cubicBezTo>
                  <a:cubicBezTo>
                    <a:pt x="121" y="96"/>
                    <a:pt x="121" y="96"/>
                    <a:pt x="121" y="97"/>
                  </a:cubicBezTo>
                  <a:cubicBezTo>
                    <a:pt x="115" y="102"/>
                    <a:pt x="110" y="109"/>
                    <a:pt x="109" y="118"/>
                  </a:cubicBezTo>
                  <a:cubicBezTo>
                    <a:pt x="105" y="120"/>
                    <a:pt x="100" y="122"/>
                    <a:pt x="95" y="122"/>
                  </a:cubicBezTo>
                  <a:cubicBezTo>
                    <a:pt x="80" y="122"/>
                    <a:pt x="68" y="110"/>
                    <a:pt x="68" y="95"/>
                  </a:cubicBezTo>
                  <a:cubicBezTo>
                    <a:pt x="68" y="81"/>
                    <a:pt x="80" y="69"/>
                    <a:pt x="95" y="69"/>
                  </a:cubicBezTo>
                  <a:close/>
                  <a:moveTo>
                    <a:pt x="90" y="193"/>
                  </a:moveTo>
                  <a:cubicBezTo>
                    <a:pt x="79" y="192"/>
                    <a:pt x="66" y="190"/>
                    <a:pt x="52" y="186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85"/>
                    <a:pt x="50" y="185"/>
                    <a:pt x="50" y="185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0" y="139"/>
                    <a:pt x="65" y="124"/>
                    <a:pt x="84" y="124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7" y="124"/>
                    <a:pt x="108" y="124"/>
                    <a:pt x="108" y="124"/>
                  </a:cubicBezTo>
                  <a:cubicBezTo>
                    <a:pt x="109" y="132"/>
                    <a:pt x="113" y="140"/>
                    <a:pt x="118" y="146"/>
                  </a:cubicBezTo>
                  <a:cubicBezTo>
                    <a:pt x="102" y="151"/>
                    <a:pt x="90" y="166"/>
                    <a:pt x="90" y="185"/>
                  </a:cubicBezTo>
                  <a:lnTo>
                    <a:pt x="90" y="193"/>
                  </a:lnTo>
                  <a:close/>
                  <a:moveTo>
                    <a:pt x="186" y="212"/>
                  </a:moveTo>
                  <a:cubicBezTo>
                    <a:pt x="186" y="212"/>
                    <a:pt x="186" y="212"/>
                    <a:pt x="186" y="212"/>
                  </a:cubicBezTo>
                  <a:cubicBezTo>
                    <a:pt x="184" y="213"/>
                    <a:pt x="184" y="213"/>
                    <a:pt x="184" y="213"/>
                  </a:cubicBezTo>
                  <a:cubicBezTo>
                    <a:pt x="183" y="213"/>
                    <a:pt x="169" y="220"/>
                    <a:pt x="144" y="220"/>
                  </a:cubicBezTo>
                  <a:cubicBezTo>
                    <a:pt x="131" y="220"/>
                    <a:pt x="116" y="218"/>
                    <a:pt x="98" y="213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212"/>
                    <a:pt x="96" y="212"/>
                    <a:pt x="96" y="212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6" y="166"/>
                    <a:pt x="111" y="151"/>
                    <a:pt x="130" y="151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71" y="151"/>
                    <a:pt x="186" y="166"/>
                    <a:pt x="186" y="185"/>
                  </a:cubicBezTo>
                  <a:lnTo>
                    <a:pt x="186" y="212"/>
                  </a:lnTo>
                  <a:close/>
                  <a:moveTo>
                    <a:pt x="230" y="185"/>
                  </a:moveTo>
                  <a:cubicBezTo>
                    <a:pt x="230" y="185"/>
                    <a:pt x="230" y="185"/>
                    <a:pt x="230" y="185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7" y="186"/>
                    <a:pt x="214" y="192"/>
                    <a:pt x="192" y="193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192" y="166"/>
                    <a:pt x="180" y="151"/>
                    <a:pt x="164" y="146"/>
                  </a:cubicBezTo>
                  <a:cubicBezTo>
                    <a:pt x="170" y="140"/>
                    <a:pt x="173" y="132"/>
                    <a:pt x="174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215" y="124"/>
                    <a:pt x="230" y="139"/>
                    <a:pt x="230" y="157"/>
                  </a:cubicBezTo>
                  <a:lnTo>
                    <a:pt x="230" y="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>
                <a:solidFill>
                  <a:schemeClr val="bg1">
                    <a:lumMod val="50000"/>
                  </a:schemeClr>
                </a:solidFill>
                <a:latin typeface="Raleway Black"/>
                <a:ea typeface="微软雅黑" panose="020B0503020204020204" pitchFamily="34" charset="-122"/>
                <a:cs typeface="Raleway Black"/>
              </a:endParaRPr>
            </a:p>
          </p:txBody>
        </p:sp>
        <p:sp>
          <p:nvSpPr>
            <p:cNvPr id="26" name="Freeform 38"/>
            <p:cNvSpPr>
              <a:spLocks noEditPoints="1"/>
            </p:cNvSpPr>
            <p:nvPr/>
          </p:nvSpPr>
          <p:spPr bwMode="auto">
            <a:xfrm>
              <a:off x="15566710" y="8945894"/>
              <a:ext cx="807447" cy="820202"/>
            </a:xfrm>
            <a:custGeom>
              <a:avLst/>
              <a:gdLst>
                <a:gd name="T0" fmla="*/ 190 w 195"/>
                <a:gd name="T1" fmla="*/ 120 h 198"/>
                <a:gd name="T2" fmla="*/ 192 w 195"/>
                <a:gd name="T3" fmla="*/ 100 h 198"/>
                <a:gd name="T4" fmla="*/ 99 w 195"/>
                <a:gd name="T5" fmla="*/ 7 h 198"/>
                <a:gd name="T6" fmla="*/ 83 w 195"/>
                <a:gd name="T7" fmla="*/ 8 h 198"/>
                <a:gd name="T8" fmla="*/ 54 w 195"/>
                <a:gd name="T9" fmla="*/ 0 h 198"/>
                <a:gd name="T10" fmla="*/ 0 w 195"/>
                <a:gd name="T11" fmla="*/ 54 h 198"/>
                <a:gd name="T12" fmla="*/ 7 w 195"/>
                <a:gd name="T13" fmla="*/ 81 h 198"/>
                <a:gd name="T14" fmla="*/ 5 w 195"/>
                <a:gd name="T15" fmla="*/ 100 h 198"/>
                <a:gd name="T16" fmla="*/ 99 w 195"/>
                <a:gd name="T17" fmla="*/ 193 h 198"/>
                <a:gd name="T18" fmla="*/ 116 w 195"/>
                <a:gd name="T19" fmla="*/ 192 h 198"/>
                <a:gd name="T20" fmla="*/ 141 w 195"/>
                <a:gd name="T21" fmla="*/ 198 h 198"/>
                <a:gd name="T22" fmla="*/ 195 w 195"/>
                <a:gd name="T23" fmla="*/ 144 h 198"/>
                <a:gd name="T24" fmla="*/ 190 w 195"/>
                <a:gd name="T25" fmla="*/ 120 h 198"/>
                <a:gd name="T26" fmla="*/ 146 w 195"/>
                <a:gd name="T27" fmla="*/ 145 h 198"/>
                <a:gd name="T28" fmla="*/ 127 w 195"/>
                <a:gd name="T29" fmla="*/ 159 h 198"/>
                <a:gd name="T30" fmla="*/ 98 w 195"/>
                <a:gd name="T31" fmla="*/ 164 h 198"/>
                <a:gd name="T32" fmla="*/ 65 w 195"/>
                <a:gd name="T33" fmla="*/ 157 h 198"/>
                <a:gd name="T34" fmla="*/ 49 w 195"/>
                <a:gd name="T35" fmla="*/ 144 h 198"/>
                <a:gd name="T36" fmla="*/ 44 w 195"/>
                <a:gd name="T37" fmla="*/ 127 h 198"/>
                <a:gd name="T38" fmla="*/ 47 w 195"/>
                <a:gd name="T39" fmla="*/ 118 h 198"/>
                <a:gd name="T40" fmla="*/ 57 w 195"/>
                <a:gd name="T41" fmla="*/ 114 h 198"/>
                <a:gd name="T42" fmla="*/ 65 w 195"/>
                <a:gd name="T43" fmla="*/ 117 h 198"/>
                <a:gd name="T44" fmla="*/ 71 w 195"/>
                <a:gd name="T45" fmla="*/ 125 h 198"/>
                <a:gd name="T46" fmla="*/ 76 w 195"/>
                <a:gd name="T47" fmla="*/ 135 h 198"/>
                <a:gd name="T48" fmla="*/ 84 w 195"/>
                <a:gd name="T49" fmla="*/ 141 h 198"/>
                <a:gd name="T50" fmla="*/ 98 w 195"/>
                <a:gd name="T51" fmla="*/ 143 h 198"/>
                <a:gd name="T52" fmla="*/ 116 w 195"/>
                <a:gd name="T53" fmla="*/ 138 h 198"/>
                <a:gd name="T54" fmla="*/ 123 w 195"/>
                <a:gd name="T55" fmla="*/ 127 h 198"/>
                <a:gd name="T56" fmla="*/ 120 w 195"/>
                <a:gd name="T57" fmla="*/ 118 h 198"/>
                <a:gd name="T58" fmla="*/ 110 w 195"/>
                <a:gd name="T59" fmla="*/ 112 h 198"/>
                <a:gd name="T60" fmla="*/ 93 w 195"/>
                <a:gd name="T61" fmla="*/ 108 h 198"/>
                <a:gd name="T62" fmla="*/ 68 w 195"/>
                <a:gd name="T63" fmla="*/ 101 h 198"/>
                <a:gd name="T64" fmla="*/ 52 w 195"/>
                <a:gd name="T65" fmla="*/ 89 h 198"/>
                <a:gd name="T66" fmla="*/ 46 w 195"/>
                <a:gd name="T67" fmla="*/ 70 h 198"/>
                <a:gd name="T68" fmla="*/ 52 w 195"/>
                <a:gd name="T69" fmla="*/ 51 h 198"/>
                <a:gd name="T70" fmla="*/ 71 w 195"/>
                <a:gd name="T71" fmla="*/ 39 h 198"/>
                <a:gd name="T72" fmla="*/ 98 w 195"/>
                <a:gd name="T73" fmla="*/ 35 h 198"/>
                <a:gd name="T74" fmla="*/ 120 w 195"/>
                <a:gd name="T75" fmla="*/ 37 h 198"/>
                <a:gd name="T76" fmla="*/ 135 w 195"/>
                <a:gd name="T77" fmla="*/ 45 h 198"/>
                <a:gd name="T78" fmla="*/ 144 w 195"/>
                <a:gd name="T79" fmla="*/ 55 h 198"/>
                <a:gd name="T80" fmla="*/ 147 w 195"/>
                <a:gd name="T81" fmla="*/ 66 h 198"/>
                <a:gd name="T82" fmla="*/ 143 w 195"/>
                <a:gd name="T83" fmla="*/ 75 h 198"/>
                <a:gd name="T84" fmla="*/ 134 w 195"/>
                <a:gd name="T85" fmla="*/ 79 h 198"/>
                <a:gd name="T86" fmla="*/ 126 w 195"/>
                <a:gd name="T87" fmla="*/ 76 h 198"/>
                <a:gd name="T88" fmla="*/ 120 w 195"/>
                <a:gd name="T89" fmla="*/ 69 h 198"/>
                <a:gd name="T90" fmla="*/ 112 w 195"/>
                <a:gd name="T91" fmla="*/ 59 h 198"/>
                <a:gd name="T92" fmla="*/ 96 w 195"/>
                <a:gd name="T93" fmla="*/ 55 h 198"/>
                <a:gd name="T94" fmla="*/ 80 w 195"/>
                <a:gd name="T95" fmla="*/ 59 h 198"/>
                <a:gd name="T96" fmla="*/ 74 w 195"/>
                <a:gd name="T97" fmla="*/ 68 h 198"/>
                <a:gd name="T98" fmla="*/ 76 w 195"/>
                <a:gd name="T99" fmla="*/ 73 h 198"/>
                <a:gd name="T100" fmla="*/ 82 w 195"/>
                <a:gd name="T101" fmla="*/ 78 h 198"/>
                <a:gd name="T102" fmla="*/ 89 w 195"/>
                <a:gd name="T103" fmla="*/ 81 h 198"/>
                <a:gd name="T104" fmla="*/ 102 w 195"/>
                <a:gd name="T105" fmla="*/ 84 h 198"/>
                <a:gd name="T106" fmla="*/ 123 w 195"/>
                <a:gd name="T107" fmla="*/ 89 h 198"/>
                <a:gd name="T108" fmla="*/ 139 w 195"/>
                <a:gd name="T109" fmla="*/ 96 h 198"/>
                <a:gd name="T110" fmla="*/ 149 w 195"/>
                <a:gd name="T111" fmla="*/ 108 h 198"/>
                <a:gd name="T112" fmla="*/ 153 w 195"/>
                <a:gd name="T113" fmla="*/ 124 h 198"/>
                <a:gd name="T114" fmla="*/ 146 w 195"/>
                <a:gd name="T115" fmla="*/ 1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5" h="198">
                  <a:moveTo>
                    <a:pt x="190" y="120"/>
                  </a:moveTo>
                  <a:cubicBezTo>
                    <a:pt x="191" y="114"/>
                    <a:pt x="192" y="107"/>
                    <a:pt x="192" y="100"/>
                  </a:cubicBezTo>
                  <a:cubicBezTo>
                    <a:pt x="192" y="49"/>
                    <a:pt x="150" y="7"/>
                    <a:pt x="99" y="7"/>
                  </a:cubicBezTo>
                  <a:cubicBezTo>
                    <a:pt x="93" y="7"/>
                    <a:pt x="88" y="7"/>
                    <a:pt x="83" y="8"/>
                  </a:cubicBezTo>
                  <a:cubicBezTo>
                    <a:pt x="74" y="3"/>
                    <a:pt x="6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64"/>
                    <a:pt x="2" y="73"/>
                    <a:pt x="7" y="81"/>
                  </a:cubicBezTo>
                  <a:cubicBezTo>
                    <a:pt x="6" y="87"/>
                    <a:pt x="5" y="94"/>
                    <a:pt x="5" y="100"/>
                  </a:cubicBezTo>
                  <a:cubicBezTo>
                    <a:pt x="5" y="152"/>
                    <a:pt x="47" y="193"/>
                    <a:pt x="99" y="193"/>
                  </a:cubicBezTo>
                  <a:cubicBezTo>
                    <a:pt x="104" y="193"/>
                    <a:pt x="110" y="193"/>
                    <a:pt x="116" y="192"/>
                  </a:cubicBezTo>
                  <a:cubicBezTo>
                    <a:pt x="123" y="196"/>
                    <a:pt x="132" y="198"/>
                    <a:pt x="141" y="198"/>
                  </a:cubicBezTo>
                  <a:cubicBezTo>
                    <a:pt x="171" y="198"/>
                    <a:pt x="195" y="174"/>
                    <a:pt x="195" y="144"/>
                  </a:cubicBezTo>
                  <a:cubicBezTo>
                    <a:pt x="195" y="136"/>
                    <a:pt x="193" y="127"/>
                    <a:pt x="190" y="120"/>
                  </a:cubicBezTo>
                  <a:close/>
                  <a:moveTo>
                    <a:pt x="146" y="145"/>
                  </a:moveTo>
                  <a:cubicBezTo>
                    <a:pt x="142" y="151"/>
                    <a:pt x="136" y="156"/>
                    <a:pt x="127" y="159"/>
                  </a:cubicBezTo>
                  <a:cubicBezTo>
                    <a:pt x="119" y="163"/>
                    <a:pt x="109" y="164"/>
                    <a:pt x="98" y="164"/>
                  </a:cubicBezTo>
                  <a:cubicBezTo>
                    <a:pt x="85" y="164"/>
                    <a:pt x="74" y="162"/>
                    <a:pt x="65" y="157"/>
                  </a:cubicBezTo>
                  <a:cubicBezTo>
                    <a:pt x="59" y="154"/>
                    <a:pt x="53" y="149"/>
                    <a:pt x="49" y="144"/>
                  </a:cubicBezTo>
                  <a:cubicBezTo>
                    <a:pt x="46" y="138"/>
                    <a:pt x="44" y="132"/>
                    <a:pt x="44" y="127"/>
                  </a:cubicBezTo>
                  <a:cubicBezTo>
                    <a:pt x="44" y="123"/>
                    <a:pt x="45" y="120"/>
                    <a:pt x="47" y="118"/>
                  </a:cubicBezTo>
                  <a:cubicBezTo>
                    <a:pt x="50" y="116"/>
                    <a:pt x="53" y="114"/>
                    <a:pt x="57" y="114"/>
                  </a:cubicBezTo>
                  <a:cubicBezTo>
                    <a:pt x="60" y="114"/>
                    <a:pt x="63" y="115"/>
                    <a:pt x="65" y="117"/>
                  </a:cubicBezTo>
                  <a:cubicBezTo>
                    <a:pt x="68" y="119"/>
                    <a:pt x="69" y="122"/>
                    <a:pt x="71" y="125"/>
                  </a:cubicBezTo>
                  <a:cubicBezTo>
                    <a:pt x="72" y="129"/>
                    <a:pt x="74" y="132"/>
                    <a:pt x="76" y="135"/>
                  </a:cubicBezTo>
                  <a:cubicBezTo>
                    <a:pt x="78" y="137"/>
                    <a:pt x="81" y="139"/>
                    <a:pt x="84" y="141"/>
                  </a:cubicBezTo>
                  <a:cubicBezTo>
                    <a:pt x="87" y="142"/>
                    <a:pt x="92" y="143"/>
                    <a:pt x="98" y="143"/>
                  </a:cubicBezTo>
                  <a:cubicBezTo>
                    <a:pt x="105" y="143"/>
                    <a:pt x="112" y="142"/>
                    <a:pt x="116" y="138"/>
                  </a:cubicBezTo>
                  <a:cubicBezTo>
                    <a:pt x="121" y="135"/>
                    <a:pt x="123" y="131"/>
                    <a:pt x="123" y="127"/>
                  </a:cubicBezTo>
                  <a:cubicBezTo>
                    <a:pt x="123" y="123"/>
                    <a:pt x="122" y="120"/>
                    <a:pt x="120" y="118"/>
                  </a:cubicBezTo>
                  <a:cubicBezTo>
                    <a:pt x="117" y="115"/>
                    <a:pt x="114" y="114"/>
                    <a:pt x="110" y="112"/>
                  </a:cubicBezTo>
                  <a:cubicBezTo>
                    <a:pt x="105" y="111"/>
                    <a:pt x="100" y="110"/>
                    <a:pt x="93" y="108"/>
                  </a:cubicBezTo>
                  <a:cubicBezTo>
                    <a:pt x="83" y="106"/>
                    <a:pt x="75" y="104"/>
                    <a:pt x="68" y="101"/>
                  </a:cubicBezTo>
                  <a:cubicBezTo>
                    <a:pt x="61" y="98"/>
                    <a:pt x="56" y="94"/>
                    <a:pt x="52" y="89"/>
                  </a:cubicBezTo>
                  <a:cubicBezTo>
                    <a:pt x="48" y="84"/>
                    <a:pt x="46" y="78"/>
                    <a:pt x="46" y="70"/>
                  </a:cubicBezTo>
                  <a:cubicBezTo>
                    <a:pt x="46" y="63"/>
                    <a:pt x="48" y="57"/>
                    <a:pt x="52" y="51"/>
                  </a:cubicBezTo>
                  <a:cubicBezTo>
                    <a:pt x="57" y="46"/>
                    <a:pt x="63" y="42"/>
                    <a:pt x="71" y="39"/>
                  </a:cubicBezTo>
                  <a:cubicBezTo>
                    <a:pt x="78" y="36"/>
                    <a:pt x="87" y="35"/>
                    <a:pt x="98" y="35"/>
                  </a:cubicBezTo>
                  <a:cubicBezTo>
                    <a:pt x="106" y="35"/>
                    <a:pt x="114" y="35"/>
                    <a:pt x="120" y="37"/>
                  </a:cubicBezTo>
                  <a:cubicBezTo>
                    <a:pt x="126" y="39"/>
                    <a:pt x="131" y="42"/>
                    <a:pt x="135" y="45"/>
                  </a:cubicBezTo>
                  <a:cubicBezTo>
                    <a:pt x="139" y="48"/>
                    <a:pt x="142" y="52"/>
                    <a:pt x="144" y="55"/>
                  </a:cubicBezTo>
                  <a:cubicBezTo>
                    <a:pt x="146" y="59"/>
                    <a:pt x="147" y="62"/>
                    <a:pt x="147" y="66"/>
                  </a:cubicBezTo>
                  <a:cubicBezTo>
                    <a:pt x="147" y="69"/>
                    <a:pt x="146" y="72"/>
                    <a:pt x="143" y="75"/>
                  </a:cubicBezTo>
                  <a:cubicBezTo>
                    <a:pt x="141" y="78"/>
                    <a:pt x="137" y="79"/>
                    <a:pt x="134" y="79"/>
                  </a:cubicBezTo>
                  <a:cubicBezTo>
                    <a:pt x="130" y="79"/>
                    <a:pt x="128" y="78"/>
                    <a:pt x="126" y="76"/>
                  </a:cubicBezTo>
                  <a:cubicBezTo>
                    <a:pt x="124" y="75"/>
                    <a:pt x="122" y="72"/>
                    <a:pt x="120" y="69"/>
                  </a:cubicBezTo>
                  <a:cubicBezTo>
                    <a:pt x="118" y="65"/>
                    <a:pt x="115" y="61"/>
                    <a:pt x="112" y="59"/>
                  </a:cubicBezTo>
                  <a:cubicBezTo>
                    <a:pt x="109" y="56"/>
                    <a:pt x="103" y="55"/>
                    <a:pt x="96" y="55"/>
                  </a:cubicBezTo>
                  <a:cubicBezTo>
                    <a:pt x="89" y="55"/>
                    <a:pt x="84" y="56"/>
                    <a:pt x="80" y="59"/>
                  </a:cubicBezTo>
                  <a:cubicBezTo>
                    <a:pt x="76" y="62"/>
                    <a:pt x="74" y="65"/>
                    <a:pt x="74" y="68"/>
                  </a:cubicBezTo>
                  <a:cubicBezTo>
                    <a:pt x="74" y="70"/>
                    <a:pt x="75" y="72"/>
                    <a:pt x="76" y="73"/>
                  </a:cubicBezTo>
                  <a:cubicBezTo>
                    <a:pt x="77" y="75"/>
                    <a:pt x="79" y="76"/>
                    <a:pt x="82" y="78"/>
                  </a:cubicBezTo>
                  <a:cubicBezTo>
                    <a:pt x="84" y="79"/>
                    <a:pt x="87" y="80"/>
                    <a:pt x="89" y="81"/>
                  </a:cubicBezTo>
                  <a:cubicBezTo>
                    <a:pt x="92" y="81"/>
                    <a:pt x="96" y="82"/>
                    <a:pt x="102" y="84"/>
                  </a:cubicBezTo>
                  <a:cubicBezTo>
                    <a:pt x="110" y="85"/>
                    <a:pt x="117" y="87"/>
                    <a:pt x="123" y="89"/>
                  </a:cubicBezTo>
                  <a:cubicBezTo>
                    <a:pt x="129" y="91"/>
                    <a:pt x="134" y="94"/>
                    <a:pt x="139" y="96"/>
                  </a:cubicBezTo>
                  <a:cubicBezTo>
                    <a:pt x="143" y="99"/>
                    <a:pt x="147" y="103"/>
                    <a:pt x="149" y="108"/>
                  </a:cubicBezTo>
                  <a:cubicBezTo>
                    <a:pt x="152" y="112"/>
                    <a:pt x="153" y="118"/>
                    <a:pt x="153" y="124"/>
                  </a:cubicBezTo>
                  <a:cubicBezTo>
                    <a:pt x="153" y="132"/>
                    <a:pt x="151" y="139"/>
                    <a:pt x="146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13970835" y="6413716"/>
              <a:ext cx="918608" cy="914274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23" tIns="45711" rIns="91423" bIns="45711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500"/>
                </a:lnSpc>
              </a:pP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15267971" y="9715995"/>
              <a:ext cx="3620504" cy="2723936"/>
              <a:chOff x="15267971" y="9715995"/>
              <a:chExt cx="3620504" cy="2723936"/>
            </a:xfrm>
          </p:grpSpPr>
          <p:sp>
            <p:nvSpPr>
              <p:cNvPr id="32" name="Freeform 21"/>
              <p:cNvSpPr>
                <a:spLocks noChangeArrowheads="1"/>
              </p:cNvSpPr>
              <p:nvPr/>
            </p:nvSpPr>
            <p:spPr bwMode="auto">
              <a:xfrm>
                <a:off x="15431911" y="11790529"/>
                <a:ext cx="2832407" cy="564525"/>
              </a:xfrm>
              <a:custGeom>
                <a:avLst/>
                <a:gdLst>
                  <a:gd name="T0" fmla="*/ 3166 w 6326"/>
                  <a:gd name="T1" fmla="*/ 0 h 1266"/>
                  <a:gd name="T2" fmla="*/ 0 w 6326"/>
                  <a:gd name="T3" fmla="*/ 629 h 1266"/>
                  <a:gd name="T4" fmla="*/ 3166 w 6326"/>
                  <a:gd name="T5" fmla="*/ 1265 h 1266"/>
                  <a:gd name="T6" fmla="*/ 6325 w 6326"/>
                  <a:gd name="T7" fmla="*/ 629 h 1266"/>
                  <a:gd name="T8" fmla="*/ 3166 w 6326"/>
                  <a:gd name="T9" fmla="*/ 0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26" h="1266">
                    <a:moveTo>
                      <a:pt x="3166" y="0"/>
                    </a:moveTo>
                    <a:lnTo>
                      <a:pt x="0" y="629"/>
                    </a:lnTo>
                    <a:lnTo>
                      <a:pt x="3166" y="1265"/>
                    </a:lnTo>
                    <a:lnTo>
                      <a:pt x="6325" y="629"/>
                    </a:lnTo>
                    <a:lnTo>
                      <a:pt x="3166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3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1414228" cy="2524575"/>
              </a:xfrm>
              <a:custGeom>
                <a:avLst/>
                <a:gdLst>
                  <a:gd name="T0" fmla="*/ 3159 w 3160"/>
                  <a:gd name="T1" fmla="*/ 0 h 5644"/>
                  <a:gd name="T2" fmla="*/ 3159 w 3160"/>
                  <a:gd name="T3" fmla="*/ 4821 h 5644"/>
                  <a:gd name="T4" fmla="*/ 0 w 3160"/>
                  <a:gd name="T5" fmla="*/ 5643 h 5644"/>
                  <a:gd name="T6" fmla="*/ 0 w 3160"/>
                  <a:gd name="T7" fmla="*/ 444 h 5644"/>
                  <a:gd name="T8" fmla="*/ 3159 w 3160"/>
                  <a:gd name="T9" fmla="*/ 0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5644">
                    <a:moveTo>
                      <a:pt x="3159" y="0"/>
                    </a:moveTo>
                    <a:lnTo>
                      <a:pt x="3159" y="4821"/>
                    </a:lnTo>
                    <a:lnTo>
                      <a:pt x="0" y="5643"/>
                    </a:lnTo>
                    <a:lnTo>
                      <a:pt x="0" y="444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AF937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24"/>
              <p:cNvSpPr>
                <a:spLocks noChangeArrowheads="1"/>
              </p:cNvSpPr>
              <p:nvPr/>
            </p:nvSpPr>
            <p:spPr bwMode="auto">
              <a:xfrm>
                <a:off x="16850089" y="9715995"/>
                <a:ext cx="1414228" cy="396747"/>
              </a:xfrm>
              <a:custGeom>
                <a:avLst/>
                <a:gdLst>
                  <a:gd name="T0" fmla="*/ 0 w 3160"/>
                  <a:gd name="T1" fmla="*/ 0 h 889"/>
                  <a:gd name="T2" fmla="*/ 3159 w 3160"/>
                  <a:gd name="T3" fmla="*/ 444 h 889"/>
                  <a:gd name="T4" fmla="*/ 0 w 3160"/>
                  <a:gd name="T5" fmla="*/ 888 h 889"/>
                  <a:gd name="T6" fmla="*/ 0 w 3160"/>
                  <a:gd name="T7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0" h="889">
                    <a:moveTo>
                      <a:pt x="0" y="0"/>
                    </a:moveTo>
                    <a:lnTo>
                      <a:pt x="3159" y="444"/>
                    </a:lnTo>
                    <a:lnTo>
                      <a:pt x="0" y="88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25"/>
              <p:cNvSpPr>
                <a:spLocks noChangeArrowheads="1"/>
              </p:cNvSpPr>
              <p:nvPr/>
            </p:nvSpPr>
            <p:spPr bwMode="auto">
              <a:xfrm>
                <a:off x="15431911" y="9715995"/>
                <a:ext cx="1416204" cy="396747"/>
              </a:xfrm>
              <a:custGeom>
                <a:avLst/>
                <a:gdLst>
                  <a:gd name="T0" fmla="*/ 0 w 3167"/>
                  <a:gd name="T1" fmla="*/ 444 h 889"/>
                  <a:gd name="T2" fmla="*/ 3166 w 3167"/>
                  <a:gd name="T3" fmla="*/ 0 h 889"/>
                  <a:gd name="T4" fmla="*/ 3166 w 3167"/>
                  <a:gd name="T5" fmla="*/ 888 h 889"/>
                  <a:gd name="T6" fmla="*/ 0 w 3167"/>
                  <a:gd name="T7" fmla="*/ 444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7" h="889">
                    <a:moveTo>
                      <a:pt x="0" y="444"/>
                    </a:moveTo>
                    <a:lnTo>
                      <a:pt x="3166" y="0"/>
                    </a:lnTo>
                    <a:lnTo>
                      <a:pt x="3166" y="888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26"/>
              <p:cNvSpPr>
                <a:spLocks noChangeArrowheads="1"/>
              </p:cNvSpPr>
              <p:nvPr/>
            </p:nvSpPr>
            <p:spPr bwMode="auto">
              <a:xfrm>
                <a:off x="16850089" y="10041683"/>
                <a:ext cx="1414228" cy="982985"/>
              </a:xfrm>
              <a:custGeom>
                <a:avLst/>
                <a:gdLst>
                  <a:gd name="T0" fmla="*/ 3159 w 3160"/>
                  <a:gd name="T1" fmla="*/ 0 h 2200"/>
                  <a:gd name="T2" fmla="*/ 0 w 3160"/>
                  <a:gd name="T3" fmla="*/ 159 h 2200"/>
                  <a:gd name="T4" fmla="*/ 1377 w 3160"/>
                  <a:gd name="T5" fmla="*/ 2199 h 2200"/>
                  <a:gd name="T6" fmla="*/ 3159 w 3160"/>
                  <a:gd name="T7" fmla="*/ 1768 h 2200"/>
                  <a:gd name="T8" fmla="*/ 3159 w 3160"/>
                  <a:gd name="T9" fmla="*/ 0 h 2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0" h="2200">
                    <a:moveTo>
                      <a:pt x="3159" y="0"/>
                    </a:moveTo>
                    <a:lnTo>
                      <a:pt x="0" y="159"/>
                    </a:lnTo>
                    <a:lnTo>
                      <a:pt x="1377" y="2199"/>
                    </a:lnTo>
                    <a:lnTo>
                      <a:pt x="3159" y="1768"/>
                    </a:lnTo>
                    <a:lnTo>
                      <a:pt x="3159" y="0"/>
                    </a:lnTo>
                  </a:path>
                </a:pathLst>
              </a:custGeom>
              <a:solidFill>
                <a:srgbClr val="6C543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"/>
              <p:cNvSpPr>
                <a:spLocks noChangeArrowheads="1"/>
              </p:cNvSpPr>
              <p:nvPr/>
            </p:nvSpPr>
            <p:spPr bwMode="auto">
              <a:xfrm>
                <a:off x="16850089" y="9915356"/>
                <a:ext cx="2038386" cy="961273"/>
              </a:xfrm>
              <a:custGeom>
                <a:avLst/>
                <a:gdLst>
                  <a:gd name="T0" fmla="*/ 0 w 4557"/>
                  <a:gd name="T1" fmla="*/ 444 h 2153"/>
                  <a:gd name="T2" fmla="*/ 1708 w 4557"/>
                  <a:gd name="T3" fmla="*/ 2152 h 2153"/>
                  <a:gd name="T4" fmla="*/ 4556 w 4557"/>
                  <a:gd name="T5" fmla="*/ 1398 h 2153"/>
                  <a:gd name="T6" fmla="*/ 3159 w 4557"/>
                  <a:gd name="T7" fmla="*/ 0 h 2153"/>
                  <a:gd name="T8" fmla="*/ 0 w 4557"/>
                  <a:gd name="T9" fmla="*/ 444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57" h="2153">
                    <a:moveTo>
                      <a:pt x="0" y="444"/>
                    </a:moveTo>
                    <a:lnTo>
                      <a:pt x="1708" y="2152"/>
                    </a:lnTo>
                    <a:lnTo>
                      <a:pt x="4556" y="1398"/>
                    </a:lnTo>
                    <a:lnTo>
                      <a:pt x="3159" y="0"/>
                    </a:lnTo>
                    <a:lnTo>
                      <a:pt x="0" y="444"/>
                    </a:lnTo>
                  </a:path>
                </a:pathLst>
              </a:custGeom>
              <a:solidFill>
                <a:srgbClr val="BFA27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28"/>
              <p:cNvSpPr>
                <a:spLocks noChangeArrowheads="1"/>
              </p:cNvSpPr>
              <p:nvPr/>
            </p:nvSpPr>
            <p:spPr bwMode="auto">
              <a:xfrm>
                <a:off x="15267971" y="9915356"/>
                <a:ext cx="161965" cy="805337"/>
              </a:xfrm>
              <a:custGeom>
                <a:avLst/>
                <a:gdLst>
                  <a:gd name="T0" fmla="*/ 364 w 365"/>
                  <a:gd name="T1" fmla="*/ 0 h 1803"/>
                  <a:gd name="T2" fmla="*/ 364 w 365"/>
                  <a:gd name="T3" fmla="*/ 0 h 1803"/>
                  <a:gd name="T4" fmla="*/ 0 w 365"/>
                  <a:gd name="T5" fmla="*/ 1802 h 1803"/>
                  <a:gd name="T6" fmla="*/ 364 w 365"/>
                  <a:gd name="T7" fmla="*/ 1802 h 1803"/>
                  <a:gd name="T8" fmla="*/ 364 w 365"/>
                  <a:gd name="T9" fmla="*/ 0 h 1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5" h="1803">
                    <a:moveTo>
                      <a:pt x="364" y="0"/>
                    </a:moveTo>
                    <a:lnTo>
                      <a:pt x="364" y="0"/>
                    </a:lnTo>
                    <a:cubicBezTo>
                      <a:pt x="305" y="7"/>
                      <a:pt x="0" y="1802"/>
                      <a:pt x="0" y="1802"/>
                    </a:cubicBezTo>
                    <a:cubicBezTo>
                      <a:pt x="364" y="1802"/>
                      <a:pt x="364" y="1802"/>
                      <a:pt x="364" y="1802"/>
                    </a:cubicBezTo>
                    <a:lnTo>
                      <a:pt x="364" y="0"/>
                    </a:lnTo>
                  </a:path>
                </a:pathLst>
              </a:custGeom>
              <a:solidFill>
                <a:srgbClr val="A68C5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22"/>
              <p:cNvSpPr>
                <a:spLocks noChangeArrowheads="1"/>
              </p:cNvSpPr>
              <p:nvPr/>
            </p:nvSpPr>
            <p:spPr bwMode="auto">
              <a:xfrm>
                <a:off x="15431911" y="9915356"/>
                <a:ext cx="1416204" cy="2524575"/>
              </a:xfrm>
              <a:custGeom>
                <a:avLst/>
                <a:gdLst>
                  <a:gd name="T0" fmla="*/ 3166 w 3167"/>
                  <a:gd name="T1" fmla="*/ 444 h 5644"/>
                  <a:gd name="T2" fmla="*/ 3166 w 3167"/>
                  <a:gd name="T3" fmla="*/ 5643 h 5644"/>
                  <a:gd name="T4" fmla="*/ 0 w 3167"/>
                  <a:gd name="T5" fmla="*/ 4821 h 5644"/>
                  <a:gd name="T6" fmla="*/ 0 w 3167"/>
                  <a:gd name="T7" fmla="*/ 0 h 5644"/>
                  <a:gd name="T8" fmla="*/ 3166 w 3167"/>
                  <a:gd name="T9" fmla="*/ 444 h 5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7" h="5644">
                    <a:moveTo>
                      <a:pt x="3166" y="444"/>
                    </a:moveTo>
                    <a:lnTo>
                      <a:pt x="3166" y="5643"/>
                    </a:lnTo>
                    <a:lnTo>
                      <a:pt x="0" y="4821"/>
                    </a:lnTo>
                    <a:lnTo>
                      <a:pt x="0" y="0"/>
                    </a:lnTo>
                    <a:lnTo>
                      <a:pt x="3166" y="444"/>
                    </a:lnTo>
                  </a:path>
                </a:pathLst>
              </a:custGeom>
              <a:solidFill>
                <a:srgbClr val="745B3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Group 1"/>
            <p:cNvGrpSpPr/>
            <p:nvPr/>
          </p:nvGrpSpPr>
          <p:grpSpPr>
            <a:xfrm>
              <a:off x="17545352" y="9514661"/>
              <a:ext cx="689338" cy="497415"/>
              <a:chOff x="14911401" y="9627338"/>
              <a:chExt cx="735348" cy="530615"/>
            </a:xfrm>
          </p:grpSpPr>
          <p:sp>
            <p:nvSpPr>
              <p:cNvPr id="30" name="Freeform 42"/>
              <p:cNvSpPr>
                <a:spLocks noChangeArrowheads="1"/>
              </p:cNvSpPr>
              <p:nvPr/>
            </p:nvSpPr>
            <p:spPr bwMode="auto">
              <a:xfrm>
                <a:off x="14911401" y="9627338"/>
                <a:ext cx="735348" cy="530615"/>
              </a:xfrm>
              <a:custGeom>
                <a:avLst/>
                <a:gdLst>
                  <a:gd name="T0" fmla="*/ 1530 w 1544"/>
                  <a:gd name="T1" fmla="*/ 908 h 1114"/>
                  <a:gd name="T2" fmla="*/ 1530 w 1544"/>
                  <a:gd name="T3" fmla="*/ 908 h 1114"/>
                  <a:gd name="T4" fmla="*/ 1543 w 1544"/>
                  <a:gd name="T5" fmla="*/ 775 h 1114"/>
                  <a:gd name="T6" fmla="*/ 768 w 1544"/>
                  <a:gd name="T7" fmla="*/ 0 h 1114"/>
                  <a:gd name="T8" fmla="*/ 0 w 1544"/>
                  <a:gd name="T9" fmla="*/ 775 h 1114"/>
                  <a:gd name="T10" fmla="*/ 73 w 1544"/>
                  <a:gd name="T11" fmla="*/ 1113 h 1114"/>
                  <a:gd name="T12" fmla="*/ 1530 w 1544"/>
                  <a:gd name="T13" fmla="*/ 908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4" h="1114">
                    <a:moveTo>
                      <a:pt x="1530" y="908"/>
                    </a:moveTo>
                    <a:lnTo>
                      <a:pt x="1530" y="908"/>
                    </a:lnTo>
                    <a:cubicBezTo>
                      <a:pt x="1543" y="861"/>
                      <a:pt x="1543" y="815"/>
                      <a:pt x="1543" y="775"/>
                    </a:cubicBezTo>
                    <a:cubicBezTo>
                      <a:pt x="1543" y="345"/>
                      <a:pt x="1199" y="0"/>
                      <a:pt x="768" y="0"/>
                    </a:cubicBezTo>
                    <a:cubicBezTo>
                      <a:pt x="345" y="0"/>
                      <a:pt x="0" y="345"/>
                      <a:pt x="0" y="775"/>
                    </a:cubicBezTo>
                    <a:cubicBezTo>
                      <a:pt x="0" y="894"/>
                      <a:pt x="27" y="1007"/>
                      <a:pt x="73" y="1113"/>
                    </a:cubicBezTo>
                    <a:lnTo>
                      <a:pt x="1530" y="908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5090498" y="9808420"/>
                <a:ext cx="379263" cy="307420"/>
              </a:xfrm>
              <a:custGeom>
                <a:avLst/>
                <a:gdLst>
                  <a:gd name="T0" fmla="*/ 795 w 796"/>
                  <a:gd name="T1" fmla="*/ 79 h 650"/>
                  <a:gd name="T2" fmla="*/ 795 w 796"/>
                  <a:gd name="T3" fmla="*/ 79 h 650"/>
                  <a:gd name="T4" fmla="*/ 702 w 796"/>
                  <a:gd name="T5" fmla="*/ 106 h 650"/>
                  <a:gd name="T6" fmla="*/ 775 w 796"/>
                  <a:gd name="T7" fmla="*/ 13 h 650"/>
                  <a:gd name="T8" fmla="*/ 669 w 796"/>
                  <a:gd name="T9" fmla="*/ 53 h 650"/>
                  <a:gd name="T10" fmla="*/ 550 w 796"/>
                  <a:gd name="T11" fmla="*/ 0 h 650"/>
                  <a:gd name="T12" fmla="*/ 391 w 796"/>
                  <a:gd name="T13" fmla="*/ 165 h 650"/>
                  <a:gd name="T14" fmla="*/ 391 w 796"/>
                  <a:gd name="T15" fmla="*/ 205 h 650"/>
                  <a:gd name="T16" fmla="*/ 60 w 796"/>
                  <a:gd name="T17" fmla="*/ 33 h 650"/>
                  <a:gd name="T18" fmla="*/ 33 w 796"/>
                  <a:gd name="T19" fmla="*/ 112 h 650"/>
                  <a:gd name="T20" fmla="*/ 106 w 796"/>
                  <a:gd name="T21" fmla="*/ 251 h 650"/>
                  <a:gd name="T22" fmla="*/ 33 w 796"/>
                  <a:gd name="T23" fmla="*/ 231 h 650"/>
                  <a:gd name="T24" fmla="*/ 33 w 796"/>
                  <a:gd name="T25" fmla="*/ 231 h 650"/>
                  <a:gd name="T26" fmla="*/ 166 w 796"/>
                  <a:gd name="T27" fmla="*/ 390 h 650"/>
                  <a:gd name="T28" fmla="*/ 119 w 796"/>
                  <a:gd name="T29" fmla="*/ 397 h 650"/>
                  <a:gd name="T30" fmla="*/ 93 w 796"/>
                  <a:gd name="T31" fmla="*/ 397 h 650"/>
                  <a:gd name="T32" fmla="*/ 245 w 796"/>
                  <a:gd name="T33" fmla="*/ 510 h 650"/>
                  <a:gd name="T34" fmla="*/ 40 w 796"/>
                  <a:gd name="T35" fmla="*/ 576 h 650"/>
                  <a:gd name="T36" fmla="*/ 0 w 796"/>
                  <a:gd name="T37" fmla="*/ 576 h 650"/>
                  <a:gd name="T38" fmla="*/ 252 w 796"/>
                  <a:gd name="T39" fmla="*/ 649 h 650"/>
                  <a:gd name="T40" fmla="*/ 715 w 796"/>
                  <a:gd name="T41" fmla="*/ 185 h 650"/>
                  <a:gd name="T42" fmla="*/ 715 w 796"/>
                  <a:gd name="T43" fmla="*/ 165 h 650"/>
                  <a:gd name="T44" fmla="*/ 795 w 796"/>
                  <a:gd name="T45" fmla="*/ 79 h 650"/>
                  <a:gd name="T46" fmla="*/ 795 w 796"/>
                  <a:gd name="T47" fmla="*/ 79 h 650"/>
                  <a:gd name="T48" fmla="*/ 795 w 796"/>
                  <a:gd name="T49" fmla="*/ 79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6" h="650">
                    <a:moveTo>
                      <a:pt x="795" y="79"/>
                    </a:moveTo>
                    <a:lnTo>
                      <a:pt x="795" y="79"/>
                    </a:lnTo>
                    <a:cubicBezTo>
                      <a:pt x="768" y="92"/>
                      <a:pt x="735" y="99"/>
                      <a:pt x="702" y="106"/>
                    </a:cubicBezTo>
                    <a:cubicBezTo>
                      <a:pt x="735" y="86"/>
                      <a:pt x="762" y="53"/>
                      <a:pt x="775" y="13"/>
                    </a:cubicBezTo>
                    <a:cubicBezTo>
                      <a:pt x="742" y="33"/>
                      <a:pt x="709" y="46"/>
                      <a:pt x="669" y="53"/>
                    </a:cubicBezTo>
                    <a:cubicBezTo>
                      <a:pt x="642" y="20"/>
                      <a:pt x="603" y="0"/>
                      <a:pt x="550" y="0"/>
                    </a:cubicBezTo>
                    <a:cubicBezTo>
                      <a:pt x="464" y="0"/>
                      <a:pt x="391" y="79"/>
                      <a:pt x="391" y="165"/>
                    </a:cubicBezTo>
                    <a:cubicBezTo>
                      <a:pt x="391" y="178"/>
                      <a:pt x="391" y="192"/>
                      <a:pt x="391" y="205"/>
                    </a:cubicBezTo>
                    <a:cubicBezTo>
                      <a:pt x="258" y="198"/>
                      <a:pt x="139" y="132"/>
                      <a:pt x="60" y="33"/>
                    </a:cubicBezTo>
                    <a:cubicBezTo>
                      <a:pt x="46" y="59"/>
                      <a:pt x="33" y="86"/>
                      <a:pt x="33" y="112"/>
                    </a:cubicBezTo>
                    <a:cubicBezTo>
                      <a:pt x="33" y="172"/>
                      <a:pt x="66" y="218"/>
                      <a:pt x="106" y="251"/>
                    </a:cubicBezTo>
                    <a:cubicBezTo>
                      <a:pt x="80" y="251"/>
                      <a:pt x="53" y="245"/>
                      <a:pt x="33" y="231"/>
                    </a:cubicBezTo>
                    <a:lnTo>
                      <a:pt x="33" y="231"/>
                    </a:lnTo>
                    <a:cubicBezTo>
                      <a:pt x="33" y="311"/>
                      <a:pt x="93" y="377"/>
                      <a:pt x="166" y="390"/>
                    </a:cubicBezTo>
                    <a:cubicBezTo>
                      <a:pt x="152" y="397"/>
                      <a:pt x="139" y="397"/>
                      <a:pt x="119" y="397"/>
                    </a:cubicBezTo>
                    <a:cubicBezTo>
                      <a:pt x="113" y="397"/>
                      <a:pt x="99" y="397"/>
                      <a:pt x="93" y="397"/>
                    </a:cubicBezTo>
                    <a:cubicBezTo>
                      <a:pt x="113" y="457"/>
                      <a:pt x="172" y="510"/>
                      <a:pt x="245" y="510"/>
                    </a:cubicBezTo>
                    <a:cubicBezTo>
                      <a:pt x="186" y="549"/>
                      <a:pt x="119" y="576"/>
                      <a:pt x="40" y="576"/>
                    </a:cubicBezTo>
                    <a:cubicBezTo>
                      <a:pt x="27" y="576"/>
                      <a:pt x="13" y="576"/>
                      <a:pt x="0" y="576"/>
                    </a:cubicBezTo>
                    <a:cubicBezTo>
                      <a:pt x="73" y="622"/>
                      <a:pt x="159" y="649"/>
                      <a:pt x="252" y="649"/>
                    </a:cubicBezTo>
                    <a:cubicBezTo>
                      <a:pt x="550" y="649"/>
                      <a:pt x="715" y="404"/>
                      <a:pt x="715" y="185"/>
                    </a:cubicBezTo>
                    <a:cubicBezTo>
                      <a:pt x="715" y="165"/>
                      <a:pt x="715" y="165"/>
                      <a:pt x="715" y="165"/>
                    </a:cubicBezTo>
                    <a:cubicBezTo>
                      <a:pt x="748" y="139"/>
                      <a:pt x="775" y="112"/>
                      <a:pt x="795" y="79"/>
                    </a:cubicBezTo>
                    <a:close/>
                    <a:moveTo>
                      <a:pt x="795" y="79"/>
                    </a:moveTo>
                    <a:lnTo>
                      <a:pt x="795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</a:pP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3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64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6" name="Group 129"/>
          <p:cNvGrpSpPr/>
          <p:nvPr/>
        </p:nvGrpSpPr>
        <p:grpSpPr>
          <a:xfrm>
            <a:off x="801816" y="2700226"/>
            <a:ext cx="864665" cy="865389"/>
            <a:chOff x="2779491" y="2517212"/>
            <a:chExt cx="648499" cy="649042"/>
          </a:xfrm>
        </p:grpSpPr>
        <p:sp>
          <p:nvSpPr>
            <p:cNvPr id="6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69" name="Group 130"/>
          <p:cNvGrpSpPr/>
          <p:nvPr/>
        </p:nvGrpSpPr>
        <p:grpSpPr>
          <a:xfrm>
            <a:off x="801816" y="3719645"/>
            <a:ext cx="864665" cy="865389"/>
            <a:chOff x="3287425" y="3613920"/>
            <a:chExt cx="648499" cy="649042"/>
          </a:xfrm>
        </p:grpSpPr>
        <p:sp>
          <p:nvSpPr>
            <p:cNvPr id="7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72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1882653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环境是什么</a:t>
            </a:r>
          </a:p>
        </p:txBody>
      </p:sp>
      <p:sp>
        <p:nvSpPr>
          <p:cNvPr id="76" name="矩形 75"/>
          <p:cNvSpPr/>
          <p:nvPr/>
        </p:nvSpPr>
        <p:spPr>
          <a:xfrm>
            <a:off x="1882653" y="296364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为什么要新建一个环境</a:t>
            </a:r>
          </a:p>
        </p:txBody>
      </p:sp>
      <p:sp>
        <p:nvSpPr>
          <p:cNvPr id="77" name="矩形 76"/>
          <p:cNvSpPr/>
          <p:nvPr/>
        </p:nvSpPr>
        <p:spPr>
          <a:xfrm>
            <a:off x="1886886" y="398306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在哪里建立一个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新环境</a:t>
            </a:r>
          </a:p>
        </p:txBody>
      </p:sp>
      <p:sp>
        <p:nvSpPr>
          <p:cNvPr id="78" name="矩形 77"/>
          <p:cNvSpPr/>
          <p:nvPr/>
        </p:nvSpPr>
        <p:spPr>
          <a:xfrm>
            <a:off x="1866384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怎么样新建一个环境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95152" y="588423"/>
            <a:ext cx="402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</a:p>
        </p:txBody>
      </p:sp>
    </p:spTree>
    <p:extLst>
      <p:ext uri="{BB962C8B-B14F-4D97-AF65-F5344CB8AC3E}">
        <p14:creationId xmlns:p14="http://schemas.microsoft.com/office/powerpoint/2010/main" val="19342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5" grpId="0"/>
      <p:bldP spid="76" grpId="0"/>
      <p:bldP spid="77" grpId="0"/>
      <p:bldP spid="78" grpId="0"/>
      <p:bldP spid="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801816" y="2677603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801816" y="3704352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4" name="矩形 63"/>
          <p:cNvSpPr/>
          <p:nvPr/>
        </p:nvSpPr>
        <p:spPr>
          <a:xfrm>
            <a:off x="1882653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 常用命令有哪些</a:t>
            </a:r>
          </a:p>
        </p:txBody>
      </p:sp>
      <p:sp>
        <p:nvSpPr>
          <p:cNvPr id="65" name="矩形 64"/>
          <p:cNvSpPr/>
          <p:nvPr/>
        </p:nvSpPr>
        <p:spPr>
          <a:xfrm>
            <a:off x="1882653" y="2907821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 怎么上传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下载的</a:t>
            </a:r>
          </a:p>
        </p:txBody>
      </p:sp>
      <p:sp>
        <p:nvSpPr>
          <p:cNvPr id="66" name="矩形 65"/>
          <p:cNvSpPr/>
          <p:nvPr/>
        </p:nvSpPr>
        <p:spPr>
          <a:xfrm>
            <a:off x="1886886" y="391883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 命令和桌面 那个更好</a:t>
            </a:r>
          </a:p>
        </p:txBody>
      </p:sp>
      <p:sp>
        <p:nvSpPr>
          <p:cNvPr id="67" name="矩形 66"/>
          <p:cNvSpPr/>
          <p:nvPr/>
        </p:nvSpPr>
        <p:spPr>
          <a:xfrm>
            <a:off x="1866384" y="498876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 建立自己远程库</a:t>
            </a:r>
          </a:p>
        </p:txBody>
      </p:sp>
    </p:spTree>
    <p:extLst>
      <p:ext uri="{BB962C8B-B14F-4D97-AF65-F5344CB8AC3E}">
        <p14:creationId xmlns:p14="http://schemas.microsoft.com/office/powerpoint/2010/main" val="5314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47" name="Title 20">
            <a:extLst>
              <a:ext uri="{FF2B5EF4-FFF2-40B4-BE49-F238E27FC236}">
                <a16:creationId xmlns:a16="http://schemas.microsoft.com/office/drawing/2014/main" id="{EE84687A-51AC-4208-B49B-A171EF862859}"/>
              </a:ext>
            </a:extLst>
          </p:cNvPr>
          <p:cNvSpPr txBox="1">
            <a:spLocks/>
          </p:cNvSpPr>
          <p:nvPr/>
        </p:nvSpPr>
        <p:spPr>
          <a:xfrm>
            <a:off x="7814834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48" name="Title 20">
            <a:extLst>
              <a:ext uri="{FF2B5EF4-FFF2-40B4-BE49-F238E27FC236}">
                <a16:creationId xmlns:a16="http://schemas.microsoft.com/office/drawing/2014/main" id="{40095181-435F-40BC-B738-4775AF38E864}"/>
              </a:ext>
            </a:extLst>
          </p:cNvPr>
          <p:cNvSpPr txBox="1">
            <a:spLocks/>
          </p:cNvSpPr>
          <p:nvPr/>
        </p:nvSpPr>
        <p:spPr>
          <a:xfrm>
            <a:off x="7814834" y="4178073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49" name="Title 20">
            <a:extLst>
              <a:ext uri="{FF2B5EF4-FFF2-40B4-BE49-F238E27FC236}">
                <a16:creationId xmlns:a16="http://schemas.microsoft.com/office/drawing/2014/main" id="{BF84A3A4-990D-4FC3-98D0-5D5B782397C7}"/>
              </a:ext>
            </a:extLst>
          </p:cNvPr>
          <p:cNvSpPr txBox="1">
            <a:spLocks/>
          </p:cNvSpPr>
          <p:nvPr/>
        </p:nvSpPr>
        <p:spPr>
          <a:xfrm>
            <a:off x="3697693" y="2546927"/>
            <a:ext cx="1004668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50" name="Title 20">
            <a:extLst>
              <a:ext uri="{FF2B5EF4-FFF2-40B4-BE49-F238E27FC236}">
                <a16:creationId xmlns:a16="http://schemas.microsoft.com/office/drawing/2014/main" id="{8A2E4B2C-2FC9-49C4-9F55-6DA9964A675E}"/>
              </a:ext>
            </a:extLst>
          </p:cNvPr>
          <p:cNvSpPr txBox="1">
            <a:spLocks/>
          </p:cNvSpPr>
          <p:nvPr/>
        </p:nvSpPr>
        <p:spPr>
          <a:xfrm>
            <a:off x="3697693" y="4178072"/>
            <a:ext cx="1004668" cy="238527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A29CA4-C110-49CD-92EA-3B011BE6ACAE}"/>
              </a:ext>
            </a:extLst>
          </p:cNvPr>
          <p:cNvSpPr/>
          <p:nvPr/>
        </p:nvSpPr>
        <p:spPr>
          <a:xfrm>
            <a:off x="4425586" y="2511276"/>
            <a:ext cx="338924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add commit push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4CF2938-350C-431D-B6D8-1CD96BA2F9F6}"/>
              </a:ext>
            </a:extLst>
          </p:cNvPr>
          <p:cNvSpPr/>
          <p:nvPr/>
        </p:nvSpPr>
        <p:spPr>
          <a:xfrm>
            <a:off x="4425586" y="4177457"/>
            <a:ext cx="3389248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上传文件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4879F0E-FA25-4388-BAC4-0DE1E19EE49E}"/>
              </a:ext>
            </a:extLst>
          </p:cNvPr>
          <p:cNvSpPr/>
          <p:nvPr/>
        </p:nvSpPr>
        <p:spPr>
          <a:xfrm>
            <a:off x="8682289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 clone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42896B-9011-4A50-9AD2-742892E33AB6}"/>
              </a:ext>
            </a:extLst>
          </p:cNvPr>
          <p:cNvSpPr/>
          <p:nvPr/>
        </p:nvSpPr>
        <p:spPr>
          <a:xfrm>
            <a:off x="8682288" y="4167268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GitHub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下载文件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1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>
            <a:spLocks/>
          </p:cNvSpPr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en-US" altLang="zh-CN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en-US" sz="1200" b="1" dirty="0" err="1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xxxxxxxxx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84089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32410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7413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23099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linux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上传文件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2718731" y="3186801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   </a:t>
            </a:r>
          </a:p>
        </p:txBody>
      </p:sp>
      <p:sp>
        <p:nvSpPr>
          <p:cNvPr id="27" name="矩形 26"/>
          <p:cNvSpPr/>
          <p:nvPr/>
        </p:nvSpPr>
        <p:spPr>
          <a:xfrm>
            <a:off x="2661710" y="4206940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GitHub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桌面版的使用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49979" y="5167412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  <p:extLst>
      <p:ext uri="{BB962C8B-B14F-4D97-AF65-F5344CB8AC3E}">
        <p14:creationId xmlns:p14="http://schemas.microsoft.com/office/powerpoint/2010/main" val="33089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743271" y="2070082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 环境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1"/>
          <p:cNvGrpSpPr/>
          <p:nvPr/>
        </p:nvGrpSpPr>
        <p:grpSpPr>
          <a:xfrm>
            <a:off x="1194672" y="4606618"/>
            <a:ext cx="374477" cy="281039"/>
            <a:chOff x="789999" y="2242985"/>
            <a:chExt cx="504229" cy="378415"/>
          </a:xfrm>
        </p:grpSpPr>
        <p:sp>
          <p:nvSpPr>
            <p:cNvPr id="38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42749" y="2917516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 如何建立项目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60" y="3786953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 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 GitHub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742749" y="4583431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  </a:t>
            </a:r>
            <a:r>
              <a:rPr lang="en-US" altLang="zh-CN" sz="16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Git,GitHub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0" grpId="0"/>
      <p:bldP spid="41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4"/>
          <p:cNvGrpSpPr/>
          <p:nvPr/>
        </p:nvGrpSpPr>
        <p:grpSpPr>
          <a:xfrm>
            <a:off x="776198" y="3400970"/>
            <a:ext cx="1119717" cy="2406649"/>
            <a:chOff x="3802063" y="2776538"/>
            <a:chExt cx="839788" cy="1804987"/>
          </a:xfrm>
          <a:solidFill>
            <a:schemeClr val="accent1"/>
          </a:solidFill>
        </p:grpSpPr>
        <p:sp>
          <p:nvSpPr>
            <p:cNvPr id="3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Freeform 33"/>
          <p:cNvSpPr>
            <a:spLocks noEditPoints="1"/>
          </p:cNvSpPr>
          <p:nvPr/>
        </p:nvSpPr>
        <p:spPr bwMode="auto">
          <a:xfrm>
            <a:off x="496798" y="4099469"/>
            <a:ext cx="878417" cy="1718733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34"/>
          <p:cNvSpPr>
            <a:spLocks noEditPoints="1"/>
          </p:cNvSpPr>
          <p:nvPr/>
        </p:nvSpPr>
        <p:spPr bwMode="auto">
          <a:xfrm>
            <a:off x="1595349" y="4609586"/>
            <a:ext cx="1437217" cy="114723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963649" y="3788318"/>
            <a:ext cx="994833" cy="7852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" name="Freeform 39"/>
          <p:cNvSpPr>
            <a:spLocks noEditPoints="1"/>
          </p:cNvSpPr>
          <p:nvPr/>
        </p:nvSpPr>
        <p:spPr bwMode="auto">
          <a:xfrm>
            <a:off x="914935" y="1362009"/>
            <a:ext cx="1686984" cy="1689100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 业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5529528" y="2160224"/>
            <a:ext cx="438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作业一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建立一个项目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本地和虚拟机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5529528" y="3103217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作业二 本地和虚拟机有连接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5529528" y="4050713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作业三 本地和远程仓库有连接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47"/>
          <p:cNvSpPr txBox="1"/>
          <p:nvPr/>
        </p:nvSpPr>
        <p:spPr>
          <a:xfrm>
            <a:off x="5529528" y="494832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作业四</a:t>
            </a:r>
            <a:endParaRPr lang="zh-CN" altLang="en-US" sz="1266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25"/>
          <p:cNvCxnSpPr/>
          <p:nvPr/>
        </p:nvCxnSpPr>
        <p:spPr>
          <a:xfrm>
            <a:off x="5630770" y="2879253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6"/>
          <p:cNvCxnSpPr/>
          <p:nvPr/>
        </p:nvCxnSpPr>
        <p:spPr>
          <a:xfrm>
            <a:off x="5630770" y="3817224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40"/>
          <p:cNvCxnSpPr/>
          <p:nvPr/>
        </p:nvCxnSpPr>
        <p:spPr>
          <a:xfrm>
            <a:off x="5630770" y="4801686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41"/>
          <p:cNvCxnSpPr/>
          <p:nvPr/>
        </p:nvCxnSpPr>
        <p:spPr>
          <a:xfrm>
            <a:off x="5630770" y="568986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43"/>
          <p:cNvGrpSpPr/>
          <p:nvPr/>
        </p:nvGrpSpPr>
        <p:grpSpPr>
          <a:xfrm>
            <a:off x="4407768" y="1866892"/>
            <a:ext cx="819394" cy="947906"/>
            <a:chOff x="4231808" y="993608"/>
            <a:chExt cx="582784" cy="674186"/>
          </a:xfrm>
        </p:grpSpPr>
        <p:grpSp>
          <p:nvGrpSpPr>
            <p:cNvPr id="40" name="组合 44"/>
            <p:cNvGrpSpPr/>
            <p:nvPr/>
          </p:nvGrpSpPr>
          <p:grpSpPr>
            <a:xfrm>
              <a:off x="4231808" y="993608"/>
              <a:ext cx="582784" cy="674186"/>
              <a:chOff x="4067944" y="450248"/>
              <a:chExt cx="1404324" cy="1624573"/>
            </a:xfrm>
          </p:grpSpPr>
          <p:sp>
            <p:nvSpPr>
              <p:cNvPr id="42" name="Flowchart: Decision 78"/>
              <p:cNvSpPr/>
              <p:nvPr/>
            </p:nvSpPr>
            <p:spPr>
              <a:xfrm>
                <a:off x="4096989" y="450248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1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01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8"/>
          <p:cNvGrpSpPr/>
          <p:nvPr/>
        </p:nvGrpSpPr>
        <p:grpSpPr>
          <a:xfrm>
            <a:off x="4423349" y="2959045"/>
            <a:ext cx="802447" cy="925141"/>
            <a:chOff x="4231809" y="1692397"/>
            <a:chExt cx="570731" cy="657995"/>
          </a:xfrm>
        </p:grpSpPr>
        <p:grpSp>
          <p:nvGrpSpPr>
            <p:cNvPr id="45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02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53"/>
          <p:cNvGrpSpPr/>
          <p:nvPr/>
        </p:nvGrpSpPr>
        <p:grpSpPr>
          <a:xfrm>
            <a:off x="4423349" y="3906543"/>
            <a:ext cx="802447" cy="925141"/>
            <a:chOff x="4231809" y="2366292"/>
            <a:chExt cx="570731" cy="657995"/>
          </a:xfrm>
        </p:grpSpPr>
        <p:grpSp>
          <p:nvGrpSpPr>
            <p:cNvPr id="50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03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8"/>
          <p:cNvGrpSpPr/>
          <p:nvPr/>
        </p:nvGrpSpPr>
        <p:grpSpPr>
          <a:xfrm>
            <a:off x="4423349" y="4831679"/>
            <a:ext cx="802447" cy="925140"/>
            <a:chOff x="4231809" y="3024287"/>
            <a:chExt cx="570731" cy="657995"/>
          </a:xfrm>
        </p:grpSpPr>
        <p:grpSp>
          <p:nvGrpSpPr>
            <p:cNvPr id="55" name="组合 59"/>
            <p:cNvGrpSpPr/>
            <p:nvPr/>
          </p:nvGrpSpPr>
          <p:grpSpPr>
            <a:xfrm>
              <a:off x="4231809" y="3024287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4"/>
            <p:cNvSpPr txBox="1"/>
            <p:nvPr/>
          </p:nvSpPr>
          <p:spPr>
            <a:xfrm>
              <a:off x="4310472" y="3180686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2" b="1" dirty="0">
                  <a:solidFill>
                    <a:schemeClr val="accent1"/>
                  </a:solidFill>
                </a:rPr>
                <a:t>04</a:t>
              </a:r>
              <a:endParaRPr lang="zh-CN" altLang="en-US" sz="2812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8546415" y="5576591"/>
            <a:ext cx="3753234" cy="14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5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31" grpId="0"/>
      <p:bldP spid="32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讲师：山泉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78812" y="1620982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6211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环境说明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6211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环境操作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65218" y="2866375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Git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65218" y="3961603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Git</a:t>
            </a:r>
            <a:r>
              <a:rPr lang="zh-CN" altLang="en-US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ONE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环境介绍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84" name="Group 134">
            <a:extLst>
              <a:ext uri="{FF2B5EF4-FFF2-40B4-BE49-F238E27FC236}">
                <a16:creationId xmlns:a16="http://schemas.microsoft.com/office/drawing/2014/main" id="{22F8AC99-2795-4B05-88C9-6229FE11EA87}"/>
              </a:ext>
            </a:extLst>
          </p:cNvPr>
          <p:cNvGrpSpPr/>
          <p:nvPr/>
        </p:nvGrpSpPr>
        <p:grpSpPr>
          <a:xfrm>
            <a:off x="801816" y="1680807"/>
            <a:ext cx="864665" cy="865389"/>
            <a:chOff x="3287425" y="1417883"/>
            <a:chExt cx="648499" cy="649042"/>
          </a:xfrm>
        </p:grpSpPr>
        <p:sp>
          <p:nvSpPr>
            <p:cNvPr id="85" name="Oval 72">
              <a:extLst>
                <a:ext uri="{FF2B5EF4-FFF2-40B4-BE49-F238E27FC236}">
                  <a16:creationId xmlns:a16="http://schemas.microsoft.com/office/drawing/2014/main" id="{6008C792-77B9-4EED-9BFC-605AB0DE9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8D100E15-EBBB-4AA4-89B9-DD31D2EFE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7" name="Group 129">
            <a:extLst>
              <a:ext uri="{FF2B5EF4-FFF2-40B4-BE49-F238E27FC236}">
                <a16:creationId xmlns:a16="http://schemas.microsoft.com/office/drawing/2014/main" id="{B0A840F2-0913-4A88-AB1A-4111A982219A}"/>
              </a:ext>
            </a:extLst>
          </p:cNvPr>
          <p:cNvGrpSpPr/>
          <p:nvPr/>
        </p:nvGrpSpPr>
        <p:grpSpPr>
          <a:xfrm>
            <a:off x="801816" y="2700226"/>
            <a:ext cx="864665" cy="865389"/>
            <a:chOff x="2779491" y="2517212"/>
            <a:chExt cx="648499" cy="649042"/>
          </a:xfrm>
        </p:grpSpPr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3EEB4A50-D8C5-46A8-BA71-431D2E87F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848B8FCB-F77A-4D39-ACAD-56C29FAC0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90" name="Group 130">
            <a:extLst>
              <a:ext uri="{FF2B5EF4-FFF2-40B4-BE49-F238E27FC236}">
                <a16:creationId xmlns:a16="http://schemas.microsoft.com/office/drawing/2014/main" id="{67125938-C4A5-4BE2-8A1C-069E8D3A0701}"/>
              </a:ext>
            </a:extLst>
          </p:cNvPr>
          <p:cNvGrpSpPr/>
          <p:nvPr/>
        </p:nvGrpSpPr>
        <p:grpSpPr>
          <a:xfrm>
            <a:off x="801816" y="3719645"/>
            <a:ext cx="864665" cy="865389"/>
            <a:chOff x="3287425" y="3613920"/>
            <a:chExt cx="648499" cy="649042"/>
          </a:xfrm>
        </p:grpSpPr>
        <p:sp>
          <p:nvSpPr>
            <p:cNvPr id="91" name="Oval 78">
              <a:extLst>
                <a:ext uri="{FF2B5EF4-FFF2-40B4-BE49-F238E27FC236}">
                  <a16:creationId xmlns:a16="http://schemas.microsoft.com/office/drawing/2014/main" id="{F4EEF4FB-95F3-417D-93FA-FE8C803E3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Oval 79">
              <a:extLst>
                <a:ext uri="{FF2B5EF4-FFF2-40B4-BE49-F238E27FC236}">
                  <a16:creationId xmlns:a16="http://schemas.microsoft.com/office/drawing/2014/main" id="{3F8B2267-F2A2-4796-84B6-58F751662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93" name="Group 133">
            <a:extLst>
              <a:ext uri="{FF2B5EF4-FFF2-40B4-BE49-F238E27FC236}">
                <a16:creationId xmlns:a16="http://schemas.microsoft.com/office/drawing/2014/main" id="{F7217B73-3856-48FF-BC3C-14C6EE70408B}"/>
              </a:ext>
            </a:extLst>
          </p:cNvPr>
          <p:cNvGrpSpPr/>
          <p:nvPr/>
        </p:nvGrpSpPr>
        <p:grpSpPr>
          <a:xfrm>
            <a:off x="801816" y="4739063"/>
            <a:ext cx="864665" cy="865389"/>
            <a:chOff x="5249342" y="1406453"/>
            <a:chExt cx="648499" cy="649042"/>
          </a:xfrm>
        </p:grpSpPr>
        <p:sp>
          <p:nvSpPr>
            <p:cNvPr id="94" name="Oval 81">
              <a:extLst>
                <a:ext uri="{FF2B5EF4-FFF2-40B4-BE49-F238E27FC236}">
                  <a16:creationId xmlns:a16="http://schemas.microsoft.com/office/drawing/2014/main" id="{0DE6A491-9808-4486-9A6D-492CDFB2B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Oval 82">
              <a:extLst>
                <a:ext uri="{FF2B5EF4-FFF2-40B4-BE49-F238E27FC236}">
                  <a16:creationId xmlns:a16="http://schemas.microsoft.com/office/drawing/2014/main" id="{86DBBFC4-4631-4263-9AA4-032DEFDA0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89741618-FB26-46A9-924B-A8D7DF0E6D4F}"/>
              </a:ext>
            </a:extLst>
          </p:cNvPr>
          <p:cNvSpPr/>
          <p:nvPr/>
        </p:nvSpPr>
        <p:spPr>
          <a:xfrm>
            <a:off x="1882653" y="1944224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 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环境是什么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C2BEEDB-BA85-401C-B7EF-D05A8D1784EA}"/>
              </a:ext>
            </a:extLst>
          </p:cNvPr>
          <p:cNvSpPr/>
          <p:nvPr/>
        </p:nvSpPr>
        <p:spPr>
          <a:xfrm>
            <a:off x="1882653" y="296364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 为什么要新建一个环境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BBACF6B-8581-4A4A-869E-4B68C28A3F20}"/>
              </a:ext>
            </a:extLst>
          </p:cNvPr>
          <p:cNvSpPr/>
          <p:nvPr/>
        </p:nvSpPr>
        <p:spPr>
          <a:xfrm>
            <a:off x="1886886" y="3983062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 在哪里建立一个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新环境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4647819-F95C-4ADA-93FB-36A0FC40583F}"/>
              </a:ext>
            </a:extLst>
          </p:cNvPr>
          <p:cNvSpPr/>
          <p:nvPr/>
        </p:nvSpPr>
        <p:spPr>
          <a:xfrm>
            <a:off x="1866384" y="5002480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知识点四 怎么样新建一个环境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96" grpId="0"/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7"/>
          <p:cNvGrpSpPr/>
          <p:nvPr/>
        </p:nvGrpSpPr>
        <p:grpSpPr>
          <a:xfrm>
            <a:off x="184501" y="745534"/>
            <a:ext cx="2708749" cy="7199227"/>
            <a:chOff x="2200272" y="360363"/>
            <a:chExt cx="3514721" cy="9337667"/>
          </a:xfrm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2200272" y="360363"/>
              <a:ext cx="1554161" cy="9337667"/>
            </a:xfrm>
            <a:custGeom>
              <a:avLst/>
              <a:gdLst>
                <a:gd name="T0" fmla="*/ 3267 w 4318"/>
                <a:gd name="T1" fmla="*/ 25661 h 25939"/>
                <a:gd name="T2" fmla="*/ 3188 w 4318"/>
                <a:gd name="T3" fmla="*/ 0 h 25939"/>
                <a:gd name="T4" fmla="*/ 3010 w 4318"/>
                <a:gd name="T5" fmla="*/ 1763 h 25939"/>
                <a:gd name="T6" fmla="*/ 1208 w 4318"/>
                <a:gd name="T7" fmla="*/ 99 h 25939"/>
                <a:gd name="T8" fmla="*/ 1030 w 4318"/>
                <a:gd name="T9" fmla="*/ 3842 h 25939"/>
                <a:gd name="T10" fmla="*/ 0 w 4318"/>
                <a:gd name="T11" fmla="*/ 25859 h 25939"/>
                <a:gd name="T12" fmla="*/ 1208 w 4318"/>
                <a:gd name="T13" fmla="*/ 24295 h 25939"/>
                <a:gd name="T14" fmla="*/ 3108 w 4318"/>
                <a:gd name="T15" fmla="*/ 25859 h 25939"/>
                <a:gd name="T16" fmla="*/ 4217 w 4318"/>
                <a:gd name="T17" fmla="*/ 25760 h 25939"/>
                <a:gd name="T18" fmla="*/ 3108 w 4318"/>
                <a:gd name="T19" fmla="*/ 2040 h 25939"/>
                <a:gd name="T20" fmla="*/ 1208 w 4318"/>
                <a:gd name="T21" fmla="*/ 2990 h 25939"/>
                <a:gd name="T22" fmla="*/ 3108 w 4318"/>
                <a:gd name="T23" fmla="*/ 23939 h 25939"/>
                <a:gd name="T24" fmla="*/ 1208 w 4318"/>
                <a:gd name="T25" fmla="*/ 22988 h 25939"/>
                <a:gd name="T26" fmla="*/ 3108 w 4318"/>
                <a:gd name="T27" fmla="*/ 23939 h 25939"/>
                <a:gd name="T28" fmla="*/ 1307 w 4318"/>
                <a:gd name="T29" fmla="*/ 22730 h 25939"/>
                <a:gd name="T30" fmla="*/ 3010 w 4318"/>
                <a:gd name="T31" fmla="*/ 21602 h 25939"/>
                <a:gd name="T32" fmla="*/ 3108 w 4318"/>
                <a:gd name="T33" fmla="*/ 21325 h 25939"/>
                <a:gd name="T34" fmla="*/ 1208 w 4318"/>
                <a:gd name="T35" fmla="*/ 20374 h 25939"/>
                <a:gd name="T36" fmla="*/ 3108 w 4318"/>
                <a:gd name="T37" fmla="*/ 21325 h 25939"/>
                <a:gd name="T38" fmla="*/ 1307 w 4318"/>
                <a:gd name="T39" fmla="*/ 20097 h 25939"/>
                <a:gd name="T40" fmla="*/ 3010 w 4318"/>
                <a:gd name="T41" fmla="*/ 18968 h 25939"/>
                <a:gd name="T42" fmla="*/ 3108 w 4318"/>
                <a:gd name="T43" fmla="*/ 18711 h 25939"/>
                <a:gd name="T44" fmla="*/ 1208 w 4318"/>
                <a:gd name="T45" fmla="*/ 17761 h 25939"/>
                <a:gd name="T46" fmla="*/ 3108 w 4318"/>
                <a:gd name="T47" fmla="*/ 18711 h 25939"/>
                <a:gd name="T48" fmla="*/ 1307 w 4318"/>
                <a:gd name="T49" fmla="*/ 17483 h 25939"/>
                <a:gd name="T50" fmla="*/ 3010 w 4318"/>
                <a:gd name="T51" fmla="*/ 16355 h 25939"/>
                <a:gd name="T52" fmla="*/ 3108 w 4318"/>
                <a:gd name="T53" fmla="*/ 16077 h 25939"/>
                <a:gd name="T54" fmla="*/ 1208 w 4318"/>
                <a:gd name="T55" fmla="*/ 15127 h 25939"/>
                <a:gd name="T56" fmla="*/ 3108 w 4318"/>
                <a:gd name="T57" fmla="*/ 16077 h 25939"/>
                <a:gd name="T58" fmla="*/ 1307 w 4318"/>
                <a:gd name="T59" fmla="*/ 14870 h 25939"/>
                <a:gd name="T60" fmla="*/ 3010 w 4318"/>
                <a:gd name="T61" fmla="*/ 13741 h 25939"/>
                <a:gd name="T62" fmla="*/ 3108 w 4318"/>
                <a:gd name="T63" fmla="*/ 13464 h 25939"/>
                <a:gd name="T64" fmla="*/ 1208 w 4318"/>
                <a:gd name="T65" fmla="*/ 12514 h 25939"/>
                <a:gd name="T66" fmla="*/ 3108 w 4318"/>
                <a:gd name="T67" fmla="*/ 13464 h 25939"/>
                <a:gd name="T68" fmla="*/ 1307 w 4318"/>
                <a:gd name="T69" fmla="*/ 12257 h 25939"/>
                <a:gd name="T70" fmla="*/ 3010 w 4318"/>
                <a:gd name="T71" fmla="*/ 11109 h 25939"/>
                <a:gd name="T72" fmla="*/ 3108 w 4318"/>
                <a:gd name="T73" fmla="*/ 10851 h 25939"/>
                <a:gd name="T74" fmla="*/ 1208 w 4318"/>
                <a:gd name="T75" fmla="*/ 9900 h 25939"/>
                <a:gd name="T76" fmla="*/ 3108 w 4318"/>
                <a:gd name="T77" fmla="*/ 10851 h 25939"/>
                <a:gd name="T78" fmla="*/ 1307 w 4318"/>
                <a:gd name="T79" fmla="*/ 9624 h 25939"/>
                <a:gd name="T80" fmla="*/ 3010 w 4318"/>
                <a:gd name="T81" fmla="*/ 8495 h 25939"/>
                <a:gd name="T82" fmla="*/ 3108 w 4318"/>
                <a:gd name="T83" fmla="*/ 8237 h 25939"/>
                <a:gd name="T84" fmla="*/ 1208 w 4318"/>
                <a:gd name="T85" fmla="*/ 7287 h 25939"/>
                <a:gd name="T86" fmla="*/ 3108 w 4318"/>
                <a:gd name="T87" fmla="*/ 8237 h 25939"/>
                <a:gd name="T88" fmla="*/ 1307 w 4318"/>
                <a:gd name="T89" fmla="*/ 7010 h 25939"/>
                <a:gd name="T90" fmla="*/ 3010 w 4318"/>
                <a:gd name="T91" fmla="*/ 5881 h 25939"/>
                <a:gd name="T92" fmla="*/ 3108 w 4318"/>
                <a:gd name="T93" fmla="*/ 5604 h 25939"/>
                <a:gd name="T94" fmla="*/ 1208 w 4318"/>
                <a:gd name="T95" fmla="*/ 4653 h 25939"/>
                <a:gd name="T96" fmla="*/ 3108 w 4318"/>
                <a:gd name="T97" fmla="*/ 5604 h 25939"/>
                <a:gd name="T98" fmla="*/ 1307 w 4318"/>
                <a:gd name="T99" fmla="*/ 4396 h 25939"/>
                <a:gd name="T100" fmla="*/ 1307 w 4318"/>
                <a:gd name="T101" fmla="*/ 3267 h 25939"/>
                <a:gd name="T102" fmla="*/ 3108 w 4318"/>
                <a:gd name="T103" fmla="*/ 4297 h 2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18" h="25939">
                  <a:moveTo>
                    <a:pt x="4217" y="25760"/>
                  </a:moveTo>
                  <a:lnTo>
                    <a:pt x="4217" y="25760"/>
                  </a:lnTo>
                  <a:cubicBezTo>
                    <a:pt x="3366" y="25760"/>
                    <a:pt x="3366" y="25760"/>
                    <a:pt x="3366" y="25760"/>
                  </a:cubicBezTo>
                  <a:cubicBezTo>
                    <a:pt x="3307" y="25760"/>
                    <a:pt x="3267" y="25720"/>
                    <a:pt x="3267" y="25661"/>
                  </a:cubicBezTo>
                  <a:cubicBezTo>
                    <a:pt x="3267" y="3842"/>
                    <a:pt x="3267" y="3842"/>
                    <a:pt x="3267" y="3842"/>
                  </a:cubicBezTo>
                  <a:cubicBezTo>
                    <a:pt x="3267" y="1406"/>
                    <a:pt x="3267" y="1406"/>
                    <a:pt x="3267" y="1406"/>
                  </a:cubicBezTo>
                  <a:cubicBezTo>
                    <a:pt x="3267" y="99"/>
                    <a:pt x="3267" y="99"/>
                    <a:pt x="3267" y="99"/>
                  </a:cubicBezTo>
                  <a:cubicBezTo>
                    <a:pt x="3267" y="40"/>
                    <a:pt x="3228" y="0"/>
                    <a:pt x="3188" y="0"/>
                  </a:cubicBezTo>
                  <a:cubicBezTo>
                    <a:pt x="3148" y="0"/>
                    <a:pt x="3108" y="40"/>
                    <a:pt x="3108" y="99"/>
                  </a:cubicBezTo>
                  <a:cubicBezTo>
                    <a:pt x="3108" y="1406"/>
                    <a:pt x="3108" y="1406"/>
                    <a:pt x="3108" y="1406"/>
                  </a:cubicBezTo>
                  <a:cubicBezTo>
                    <a:pt x="3108" y="1684"/>
                    <a:pt x="3108" y="1684"/>
                    <a:pt x="3108" y="1684"/>
                  </a:cubicBezTo>
                  <a:cubicBezTo>
                    <a:pt x="3108" y="1723"/>
                    <a:pt x="3050" y="1763"/>
                    <a:pt x="3010" y="1763"/>
                  </a:cubicBezTo>
                  <a:cubicBezTo>
                    <a:pt x="1307" y="1763"/>
                    <a:pt x="1307" y="1763"/>
                    <a:pt x="1307" y="1763"/>
                  </a:cubicBezTo>
                  <a:cubicBezTo>
                    <a:pt x="1248" y="1763"/>
                    <a:pt x="1208" y="1723"/>
                    <a:pt x="1208" y="1684"/>
                  </a:cubicBezTo>
                  <a:cubicBezTo>
                    <a:pt x="1208" y="1406"/>
                    <a:pt x="1208" y="1406"/>
                    <a:pt x="1208" y="1406"/>
                  </a:cubicBezTo>
                  <a:cubicBezTo>
                    <a:pt x="1208" y="99"/>
                    <a:pt x="1208" y="99"/>
                    <a:pt x="1208" y="99"/>
                  </a:cubicBezTo>
                  <a:cubicBezTo>
                    <a:pt x="1208" y="40"/>
                    <a:pt x="1168" y="0"/>
                    <a:pt x="1128" y="0"/>
                  </a:cubicBezTo>
                  <a:cubicBezTo>
                    <a:pt x="1070" y="0"/>
                    <a:pt x="1030" y="40"/>
                    <a:pt x="1030" y="99"/>
                  </a:cubicBezTo>
                  <a:cubicBezTo>
                    <a:pt x="1030" y="1406"/>
                    <a:pt x="1030" y="1406"/>
                    <a:pt x="1030" y="1406"/>
                  </a:cubicBezTo>
                  <a:cubicBezTo>
                    <a:pt x="1030" y="3842"/>
                    <a:pt x="1030" y="3842"/>
                    <a:pt x="1030" y="3842"/>
                  </a:cubicBezTo>
                  <a:cubicBezTo>
                    <a:pt x="1030" y="25661"/>
                    <a:pt x="1030" y="25661"/>
                    <a:pt x="1030" y="25661"/>
                  </a:cubicBezTo>
                  <a:cubicBezTo>
                    <a:pt x="1030" y="25720"/>
                    <a:pt x="990" y="25760"/>
                    <a:pt x="950" y="25760"/>
                  </a:cubicBezTo>
                  <a:cubicBezTo>
                    <a:pt x="99" y="25760"/>
                    <a:pt x="99" y="25760"/>
                    <a:pt x="99" y="25760"/>
                  </a:cubicBezTo>
                  <a:cubicBezTo>
                    <a:pt x="40" y="25760"/>
                    <a:pt x="0" y="25800"/>
                    <a:pt x="0" y="25859"/>
                  </a:cubicBezTo>
                  <a:cubicBezTo>
                    <a:pt x="0" y="25898"/>
                    <a:pt x="40" y="25938"/>
                    <a:pt x="99" y="25938"/>
                  </a:cubicBezTo>
                  <a:cubicBezTo>
                    <a:pt x="1128" y="25938"/>
                    <a:pt x="1128" y="25938"/>
                    <a:pt x="1128" y="25938"/>
                  </a:cubicBezTo>
                  <a:cubicBezTo>
                    <a:pt x="1168" y="25938"/>
                    <a:pt x="1208" y="25898"/>
                    <a:pt x="1208" y="25859"/>
                  </a:cubicBezTo>
                  <a:cubicBezTo>
                    <a:pt x="1208" y="24295"/>
                    <a:pt x="1208" y="24295"/>
                    <a:pt x="1208" y="24295"/>
                  </a:cubicBezTo>
                  <a:cubicBezTo>
                    <a:pt x="1208" y="24255"/>
                    <a:pt x="1248" y="24216"/>
                    <a:pt x="1307" y="24216"/>
                  </a:cubicBezTo>
                  <a:cubicBezTo>
                    <a:pt x="3010" y="24216"/>
                    <a:pt x="3010" y="24216"/>
                    <a:pt x="3010" y="24216"/>
                  </a:cubicBezTo>
                  <a:cubicBezTo>
                    <a:pt x="3050" y="24216"/>
                    <a:pt x="3108" y="24255"/>
                    <a:pt x="3108" y="24295"/>
                  </a:cubicBezTo>
                  <a:cubicBezTo>
                    <a:pt x="3108" y="25859"/>
                    <a:pt x="3108" y="25859"/>
                    <a:pt x="3108" y="25859"/>
                  </a:cubicBezTo>
                  <a:cubicBezTo>
                    <a:pt x="3108" y="25898"/>
                    <a:pt x="3148" y="25938"/>
                    <a:pt x="3188" y="25938"/>
                  </a:cubicBezTo>
                  <a:cubicBezTo>
                    <a:pt x="4217" y="25938"/>
                    <a:pt x="4217" y="25938"/>
                    <a:pt x="4217" y="25938"/>
                  </a:cubicBezTo>
                  <a:cubicBezTo>
                    <a:pt x="4277" y="25938"/>
                    <a:pt x="4317" y="25898"/>
                    <a:pt x="4317" y="25859"/>
                  </a:cubicBezTo>
                  <a:cubicBezTo>
                    <a:pt x="4317" y="25800"/>
                    <a:pt x="4277" y="25760"/>
                    <a:pt x="4217" y="25760"/>
                  </a:cubicBezTo>
                  <a:close/>
                  <a:moveTo>
                    <a:pt x="1307" y="1941"/>
                  </a:moveTo>
                  <a:lnTo>
                    <a:pt x="1307" y="1941"/>
                  </a:lnTo>
                  <a:cubicBezTo>
                    <a:pt x="3010" y="1941"/>
                    <a:pt x="3010" y="1941"/>
                    <a:pt x="3010" y="1941"/>
                  </a:cubicBezTo>
                  <a:cubicBezTo>
                    <a:pt x="3050" y="1941"/>
                    <a:pt x="3108" y="1980"/>
                    <a:pt x="3108" y="2040"/>
                  </a:cubicBezTo>
                  <a:cubicBezTo>
                    <a:pt x="3108" y="2990"/>
                    <a:pt x="3108" y="2990"/>
                    <a:pt x="3108" y="2990"/>
                  </a:cubicBezTo>
                  <a:cubicBezTo>
                    <a:pt x="3108" y="3029"/>
                    <a:pt x="3050" y="3089"/>
                    <a:pt x="3010" y="3089"/>
                  </a:cubicBezTo>
                  <a:cubicBezTo>
                    <a:pt x="1307" y="3089"/>
                    <a:pt x="1307" y="3089"/>
                    <a:pt x="1307" y="3089"/>
                  </a:cubicBezTo>
                  <a:cubicBezTo>
                    <a:pt x="1248" y="3089"/>
                    <a:pt x="1208" y="3029"/>
                    <a:pt x="1208" y="2990"/>
                  </a:cubicBezTo>
                  <a:cubicBezTo>
                    <a:pt x="1208" y="2040"/>
                    <a:pt x="1208" y="2040"/>
                    <a:pt x="1208" y="2040"/>
                  </a:cubicBezTo>
                  <a:cubicBezTo>
                    <a:pt x="1208" y="1980"/>
                    <a:pt x="1248" y="1941"/>
                    <a:pt x="1307" y="1941"/>
                  </a:cubicBezTo>
                  <a:close/>
                  <a:moveTo>
                    <a:pt x="3108" y="23939"/>
                  </a:moveTo>
                  <a:lnTo>
                    <a:pt x="3108" y="23939"/>
                  </a:lnTo>
                  <a:cubicBezTo>
                    <a:pt x="3108" y="23998"/>
                    <a:pt x="3050" y="24037"/>
                    <a:pt x="3010" y="24037"/>
                  </a:cubicBezTo>
                  <a:cubicBezTo>
                    <a:pt x="1307" y="24037"/>
                    <a:pt x="1307" y="24037"/>
                    <a:pt x="1307" y="24037"/>
                  </a:cubicBezTo>
                  <a:cubicBezTo>
                    <a:pt x="1248" y="24037"/>
                    <a:pt x="1208" y="23998"/>
                    <a:pt x="1208" y="23939"/>
                  </a:cubicBezTo>
                  <a:cubicBezTo>
                    <a:pt x="1208" y="22988"/>
                    <a:pt x="1208" y="22988"/>
                    <a:pt x="1208" y="22988"/>
                  </a:cubicBezTo>
                  <a:cubicBezTo>
                    <a:pt x="1208" y="22948"/>
                    <a:pt x="1248" y="22909"/>
                    <a:pt x="1307" y="22909"/>
                  </a:cubicBezTo>
                  <a:cubicBezTo>
                    <a:pt x="3010" y="22909"/>
                    <a:pt x="3010" y="22909"/>
                    <a:pt x="3010" y="22909"/>
                  </a:cubicBezTo>
                  <a:cubicBezTo>
                    <a:pt x="3050" y="22909"/>
                    <a:pt x="3108" y="22948"/>
                    <a:pt x="3108" y="22988"/>
                  </a:cubicBezTo>
                  <a:lnTo>
                    <a:pt x="3108" y="23939"/>
                  </a:lnTo>
                  <a:close/>
                  <a:moveTo>
                    <a:pt x="3108" y="22631"/>
                  </a:moveTo>
                  <a:lnTo>
                    <a:pt x="3108" y="22631"/>
                  </a:lnTo>
                  <a:cubicBezTo>
                    <a:pt x="3108" y="22691"/>
                    <a:pt x="3050" y="22730"/>
                    <a:pt x="3010" y="22730"/>
                  </a:cubicBezTo>
                  <a:cubicBezTo>
                    <a:pt x="1307" y="22730"/>
                    <a:pt x="1307" y="22730"/>
                    <a:pt x="1307" y="22730"/>
                  </a:cubicBezTo>
                  <a:cubicBezTo>
                    <a:pt x="1248" y="22730"/>
                    <a:pt x="1208" y="22691"/>
                    <a:pt x="1208" y="22631"/>
                  </a:cubicBezTo>
                  <a:cubicBezTo>
                    <a:pt x="1208" y="21681"/>
                    <a:pt x="1208" y="21681"/>
                    <a:pt x="1208" y="21681"/>
                  </a:cubicBezTo>
                  <a:cubicBezTo>
                    <a:pt x="1208" y="21642"/>
                    <a:pt x="1248" y="21602"/>
                    <a:pt x="1307" y="21602"/>
                  </a:cubicBezTo>
                  <a:cubicBezTo>
                    <a:pt x="3010" y="21602"/>
                    <a:pt x="3010" y="21602"/>
                    <a:pt x="3010" y="21602"/>
                  </a:cubicBezTo>
                  <a:cubicBezTo>
                    <a:pt x="3050" y="21602"/>
                    <a:pt x="3108" y="21642"/>
                    <a:pt x="3108" y="21681"/>
                  </a:cubicBezTo>
                  <a:lnTo>
                    <a:pt x="3108" y="22631"/>
                  </a:lnTo>
                  <a:close/>
                  <a:moveTo>
                    <a:pt x="3108" y="21325"/>
                  </a:moveTo>
                  <a:lnTo>
                    <a:pt x="3108" y="21325"/>
                  </a:lnTo>
                  <a:cubicBezTo>
                    <a:pt x="3108" y="21384"/>
                    <a:pt x="3050" y="21424"/>
                    <a:pt x="3010" y="21424"/>
                  </a:cubicBezTo>
                  <a:cubicBezTo>
                    <a:pt x="1307" y="21424"/>
                    <a:pt x="1307" y="21424"/>
                    <a:pt x="1307" y="21424"/>
                  </a:cubicBezTo>
                  <a:cubicBezTo>
                    <a:pt x="1248" y="21424"/>
                    <a:pt x="1208" y="21384"/>
                    <a:pt x="1208" y="21325"/>
                  </a:cubicBezTo>
                  <a:cubicBezTo>
                    <a:pt x="1208" y="20374"/>
                    <a:pt x="1208" y="20374"/>
                    <a:pt x="1208" y="20374"/>
                  </a:cubicBezTo>
                  <a:cubicBezTo>
                    <a:pt x="1208" y="20315"/>
                    <a:pt x="1248" y="20275"/>
                    <a:pt x="1307" y="20275"/>
                  </a:cubicBezTo>
                  <a:cubicBezTo>
                    <a:pt x="3010" y="20275"/>
                    <a:pt x="3010" y="20275"/>
                    <a:pt x="3010" y="20275"/>
                  </a:cubicBezTo>
                  <a:cubicBezTo>
                    <a:pt x="3050" y="20275"/>
                    <a:pt x="3108" y="20315"/>
                    <a:pt x="3108" y="20374"/>
                  </a:cubicBezTo>
                  <a:lnTo>
                    <a:pt x="3108" y="21325"/>
                  </a:lnTo>
                  <a:close/>
                  <a:moveTo>
                    <a:pt x="3108" y="20018"/>
                  </a:moveTo>
                  <a:lnTo>
                    <a:pt x="3108" y="20018"/>
                  </a:lnTo>
                  <a:cubicBezTo>
                    <a:pt x="3108" y="20058"/>
                    <a:pt x="3050" y="20097"/>
                    <a:pt x="3010" y="20097"/>
                  </a:cubicBezTo>
                  <a:cubicBezTo>
                    <a:pt x="1307" y="20097"/>
                    <a:pt x="1307" y="20097"/>
                    <a:pt x="1307" y="20097"/>
                  </a:cubicBezTo>
                  <a:cubicBezTo>
                    <a:pt x="1248" y="20097"/>
                    <a:pt x="1208" y="20058"/>
                    <a:pt x="1208" y="20018"/>
                  </a:cubicBezTo>
                  <a:cubicBezTo>
                    <a:pt x="1208" y="19067"/>
                    <a:pt x="1208" y="19067"/>
                    <a:pt x="1208" y="19067"/>
                  </a:cubicBezTo>
                  <a:cubicBezTo>
                    <a:pt x="1208" y="19008"/>
                    <a:pt x="1248" y="18968"/>
                    <a:pt x="1307" y="18968"/>
                  </a:cubicBezTo>
                  <a:cubicBezTo>
                    <a:pt x="3010" y="18968"/>
                    <a:pt x="3010" y="18968"/>
                    <a:pt x="3010" y="18968"/>
                  </a:cubicBezTo>
                  <a:cubicBezTo>
                    <a:pt x="3050" y="18968"/>
                    <a:pt x="3108" y="19008"/>
                    <a:pt x="3108" y="19067"/>
                  </a:cubicBezTo>
                  <a:lnTo>
                    <a:pt x="3108" y="20018"/>
                  </a:lnTo>
                  <a:close/>
                  <a:moveTo>
                    <a:pt x="3108" y="18711"/>
                  </a:moveTo>
                  <a:lnTo>
                    <a:pt x="3108" y="18711"/>
                  </a:lnTo>
                  <a:cubicBezTo>
                    <a:pt x="3108" y="18751"/>
                    <a:pt x="3050" y="18790"/>
                    <a:pt x="3010" y="18790"/>
                  </a:cubicBezTo>
                  <a:cubicBezTo>
                    <a:pt x="1307" y="18790"/>
                    <a:pt x="1307" y="18790"/>
                    <a:pt x="1307" y="18790"/>
                  </a:cubicBezTo>
                  <a:cubicBezTo>
                    <a:pt x="1248" y="18790"/>
                    <a:pt x="1208" y="18751"/>
                    <a:pt x="1208" y="18711"/>
                  </a:cubicBezTo>
                  <a:cubicBezTo>
                    <a:pt x="1208" y="17761"/>
                    <a:pt x="1208" y="17761"/>
                    <a:pt x="1208" y="17761"/>
                  </a:cubicBezTo>
                  <a:cubicBezTo>
                    <a:pt x="1208" y="17701"/>
                    <a:pt x="1248" y="17661"/>
                    <a:pt x="1307" y="17661"/>
                  </a:cubicBezTo>
                  <a:cubicBezTo>
                    <a:pt x="3010" y="17661"/>
                    <a:pt x="3010" y="17661"/>
                    <a:pt x="3010" y="17661"/>
                  </a:cubicBezTo>
                  <a:cubicBezTo>
                    <a:pt x="3050" y="17661"/>
                    <a:pt x="3108" y="17701"/>
                    <a:pt x="3108" y="17761"/>
                  </a:cubicBezTo>
                  <a:lnTo>
                    <a:pt x="3108" y="18711"/>
                  </a:lnTo>
                  <a:close/>
                  <a:moveTo>
                    <a:pt x="3108" y="17404"/>
                  </a:moveTo>
                  <a:lnTo>
                    <a:pt x="3108" y="17404"/>
                  </a:lnTo>
                  <a:cubicBezTo>
                    <a:pt x="3108" y="17444"/>
                    <a:pt x="3050" y="17483"/>
                    <a:pt x="3010" y="17483"/>
                  </a:cubicBezTo>
                  <a:cubicBezTo>
                    <a:pt x="1307" y="17483"/>
                    <a:pt x="1307" y="17483"/>
                    <a:pt x="1307" y="17483"/>
                  </a:cubicBezTo>
                  <a:cubicBezTo>
                    <a:pt x="1248" y="17483"/>
                    <a:pt x="1208" y="17444"/>
                    <a:pt x="1208" y="17404"/>
                  </a:cubicBezTo>
                  <a:cubicBezTo>
                    <a:pt x="1208" y="16434"/>
                    <a:pt x="1208" y="16434"/>
                    <a:pt x="1208" y="16434"/>
                  </a:cubicBezTo>
                  <a:cubicBezTo>
                    <a:pt x="1208" y="16394"/>
                    <a:pt x="1248" y="16355"/>
                    <a:pt x="1307" y="16355"/>
                  </a:cubicBezTo>
                  <a:cubicBezTo>
                    <a:pt x="3010" y="16355"/>
                    <a:pt x="3010" y="16355"/>
                    <a:pt x="3010" y="16355"/>
                  </a:cubicBezTo>
                  <a:cubicBezTo>
                    <a:pt x="3050" y="16355"/>
                    <a:pt x="3108" y="16394"/>
                    <a:pt x="3108" y="16434"/>
                  </a:cubicBezTo>
                  <a:lnTo>
                    <a:pt x="3108" y="17404"/>
                  </a:lnTo>
                  <a:close/>
                  <a:moveTo>
                    <a:pt x="3108" y="16077"/>
                  </a:moveTo>
                  <a:lnTo>
                    <a:pt x="3108" y="16077"/>
                  </a:lnTo>
                  <a:cubicBezTo>
                    <a:pt x="3108" y="16137"/>
                    <a:pt x="3050" y="16177"/>
                    <a:pt x="3010" y="16177"/>
                  </a:cubicBezTo>
                  <a:cubicBezTo>
                    <a:pt x="1307" y="16177"/>
                    <a:pt x="1307" y="16177"/>
                    <a:pt x="1307" y="16177"/>
                  </a:cubicBezTo>
                  <a:cubicBezTo>
                    <a:pt x="1248" y="16177"/>
                    <a:pt x="1208" y="16137"/>
                    <a:pt x="1208" y="16077"/>
                  </a:cubicBezTo>
                  <a:cubicBezTo>
                    <a:pt x="1208" y="15127"/>
                    <a:pt x="1208" y="15127"/>
                    <a:pt x="1208" y="15127"/>
                  </a:cubicBezTo>
                  <a:cubicBezTo>
                    <a:pt x="1208" y="15088"/>
                    <a:pt x="1248" y="15048"/>
                    <a:pt x="1307" y="15048"/>
                  </a:cubicBezTo>
                  <a:cubicBezTo>
                    <a:pt x="3010" y="15048"/>
                    <a:pt x="3010" y="15048"/>
                    <a:pt x="3010" y="15048"/>
                  </a:cubicBezTo>
                  <a:cubicBezTo>
                    <a:pt x="3050" y="15048"/>
                    <a:pt x="3108" y="15088"/>
                    <a:pt x="3108" y="15127"/>
                  </a:cubicBezTo>
                  <a:lnTo>
                    <a:pt x="3108" y="16077"/>
                  </a:lnTo>
                  <a:close/>
                  <a:moveTo>
                    <a:pt x="3108" y="14771"/>
                  </a:moveTo>
                  <a:lnTo>
                    <a:pt x="3108" y="14771"/>
                  </a:lnTo>
                  <a:cubicBezTo>
                    <a:pt x="3108" y="14830"/>
                    <a:pt x="3050" y="14870"/>
                    <a:pt x="3010" y="14870"/>
                  </a:cubicBezTo>
                  <a:cubicBezTo>
                    <a:pt x="1307" y="14870"/>
                    <a:pt x="1307" y="14870"/>
                    <a:pt x="1307" y="14870"/>
                  </a:cubicBezTo>
                  <a:cubicBezTo>
                    <a:pt x="1248" y="14870"/>
                    <a:pt x="1208" y="14830"/>
                    <a:pt x="1208" y="14771"/>
                  </a:cubicBezTo>
                  <a:cubicBezTo>
                    <a:pt x="1208" y="13820"/>
                    <a:pt x="1208" y="13820"/>
                    <a:pt x="1208" y="13820"/>
                  </a:cubicBezTo>
                  <a:cubicBezTo>
                    <a:pt x="1208" y="13780"/>
                    <a:pt x="1248" y="13741"/>
                    <a:pt x="1307" y="13741"/>
                  </a:cubicBezTo>
                  <a:cubicBezTo>
                    <a:pt x="3010" y="13741"/>
                    <a:pt x="3010" y="13741"/>
                    <a:pt x="3010" y="13741"/>
                  </a:cubicBezTo>
                  <a:cubicBezTo>
                    <a:pt x="3050" y="13741"/>
                    <a:pt x="3108" y="13780"/>
                    <a:pt x="3108" y="13820"/>
                  </a:cubicBezTo>
                  <a:lnTo>
                    <a:pt x="3108" y="14771"/>
                  </a:lnTo>
                  <a:close/>
                  <a:moveTo>
                    <a:pt x="3108" y="13464"/>
                  </a:moveTo>
                  <a:lnTo>
                    <a:pt x="3108" y="13464"/>
                  </a:lnTo>
                  <a:cubicBezTo>
                    <a:pt x="3108" y="13523"/>
                    <a:pt x="3050" y="13562"/>
                    <a:pt x="3010" y="13562"/>
                  </a:cubicBezTo>
                  <a:cubicBezTo>
                    <a:pt x="1307" y="13562"/>
                    <a:pt x="1307" y="13562"/>
                    <a:pt x="1307" y="13562"/>
                  </a:cubicBezTo>
                  <a:cubicBezTo>
                    <a:pt x="1248" y="13562"/>
                    <a:pt x="1208" y="13523"/>
                    <a:pt x="1208" y="13464"/>
                  </a:cubicBezTo>
                  <a:cubicBezTo>
                    <a:pt x="1208" y="12514"/>
                    <a:pt x="1208" y="12514"/>
                    <a:pt x="1208" y="12514"/>
                  </a:cubicBezTo>
                  <a:cubicBezTo>
                    <a:pt x="1208" y="12475"/>
                    <a:pt x="1248" y="12435"/>
                    <a:pt x="1307" y="12435"/>
                  </a:cubicBezTo>
                  <a:cubicBezTo>
                    <a:pt x="3010" y="12435"/>
                    <a:pt x="3010" y="12435"/>
                    <a:pt x="3010" y="12435"/>
                  </a:cubicBezTo>
                  <a:cubicBezTo>
                    <a:pt x="3050" y="12435"/>
                    <a:pt x="3108" y="12475"/>
                    <a:pt x="3108" y="12514"/>
                  </a:cubicBezTo>
                  <a:lnTo>
                    <a:pt x="3108" y="13464"/>
                  </a:lnTo>
                  <a:close/>
                  <a:moveTo>
                    <a:pt x="3108" y="12158"/>
                  </a:moveTo>
                  <a:lnTo>
                    <a:pt x="3108" y="12158"/>
                  </a:lnTo>
                  <a:cubicBezTo>
                    <a:pt x="3108" y="12218"/>
                    <a:pt x="3050" y="12257"/>
                    <a:pt x="3010" y="12257"/>
                  </a:cubicBezTo>
                  <a:cubicBezTo>
                    <a:pt x="1307" y="12257"/>
                    <a:pt x="1307" y="12257"/>
                    <a:pt x="1307" y="12257"/>
                  </a:cubicBezTo>
                  <a:cubicBezTo>
                    <a:pt x="1248" y="12257"/>
                    <a:pt x="1208" y="12218"/>
                    <a:pt x="1208" y="12158"/>
                  </a:cubicBezTo>
                  <a:cubicBezTo>
                    <a:pt x="1208" y="11208"/>
                    <a:pt x="1208" y="11208"/>
                    <a:pt x="1208" y="11208"/>
                  </a:cubicBezTo>
                  <a:cubicBezTo>
                    <a:pt x="1208" y="11148"/>
                    <a:pt x="1248" y="11109"/>
                    <a:pt x="1307" y="11109"/>
                  </a:cubicBezTo>
                  <a:cubicBezTo>
                    <a:pt x="3010" y="11109"/>
                    <a:pt x="3010" y="11109"/>
                    <a:pt x="3010" y="11109"/>
                  </a:cubicBezTo>
                  <a:cubicBezTo>
                    <a:pt x="3050" y="11109"/>
                    <a:pt x="3108" y="11148"/>
                    <a:pt x="3108" y="11208"/>
                  </a:cubicBezTo>
                  <a:lnTo>
                    <a:pt x="3108" y="12158"/>
                  </a:lnTo>
                  <a:close/>
                  <a:moveTo>
                    <a:pt x="3108" y="10851"/>
                  </a:moveTo>
                  <a:lnTo>
                    <a:pt x="3108" y="10851"/>
                  </a:lnTo>
                  <a:cubicBezTo>
                    <a:pt x="3108" y="10891"/>
                    <a:pt x="3050" y="10930"/>
                    <a:pt x="3010" y="10930"/>
                  </a:cubicBezTo>
                  <a:cubicBezTo>
                    <a:pt x="1307" y="10930"/>
                    <a:pt x="1307" y="10930"/>
                    <a:pt x="1307" y="10930"/>
                  </a:cubicBezTo>
                  <a:cubicBezTo>
                    <a:pt x="1248" y="10930"/>
                    <a:pt x="1208" y="10891"/>
                    <a:pt x="1208" y="10851"/>
                  </a:cubicBezTo>
                  <a:cubicBezTo>
                    <a:pt x="1208" y="9900"/>
                    <a:pt x="1208" y="9900"/>
                    <a:pt x="1208" y="9900"/>
                  </a:cubicBezTo>
                  <a:cubicBezTo>
                    <a:pt x="1208" y="9841"/>
                    <a:pt x="1248" y="9802"/>
                    <a:pt x="1307" y="9802"/>
                  </a:cubicBezTo>
                  <a:cubicBezTo>
                    <a:pt x="3010" y="9802"/>
                    <a:pt x="3010" y="9802"/>
                    <a:pt x="3010" y="9802"/>
                  </a:cubicBezTo>
                  <a:cubicBezTo>
                    <a:pt x="3050" y="9802"/>
                    <a:pt x="3108" y="9841"/>
                    <a:pt x="3108" y="9900"/>
                  </a:cubicBezTo>
                  <a:lnTo>
                    <a:pt x="3108" y="10851"/>
                  </a:lnTo>
                  <a:close/>
                  <a:moveTo>
                    <a:pt x="3108" y="9544"/>
                  </a:moveTo>
                  <a:lnTo>
                    <a:pt x="3108" y="9544"/>
                  </a:lnTo>
                  <a:cubicBezTo>
                    <a:pt x="3108" y="9584"/>
                    <a:pt x="3050" y="9624"/>
                    <a:pt x="3010" y="9624"/>
                  </a:cubicBezTo>
                  <a:cubicBezTo>
                    <a:pt x="1307" y="9624"/>
                    <a:pt x="1307" y="9624"/>
                    <a:pt x="1307" y="9624"/>
                  </a:cubicBezTo>
                  <a:cubicBezTo>
                    <a:pt x="1248" y="9624"/>
                    <a:pt x="1208" y="9584"/>
                    <a:pt x="1208" y="9544"/>
                  </a:cubicBezTo>
                  <a:cubicBezTo>
                    <a:pt x="1208" y="8594"/>
                    <a:pt x="1208" y="8594"/>
                    <a:pt x="1208" y="8594"/>
                  </a:cubicBezTo>
                  <a:cubicBezTo>
                    <a:pt x="1208" y="8534"/>
                    <a:pt x="1248" y="8495"/>
                    <a:pt x="1307" y="8495"/>
                  </a:cubicBezTo>
                  <a:cubicBezTo>
                    <a:pt x="3010" y="8495"/>
                    <a:pt x="3010" y="8495"/>
                    <a:pt x="3010" y="8495"/>
                  </a:cubicBezTo>
                  <a:cubicBezTo>
                    <a:pt x="3050" y="8495"/>
                    <a:pt x="3108" y="8534"/>
                    <a:pt x="3108" y="8594"/>
                  </a:cubicBezTo>
                  <a:lnTo>
                    <a:pt x="3108" y="9544"/>
                  </a:lnTo>
                  <a:close/>
                  <a:moveTo>
                    <a:pt x="3108" y="8237"/>
                  </a:moveTo>
                  <a:lnTo>
                    <a:pt x="3108" y="8237"/>
                  </a:lnTo>
                  <a:cubicBezTo>
                    <a:pt x="3108" y="8277"/>
                    <a:pt x="3050" y="8316"/>
                    <a:pt x="3010" y="8316"/>
                  </a:cubicBezTo>
                  <a:cubicBezTo>
                    <a:pt x="1307" y="8316"/>
                    <a:pt x="1307" y="8316"/>
                    <a:pt x="1307" y="8316"/>
                  </a:cubicBezTo>
                  <a:cubicBezTo>
                    <a:pt x="1248" y="8316"/>
                    <a:pt x="1208" y="8277"/>
                    <a:pt x="1208" y="8237"/>
                  </a:cubicBezTo>
                  <a:cubicBezTo>
                    <a:pt x="1208" y="7287"/>
                    <a:pt x="1208" y="7287"/>
                    <a:pt x="1208" y="7287"/>
                  </a:cubicBezTo>
                  <a:cubicBezTo>
                    <a:pt x="1208" y="7228"/>
                    <a:pt x="1248" y="7188"/>
                    <a:pt x="1307" y="7188"/>
                  </a:cubicBezTo>
                  <a:cubicBezTo>
                    <a:pt x="3010" y="7188"/>
                    <a:pt x="3010" y="7188"/>
                    <a:pt x="3010" y="7188"/>
                  </a:cubicBezTo>
                  <a:cubicBezTo>
                    <a:pt x="3050" y="7188"/>
                    <a:pt x="3108" y="7228"/>
                    <a:pt x="3108" y="7287"/>
                  </a:cubicBezTo>
                  <a:lnTo>
                    <a:pt x="3108" y="8237"/>
                  </a:lnTo>
                  <a:close/>
                  <a:moveTo>
                    <a:pt x="3108" y="6911"/>
                  </a:moveTo>
                  <a:lnTo>
                    <a:pt x="3108" y="6911"/>
                  </a:lnTo>
                  <a:cubicBezTo>
                    <a:pt x="3108" y="6970"/>
                    <a:pt x="3050" y="7010"/>
                    <a:pt x="3010" y="7010"/>
                  </a:cubicBezTo>
                  <a:cubicBezTo>
                    <a:pt x="1307" y="7010"/>
                    <a:pt x="1307" y="7010"/>
                    <a:pt x="1307" y="7010"/>
                  </a:cubicBezTo>
                  <a:cubicBezTo>
                    <a:pt x="1248" y="7010"/>
                    <a:pt x="1208" y="6970"/>
                    <a:pt x="1208" y="6911"/>
                  </a:cubicBezTo>
                  <a:cubicBezTo>
                    <a:pt x="1208" y="5961"/>
                    <a:pt x="1208" y="5961"/>
                    <a:pt x="1208" y="5961"/>
                  </a:cubicBezTo>
                  <a:cubicBezTo>
                    <a:pt x="1208" y="5921"/>
                    <a:pt x="1248" y="5881"/>
                    <a:pt x="1307" y="5881"/>
                  </a:cubicBezTo>
                  <a:cubicBezTo>
                    <a:pt x="3010" y="5881"/>
                    <a:pt x="3010" y="5881"/>
                    <a:pt x="3010" y="5881"/>
                  </a:cubicBezTo>
                  <a:cubicBezTo>
                    <a:pt x="3050" y="5881"/>
                    <a:pt x="3108" y="5921"/>
                    <a:pt x="3108" y="5961"/>
                  </a:cubicBezTo>
                  <a:lnTo>
                    <a:pt x="3108" y="6911"/>
                  </a:lnTo>
                  <a:close/>
                  <a:moveTo>
                    <a:pt x="3108" y="5604"/>
                  </a:moveTo>
                  <a:lnTo>
                    <a:pt x="3108" y="5604"/>
                  </a:lnTo>
                  <a:cubicBezTo>
                    <a:pt x="3108" y="5663"/>
                    <a:pt x="3050" y="5703"/>
                    <a:pt x="3010" y="5703"/>
                  </a:cubicBezTo>
                  <a:cubicBezTo>
                    <a:pt x="1307" y="5703"/>
                    <a:pt x="1307" y="5703"/>
                    <a:pt x="1307" y="5703"/>
                  </a:cubicBezTo>
                  <a:cubicBezTo>
                    <a:pt x="1248" y="5703"/>
                    <a:pt x="1208" y="5663"/>
                    <a:pt x="1208" y="5604"/>
                  </a:cubicBezTo>
                  <a:cubicBezTo>
                    <a:pt x="1208" y="4653"/>
                    <a:pt x="1208" y="4653"/>
                    <a:pt x="1208" y="4653"/>
                  </a:cubicBezTo>
                  <a:cubicBezTo>
                    <a:pt x="1208" y="4614"/>
                    <a:pt x="1248" y="4574"/>
                    <a:pt x="1307" y="4574"/>
                  </a:cubicBezTo>
                  <a:cubicBezTo>
                    <a:pt x="3010" y="4574"/>
                    <a:pt x="3010" y="4574"/>
                    <a:pt x="3010" y="4574"/>
                  </a:cubicBezTo>
                  <a:cubicBezTo>
                    <a:pt x="3050" y="4574"/>
                    <a:pt x="3108" y="4614"/>
                    <a:pt x="3108" y="4653"/>
                  </a:cubicBezTo>
                  <a:lnTo>
                    <a:pt x="3108" y="5604"/>
                  </a:lnTo>
                  <a:close/>
                  <a:moveTo>
                    <a:pt x="3108" y="4297"/>
                  </a:moveTo>
                  <a:lnTo>
                    <a:pt x="3108" y="4297"/>
                  </a:lnTo>
                  <a:cubicBezTo>
                    <a:pt x="3108" y="4356"/>
                    <a:pt x="3050" y="4396"/>
                    <a:pt x="3010" y="4396"/>
                  </a:cubicBezTo>
                  <a:cubicBezTo>
                    <a:pt x="1307" y="4396"/>
                    <a:pt x="1307" y="4396"/>
                    <a:pt x="1307" y="4396"/>
                  </a:cubicBezTo>
                  <a:cubicBezTo>
                    <a:pt x="1248" y="4396"/>
                    <a:pt x="1208" y="4356"/>
                    <a:pt x="1208" y="4297"/>
                  </a:cubicBezTo>
                  <a:cubicBezTo>
                    <a:pt x="1208" y="3842"/>
                    <a:pt x="1208" y="3842"/>
                    <a:pt x="1208" y="3842"/>
                  </a:cubicBezTo>
                  <a:cubicBezTo>
                    <a:pt x="1208" y="3346"/>
                    <a:pt x="1208" y="3346"/>
                    <a:pt x="1208" y="3346"/>
                  </a:cubicBezTo>
                  <a:cubicBezTo>
                    <a:pt x="1208" y="3307"/>
                    <a:pt x="1248" y="3267"/>
                    <a:pt x="1307" y="3267"/>
                  </a:cubicBezTo>
                  <a:cubicBezTo>
                    <a:pt x="3010" y="3267"/>
                    <a:pt x="3010" y="3267"/>
                    <a:pt x="3010" y="3267"/>
                  </a:cubicBezTo>
                  <a:cubicBezTo>
                    <a:pt x="3050" y="3267"/>
                    <a:pt x="3108" y="3307"/>
                    <a:pt x="3108" y="3346"/>
                  </a:cubicBezTo>
                  <a:cubicBezTo>
                    <a:pt x="3108" y="3842"/>
                    <a:pt x="3108" y="3842"/>
                    <a:pt x="3108" y="3842"/>
                  </a:cubicBezTo>
                  <a:lnTo>
                    <a:pt x="3108" y="42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2657472" y="2298698"/>
              <a:ext cx="2195510" cy="4525960"/>
            </a:xfrm>
            <a:custGeom>
              <a:avLst/>
              <a:gdLst>
                <a:gd name="T0" fmla="*/ 5524 w 6099"/>
                <a:gd name="T1" fmla="*/ 3366 h 12573"/>
                <a:gd name="T2" fmla="*/ 5524 w 6099"/>
                <a:gd name="T3" fmla="*/ 3366 h 12573"/>
                <a:gd name="T4" fmla="*/ 4870 w 6099"/>
                <a:gd name="T5" fmla="*/ 3465 h 12573"/>
                <a:gd name="T6" fmla="*/ 2020 w 6099"/>
                <a:gd name="T7" fmla="*/ 139 h 12573"/>
                <a:gd name="T8" fmla="*/ 1545 w 6099"/>
                <a:gd name="T9" fmla="*/ 99 h 12573"/>
                <a:gd name="T10" fmla="*/ 1525 w 6099"/>
                <a:gd name="T11" fmla="*/ 575 h 12573"/>
                <a:gd name="T12" fmla="*/ 4217 w 6099"/>
                <a:gd name="T13" fmla="*/ 3703 h 12573"/>
                <a:gd name="T14" fmla="*/ 2950 w 6099"/>
                <a:gd name="T15" fmla="*/ 3386 h 12573"/>
                <a:gd name="T16" fmla="*/ 1901 w 6099"/>
                <a:gd name="T17" fmla="*/ 1782 h 12573"/>
                <a:gd name="T18" fmla="*/ 1445 w 6099"/>
                <a:gd name="T19" fmla="*/ 1683 h 12573"/>
                <a:gd name="T20" fmla="*/ 1347 w 6099"/>
                <a:gd name="T21" fmla="*/ 2138 h 12573"/>
                <a:gd name="T22" fmla="*/ 2475 w 6099"/>
                <a:gd name="T23" fmla="*/ 3841 h 12573"/>
                <a:gd name="T24" fmla="*/ 2654 w 6099"/>
                <a:gd name="T25" fmla="*/ 3980 h 12573"/>
                <a:gd name="T26" fmla="*/ 4415 w 6099"/>
                <a:gd name="T27" fmla="*/ 4416 h 12573"/>
                <a:gd name="T28" fmla="*/ 3722 w 6099"/>
                <a:gd name="T29" fmla="*/ 6494 h 12573"/>
                <a:gd name="T30" fmla="*/ 2079 w 6099"/>
                <a:gd name="T31" fmla="*/ 5564 h 12573"/>
                <a:gd name="T32" fmla="*/ 1624 w 6099"/>
                <a:gd name="T33" fmla="*/ 5663 h 12573"/>
                <a:gd name="T34" fmla="*/ 99 w 6099"/>
                <a:gd name="T35" fmla="*/ 7840 h 12573"/>
                <a:gd name="T36" fmla="*/ 178 w 6099"/>
                <a:gd name="T37" fmla="*/ 8335 h 12573"/>
                <a:gd name="T38" fmla="*/ 674 w 6099"/>
                <a:gd name="T39" fmla="*/ 8256 h 12573"/>
                <a:gd name="T40" fmla="*/ 2000 w 6099"/>
                <a:gd name="T41" fmla="*/ 6316 h 12573"/>
                <a:gd name="T42" fmla="*/ 3504 w 6099"/>
                <a:gd name="T43" fmla="*/ 7168 h 12573"/>
                <a:gd name="T44" fmla="*/ 3484 w 6099"/>
                <a:gd name="T45" fmla="*/ 7247 h 12573"/>
                <a:gd name="T46" fmla="*/ 3544 w 6099"/>
                <a:gd name="T47" fmla="*/ 7820 h 12573"/>
                <a:gd name="T48" fmla="*/ 1228 w 6099"/>
                <a:gd name="T49" fmla="*/ 12058 h 12573"/>
                <a:gd name="T50" fmla="*/ 1366 w 6099"/>
                <a:gd name="T51" fmla="*/ 12513 h 12573"/>
                <a:gd name="T52" fmla="*/ 1525 w 6099"/>
                <a:gd name="T53" fmla="*/ 12572 h 12573"/>
                <a:gd name="T54" fmla="*/ 1841 w 6099"/>
                <a:gd name="T55" fmla="*/ 12375 h 12573"/>
                <a:gd name="T56" fmla="*/ 4137 w 6099"/>
                <a:gd name="T57" fmla="*/ 8176 h 12573"/>
                <a:gd name="T58" fmla="*/ 4158 w 6099"/>
                <a:gd name="T59" fmla="*/ 8176 h 12573"/>
                <a:gd name="T60" fmla="*/ 4830 w 6099"/>
                <a:gd name="T61" fmla="*/ 7702 h 12573"/>
                <a:gd name="T62" fmla="*/ 5979 w 6099"/>
                <a:gd name="T63" fmla="*/ 4277 h 12573"/>
                <a:gd name="T64" fmla="*/ 5524 w 6099"/>
                <a:gd name="T65" fmla="*/ 3366 h 1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9" h="12573">
                  <a:moveTo>
                    <a:pt x="5524" y="3366"/>
                  </a:moveTo>
                  <a:lnTo>
                    <a:pt x="5524" y="3366"/>
                  </a:lnTo>
                  <a:cubicBezTo>
                    <a:pt x="5286" y="3287"/>
                    <a:pt x="5048" y="3347"/>
                    <a:pt x="4870" y="3465"/>
                  </a:cubicBezTo>
                  <a:cubicBezTo>
                    <a:pt x="2020" y="139"/>
                    <a:pt x="2020" y="139"/>
                    <a:pt x="2020" y="139"/>
                  </a:cubicBezTo>
                  <a:cubicBezTo>
                    <a:pt x="1901" y="0"/>
                    <a:pt x="1683" y="0"/>
                    <a:pt x="1545" y="99"/>
                  </a:cubicBezTo>
                  <a:cubicBezTo>
                    <a:pt x="1426" y="218"/>
                    <a:pt x="1406" y="436"/>
                    <a:pt x="1525" y="575"/>
                  </a:cubicBezTo>
                  <a:cubicBezTo>
                    <a:pt x="4217" y="3703"/>
                    <a:pt x="4217" y="3703"/>
                    <a:pt x="4217" y="3703"/>
                  </a:cubicBezTo>
                  <a:cubicBezTo>
                    <a:pt x="2950" y="3386"/>
                    <a:pt x="2950" y="3386"/>
                    <a:pt x="2950" y="3386"/>
                  </a:cubicBezTo>
                  <a:cubicBezTo>
                    <a:pt x="1901" y="1782"/>
                    <a:pt x="1901" y="1782"/>
                    <a:pt x="1901" y="1782"/>
                  </a:cubicBezTo>
                  <a:cubicBezTo>
                    <a:pt x="1802" y="1624"/>
                    <a:pt x="1604" y="1584"/>
                    <a:pt x="1445" y="1683"/>
                  </a:cubicBezTo>
                  <a:cubicBezTo>
                    <a:pt x="1287" y="1782"/>
                    <a:pt x="1248" y="1980"/>
                    <a:pt x="1347" y="2138"/>
                  </a:cubicBezTo>
                  <a:cubicBezTo>
                    <a:pt x="2475" y="3841"/>
                    <a:pt x="2475" y="3841"/>
                    <a:pt x="2475" y="3841"/>
                  </a:cubicBezTo>
                  <a:cubicBezTo>
                    <a:pt x="2515" y="3921"/>
                    <a:pt x="2575" y="3960"/>
                    <a:pt x="2654" y="3980"/>
                  </a:cubicBezTo>
                  <a:cubicBezTo>
                    <a:pt x="4415" y="4416"/>
                    <a:pt x="4415" y="4416"/>
                    <a:pt x="4415" y="4416"/>
                  </a:cubicBezTo>
                  <a:cubicBezTo>
                    <a:pt x="3722" y="6494"/>
                    <a:pt x="3722" y="6494"/>
                    <a:pt x="3722" y="6494"/>
                  </a:cubicBezTo>
                  <a:cubicBezTo>
                    <a:pt x="2079" y="5564"/>
                    <a:pt x="2079" y="5564"/>
                    <a:pt x="2079" y="5564"/>
                  </a:cubicBezTo>
                  <a:cubicBezTo>
                    <a:pt x="1921" y="5465"/>
                    <a:pt x="1723" y="5524"/>
                    <a:pt x="1624" y="5663"/>
                  </a:cubicBezTo>
                  <a:cubicBezTo>
                    <a:pt x="99" y="7840"/>
                    <a:pt x="99" y="7840"/>
                    <a:pt x="99" y="7840"/>
                  </a:cubicBezTo>
                  <a:cubicBezTo>
                    <a:pt x="0" y="7998"/>
                    <a:pt x="20" y="8216"/>
                    <a:pt x="178" y="8335"/>
                  </a:cubicBezTo>
                  <a:cubicBezTo>
                    <a:pt x="337" y="8434"/>
                    <a:pt x="555" y="8415"/>
                    <a:pt x="674" y="8256"/>
                  </a:cubicBezTo>
                  <a:cubicBezTo>
                    <a:pt x="2000" y="6316"/>
                    <a:pt x="2000" y="6316"/>
                    <a:pt x="2000" y="6316"/>
                  </a:cubicBezTo>
                  <a:cubicBezTo>
                    <a:pt x="3504" y="7168"/>
                    <a:pt x="3504" y="7168"/>
                    <a:pt x="3504" y="7168"/>
                  </a:cubicBezTo>
                  <a:cubicBezTo>
                    <a:pt x="3484" y="7247"/>
                    <a:pt x="3484" y="7247"/>
                    <a:pt x="3484" y="7247"/>
                  </a:cubicBezTo>
                  <a:cubicBezTo>
                    <a:pt x="3406" y="7445"/>
                    <a:pt x="3445" y="7662"/>
                    <a:pt x="3544" y="7820"/>
                  </a:cubicBezTo>
                  <a:cubicBezTo>
                    <a:pt x="1228" y="12058"/>
                    <a:pt x="1228" y="12058"/>
                    <a:pt x="1228" y="12058"/>
                  </a:cubicBezTo>
                  <a:cubicBezTo>
                    <a:pt x="1129" y="12216"/>
                    <a:pt x="1188" y="12434"/>
                    <a:pt x="1366" y="12513"/>
                  </a:cubicBezTo>
                  <a:cubicBezTo>
                    <a:pt x="1426" y="12553"/>
                    <a:pt x="1485" y="12572"/>
                    <a:pt x="1525" y="12572"/>
                  </a:cubicBezTo>
                  <a:cubicBezTo>
                    <a:pt x="1663" y="12572"/>
                    <a:pt x="1783" y="12493"/>
                    <a:pt x="1841" y="12375"/>
                  </a:cubicBezTo>
                  <a:cubicBezTo>
                    <a:pt x="4137" y="8176"/>
                    <a:pt x="4137" y="8176"/>
                    <a:pt x="4137" y="8176"/>
                  </a:cubicBezTo>
                  <a:cubicBezTo>
                    <a:pt x="4137" y="8176"/>
                    <a:pt x="4137" y="8176"/>
                    <a:pt x="4158" y="8176"/>
                  </a:cubicBezTo>
                  <a:cubicBezTo>
                    <a:pt x="4454" y="8176"/>
                    <a:pt x="4732" y="7998"/>
                    <a:pt x="4830" y="7702"/>
                  </a:cubicBezTo>
                  <a:cubicBezTo>
                    <a:pt x="5979" y="4277"/>
                    <a:pt x="5979" y="4277"/>
                    <a:pt x="5979" y="4277"/>
                  </a:cubicBezTo>
                  <a:cubicBezTo>
                    <a:pt x="6098" y="3901"/>
                    <a:pt x="5900" y="3485"/>
                    <a:pt x="5524" y="336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3989383" y="2441573"/>
              <a:ext cx="1562099" cy="1633536"/>
            </a:xfrm>
            <a:custGeom>
              <a:avLst/>
              <a:gdLst>
                <a:gd name="T0" fmla="*/ 1366 w 4337"/>
                <a:gd name="T1" fmla="*/ 792 h 4536"/>
                <a:gd name="T2" fmla="*/ 1366 w 4337"/>
                <a:gd name="T3" fmla="*/ 792 h 4536"/>
                <a:gd name="T4" fmla="*/ 1386 w 4337"/>
                <a:gd name="T5" fmla="*/ 792 h 4536"/>
                <a:gd name="T6" fmla="*/ 1465 w 4337"/>
                <a:gd name="T7" fmla="*/ 673 h 4536"/>
                <a:gd name="T8" fmla="*/ 3564 w 4337"/>
                <a:gd name="T9" fmla="*/ 554 h 4536"/>
                <a:gd name="T10" fmla="*/ 3802 w 4337"/>
                <a:gd name="T11" fmla="*/ 2752 h 4536"/>
                <a:gd name="T12" fmla="*/ 0 w 4337"/>
                <a:gd name="T13" fmla="*/ 2356 h 4536"/>
                <a:gd name="T14" fmla="*/ 614 w 4337"/>
                <a:gd name="T15" fmla="*/ 1643 h 4536"/>
                <a:gd name="T16" fmla="*/ 178 w 4337"/>
                <a:gd name="T17" fmla="*/ 1267 h 4536"/>
                <a:gd name="T18" fmla="*/ 1366 w 4337"/>
                <a:gd name="T19" fmla="*/ 792 h 4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7" h="4536">
                  <a:moveTo>
                    <a:pt x="1366" y="792"/>
                  </a:moveTo>
                  <a:lnTo>
                    <a:pt x="1366" y="792"/>
                  </a:lnTo>
                  <a:cubicBezTo>
                    <a:pt x="1386" y="792"/>
                    <a:pt x="1386" y="792"/>
                    <a:pt x="1386" y="792"/>
                  </a:cubicBezTo>
                  <a:cubicBezTo>
                    <a:pt x="1406" y="753"/>
                    <a:pt x="1445" y="713"/>
                    <a:pt x="1465" y="673"/>
                  </a:cubicBezTo>
                  <a:cubicBezTo>
                    <a:pt x="2019" y="59"/>
                    <a:pt x="2950" y="0"/>
                    <a:pt x="3564" y="554"/>
                  </a:cubicBezTo>
                  <a:cubicBezTo>
                    <a:pt x="4316" y="1247"/>
                    <a:pt x="4336" y="2138"/>
                    <a:pt x="3802" y="2752"/>
                  </a:cubicBezTo>
                  <a:cubicBezTo>
                    <a:pt x="2218" y="4535"/>
                    <a:pt x="0" y="2356"/>
                    <a:pt x="0" y="2356"/>
                  </a:cubicBezTo>
                  <a:cubicBezTo>
                    <a:pt x="614" y="1643"/>
                    <a:pt x="614" y="1643"/>
                    <a:pt x="614" y="1643"/>
                  </a:cubicBezTo>
                  <a:cubicBezTo>
                    <a:pt x="178" y="1267"/>
                    <a:pt x="178" y="1267"/>
                    <a:pt x="178" y="1267"/>
                  </a:cubicBezTo>
                  <a:lnTo>
                    <a:pt x="1366" y="792"/>
                  </a:lnTo>
                </a:path>
              </a:pathLst>
            </a:custGeom>
            <a:solidFill>
              <a:srgbClr val="F7C5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4702169" y="2227261"/>
              <a:ext cx="1012824" cy="1554161"/>
            </a:xfrm>
            <a:custGeom>
              <a:avLst/>
              <a:gdLst>
                <a:gd name="T0" fmla="*/ 376 w 2812"/>
                <a:gd name="T1" fmla="*/ 2317 h 4317"/>
                <a:gd name="T2" fmla="*/ 376 w 2812"/>
                <a:gd name="T3" fmla="*/ 2317 h 4317"/>
                <a:gd name="T4" fmla="*/ 693 w 2812"/>
                <a:gd name="T5" fmla="*/ 1227 h 4317"/>
                <a:gd name="T6" fmla="*/ 336 w 2812"/>
                <a:gd name="T7" fmla="*/ 0 h 4317"/>
                <a:gd name="T8" fmla="*/ 1010 w 2812"/>
                <a:gd name="T9" fmla="*/ 594 h 4317"/>
                <a:gd name="T10" fmla="*/ 2277 w 2812"/>
                <a:gd name="T11" fmla="*/ 3049 h 4317"/>
                <a:gd name="T12" fmla="*/ 475 w 2812"/>
                <a:gd name="T13" fmla="*/ 4316 h 4317"/>
                <a:gd name="T14" fmla="*/ 673 w 2812"/>
                <a:gd name="T15" fmla="*/ 3188 h 4317"/>
                <a:gd name="T16" fmla="*/ 990 w 2812"/>
                <a:gd name="T17" fmla="*/ 2515 h 4317"/>
                <a:gd name="T18" fmla="*/ 376 w 2812"/>
                <a:gd name="T19" fmla="*/ 2812 h 4317"/>
                <a:gd name="T20" fmla="*/ 20 w 2812"/>
                <a:gd name="T21" fmla="*/ 2574 h 4317"/>
                <a:gd name="T22" fmla="*/ 376 w 2812"/>
                <a:gd name="T23" fmla="*/ 2317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2" h="4317">
                  <a:moveTo>
                    <a:pt x="376" y="2317"/>
                  </a:moveTo>
                  <a:lnTo>
                    <a:pt x="376" y="2317"/>
                  </a:lnTo>
                  <a:cubicBezTo>
                    <a:pt x="376" y="2317"/>
                    <a:pt x="1208" y="1703"/>
                    <a:pt x="693" y="1227"/>
                  </a:cubicBezTo>
                  <a:cubicBezTo>
                    <a:pt x="158" y="773"/>
                    <a:pt x="0" y="534"/>
                    <a:pt x="336" y="0"/>
                  </a:cubicBezTo>
                  <a:cubicBezTo>
                    <a:pt x="336" y="0"/>
                    <a:pt x="456" y="277"/>
                    <a:pt x="1010" y="594"/>
                  </a:cubicBezTo>
                  <a:cubicBezTo>
                    <a:pt x="1564" y="891"/>
                    <a:pt x="2811" y="1703"/>
                    <a:pt x="2277" y="3049"/>
                  </a:cubicBezTo>
                  <a:cubicBezTo>
                    <a:pt x="2277" y="3049"/>
                    <a:pt x="1921" y="3960"/>
                    <a:pt x="475" y="4316"/>
                  </a:cubicBezTo>
                  <a:cubicBezTo>
                    <a:pt x="475" y="4316"/>
                    <a:pt x="119" y="3485"/>
                    <a:pt x="673" y="3188"/>
                  </a:cubicBezTo>
                  <a:cubicBezTo>
                    <a:pt x="1129" y="2931"/>
                    <a:pt x="1227" y="2594"/>
                    <a:pt x="990" y="2515"/>
                  </a:cubicBezTo>
                  <a:cubicBezTo>
                    <a:pt x="713" y="2416"/>
                    <a:pt x="376" y="2812"/>
                    <a:pt x="376" y="2812"/>
                  </a:cubicBezTo>
                  <a:cubicBezTo>
                    <a:pt x="20" y="2574"/>
                    <a:pt x="20" y="2574"/>
                    <a:pt x="20" y="2574"/>
                  </a:cubicBezTo>
                  <a:lnTo>
                    <a:pt x="376" y="231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4495794" y="2847973"/>
              <a:ext cx="100013" cy="100013"/>
            </a:xfrm>
            <a:custGeom>
              <a:avLst/>
              <a:gdLst>
                <a:gd name="T0" fmla="*/ 79 w 278"/>
                <a:gd name="T1" fmla="*/ 20 h 278"/>
                <a:gd name="T2" fmla="*/ 79 w 278"/>
                <a:gd name="T3" fmla="*/ 20 h 278"/>
                <a:gd name="T4" fmla="*/ 20 w 278"/>
                <a:gd name="T5" fmla="*/ 198 h 278"/>
                <a:gd name="T6" fmla="*/ 198 w 278"/>
                <a:gd name="T7" fmla="*/ 238 h 278"/>
                <a:gd name="T8" fmla="*/ 238 w 278"/>
                <a:gd name="T9" fmla="*/ 79 h 278"/>
                <a:gd name="T10" fmla="*/ 79 w 278"/>
                <a:gd name="T11" fmla="*/ 2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8" h="278">
                  <a:moveTo>
                    <a:pt x="79" y="20"/>
                  </a:moveTo>
                  <a:lnTo>
                    <a:pt x="79" y="20"/>
                  </a:lnTo>
                  <a:cubicBezTo>
                    <a:pt x="20" y="59"/>
                    <a:pt x="0" y="138"/>
                    <a:pt x="20" y="198"/>
                  </a:cubicBezTo>
                  <a:cubicBezTo>
                    <a:pt x="59" y="257"/>
                    <a:pt x="138" y="277"/>
                    <a:pt x="198" y="238"/>
                  </a:cubicBezTo>
                  <a:cubicBezTo>
                    <a:pt x="257" y="217"/>
                    <a:pt x="277" y="138"/>
                    <a:pt x="238" y="79"/>
                  </a:cubicBezTo>
                  <a:cubicBezTo>
                    <a:pt x="198" y="20"/>
                    <a:pt x="138" y="0"/>
                    <a:pt x="7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4530720" y="2747963"/>
              <a:ext cx="163513" cy="165100"/>
            </a:xfrm>
            <a:custGeom>
              <a:avLst/>
              <a:gdLst>
                <a:gd name="T0" fmla="*/ 39 w 456"/>
                <a:gd name="T1" fmla="*/ 20 h 457"/>
                <a:gd name="T2" fmla="*/ 39 w 456"/>
                <a:gd name="T3" fmla="*/ 20 h 457"/>
                <a:gd name="T4" fmla="*/ 19 w 456"/>
                <a:gd name="T5" fmla="*/ 99 h 457"/>
                <a:gd name="T6" fmla="*/ 336 w 456"/>
                <a:gd name="T7" fmla="*/ 436 h 457"/>
                <a:gd name="T8" fmla="*/ 415 w 456"/>
                <a:gd name="T9" fmla="*/ 436 h 457"/>
                <a:gd name="T10" fmla="*/ 415 w 456"/>
                <a:gd name="T11" fmla="*/ 436 h 457"/>
                <a:gd name="T12" fmla="*/ 435 w 456"/>
                <a:gd name="T13" fmla="*/ 357 h 457"/>
                <a:gd name="T14" fmla="*/ 118 w 456"/>
                <a:gd name="T15" fmla="*/ 20 h 457"/>
                <a:gd name="T16" fmla="*/ 39 w 456"/>
                <a:gd name="T17" fmla="*/ 2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457">
                  <a:moveTo>
                    <a:pt x="39" y="20"/>
                  </a:moveTo>
                  <a:lnTo>
                    <a:pt x="39" y="20"/>
                  </a:lnTo>
                  <a:cubicBezTo>
                    <a:pt x="0" y="40"/>
                    <a:pt x="0" y="80"/>
                    <a:pt x="19" y="99"/>
                  </a:cubicBezTo>
                  <a:cubicBezTo>
                    <a:pt x="336" y="436"/>
                    <a:pt x="336" y="436"/>
                    <a:pt x="336" y="436"/>
                  </a:cubicBezTo>
                  <a:cubicBezTo>
                    <a:pt x="376" y="456"/>
                    <a:pt x="396" y="456"/>
                    <a:pt x="415" y="436"/>
                  </a:cubicBezTo>
                  <a:lnTo>
                    <a:pt x="415" y="436"/>
                  </a:lnTo>
                  <a:cubicBezTo>
                    <a:pt x="455" y="396"/>
                    <a:pt x="455" y="377"/>
                    <a:pt x="435" y="357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79" y="0"/>
                    <a:pt x="59" y="0"/>
                    <a:pt x="39" y="20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4146550" y="3068638"/>
              <a:ext cx="220663" cy="136525"/>
            </a:xfrm>
            <a:custGeom>
              <a:avLst/>
              <a:gdLst>
                <a:gd name="T0" fmla="*/ 614 w 615"/>
                <a:gd name="T1" fmla="*/ 317 h 378"/>
                <a:gd name="T2" fmla="*/ 614 w 615"/>
                <a:gd name="T3" fmla="*/ 317 h 378"/>
                <a:gd name="T4" fmla="*/ 555 w 615"/>
                <a:gd name="T5" fmla="*/ 258 h 378"/>
                <a:gd name="T6" fmla="*/ 100 w 615"/>
                <a:gd name="T7" fmla="*/ 0 h 378"/>
                <a:gd name="T8" fmla="*/ 0 w 615"/>
                <a:gd name="T9" fmla="*/ 100 h 378"/>
                <a:gd name="T10" fmla="*/ 40 w 615"/>
                <a:gd name="T11" fmla="*/ 139 h 378"/>
                <a:gd name="T12" fmla="*/ 535 w 615"/>
                <a:gd name="T13" fmla="*/ 377 h 378"/>
                <a:gd name="T14" fmla="*/ 614 w 615"/>
                <a:gd name="T15" fmla="*/ 31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78">
                  <a:moveTo>
                    <a:pt x="614" y="317"/>
                  </a:moveTo>
                  <a:lnTo>
                    <a:pt x="614" y="317"/>
                  </a:lnTo>
                  <a:cubicBezTo>
                    <a:pt x="614" y="297"/>
                    <a:pt x="595" y="258"/>
                    <a:pt x="555" y="258"/>
                  </a:cubicBezTo>
                  <a:cubicBezTo>
                    <a:pt x="317" y="199"/>
                    <a:pt x="159" y="6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1" y="119"/>
                    <a:pt x="40" y="119"/>
                    <a:pt x="40" y="139"/>
                  </a:cubicBezTo>
                  <a:cubicBezTo>
                    <a:pt x="139" y="218"/>
                    <a:pt x="297" y="337"/>
                    <a:pt x="535" y="377"/>
                  </a:cubicBezTo>
                  <a:cubicBezTo>
                    <a:pt x="575" y="377"/>
                    <a:pt x="614" y="357"/>
                    <a:pt x="614" y="317"/>
                  </a:cubicBez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知识点一演示与介绍</a:t>
            </a:r>
          </a:p>
        </p:txBody>
      </p:sp>
      <p:sp>
        <p:nvSpPr>
          <p:cNvPr id="13" name="Title 20">
            <a:extLst>
              <a:ext uri="{FF2B5EF4-FFF2-40B4-BE49-F238E27FC236}">
                <a16:creationId xmlns:a16="http://schemas.microsoft.com/office/drawing/2014/main" id="{1F27435E-23B4-42AB-9E3C-C5350397274B}"/>
              </a:ext>
            </a:extLst>
          </p:cNvPr>
          <p:cNvSpPr txBox="1">
            <a:spLocks/>
          </p:cNvSpPr>
          <p:nvPr/>
        </p:nvSpPr>
        <p:spPr>
          <a:xfrm>
            <a:off x="7814834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03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0FEA62E7-CAC2-4E83-BA51-D9565BAD4343}"/>
              </a:ext>
            </a:extLst>
          </p:cNvPr>
          <p:cNvSpPr txBox="1">
            <a:spLocks/>
          </p:cNvSpPr>
          <p:nvPr/>
        </p:nvSpPr>
        <p:spPr>
          <a:xfrm>
            <a:off x="7814834" y="4178073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04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15" name="Title 20">
            <a:extLst>
              <a:ext uri="{FF2B5EF4-FFF2-40B4-BE49-F238E27FC236}">
                <a16:creationId xmlns:a16="http://schemas.microsoft.com/office/drawing/2014/main" id="{A10EB519-B5AA-430C-B4F2-EB3A6C75E88F}"/>
              </a:ext>
            </a:extLst>
          </p:cNvPr>
          <p:cNvSpPr txBox="1">
            <a:spLocks/>
          </p:cNvSpPr>
          <p:nvPr/>
        </p:nvSpPr>
        <p:spPr>
          <a:xfrm>
            <a:off x="3914260" y="2546927"/>
            <a:ext cx="867455" cy="238527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01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 </a:t>
            </a:r>
          </a:p>
        </p:txBody>
      </p:sp>
      <p:sp>
        <p:nvSpPr>
          <p:cNvPr id="16" name="Title 20">
            <a:extLst>
              <a:ext uri="{FF2B5EF4-FFF2-40B4-BE49-F238E27FC236}">
                <a16:creationId xmlns:a16="http://schemas.microsoft.com/office/drawing/2014/main" id="{4EDAC836-F4E8-4C53-B2B4-D869D066B83F}"/>
              </a:ext>
            </a:extLst>
          </p:cNvPr>
          <p:cNvSpPr txBox="1">
            <a:spLocks/>
          </p:cNvSpPr>
          <p:nvPr/>
        </p:nvSpPr>
        <p:spPr>
          <a:xfrm>
            <a:off x="3914260" y="4167268"/>
            <a:ext cx="867455" cy="260136"/>
          </a:xfrm>
          <a:prstGeom prst="rect">
            <a:avLst/>
          </a:prstGeom>
        </p:spPr>
        <p:txBody>
          <a:bodyPr vert="horz" lIns="45720" tIns="22860" rIns="45720" bIns="2286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ts val="15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02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C4902B-6061-4BBB-A468-D92E06591C6E}"/>
              </a:ext>
            </a:extLst>
          </p:cNvPr>
          <p:cNvSpPr/>
          <p:nvPr/>
        </p:nvSpPr>
        <p:spPr>
          <a:xfrm>
            <a:off x="4642153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虚拟机部分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E350D5-C2B6-4934-9CBD-CA7DF95824AD}"/>
              </a:ext>
            </a:extLst>
          </p:cNvPr>
          <p:cNvSpPr/>
          <p:nvPr/>
        </p:nvSpPr>
        <p:spPr>
          <a:xfrm>
            <a:off x="4642153" y="4177457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虚拟环境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2B0EA9-9B46-432E-B12F-33FE46BA6AA9}"/>
              </a:ext>
            </a:extLst>
          </p:cNvPr>
          <p:cNvSpPr/>
          <p:nvPr/>
        </p:nvSpPr>
        <p:spPr>
          <a:xfrm>
            <a:off x="8682289" y="2511276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本地环境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7A1E2B-DAB2-4890-B6A5-8AAE033B5AA2}"/>
              </a:ext>
            </a:extLst>
          </p:cNvPr>
          <p:cNvSpPr/>
          <p:nvPr/>
        </p:nvSpPr>
        <p:spPr>
          <a:xfrm>
            <a:off x="8682288" y="4167268"/>
            <a:ext cx="2926359" cy="30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虚拟环境的建立</a:t>
            </a:r>
          </a:p>
        </p:txBody>
      </p:sp>
    </p:spTree>
    <p:extLst>
      <p:ext uri="{BB962C8B-B14F-4D97-AF65-F5344CB8AC3E}">
        <p14:creationId xmlns:p14="http://schemas.microsoft.com/office/powerpoint/2010/main" val="366088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知识点一应用场景</a:t>
            </a:r>
          </a:p>
        </p:txBody>
      </p:sp>
      <p:grpSp>
        <p:nvGrpSpPr>
          <p:cNvPr id="3" name="Group 76"/>
          <p:cNvGrpSpPr/>
          <p:nvPr/>
        </p:nvGrpSpPr>
        <p:grpSpPr>
          <a:xfrm>
            <a:off x="5093833" y="2905632"/>
            <a:ext cx="1970843" cy="2604093"/>
            <a:chOff x="9829438" y="5671231"/>
            <a:chExt cx="4196867" cy="5545360"/>
          </a:xfrm>
        </p:grpSpPr>
        <p:sp>
          <p:nvSpPr>
            <p:cNvPr id="5" name="Freeform 37"/>
            <p:cNvSpPr>
              <a:spLocks noChangeArrowheads="1"/>
            </p:cNvSpPr>
            <p:nvPr/>
          </p:nvSpPr>
          <p:spPr bwMode="auto">
            <a:xfrm>
              <a:off x="10222282" y="5671231"/>
              <a:ext cx="3460286" cy="3453573"/>
            </a:xfrm>
            <a:custGeom>
              <a:avLst/>
              <a:gdLst>
                <a:gd name="T0" fmla="*/ 3028 w 6055"/>
                <a:gd name="T1" fmla="*/ 0 h 6044"/>
                <a:gd name="T2" fmla="*/ 3028 w 6055"/>
                <a:gd name="T3" fmla="*/ 0 h 6044"/>
                <a:gd name="T4" fmla="*/ 0 w 6055"/>
                <a:gd name="T5" fmla="*/ 3021 h 6044"/>
                <a:gd name="T6" fmla="*/ 212 w 6055"/>
                <a:gd name="T7" fmla="*/ 4128 h 6044"/>
                <a:gd name="T8" fmla="*/ 285 w 6055"/>
                <a:gd name="T9" fmla="*/ 4221 h 6044"/>
                <a:gd name="T10" fmla="*/ 425 w 6055"/>
                <a:gd name="T11" fmla="*/ 4418 h 6044"/>
                <a:gd name="T12" fmla="*/ 425 w 6055"/>
                <a:gd name="T13" fmla="*/ 4428 h 6044"/>
                <a:gd name="T14" fmla="*/ 606 w 6055"/>
                <a:gd name="T15" fmla="*/ 4630 h 6044"/>
                <a:gd name="T16" fmla="*/ 560 w 6055"/>
                <a:gd name="T17" fmla="*/ 4765 h 6044"/>
                <a:gd name="T18" fmla="*/ 1838 w 6055"/>
                <a:gd name="T19" fmla="*/ 5799 h 6044"/>
                <a:gd name="T20" fmla="*/ 2096 w 6055"/>
                <a:gd name="T21" fmla="*/ 5541 h 6044"/>
                <a:gd name="T22" fmla="*/ 2960 w 6055"/>
                <a:gd name="T23" fmla="*/ 6043 h 6044"/>
                <a:gd name="T24" fmla="*/ 3012 w 6055"/>
                <a:gd name="T25" fmla="*/ 6043 h 6044"/>
                <a:gd name="T26" fmla="*/ 3876 w 6055"/>
                <a:gd name="T27" fmla="*/ 5541 h 6044"/>
                <a:gd name="T28" fmla="*/ 4160 w 6055"/>
                <a:gd name="T29" fmla="*/ 5826 h 6044"/>
                <a:gd name="T30" fmla="*/ 6054 w 6055"/>
                <a:gd name="T31" fmla="*/ 3021 h 6044"/>
                <a:gd name="T32" fmla="*/ 6054 w 6055"/>
                <a:gd name="T33" fmla="*/ 3021 h 6044"/>
                <a:gd name="T34" fmla="*/ 3028 w 6055"/>
                <a:gd name="T35" fmla="*/ 0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55" h="6044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8"/>
            <p:cNvSpPr>
              <a:spLocks noChangeArrowheads="1"/>
            </p:cNvSpPr>
            <p:nvPr/>
          </p:nvSpPr>
          <p:spPr bwMode="auto">
            <a:xfrm>
              <a:off x="10343406" y="8028172"/>
              <a:ext cx="225886" cy="366636"/>
            </a:xfrm>
            <a:custGeom>
              <a:avLst/>
              <a:gdLst>
                <a:gd name="T0" fmla="*/ 0 w 395"/>
                <a:gd name="T1" fmla="*/ 0 h 638"/>
                <a:gd name="T2" fmla="*/ 0 w 395"/>
                <a:gd name="T3" fmla="*/ 0 h 638"/>
                <a:gd name="T4" fmla="*/ 348 w 395"/>
                <a:gd name="T5" fmla="*/ 637 h 638"/>
                <a:gd name="T6" fmla="*/ 394 w 395"/>
                <a:gd name="T7" fmla="*/ 502 h 638"/>
                <a:gd name="T8" fmla="*/ 213 w 395"/>
                <a:gd name="T9" fmla="*/ 300 h 638"/>
                <a:gd name="T10" fmla="*/ 213 w 395"/>
                <a:gd name="T11" fmla="*/ 290 h 638"/>
                <a:gd name="T12" fmla="*/ 73 w 395"/>
                <a:gd name="T13" fmla="*/ 93 h 638"/>
                <a:gd name="T14" fmla="*/ 0 w 395"/>
                <a:gd name="T15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638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9"/>
            <p:cNvSpPr>
              <a:spLocks noChangeArrowheads="1"/>
            </p:cNvSpPr>
            <p:nvPr/>
          </p:nvSpPr>
          <p:spPr bwMode="auto">
            <a:xfrm>
              <a:off x="9878543" y="8836733"/>
              <a:ext cx="4098657" cy="2366764"/>
            </a:xfrm>
            <a:custGeom>
              <a:avLst/>
              <a:gdLst>
                <a:gd name="T0" fmla="*/ 7135 w 7173"/>
                <a:gd name="T1" fmla="*/ 3482 h 4145"/>
                <a:gd name="T2" fmla="*/ 7135 w 7173"/>
                <a:gd name="T3" fmla="*/ 3482 h 4145"/>
                <a:gd name="T4" fmla="*/ 6338 w 7173"/>
                <a:gd name="T5" fmla="*/ 4144 h 4145"/>
                <a:gd name="T6" fmla="*/ 833 w 7173"/>
                <a:gd name="T7" fmla="*/ 4144 h 4145"/>
                <a:gd name="T8" fmla="*/ 36 w 7173"/>
                <a:gd name="T9" fmla="*/ 3482 h 4145"/>
                <a:gd name="T10" fmla="*/ 275 w 7173"/>
                <a:gd name="T11" fmla="*/ 1334 h 4145"/>
                <a:gd name="T12" fmla="*/ 1097 w 7173"/>
                <a:gd name="T13" fmla="*/ 647 h 4145"/>
                <a:gd name="T14" fmla="*/ 2365 w 7173"/>
                <a:gd name="T15" fmla="*/ 331 h 4145"/>
                <a:gd name="T16" fmla="*/ 2696 w 7173"/>
                <a:gd name="T17" fmla="*/ 0 h 4145"/>
                <a:gd name="T18" fmla="*/ 3586 w 7173"/>
                <a:gd name="T19" fmla="*/ 517 h 4145"/>
                <a:gd name="T20" fmla="*/ 4476 w 7173"/>
                <a:gd name="T21" fmla="*/ 0 h 4145"/>
                <a:gd name="T22" fmla="*/ 4802 w 7173"/>
                <a:gd name="T23" fmla="*/ 331 h 4145"/>
                <a:gd name="T24" fmla="*/ 6075 w 7173"/>
                <a:gd name="T25" fmla="*/ 647 h 4145"/>
                <a:gd name="T26" fmla="*/ 6898 w 7173"/>
                <a:gd name="T27" fmla="*/ 1334 h 4145"/>
                <a:gd name="T28" fmla="*/ 7135 w 7173"/>
                <a:gd name="T2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73" h="4145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0"/>
            <p:cNvSpPr>
              <a:spLocks noChangeArrowheads="1"/>
            </p:cNvSpPr>
            <p:nvPr/>
          </p:nvSpPr>
          <p:spPr bwMode="auto">
            <a:xfrm>
              <a:off x="11927873" y="8836733"/>
              <a:ext cx="2049329" cy="2366764"/>
            </a:xfrm>
            <a:custGeom>
              <a:avLst/>
              <a:gdLst>
                <a:gd name="T0" fmla="*/ 3549 w 3587"/>
                <a:gd name="T1" fmla="*/ 3482 h 4145"/>
                <a:gd name="T2" fmla="*/ 3549 w 3587"/>
                <a:gd name="T3" fmla="*/ 3482 h 4145"/>
                <a:gd name="T4" fmla="*/ 3312 w 3587"/>
                <a:gd name="T5" fmla="*/ 1334 h 4145"/>
                <a:gd name="T6" fmla="*/ 2489 w 3587"/>
                <a:gd name="T7" fmla="*/ 647 h 4145"/>
                <a:gd name="T8" fmla="*/ 1216 w 3587"/>
                <a:gd name="T9" fmla="*/ 331 h 4145"/>
                <a:gd name="T10" fmla="*/ 890 w 3587"/>
                <a:gd name="T11" fmla="*/ 0 h 4145"/>
                <a:gd name="T12" fmla="*/ 0 w 3587"/>
                <a:gd name="T13" fmla="*/ 517 h 4145"/>
                <a:gd name="T14" fmla="*/ 5 w 3587"/>
                <a:gd name="T15" fmla="*/ 4144 h 4145"/>
                <a:gd name="T16" fmla="*/ 2752 w 3587"/>
                <a:gd name="T17" fmla="*/ 4144 h 4145"/>
                <a:gd name="T18" fmla="*/ 3549 w 3587"/>
                <a:gd name="T19" fmla="*/ 3482 h 4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7" h="4145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1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42"/>
            <p:cNvSpPr>
              <a:spLocks noChangeArrowheads="1"/>
            </p:cNvSpPr>
            <p:nvPr/>
          </p:nvSpPr>
          <p:spPr bwMode="auto">
            <a:xfrm>
              <a:off x="11230578" y="9023326"/>
              <a:ext cx="697295" cy="556500"/>
            </a:xfrm>
            <a:custGeom>
              <a:avLst/>
              <a:gdLst>
                <a:gd name="T0" fmla="*/ 0 w 1222"/>
                <a:gd name="T1" fmla="*/ 0 h 969"/>
                <a:gd name="T2" fmla="*/ 833 w 1222"/>
                <a:gd name="T3" fmla="*/ 968 h 969"/>
                <a:gd name="T4" fmla="*/ 838 w 1222"/>
                <a:gd name="T5" fmla="*/ 968 h 969"/>
                <a:gd name="T6" fmla="*/ 1221 w 1222"/>
                <a:gd name="T7" fmla="*/ 585 h 969"/>
                <a:gd name="T8" fmla="*/ 1221 w 1222"/>
                <a:gd name="T9" fmla="*/ 579 h 969"/>
                <a:gd name="T10" fmla="*/ 1221 w 1222"/>
                <a:gd name="T11" fmla="*/ 585 h 969"/>
                <a:gd name="T12" fmla="*/ 1221 w 1222"/>
                <a:gd name="T13" fmla="*/ 585 h 969"/>
                <a:gd name="T14" fmla="*/ 1221 w 1222"/>
                <a:gd name="T15" fmla="*/ 186 h 969"/>
                <a:gd name="T16" fmla="*/ 1221 w 1222"/>
                <a:gd name="T17" fmla="*/ 186 h 969"/>
                <a:gd name="T18" fmla="*/ 0 w 1222"/>
                <a:gd name="T19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2" h="969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12625169" y="9023326"/>
              <a:ext cx="3273" cy="327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11927873" y="9023326"/>
              <a:ext cx="697296" cy="556500"/>
            </a:xfrm>
            <a:custGeom>
              <a:avLst/>
              <a:gdLst>
                <a:gd name="T0" fmla="*/ 1222 w 1223"/>
                <a:gd name="T1" fmla="*/ 0 h 969"/>
                <a:gd name="T2" fmla="*/ 1222 w 1223"/>
                <a:gd name="T3" fmla="*/ 0 h 969"/>
                <a:gd name="T4" fmla="*/ 0 w 1223"/>
                <a:gd name="T5" fmla="*/ 186 h 969"/>
                <a:gd name="T6" fmla="*/ 0 w 1223"/>
                <a:gd name="T7" fmla="*/ 585 h 969"/>
                <a:gd name="T8" fmla="*/ 383 w 1223"/>
                <a:gd name="T9" fmla="*/ 968 h 969"/>
                <a:gd name="T10" fmla="*/ 388 w 1223"/>
                <a:gd name="T11" fmla="*/ 968 h 969"/>
                <a:gd name="T12" fmla="*/ 1222 w 1223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3" h="969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11230578" y="8836733"/>
              <a:ext cx="697295" cy="625245"/>
            </a:xfrm>
            <a:custGeom>
              <a:avLst/>
              <a:gdLst>
                <a:gd name="T0" fmla="*/ 864 w 1222"/>
                <a:gd name="T1" fmla="*/ 1091 h 1092"/>
                <a:gd name="T2" fmla="*/ 0 w 1222"/>
                <a:gd name="T3" fmla="*/ 331 h 1092"/>
                <a:gd name="T4" fmla="*/ 331 w 1222"/>
                <a:gd name="T5" fmla="*/ 0 h 1092"/>
                <a:gd name="T6" fmla="*/ 1221 w 1222"/>
                <a:gd name="T7" fmla="*/ 517 h 1092"/>
                <a:gd name="T8" fmla="*/ 864 w 1222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1092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11927873" y="8836733"/>
              <a:ext cx="694023" cy="625245"/>
            </a:xfrm>
            <a:custGeom>
              <a:avLst/>
              <a:gdLst>
                <a:gd name="T0" fmla="*/ 352 w 1217"/>
                <a:gd name="T1" fmla="*/ 1091 h 1092"/>
                <a:gd name="T2" fmla="*/ 1216 w 1217"/>
                <a:gd name="T3" fmla="*/ 331 h 1092"/>
                <a:gd name="T4" fmla="*/ 890 w 1217"/>
                <a:gd name="T5" fmla="*/ 0 h 1092"/>
                <a:gd name="T6" fmla="*/ 0 w 1217"/>
                <a:gd name="T7" fmla="*/ 517 h 1092"/>
                <a:gd name="T8" fmla="*/ 352 w 1217"/>
                <a:gd name="T9" fmla="*/ 1091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092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11734725" y="9288481"/>
              <a:ext cx="386295" cy="314258"/>
            </a:xfrm>
            <a:custGeom>
              <a:avLst/>
              <a:gdLst>
                <a:gd name="T0" fmla="*/ 166 w 673"/>
                <a:gd name="T1" fmla="*/ 549 h 550"/>
                <a:gd name="T2" fmla="*/ 0 w 673"/>
                <a:gd name="T3" fmla="*/ 275 h 550"/>
                <a:gd name="T4" fmla="*/ 166 w 673"/>
                <a:gd name="T5" fmla="*/ 0 h 550"/>
                <a:gd name="T6" fmla="*/ 501 w 673"/>
                <a:gd name="T7" fmla="*/ 0 h 550"/>
                <a:gd name="T8" fmla="*/ 672 w 673"/>
                <a:gd name="T9" fmla="*/ 275 h 550"/>
                <a:gd name="T10" fmla="*/ 501 w 673"/>
                <a:gd name="T11" fmla="*/ 549 h 550"/>
                <a:gd name="T12" fmla="*/ 166 w 673"/>
                <a:gd name="T13" fmla="*/ 549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5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11931146" y="9288481"/>
              <a:ext cx="186600" cy="314258"/>
            </a:xfrm>
            <a:custGeom>
              <a:avLst/>
              <a:gdLst>
                <a:gd name="T0" fmla="*/ 160 w 327"/>
                <a:gd name="T1" fmla="*/ 0 h 550"/>
                <a:gd name="T2" fmla="*/ 0 w 327"/>
                <a:gd name="T3" fmla="*/ 0 h 550"/>
                <a:gd name="T4" fmla="*/ 0 w 327"/>
                <a:gd name="T5" fmla="*/ 549 h 550"/>
                <a:gd name="T6" fmla="*/ 160 w 327"/>
                <a:gd name="T7" fmla="*/ 549 h 550"/>
                <a:gd name="T8" fmla="*/ 326 w 327"/>
                <a:gd name="T9" fmla="*/ 275 h 550"/>
                <a:gd name="T10" fmla="*/ 160 w 327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55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11744546" y="9602740"/>
              <a:ext cx="363380" cy="1604031"/>
            </a:xfrm>
            <a:custGeom>
              <a:avLst/>
              <a:gdLst>
                <a:gd name="T0" fmla="*/ 636 w 637"/>
                <a:gd name="T1" fmla="*/ 2810 h 2811"/>
                <a:gd name="T2" fmla="*/ 485 w 637"/>
                <a:gd name="T3" fmla="*/ 0 h 2811"/>
                <a:gd name="T4" fmla="*/ 150 w 637"/>
                <a:gd name="T5" fmla="*/ 0 h 2811"/>
                <a:gd name="T6" fmla="*/ 0 w 637"/>
                <a:gd name="T7" fmla="*/ 2810 h 2811"/>
                <a:gd name="T8" fmla="*/ 636 w 637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2811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11931146" y="9602740"/>
              <a:ext cx="176780" cy="1604031"/>
            </a:xfrm>
            <a:custGeom>
              <a:avLst/>
              <a:gdLst>
                <a:gd name="T0" fmla="*/ 0 w 312"/>
                <a:gd name="T1" fmla="*/ 2810 h 2811"/>
                <a:gd name="T2" fmla="*/ 311 w 312"/>
                <a:gd name="T3" fmla="*/ 2810 h 2811"/>
                <a:gd name="T4" fmla="*/ 160 w 312"/>
                <a:gd name="T5" fmla="*/ 0 h 2811"/>
                <a:gd name="T6" fmla="*/ 0 w 312"/>
                <a:gd name="T7" fmla="*/ 0 h 2811"/>
                <a:gd name="T8" fmla="*/ 0 w 312"/>
                <a:gd name="T9" fmla="*/ 2810 h 2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811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9829438" y="9013505"/>
              <a:ext cx="2098432" cy="2203086"/>
            </a:xfrm>
            <a:custGeom>
              <a:avLst/>
              <a:gdLst>
                <a:gd name="T0" fmla="*/ 3673 w 3674"/>
                <a:gd name="T1" fmla="*/ 3855 h 3856"/>
                <a:gd name="T2" fmla="*/ 3673 w 3674"/>
                <a:gd name="T3" fmla="*/ 3855 h 3856"/>
                <a:gd name="T4" fmla="*/ 3673 w 3674"/>
                <a:gd name="T5" fmla="*/ 3855 h 3856"/>
                <a:gd name="T6" fmla="*/ 3673 w 3674"/>
                <a:gd name="T7" fmla="*/ 3757 h 3856"/>
                <a:gd name="T8" fmla="*/ 3673 w 3674"/>
                <a:gd name="T9" fmla="*/ 3767 h 3856"/>
                <a:gd name="T10" fmla="*/ 2473 w 3674"/>
                <a:gd name="T11" fmla="*/ 11 h 3856"/>
                <a:gd name="T12" fmla="*/ 2452 w 3674"/>
                <a:gd name="T13" fmla="*/ 0 h 3856"/>
                <a:gd name="T14" fmla="*/ 2447 w 3674"/>
                <a:gd name="T15" fmla="*/ 0 h 3856"/>
                <a:gd name="T16" fmla="*/ 1831 w 3674"/>
                <a:gd name="T17" fmla="*/ 156 h 3856"/>
                <a:gd name="T18" fmla="*/ 1180 w 3674"/>
                <a:gd name="T19" fmla="*/ 316 h 3856"/>
                <a:gd name="T20" fmla="*/ 341 w 3674"/>
                <a:gd name="T21" fmla="*/ 1020 h 3856"/>
                <a:gd name="T22" fmla="*/ 0 w 3674"/>
                <a:gd name="T23" fmla="*/ 3855 h 3856"/>
                <a:gd name="T24" fmla="*/ 3673 w 3674"/>
                <a:gd name="T25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4" h="3856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11931146" y="9013505"/>
              <a:ext cx="2095159" cy="2203086"/>
            </a:xfrm>
            <a:custGeom>
              <a:avLst/>
              <a:gdLst>
                <a:gd name="T0" fmla="*/ 3663 w 3664"/>
                <a:gd name="T1" fmla="*/ 3855 h 3856"/>
                <a:gd name="T2" fmla="*/ 3663 w 3664"/>
                <a:gd name="T3" fmla="*/ 3855 h 3856"/>
                <a:gd name="T4" fmla="*/ 3321 w 3664"/>
                <a:gd name="T5" fmla="*/ 1024 h 3856"/>
                <a:gd name="T6" fmla="*/ 2483 w 3664"/>
                <a:gd name="T7" fmla="*/ 316 h 3856"/>
                <a:gd name="T8" fmla="*/ 1211 w 3664"/>
                <a:gd name="T9" fmla="*/ 0 h 3856"/>
                <a:gd name="T10" fmla="*/ 1205 w 3664"/>
                <a:gd name="T11" fmla="*/ 0 h 3856"/>
                <a:gd name="T12" fmla="*/ 1190 w 3664"/>
                <a:gd name="T13" fmla="*/ 11 h 3856"/>
                <a:gd name="T14" fmla="*/ 0 w 3664"/>
                <a:gd name="T15" fmla="*/ 3736 h 3856"/>
                <a:gd name="T16" fmla="*/ 0 w 3664"/>
                <a:gd name="T17" fmla="*/ 3855 h 3856"/>
                <a:gd name="T18" fmla="*/ 0 w 3664"/>
                <a:gd name="T19" fmla="*/ 3855 h 3856"/>
                <a:gd name="T20" fmla="*/ 3663 w 3664"/>
                <a:gd name="T21" fmla="*/ 3855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4" h="3856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94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  <a:solidFill>
              <a:schemeClr val="tx2"/>
            </a:solidFill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1003802" y="9090394"/>
                <a:ext cx="1210419" cy="2848155"/>
              </a:xfrm>
              <a:custGeom>
                <a:avLst/>
                <a:gdLst>
                  <a:gd name="T0" fmla="*/ 1640 w 1641"/>
                  <a:gd name="T1" fmla="*/ 3767 h 3856"/>
                  <a:gd name="T2" fmla="*/ 1640 w 1641"/>
                  <a:gd name="T3" fmla="*/ 3767 h 3856"/>
                  <a:gd name="T4" fmla="*/ 440 w 1641"/>
                  <a:gd name="T5" fmla="*/ 11 h 3856"/>
                  <a:gd name="T6" fmla="*/ 419 w 1641"/>
                  <a:gd name="T7" fmla="*/ 0 h 3856"/>
                  <a:gd name="T8" fmla="*/ 414 w 1641"/>
                  <a:gd name="T9" fmla="*/ 0 h 3856"/>
                  <a:gd name="T10" fmla="*/ 83 w 1641"/>
                  <a:gd name="T11" fmla="*/ 83 h 3856"/>
                  <a:gd name="T12" fmla="*/ 0 w 1641"/>
                  <a:gd name="T13" fmla="*/ 658 h 3856"/>
                  <a:gd name="T14" fmla="*/ 275 w 1641"/>
                  <a:gd name="T15" fmla="*/ 932 h 3856"/>
                  <a:gd name="T16" fmla="*/ 57 w 1641"/>
                  <a:gd name="T17" fmla="*/ 1149 h 3856"/>
                  <a:gd name="T18" fmla="*/ 1262 w 1641"/>
                  <a:gd name="T19" fmla="*/ 3855 h 3856"/>
                  <a:gd name="T20" fmla="*/ 1640 w 1641"/>
                  <a:gd name="T21" fmla="*/ 3855 h 3856"/>
                  <a:gd name="T22" fmla="*/ 1640 w 1641"/>
                  <a:gd name="T23" fmla="*/ 3767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41" h="3856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>
                <a:off x="12214221" y="9090394"/>
                <a:ext cx="1201954" cy="2848155"/>
              </a:xfrm>
              <a:custGeom>
                <a:avLst/>
                <a:gdLst>
                  <a:gd name="T0" fmla="*/ 1351 w 1625"/>
                  <a:gd name="T1" fmla="*/ 932 h 3856"/>
                  <a:gd name="T2" fmla="*/ 1351 w 1625"/>
                  <a:gd name="T3" fmla="*/ 932 h 3856"/>
                  <a:gd name="T4" fmla="*/ 1624 w 1625"/>
                  <a:gd name="T5" fmla="*/ 658 h 3856"/>
                  <a:gd name="T6" fmla="*/ 1542 w 1625"/>
                  <a:gd name="T7" fmla="*/ 78 h 3856"/>
                  <a:gd name="T8" fmla="*/ 1222 w 1625"/>
                  <a:gd name="T9" fmla="*/ 0 h 3856"/>
                  <a:gd name="T10" fmla="*/ 1216 w 1625"/>
                  <a:gd name="T11" fmla="*/ 0 h 3856"/>
                  <a:gd name="T12" fmla="*/ 1201 w 1625"/>
                  <a:gd name="T13" fmla="*/ 16 h 3856"/>
                  <a:gd name="T14" fmla="*/ 0 w 1625"/>
                  <a:gd name="T15" fmla="*/ 3767 h 3856"/>
                  <a:gd name="T16" fmla="*/ 0 w 1625"/>
                  <a:gd name="T17" fmla="*/ 3855 h 3856"/>
                  <a:gd name="T18" fmla="*/ 378 w 1625"/>
                  <a:gd name="T19" fmla="*/ 3855 h 3856"/>
                  <a:gd name="T20" fmla="*/ 1578 w 1625"/>
                  <a:gd name="T21" fmla="*/ 1159 h 3856"/>
                  <a:gd name="T22" fmla="*/ 1351 w 1625"/>
                  <a:gd name="T23" fmla="*/ 932 h 3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5" h="3856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lnSpc>
                    <a:spcPts val="1500"/>
                  </a:lnSpc>
                  <a:defRPr/>
                </a:pPr>
                <a:endParaRPr lang="en-US" sz="1200" dirty="0">
                  <a:solidFill>
                    <a:prstClr val="black"/>
                  </a:solidFill>
                  <a:latin typeface="Calibri Ligh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Freeform 56"/>
            <p:cNvSpPr>
              <a:spLocks noChangeArrowheads="1"/>
            </p:cNvSpPr>
            <p:nvPr/>
          </p:nvSpPr>
          <p:spPr bwMode="auto">
            <a:xfrm>
              <a:off x="10523461" y="10489867"/>
              <a:ext cx="294633" cy="726724"/>
            </a:xfrm>
            <a:custGeom>
              <a:avLst/>
              <a:gdLst>
                <a:gd name="T0" fmla="*/ 99 w 514"/>
                <a:gd name="T1" fmla="*/ 1273 h 1274"/>
                <a:gd name="T2" fmla="*/ 0 w 514"/>
                <a:gd name="T3" fmla="*/ 0 h 1274"/>
                <a:gd name="T4" fmla="*/ 513 w 514"/>
                <a:gd name="T5" fmla="*/ 1273 h 1274"/>
                <a:gd name="T6" fmla="*/ 99 w 514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1274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57"/>
            <p:cNvSpPr>
              <a:spLocks noChangeArrowheads="1"/>
            </p:cNvSpPr>
            <p:nvPr/>
          </p:nvSpPr>
          <p:spPr bwMode="auto">
            <a:xfrm>
              <a:off x="13004916" y="10489867"/>
              <a:ext cx="297905" cy="726724"/>
            </a:xfrm>
            <a:custGeom>
              <a:avLst/>
              <a:gdLst>
                <a:gd name="T0" fmla="*/ 420 w 519"/>
                <a:gd name="T1" fmla="*/ 1273 h 1274"/>
                <a:gd name="T2" fmla="*/ 518 w 519"/>
                <a:gd name="T3" fmla="*/ 0 h 1274"/>
                <a:gd name="T4" fmla="*/ 0 w 519"/>
                <a:gd name="T5" fmla="*/ 1273 h 1274"/>
                <a:gd name="T6" fmla="*/ 420 w 519"/>
                <a:gd name="T7" fmla="*/ 1273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274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58"/>
            <p:cNvSpPr>
              <a:spLocks noChangeArrowheads="1"/>
            </p:cNvSpPr>
            <p:nvPr/>
          </p:nvSpPr>
          <p:spPr bwMode="auto">
            <a:xfrm>
              <a:off x="12428747" y="10696099"/>
              <a:ext cx="697295" cy="121122"/>
            </a:xfrm>
            <a:custGeom>
              <a:avLst/>
              <a:gdLst>
                <a:gd name="T0" fmla="*/ 1221 w 1222"/>
                <a:gd name="T1" fmla="*/ 207 h 208"/>
                <a:gd name="T2" fmla="*/ 0 w 1222"/>
                <a:gd name="T3" fmla="*/ 207 h 208"/>
                <a:gd name="T4" fmla="*/ 0 w 1222"/>
                <a:gd name="T5" fmla="*/ 0 h 208"/>
                <a:gd name="T6" fmla="*/ 1221 w 1222"/>
                <a:gd name="T7" fmla="*/ 0 h 208"/>
                <a:gd name="T8" fmla="*/ 1221 w 1222"/>
                <a:gd name="T9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08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9"/>
            <p:cNvSpPr>
              <a:spLocks noChangeArrowheads="1"/>
            </p:cNvSpPr>
            <p:nvPr/>
          </p:nvSpPr>
          <p:spPr bwMode="auto">
            <a:xfrm>
              <a:off x="11417176" y="8836733"/>
              <a:ext cx="1018118" cy="294618"/>
            </a:xfrm>
            <a:custGeom>
              <a:avLst/>
              <a:gdLst>
                <a:gd name="T0" fmla="*/ 890 w 1781"/>
                <a:gd name="T1" fmla="*/ 517 h 518"/>
                <a:gd name="T2" fmla="*/ 0 w 1781"/>
                <a:gd name="T3" fmla="*/ 0 h 518"/>
                <a:gd name="T4" fmla="*/ 1780 w 1781"/>
                <a:gd name="T5" fmla="*/ 0 h 518"/>
                <a:gd name="T6" fmla="*/ 890 w 1781"/>
                <a:gd name="T7" fmla="*/ 517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1" h="518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60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2950 w 3142"/>
                <a:gd name="T1" fmla="*/ 1748 h 3829"/>
                <a:gd name="T2" fmla="*/ 2950 w 3142"/>
                <a:gd name="T3" fmla="*/ 1748 h 3829"/>
                <a:gd name="T4" fmla="*/ 1568 w 3142"/>
                <a:gd name="T5" fmla="*/ 0 h 3829"/>
                <a:gd name="T6" fmla="*/ 192 w 3142"/>
                <a:gd name="T7" fmla="*/ 1748 h 3829"/>
                <a:gd name="T8" fmla="*/ 560 w 3142"/>
                <a:gd name="T9" fmla="*/ 2437 h 3829"/>
                <a:gd name="T10" fmla="*/ 1191 w 3142"/>
                <a:gd name="T11" fmla="*/ 3823 h 3829"/>
                <a:gd name="T12" fmla="*/ 1951 w 3142"/>
                <a:gd name="T13" fmla="*/ 3828 h 3829"/>
                <a:gd name="T14" fmla="*/ 2531 w 3142"/>
                <a:gd name="T15" fmla="*/ 2488 h 3829"/>
                <a:gd name="T16" fmla="*/ 2950 w 3142"/>
                <a:gd name="T17" fmla="*/ 1748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2" h="3829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61"/>
            <p:cNvSpPr>
              <a:spLocks noChangeArrowheads="1"/>
            </p:cNvSpPr>
            <p:nvPr/>
          </p:nvSpPr>
          <p:spPr bwMode="auto">
            <a:xfrm>
              <a:off x="11034156" y="6519074"/>
              <a:ext cx="896990" cy="2186718"/>
            </a:xfrm>
            <a:custGeom>
              <a:avLst/>
              <a:gdLst>
                <a:gd name="T0" fmla="*/ 1568 w 1569"/>
                <a:gd name="T1" fmla="*/ 0 h 3824"/>
                <a:gd name="T2" fmla="*/ 1568 w 1569"/>
                <a:gd name="T3" fmla="*/ 0 h 3824"/>
                <a:gd name="T4" fmla="*/ 192 w 1569"/>
                <a:gd name="T5" fmla="*/ 1748 h 3824"/>
                <a:gd name="T6" fmla="*/ 560 w 1569"/>
                <a:gd name="T7" fmla="*/ 2437 h 3824"/>
                <a:gd name="T8" fmla="*/ 1191 w 1569"/>
                <a:gd name="T9" fmla="*/ 3823 h 3824"/>
                <a:gd name="T10" fmla="*/ 1568 w 1569"/>
                <a:gd name="T11" fmla="*/ 3823 h 3824"/>
                <a:gd name="T12" fmla="*/ 1568 w 1569"/>
                <a:gd name="T13" fmla="*/ 0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9" h="3824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62"/>
            <p:cNvSpPr>
              <a:spLocks noChangeArrowheads="1"/>
            </p:cNvSpPr>
            <p:nvPr/>
          </p:nvSpPr>
          <p:spPr bwMode="auto">
            <a:xfrm>
              <a:off x="11263315" y="6672931"/>
              <a:ext cx="1338938" cy="654705"/>
            </a:xfrm>
            <a:custGeom>
              <a:avLst/>
              <a:gdLst>
                <a:gd name="T0" fmla="*/ 201 w 2345"/>
                <a:gd name="T1" fmla="*/ 958 h 1145"/>
                <a:gd name="T2" fmla="*/ 201 w 2345"/>
                <a:gd name="T3" fmla="*/ 958 h 1145"/>
                <a:gd name="T4" fmla="*/ 1169 w 2345"/>
                <a:gd name="T5" fmla="*/ 606 h 1145"/>
                <a:gd name="T6" fmla="*/ 2142 w 2345"/>
                <a:gd name="T7" fmla="*/ 958 h 1145"/>
                <a:gd name="T8" fmla="*/ 2292 w 2345"/>
                <a:gd name="T9" fmla="*/ 1144 h 1145"/>
                <a:gd name="T10" fmla="*/ 2054 w 2345"/>
                <a:gd name="T11" fmla="*/ 352 h 1145"/>
                <a:gd name="T12" fmla="*/ 1169 w 2345"/>
                <a:gd name="T13" fmla="*/ 0 h 1145"/>
                <a:gd name="T14" fmla="*/ 290 w 2345"/>
                <a:gd name="T15" fmla="*/ 352 h 1145"/>
                <a:gd name="T16" fmla="*/ 51 w 2345"/>
                <a:gd name="T17" fmla="*/ 1144 h 1145"/>
                <a:gd name="T18" fmla="*/ 201 w 2345"/>
                <a:gd name="T19" fmla="*/ 958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5" h="1145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63"/>
            <p:cNvSpPr>
              <a:spLocks noChangeArrowheads="1"/>
            </p:cNvSpPr>
            <p:nvPr/>
          </p:nvSpPr>
          <p:spPr bwMode="auto">
            <a:xfrm>
              <a:off x="11263315" y="6672931"/>
              <a:ext cx="667831" cy="654705"/>
            </a:xfrm>
            <a:custGeom>
              <a:avLst/>
              <a:gdLst>
                <a:gd name="T0" fmla="*/ 1169 w 1170"/>
                <a:gd name="T1" fmla="*/ 0 h 1145"/>
                <a:gd name="T2" fmla="*/ 1169 w 1170"/>
                <a:gd name="T3" fmla="*/ 0 h 1145"/>
                <a:gd name="T4" fmla="*/ 290 w 1170"/>
                <a:gd name="T5" fmla="*/ 358 h 1145"/>
                <a:gd name="T6" fmla="*/ 51 w 1170"/>
                <a:gd name="T7" fmla="*/ 1144 h 1145"/>
                <a:gd name="T8" fmla="*/ 201 w 1170"/>
                <a:gd name="T9" fmla="*/ 958 h 1145"/>
                <a:gd name="T10" fmla="*/ 1169 w 1170"/>
                <a:gd name="T11" fmla="*/ 606 h 1145"/>
                <a:gd name="T12" fmla="*/ 1169 w 1170"/>
                <a:gd name="T13" fmla="*/ 0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0" h="1145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64"/>
            <p:cNvSpPr>
              <a:spLocks noChangeArrowheads="1"/>
            </p:cNvSpPr>
            <p:nvPr/>
          </p:nvSpPr>
          <p:spPr bwMode="auto">
            <a:xfrm>
              <a:off x="11384439" y="7334184"/>
              <a:ext cx="1096686" cy="1371608"/>
            </a:xfrm>
            <a:custGeom>
              <a:avLst/>
              <a:gdLst>
                <a:gd name="T0" fmla="*/ 709 w 1921"/>
                <a:gd name="T1" fmla="*/ 2396 h 2397"/>
                <a:gd name="T2" fmla="*/ 709 w 1921"/>
                <a:gd name="T3" fmla="*/ 2396 h 2397"/>
                <a:gd name="T4" fmla="*/ 1196 w 1921"/>
                <a:gd name="T5" fmla="*/ 2396 h 2397"/>
                <a:gd name="T6" fmla="*/ 1273 w 1921"/>
                <a:gd name="T7" fmla="*/ 1977 h 2397"/>
                <a:gd name="T8" fmla="*/ 1718 w 1921"/>
                <a:gd name="T9" fmla="*/ 668 h 2397"/>
                <a:gd name="T10" fmla="*/ 1904 w 1921"/>
                <a:gd name="T11" fmla="*/ 280 h 2397"/>
                <a:gd name="T12" fmla="*/ 1200 w 1921"/>
                <a:gd name="T13" fmla="*/ 0 h 2397"/>
                <a:gd name="T14" fmla="*/ 957 w 1921"/>
                <a:gd name="T15" fmla="*/ 6 h 2397"/>
                <a:gd name="T16" fmla="*/ 719 w 1921"/>
                <a:gd name="T17" fmla="*/ 0 h 2397"/>
                <a:gd name="T18" fmla="*/ 16 w 1921"/>
                <a:gd name="T19" fmla="*/ 280 h 2397"/>
                <a:gd name="T20" fmla="*/ 155 w 1921"/>
                <a:gd name="T21" fmla="*/ 627 h 2397"/>
                <a:gd name="T22" fmla="*/ 632 w 1921"/>
                <a:gd name="T23" fmla="*/ 1956 h 2397"/>
                <a:gd name="T24" fmla="*/ 709 w 1921"/>
                <a:gd name="T25" fmla="*/ 2396 h 2397"/>
                <a:gd name="T26" fmla="*/ 93 w 1921"/>
                <a:gd name="T27" fmla="*/ 300 h 2397"/>
                <a:gd name="T28" fmla="*/ 93 w 1921"/>
                <a:gd name="T29" fmla="*/ 300 h 2397"/>
                <a:gd name="T30" fmla="*/ 719 w 1921"/>
                <a:gd name="T31" fmla="*/ 88 h 2397"/>
                <a:gd name="T32" fmla="*/ 957 w 1921"/>
                <a:gd name="T33" fmla="*/ 88 h 2397"/>
                <a:gd name="T34" fmla="*/ 1196 w 1921"/>
                <a:gd name="T35" fmla="*/ 88 h 2397"/>
                <a:gd name="T36" fmla="*/ 1821 w 1921"/>
                <a:gd name="T37" fmla="*/ 300 h 2397"/>
                <a:gd name="T38" fmla="*/ 1666 w 1921"/>
                <a:gd name="T39" fmla="*/ 621 h 2397"/>
                <a:gd name="T40" fmla="*/ 1231 w 1921"/>
                <a:gd name="T41" fmla="*/ 1838 h 2397"/>
                <a:gd name="T42" fmla="*/ 1206 w 1921"/>
                <a:gd name="T43" fmla="*/ 1397 h 2397"/>
                <a:gd name="T44" fmla="*/ 947 w 1921"/>
                <a:gd name="T45" fmla="*/ 590 h 2397"/>
                <a:gd name="T46" fmla="*/ 694 w 1921"/>
                <a:gd name="T47" fmla="*/ 1382 h 2397"/>
                <a:gd name="T48" fmla="*/ 673 w 1921"/>
                <a:gd name="T49" fmla="*/ 1842 h 2397"/>
                <a:gd name="T50" fmla="*/ 207 w 1921"/>
                <a:gd name="T51" fmla="*/ 580 h 2397"/>
                <a:gd name="T52" fmla="*/ 93 w 1921"/>
                <a:gd name="T53" fmla="*/ 30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1" h="2397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65"/>
            <p:cNvSpPr>
              <a:spLocks noChangeArrowheads="1"/>
            </p:cNvSpPr>
            <p:nvPr/>
          </p:nvSpPr>
          <p:spPr bwMode="auto">
            <a:xfrm>
              <a:off x="11034156" y="6519074"/>
              <a:ext cx="1793981" cy="2186718"/>
            </a:xfrm>
            <a:custGeom>
              <a:avLst/>
              <a:gdLst>
                <a:gd name="T0" fmla="*/ 1568 w 3142"/>
                <a:gd name="T1" fmla="*/ 0 h 3829"/>
                <a:gd name="T2" fmla="*/ 1568 w 3142"/>
                <a:gd name="T3" fmla="*/ 0 h 3829"/>
                <a:gd name="T4" fmla="*/ 192 w 3142"/>
                <a:gd name="T5" fmla="*/ 1748 h 3829"/>
                <a:gd name="T6" fmla="*/ 560 w 3142"/>
                <a:gd name="T7" fmla="*/ 2437 h 3829"/>
                <a:gd name="T8" fmla="*/ 1191 w 3142"/>
                <a:gd name="T9" fmla="*/ 3818 h 3829"/>
                <a:gd name="T10" fmla="*/ 1951 w 3142"/>
                <a:gd name="T11" fmla="*/ 3828 h 3829"/>
                <a:gd name="T12" fmla="*/ 2531 w 3142"/>
                <a:gd name="T13" fmla="*/ 2488 h 3829"/>
                <a:gd name="T14" fmla="*/ 2950 w 3142"/>
                <a:gd name="T15" fmla="*/ 1748 h 3829"/>
                <a:gd name="T16" fmla="*/ 1568 w 3142"/>
                <a:gd name="T17" fmla="*/ 0 h 3829"/>
                <a:gd name="T18" fmla="*/ 2877 w 3142"/>
                <a:gd name="T19" fmla="*/ 1733 h 3829"/>
                <a:gd name="T20" fmla="*/ 2877 w 3142"/>
                <a:gd name="T21" fmla="*/ 1733 h 3829"/>
                <a:gd name="T22" fmla="*/ 2479 w 3142"/>
                <a:gd name="T23" fmla="*/ 2437 h 3829"/>
                <a:gd name="T24" fmla="*/ 1894 w 3142"/>
                <a:gd name="T25" fmla="*/ 3771 h 3829"/>
                <a:gd name="T26" fmla="*/ 1243 w 3142"/>
                <a:gd name="T27" fmla="*/ 3766 h 3829"/>
                <a:gd name="T28" fmla="*/ 611 w 3142"/>
                <a:gd name="T29" fmla="*/ 2389 h 3829"/>
                <a:gd name="T30" fmla="*/ 259 w 3142"/>
                <a:gd name="T31" fmla="*/ 1733 h 3829"/>
                <a:gd name="T32" fmla="*/ 529 w 3142"/>
                <a:gd name="T33" fmla="*/ 558 h 3829"/>
                <a:gd name="T34" fmla="*/ 1568 w 3142"/>
                <a:gd name="T35" fmla="*/ 72 h 3829"/>
                <a:gd name="T36" fmla="*/ 2608 w 3142"/>
                <a:gd name="T37" fmla="*/ 558 h 3829"/>
                <a:gd name="T38" fmla="*/ 2877 w 3142"/>
                <a:gd name="T39" fmla="*/ 1733 h 3829"/>
                <a:gd name="T40" fmla="*/ 1568 w 3142"/>
                <a:gd name="T41" fmla="*/ 0 h 3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42" h="3829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66"/>
            <p:cNvSpPr>
              <a:spLocks noChangeArrowheads="1"/>
            </p:cNvSpPr>
            <p:nvPr/>
          </p:nvSpPr>
          <p:spPr bwMode="auto">
            <a:xfrm>
              <a:off x="11692165" y="8663238"/>
              <a:ext cx="471411" cy="389549"/>
            </a:xfrm>
            <a:custGeom>
              <a:avLst/>
              <a:gdLst>
                <a:gd name="T0" fmla="*/ 823 w 824"/>
                <a:gd name="T1" fmla="*/ 249 h 684"/>
                <a:gd name="T2" fmla="*/ 823 w 824"/>
                <a:gd name="T3" fmla="*/ 249 h 684"/>
                <a:gd name="T4" fmla="*/ 792 w 824"/>
                <a:gd name="T5" fmla="*/ 171 h 684"/>
                <a:gd name="T6" fmla="*/ 823 w 824"/>
                <a:gd name="T7" fmla="*/ 104 h 684"/>
                <a:gd name="T8" fmla="*/ 725 w 824"/>
                <a:gd name="T9" fmla="*/ 0 h 684"/>
                <a:gd name="T10" fmla="*/ 104 w 824"/>
                <a:gd name="T11" fmla="*/ 0 h 684"/>
                <a:gd name="T12" fmla="*/ 0 w 824"/>
                <a:gd name="T13" fmla="*/ 104 h 684"/>
                <a:gd name="T14" fmla="*/ 31 w 824"/>
                <a:gd name="T15" fmla="*/ 171 h 684"/>
                <a:gd name="T16" fmla="*/ 0 w 824"/>
                <a:gd name="T17" fmla="*/ 249 h 684"/>
                <a:gd name="T18" fmla="*/ 31 w 824"/>
                <a:gd name="T19" fmla="*/ 321 h 684"/>
                <a:gd name="T20" fmla="*/ 0 w 824"/>
                <a:gd name="T21" fmla="*/ 394 h 684"/>
                <a:gd name="T22" fmla="*/ 104 w 824"/>
                <a:gd name="T23" fmla="*/ 492 h 684"/>
                <a:gd name="T24" fmla="*/ 120 w 824"/>
                <a:gd name="T25" fmla="*/ 492 h 684"/>
                <a:gd name="T26" fmla="*/ 414 w 824"/>
                <a:gd name="T27" fmla="*/ 683 h 684"/>
                <a:gd name="T28" fmla="*/ 704 w 824"/>
                <a:gd name="T29" fmla="*/ 492 h 684"/>
                <a:gd name="T30" fmla="*/ 725 w 824"/>
                <a:gd name="T31" fmla="*/ 492 h 684"/>
                <a:gd name="T32" fmla="*/ 823 w 824"/>
                <a:gd name="T33" fmla="*/ 394 h 684"/>
                <a:gd name="T34" fmla="*/ 792 w 824"/>
                <a:gd name="T35" fmla="*/ 321 h 684"/>
                <a:gd name="T36" fmla="*/ 823 w 824"/>
                <a:gd name="T37" fmla="*/ 249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24" h="684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67"/>
            <p:cNvSpPr>
              <a:spLocks noChangeArrowheads="1"/>
            </p:cNvSpPr>
            <p:nvPr/>
          </p:nvSpPr>
          <p:spPr bwMode="auto">
            <a:xfrm>
              <a:off x="11724903" y="8673057"/>
              <a:ext cx="405938" cy="91658"/>
            </a:xfrm>
            <a:custGeom>
              <a:avLst/>
              <a:gdLst>
                <a:gd name="T0" fmla="*/ 709 w 715"/>
                <a:gd name="T1" fmla="*/ 37 h 157"/>
                <a:gd name="T2" fmla="*/ 709 w 715"/>
                <a:gd name="T3" fmla="*/ 37 h 157"/>
                <a:gd name="T4" fmla="*/ 678 w 715"/>
                <a:gd name="T5" fmla="*/ 73 h 157"/>
                <a:gd name="T6" fmla="*/ 41 w 715"/>
                <a:gd name="T7" fmla="*/ 156 h 157"/>
                <a:gd name="T8" fmla="*/ 5 w 715"/>
                <a:gd name="T9" fmla="*/ 125 h 157"/>
                <a:gd name="T10" fmla="*/ 37 w 715"/>
                <a:gd name="T11" fmla="*/ 83 h 157"/>
                <a:gd name="T12" fmla="*/ 673 w 715"/>
                <a:gd name="T13" fmla="*/ 6 h 157"/>
                <a:gd name="T14" fmla="*/ 709 w 715"/>
                <a:gd name="T15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7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68"/>
            <p:cNvSpPr>
              <a:spLocks noChangeArrowheads="1"/>
            </p:cNvSpPr>
            <p:nvPr/>
          </p:nvSpPr>
          <p:spPr bwMode="auto">
            <a:xfrm>
              <a:off x="11724903" y="8758169"/>
              <a:ext cx="405938" cy="88386"/>
            </a:xfrm>
            <a:custGeom>
              <a:avLst/>
              <a:gdLst>
                <a:gd name="T0" fmla="*/ 709 w 715"/>
                <a:gd name="T1" fmla="*/ 32 h 156"/>
                <a:gd name="T2" fmla="*/ 709 w 715"/>
                <a:gd name="T3" fmla="*/ 32 h 156"/>
                <a:gd name="T4" fmla="*/ 678 w 715"/>
                <a:gd name="T5" fmla="*/ 73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8 h 156"/>
                <a:gd name="T12" fmla="*/ 673 w 715"/>
                <a:gd name="T13" fmla="*/ 0 h 156"/>
                <a:gd name="T14" fmla="*/ 709 w 715"/>
                <a:gd name="T15" fmla="*/ 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9"/>
            <p:cNvSpPr>
              <a:spLocks noChangeArrowheads="1"/>
            </p:cNvSpPr>
            <p:nvPr/>
          </p:nvSpPr>
          <p:spPr bwMode="auto">
            <a:xfrm>
              <a:off x="11724903" y="8836733"/>
              <a:ext cx="405938" cy="88386"/>
            </a:xfrm>
            <a:custGeom>
              <a:avLst/>
              <a:gdLst>
                <a:gd name="T0" fmla="*/ 709 w 715"/>
                <a:gd name="T1" fmla="*/ 36 h 156"/>
                <a:gd name="T2" fmla="*/ 709 w 715"/>
                <a:gd name="T3" fmla="*/ 36 h 156"/>
                <a:gd name="T4" fmla="*/ 678 w 715"/>
                <a:gd name="T5" fmla="*/ 72 h 156"/>
                <a:gd name="T6" fmla="*/ 41 w 715"/>
                <a:gd name="T7" fmla="*/ 155 h 156"/>
                <a:gd name="T8" fmla="*/ 5 w 715"/>
                <a:gd name="T9" fmla="*/ 124 h 156"/>
                <a:gd name="T10" fmla="*/ 37 w 715"/>
                <a:gd name="T11" fmla="*/ 83 h 156"/>
                <a:gd name="T12" fmla="*/ 673 w 715"/>
                <a:gd name="T13" fmla="*/ 5 h 156"/>
                <a:gd name="T14" fmla="*/ 709 w 715"/>
                <a:gd name="T15" fmla="*/ 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156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0"/>
            <p:cNvSpPr>
              <a:spLocks noChangeArrowheads="1"/>
            </p:cNvSpPr>
            <p:nvPr/>
          </p:nvSpPr>
          <p:spPr bwMode="auto">
            <a:xfrm>
              <a:off x="10307397" y="5726880"/>
              <a:ext cx="3273689" cy="2998554"/>
            </a:xfrm>
            <a:custGeom>
              <a:avLst/>
              <a:gdLst>
                <a:gd name="T0" fmla="*/ 5728 w 5729"/>
                <a:gd name="T1" fmla="*/ 2856 h 5247"/>
                <a:gd name="T2" fmla="*/ 5728 w 5729"/>
                <a:gd name="T3" fmla="*/ 2856 h 5247"/>
                <a:gd name="T4" fmla="*/ 5138 w 5729"/>
                <a:gd name="T5" fmla="*/ 2256 h 5247"/>
                <a:gd name="T6" fmla="*/ 5376 w 5729"/>
                <a:gd name="T7" fmla="*/ 1453 h 5247"/>
                <a:gd name="T8" fmla="*/ 4558 w 5729"/>
                <a:gd name="T9" fmla="*/ 1216 h 5247"/>
                <a:gd name="T10" fmla="*/ 4351 w 5729"/>
                <a:gd name="T11" fmla="*/ 404 h 5247"/>
                <a:gd name="T12" fmla="*/ 3523 w 5729"/>
                <a:gd name="T13" fmla="*/ 600 h 5247"/>
                <a:gd name="T14" fmla="*/ 2929 w 5729"/>
                <a:gd name="T15" fmla="*/ 0 h 5247"/>
                <a:gd name="T16" fmla="*/ 2313 w 5729"/>
                <a:gd name="T17" fmla="*/ 575 h 5247"/>
                <a:gd name="T18" fmla="*/ 1490 w 5729"/>
                <a:gd name="T19" fmla="*/ 341 h 5247"/>
                <a:gd name="T20" fmla="*/ 1247 w 5729"/>
                <a:gd name="T21" fmla="*/ 1139 h 5247"/>
                <a:gd name="T22" fmla="*/ 413 w 5729"/>
                <a:gd name="T23" fmla="*/ 1340 h 5247"/>
                <a:gd name="T24" fmla="*/ 615 w 5729"/>
                <a:gd name="T25" fmla="*/ 2152 h 5247"/>
                <a:gd name="T26" fmla="*/ 0 w 5729"/>
                <a:gd name="T27" fmla="*/ 2731 h 5247"/>
                <a:gd name="T28" fmla="*/ 590 w 5729"/>
                <a:gd name="T29" fmla="*/ 3332 h 5247"/>
                <a:gd name="T30" fmla="*/ 352 w 5729"/>
                <a:gd name="T31" fmla="*/ 4139 h 5247"/>
                <a:gd name="T32" fmla="*/ 1169 w 5729"/>
                <a:gd name="T33" fmla="*/ 4372 h 5247"/>
                <a:gd name="T34" fmla="*/ 1376 w 5729"/>
                <a:gd name="T35" fmla="*/ 5184 h 5247"/>
                <a:gd name="T36" fmla="*/ 2204 w 5729"/>
                <a:gd name="T37" fmla="*/ 4987 h 5247"/>
                <a:gd name="T38" fmla="*/ 2204 w 5729"/>
                <a:gd name="T39" fmla="*/ 4993 h 5247"/>
                <a:gd name="T40" fmla="*/ 1759 w 5729"/>
                <a:gd name="T41" fmla="*/ 3859 h 5247"/>
                <a:gd name="T42" fmla="*/ 1360 w 5729"/>
                <a:gd name="T43" fmla="*/ 3141 h 5247"/>
                <a:gd name="T44" fmla="*/ 1661 w 5729"/>
                <a:gd name="T45" fmla="*/ 1852 h 5247"/>
                <a:gd name="T46" fmla="*/ 2840 w 5729"/>
                <a:gd name="T47" fmla="*/ 1309 h 5247"/>
                <a:gd name="T48" fmla="*/ 4015 w 5729"/>
                <a:gd name="T49" fmla="*/ 1852 h 5247"/>
                <a:gd name="T50" fmla="*/ 4320 w 5729"/>
                <a:gd name="T51" fmla="*/ 3141 h 5247"/>
                <a:gd name="T52" fmla="*/ 3876 w 5729"/>
                <a:gd name="T53" fmla="*/ 3907 h 5247"/>
                <a:gd name="T54" fmla="*/ 3456 w 5729"/>
                <a:gd name="T55" fmla="*/ 5008 h 5247"/>
                <a:gd name="T56" fmla="*/ 4238 w 5729"/>
                <a:gd name="T57" fmla="*/ 5246 h 5247"/>
                <a:gd name="T58" fmla="*/ 4480 w 5729"/>
                <a:gd name="T59" fmla="*/ 4450 h 5247"/>
                <a:gd name="T60" fmla="*/ 5308 w 5729"/>
                <a:gd name="T61" fmla="*/ 4248 h 5247"/>
                <a:gd name="T62" fmla="*/ 5112 w 5729"/>
                <a:gd name="T63" fmla="*/ 3441 h 5247"/>
                <a:gd name="T64" fmla="*/ 5728 w 5729"/>
                <a:gd name="T65" fmla="*/ 2856 h 5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29" h="5247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71"/>
            <p:cNvSpPr>
              <a:spLocks noChangeArrowheads="1"/>
            </p:cNvSpPr>
            <p:nvPr/>
          </p:nvSpPr>
          <p:spPr bwMode="auto">
            <a:xfrm>
              <a:off x="10307397" y="5723608"/>
              <a:ext cx="3273689" cy="3005101"/>
            </a:xfrm>
            <a:custGeom>
              <a:avLst/>
              <a:gdLst>
                <a:gd name="T0" fmla="*/ 5728 w 5729"/>
                <a:gd name="T1" fmla="*/ 2862 h 5259"/>
                <a:gd name="T2" fmla="*/ 5376 w 5729"/>
                <a:gd name="T3" fmla="*/ 1459 h 5259"/>
                <a:gd name="T4" fmla="*/ 5179 w 5729"/>
                <a:gd name="T5" fmla="*/ 1480 h 5259"/>
                <a:gd name="T6" fmla="*/ 4351 w 5729"/>
                <a:gd name="T7" fmla="*/ 410 h 5259"/>
                <a:gd name="T8" fmla="*/ 3761 w 5729"/>
                <a:gd name="T9" fmla="*/ 637 h 5259"/>
                <a:gd name="T10" fmla="*/ 2929 w 5729"/>
                <a:gd name="T11" fmla="*/ 0 h 5259"/>
                <a:gd name="T12" fmla="*/ 2105 w 5729"/>
                <a:gd name="T13" fmla="*/ 601 h 5259"/>
                <a:gd name="T14" fmla="*/ 1485 w 5729"/>
                <a:gd name="T15" fmla="*/ 347 h 5259"/>
                <a:gd name="T16" fmla="*/ 652 w 5729"/>
                <a:gd name="T17" fmla="*/ 1377 h 5259"/>
                <a:gd name="T18" fmla="*/ 413 w 5729"/>
                <a:gd name="T19" fmla="*/ 1346 h 5259"/>
                <a:gd name="T20" fmla="*/ 0 w 5729"/>
                <a:gd name="T21" fmla="*/ 2737 h 5259"/>
                <a:gd name="T22" fmla="*/ 590 w 5729"/>
                <a:gd name="T23" fmla="*/ 3338 h 5259"/>
                <a:gd name="T24" fmla="*/ 346 w 5729"/>
                <a:gd name="T25" fmla="*/ 4145 h 5259"/>
                <a:gd name="T26" fmla="*/ 1169 w 5729"/>
                <a:gd name="T27" fmla="*/ 4378 h 5259"/>
                <a:gd name="T28" fmla="*/ 1376 w 5729"/>
                <a:gd name="T29" fmla="*/ 5190 h 5259"/>
                <a:gd name="T30" fmla="*/ 2204 w 5729"/>
                <a:gd name="T31" fmla="*/ 4993 h 5259"/>
                <a:gd name="T32" fmla="*/ 2204 w 5729"/>
                <a:gd name="T33" fmla="*/ 4999 h 5259"/>
                <a:gd name="T34" fmla="*/ 2209 w 5729"/>
                <a:gd name="T35" fmla="*/ 4999 h 5259"/>
                <a:gd name="T36" fmla="*/ 1324 w 5729"/>
                <a:gd name="T37" fmla="*/ 2810 h 5259"/>
                <a:gd name="T38" fmla="*/ 4015 w 5729"/>
                <a:gd name="T39" fmla="*/ 1858 h 5259"/>
                <a:gd name="T40" fmla="*/ 3876 w 5729"/>
                <a:gd name="T41" fmla="*/ 3913 h 5259"/>
                <a:gd name="T42" fmla="*/ 3456 w 5729"/>
                <a:gd name="T43" fmla="*/ 5014 h 5259"/>
                <a:gd name="T44" fmla="*/ 4238 w 5729"/>
                <a:gd name="T45" fmla="*/ 5258 h 5259"/>
                <a:gd name="T46" fmla="*/ 4480 w 5729"/>
                <a:gd name="T47" fmla="*/ 4456 h 5259"/>
                <a:gd name="T48" fmla="*/ 5314 w 5729"/>
                <a:gd name="T49" fmla="*/ 4254 h 5259"/>
                <a:gd name="T50" fmla="*/ 5112 w 5729"/>
                <a:gd name="T51" fmla="*/ 3447 h 5259"/>
                <a:gd name="T52" fmla="*/ 5728 w 5729"/>
                <a:gd name="T53" fmla="*/ 2862 h 5259"/>
                <a:gd name="T54" fmla="*/ 5112 w 5729"/>
                <a:gd name="T55" fmla="*/ 3447 h 5259"/>
                <a:gd name="T56" fmla="*/ 5308 w 5729"/>
                <a:gd name="T57" fmla="*/ 4254 h 5259"/>
                <a:gd name="T58" fmla="*/ 4480 w 5729"/>
                <a:gd name="T59" fmla="*/ 4456 h 5259"/>
                <a:gd name="T60" fmla="*/ 4238 w 5729"/>
                <a:gd name="T61" fmla="*/ 5252 h 5259"/>
                <a:gd name="T62" fmla="*/ 3456 w 5729"/>
                <a:gd name="T63" fmla="*/ 5014 h 5259"/>
                <a:gd name="T64" fmla="*/ 3876 w 5729"/>
                <a:gd name="T65" fmla="*/ 3913 h 5259"/>
                <a:gd name="T66" fmla="*/ 4015 w 5729"/>
                <a:gd name="T67" fmla="*/ 1858 h 5259"/>
                <a:gd name="T68" fmla="*/ 1324 w 5729"/>
                <a:gd name="T69" fmla="*/ 2810 h 5259"/>
                <a:gd name="T70" fmla="*/ 2204 w 5729"/>
                <a:gd name="T71" fmla="*/ 4999 h 5259"/>
                <a:gd name="T72" fmla="*/ 2204 w 5729"/>
                <a:gd name="T73" fmla="*/ 4993 h 5259"/>
                <a:gd name="T74" fmla="*/ 2204 w 5729"/>
                <a:gd name="T75" fmla="*/ 4993 h 5259"/>
                <a:gd name="T76" fmla="*/ 1376 w 5729"/>
                <a:gd name="T77" fmla="*/ 5190 h 5259"/>
                <a:gd name="T78" fmla="*/ 1169 w 5729"/>
                <a:gd name="T79" fmla="*/ 4378 h 5259"/>
                <a:gd name="T80" fmla="*/ 352 w 5729"/>
                <a:gd name="T81" fmla="*/ 4145 h 5259"/>
                <a:gd name="T82" fmla="*/ 590 w 5729"/>
                <a:gd name="T83" fmla="*/ 3338 h 5259"/>
                <a:gd name="T84" fmla="*/ 0 w 5729"/>
                <a:gd name="T85" fmla="*/ 2737 h 5259"/>
                <a:gd name="T86" fmla="*/ 419 w 5729"/>
                <a:gd name="T87" fmla="*/ 1346 h 5259"/>
                <a:gd name="T88" fmla="*/ 652 w 5729"/>
                <a:gd name="T89" fmla="*/ 1382 h 5259"/>
                <a:gd name="T90" fmla="*/ 1490 w 5729"/>
                <a:gd name="T91" fmla="*/ 347 h 5259"/>
                <a:gd name="T92" fmla="*/ 2105 w 5729"/>
                <a:gd name="T93" fmla="*/ 606 h 5259"/>
                <a:gd name="T94" fmla="*/ 2929 w 5729"/>
                <a:gd name="T95" fmla="*/ 6 h 5259"/>
                <a:gd name="T96" fmla="*/ 3761 w 5729"/>
                <a:gd name="T97" fmla="*/ 643 h 5259"/>
                <a:gd name="T98" fmla="*/ 4351 w 5729"/>
                <a:gd name="T99" fmla="*/ 410 h 5259"/>
                <a:gd name="T100" fmla="*/ 5179 w 5729"/>
                <a:gd name="T101" fmla="*/ 1480 h 5259"/>
                <a:gd name="T102" fmla="*/ 5376 w 5729"/>
                <a:gd name="T103" fmla="*/ 1455 h 5259"/>
                <a:gd name="T104" fmla="*/ 5728 w 5729"/>
                <a:gd name="T105" fmla="*/ 2867 h 5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9" h="5259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72"/>
            <p:cNvSpPr>
              <a:spLocks noChangeArrowheads="1"/>
            </p:cNvSpPr>
            <p:nvPr/>
          </p:nvSpPr>
          <p:spPr bwMode="auto">
            <a:xfrm>
              <a:off x="10768986" y="10535697"/>
              <a:ext cx="595811" cy="419012"/>
            </a:xfrm>
            <a:custGeom>
              <a:avLst/>
              <a:gdLst>
                <a:gd name="T0" fmla="*/ 943 w 1042"/>
                <a:gd name="T1" fmla="*/ 0 h 731"/>
                <a:gd name="T2" fmla="*/ 943 w 1042"/>
                <a:gd name="T3" fmla="*/ 0 h 731"/>
                <a:gd name="T4" fmla="*/ 100 w 1042"/>
                <a:gd name="T5" fmla="*/ 0 h 731"/>
                <a:gd name="T6" fmla="*/ 0 w 1042"/>
                <a:gd name="T7" fmla="*/ 98 h 731"/>
                <a:gd name="T8" fmla="*/ 0 w 1042"/>
                <a:gd name="T9" fmla="*/ 631 h 731"/>
                <a:gd name="T10" fmla="*/ 100 w 1042"/>
                <a:gd name="T11" fmla="*/ 730 h 731"/>
                <a:gd name="T12" fmla="*/ 943 w 1042"/>
                <a:gd name="T13" fmla="*/ 730 h 731"/>
                <a:gd name="T14" fmla="*/ 1041 w 1042"/>
                <a:gd name="T15" fmla="*/ 631 h 731"/>
                <a:gd name="T16" fmla="*/ 1041 w 1042"/>
                <a:gd name="T17" fmla="*/ 98 h 731"/>
                <a:gd name="T18" fmla="*/ 943 w 1042"/>
                <a:gd name="T19" fmla="*/ 0 h 731"/>
                <a:gd name="T20" fmla="*/ 622 w 1042"/>
                <a:gd name="T21" fmla="*/ 103 h 731"/>
                <a:gd name="T22" fmla="*/ 622 w 1042"/>
                <a:gd name="T23" fmla="*/ 103 h 731"/>
                <a:gd name="T24" fmla="*/ 431 w 1042"/>
                <a:gd name="T25" fmla="*/ 103 h 731"/>
                <a:gd name="T26" fmla="*/ 394 w 1042"/>
                <a:gd name="T27" fmla="*/ 68 h 731"/>
                <a:gd name="T28" fmla="*/ 431 w 1042"/>
                <a:gd name="T29" fmla="*/ 26 h 731"/>
                <a:gd name="T30" fmla="*/ 622 w 1042"/>
                <a:gd name="T31" fmla="*/ 26 h 731"/>
                <a:gd name="T32" fmla="*/ 658 w 1042"/>
                <a:gd name="T33" fmla="*/ 68 h 731"/>
                <a:gd name="T34" fmla="*/ 622 w 1042"/>
                <a:gd name="T35" fmla="*/ 103 h 731"/>
                <a:gd name="T36" fmla="*/ 943 w 1042"/>
                <a:gd name="T37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2" h="731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73"/>
            <p:cNvSpPr>
              <a:spLocks noChangeArrowheads="1"/>
            </p:cNvSpPr>
            <p:nvPr/>
          </p:nvSpPr>
          <p:spPr bwMode="auto">
            <a:xfrm>
              <a:off x="10785357" y="10610987"/>
              <a:ext cx="563075" cy="327352"/>
            </a:xfrm>
            <a:custGeom>
              <a:avLst/>
              <a:gdLst>
                <a:gd name="T0" fmla="*/ 0 w 989"/>
                <a:gd name="T1" fmla="*/ 0 h 575"/>
                <a:gd name="T2" fmla="*/ 0 w 989"/>
                <a:gd name="T3" fmla="*/ 0 h 575"/>
                <a:gd name="T4" fmla="*/ 0 w 989"/>
                <a:gd name="T5" fmla="*/ 502 h 575"/>
                <a:gd name="T6" fmla="*/ 73 w 989"/>
                <a:gd name="T7" fmla="*/ 574 h 575"/>
                <a:gd name="T8" fmla="*/ 916 w 989"/>
                <a:gd name="T9" fmla="*/ 574 h 575"/>
                <a:gd name="T10" fmla="*/ 988 w 989"/>
                <a:gd name="T11" fmla="*/ 502 h 575"/>
                <a:gd name="T12" fmla="*/ 988 w 989"/>
                <a:gd name="T13" fmla="*/ 0 h 575"/>
                <a:gd name="T14" fmla="*/ 0 w 989"/>
                <a:gd name="T1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9" h="575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74"/>
            <p:cNvSpPr>
              <a:spLocks noChangeArrowheads="1"/>
            </p:cNvSpPr>
            <p:nvPr/>
          </p:nvSpPr>
          <p:spPr bwMode="auto">
            <a:xfrm>
              <a:off x="10804998" y="10660091"/>
              <a:ext cx="186600" cy="219326"/>
            </a:xfrm>
            <a:custGeom>
              <a:avLst/>
              <a:gdLst>
                <a:gd name="T0" fmla="*/ 331 w 332"/>
                <a:gd name="T1" fmla="*/ 383 h 384"/>
                <a:gd name="T2" fmla="*/ 0 w 332"/>
                <a:gd name="T3" fmla="*/ 383 h 384"/>
                <a:gd name="T4" fmla="*/ 0 w 332"/>
                <a:gd name="T5" fmla="*/ 0 h 384"/>
                <a:gd name="T6" fmla="*/ 331 w 332"/>
                <a:gd name="T7" fmla="*/ 0 h 384"/>
                <a:gd name="T8" fmla="*/ 331 w 332"/>
                <a:gd name="T9" fmla="*/ 38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384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75"/>
            <p:cNvSpPr>
              <a:spLocks noChangeArrowheads="1"/>
            </p:cNvSpPr>
            <p:nvPr/>
          </p:nvSpPr>
          <p:spPr bwMode="auto">
            <a:xfrm>
              <a:off x="11024334" y="10663364"/>
              <a:ext cx="297907" cy="58924"/>
            </a:xfrm>
            <a:custGeom>
              <a:avLst/>
              <a:gdLst>
                <a:gd name="T0" fmla="*/ 522 w 523"/>
                <a:gd name="T1" fmla="*/ 104 h 105"/>
                <a:gd name="T2" fmla="*/ 0 w 523"/>
                <a:gd name="T3" fmla="*/ 104 h 105"/>
                <a:gd name="T4" fmla="*/ 0 w 523"/>
                <a:gd name="T5" fmla="*/ 0 h 105"/>
                <a:gd name="T6" fmla="*/ 522 w 523"/>
                <a:gd name="T7" fmla="*/ 0 h 105"/>
                <a:gd name="T8" fmla="*/ 522 w 523"/>
                <a:gd name="T9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105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76"/>
            <p:cNvSpPr>
              <a:spLocks noChangeArrowheads="1"/>
            </p:cNvSpPr>
            <p:nvPr/>
          </p:nvSpPr>
          <p:spPr bwMode="auto">
            <a:xfrm>
              <a:off x="11057071" y="10735380"/>
              <a:ext cx="229159" cy="39282"/>
            </a:xfrm>
            <a:custGeom>
              <a:avLst/>
              <a:gdLst>
                <a:gd name="T0" fmla="*/ 398 w 399"/>
                <a:gd name="T1" fmla="*/ 67 h 68"/>
                <a:gd name="T2" fmla="*/ 0 w 399"/>
                <a:gd name="T3" fmla="*/ 67 h 68"/>
                <a:gd name="T4" fmla="*/ 0 w 399"/>
                <a:gd name="T5" fmla="*/ 0 h 68"/>
                <a:gd name="T6" fmla="*/ 398 w 399"/>
                <a:gd name="T7" fmla="*/ 0 h 68"/>
                <a:gd name="T8" fmla="*/ 398 w 399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68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77"/>
            <p:cNvSpPr>
              <a:spLocks noChangeArrowheads="1"/>
            </p:cNvSpPr>
            <p:nvPr/>
          </p:nvSpPr>
          <p:spPr bwMode="auto">
            <a:xfrm>
              <a:off x="11024334" y="10892510"/>
              <a:ext cx="297907" cy="32736"/>
            </a:xfrm>
            <a:custGeom>
              <a:avLst/>
              <a:gdLst>
                <a:gd name="T0" fmla="*/ 522 w 523"/>
                <a:gd name="T1" fmla="*/ 61 h 62"/>
                <a:gd name="T2" fmla="*/ 0 w 523"/>
                <a:gd name="T3" fmla="*/ 61 h 62"/>
                <a:gd name="T4" fmla="*/ 0 w 523"/>
                <a:gd name="T5" fmla="*/ 0 h 62"/>
                <a:gd name="T6" fmla="*/ 522 w 523"/>
                <a:gd name="T7" fmla="*/ 0 h 62"/>
                <a:gd name="T8" fmla="*/ 522 w 523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62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78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111300"/>
            </a:xfrm>
            <a:custGeom>
              <a:avLst/>
              <a:gdLst>
                <a:gd name="T0" fmla="*/ 115 w 116"/>
                <a:gd name="T1" fmla="*/ 191 h 192"/>
                <a:gd name="T2" fmla="*/ 0 w 116"/>
                <a:gd name="T3" fmla="*/ 191 h 192"/>
                <a:gd name="T4" fmla="*/ 0 w 116"/>
                <a:gd name="T5" fmla="*/ 0 h 192"/>
                <a:gd name="T6" fmla="*/ 115 w 116"/>
                <a:gd name="T7" fmla="*/ 0 h 192"/>
                <a:gd name="T8" fmla="*/ 115 w 116"/>
                <a:gd name="T9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92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79"/>
            <p:cNvSpPr>
              <a:spLocks noChangeArrowheads="1"/>
            </p:cNvSpPr>
            <p:nvPr/>
          </p:nvSpPr>
          <p:spPr bwMode="auto">
            <a:xfrm>
              <a:off x="11034156" y="10476773"/>
              <a:ext cx="65474" cy="55649"/>
            </a:xfrm>
            <a:custGeom>
              <a:avLst/>
              <a:gdLst>
                <a:gd name="T0" fmla="*/ 115 w 116"/>
                <a:gd name="T1" fmla="*/ 92 h 93"/>
                <a:gd name="T2" fmla="*/ 0 w 116"/>
                <a:gd name="T3" fmla="*/ 92 h 93"/>
                <a:gd name="T4" fmla="*/ 0 w 116"/>
                <a:gd name="T5" fmla="*/ 0 h 93"/>
                <a:gd name="T6" fmla="*/ 115 w 116"/>
                <a:gd name="T7" fmla="*/ 0 h 93"/>
                <a:gd name="T8" fmla="*/ 115 w 116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3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Freeform 70"/>
          <p:cNvSpPr>
            <a:spLocks noEditPoints="1"/>
          </p:cNvSpPr>
          <p:nvPr/>
        </p:nvSpPr>
        <p:spPr bwMode="auto">
          <a:xfrm rot="21347663">
            <a:off x="4219594" y="4973739"/>
            <a:ext cx="3757439" cy="1079516"/>
          </a:xfrm>
          <a:custGeom>
            <a:avLst/>
            <a:gdLst>
              <a:gd name="T0" fmla="*/ 1771 w 1771"/>
              <a:gd name="T1" fmla="*/ 141 h 517"/>
              <a:gd name="T2" fmla="*/ 1725 w 1771"/>
              <a:gd name="T3" fmla="*/ 162 h 517"/>
              <a:gd name="T4" fmla="*/ 1670 w 1771"/>
              <a:gd name="T5" fmla="*/ 242 h 517"/>
              <a:gd name="T6" fmla="*/ 1691 w 1771"/>
              <a:gd name="T7" fmla="*/ 195 h 517"/>
              <a:gd name="T8" fmla="*/ 1670 w 1771"/>
              <a:gd name="T9" fmla="*/ 242 h 517"/>
              <a:gd name="T10" fmla="*/ 1633 w 1771"/>
              <a:gd name="T11" fmla="*/ 272 h 517"/>
              <a:gd name="T12" fmla="*/ 1583 w 1771"/>
              <a:gd name="T13" fmla="*/ 285 h 517"/>
              <a:gd name="T14" fmla="*/ 1516 w 1771"/>
              <a:gd name="T15" fmla="*/ 354 h 517"/>
              <a:gd name="T16" fmla="*/ 1545 w 1771"/>
              <a:gd name="T17" fmla="*/ 312 h 517"/>
              <a:gd name="T18" fmla="*/ 1516 w 1771"/>
              <a:gd name="T19" fmla="*/ 354 h 517"/>
              <a:gd name="T20" fmla="*/ 1474 w 1771"/>
              <a:gd name="T21" fmla="*/ 378 h 517"/>
              <a:gd name="T22" fmla="*/ 1423 w 1771"/>
              <a:gd name="T23" fmla="*/ 382 h 517"/>
              <a:gd name="T24" fmla="*/ 1345 w 1771"/>
              <a:gd name="T25" fmla="*/ 439 h 517"/>
              <a:gd name="T26" fmla="*/ 1381 w 1771"/>
              <a:gd name="T27" fmla="*/ 402 h 517"/>
              <a:gd name="T28" fmla="*/ 1345 w 1771"/>
              <a:gd name="T29" fmla="*/ 439 h 517"/>
              <a:gd name="T30" fmla="*/ 1300 w 1771"/>
              <a:gd name="T31" fmla="*/ 455 h 517"/>
              <a:gd name="T32" fmla="*/ 1249 w 1771"/>
              <a:gd name="T33" fmla="*/ 451 h 517"/>
              <a:gd name="T34" fmla="*/ 1162 w 1771"/>
              <a:gd name="T35" fmla="*/ 493 h 517"/>
              <a:gd name="T36" fmla="*/ 1204 w 1771"/>
              <a:gd name="T37" fmla="*/ 463 h 517"/>
              <a:gd name="T38" fmla="*/ 1162 w 1771"/>
              <a:gd name="T39" fmla="*/ 493 h 517"/>
              <a:gd name="T40" fmla="*/ 1115 w 1771"/>
              <a:gd name="T41" fmla="*/ 502 h 517"/>
              <a:gd name="T42" fmla="*/ 1066 w 1771"/>
              <a:gd name="T43" fmla="*/ 489 h 517"/>
              <a:gd name="T44" fmla="*/ 973 w 1771"/>
              <a:gd name="T45" fmla="*/ 516 h 517"/>
              <a:gd name="T46" fmla="*/ 1019 w 1771"/>
              <a:gd name="T47" fmla="*/ 494 h 517"/>
              <a:gd name="T48" fmla="*/ 973 w 1771"/>
              <a:gd name="T49" fmla="*/ 516 h 517"/>
              <a:gd name="T50" fmla="*/ 925 w 1771"/>
              <a:gd name="T51" fmla="*/ 517 h 517"/>
              <a:gd name="T52" fmla="*/ 878 w 1771"/>
              <a:gd name="T53" fmla="*/ 495 h 517"/>
              <a:gd name="T54" fmla="*/ 782 w 1771"/>
              <a:gd name="T55" fmla="*/ 506 h 517"/>
              <a:gd name="T56" fmla="*/ 832 w 1771"/>
              <a:gd name="T57" fmla="*/ 492 h 517"/>
              <a:gd name="T58" fmla="*/ 782 w 1771"/>
              <a:gd name="T59" fmla="*/ 506 h 517"/>
              <a:gd name="T60" fmla="*/ 735 w 1771"/>
              <a:gd name="T61" fmla="*/ 499 h 517"/>
              <a:gd name="T62" fmla="*/ 693 w 1771"/>
              <a:gd name="T63" fmla="*/ 470 h 517"/>
              <a:gd name="T64" fmla="*/ 596 w 1771"/>
              <a:gd name="T65" fmla="*/ 464 h 517"/>
              <a:gd name="T66" fmla="*/ 647 w 1771"/>
              <a:gd name="T67" fmla="*/ 458 h 517"/>
              <a:gd name="T68" fmla="*/ 596 w 1771"/>
              <a:gd name="T69" fmla="*/ 464 h 517"/>
              <a:gd name="T70" fmla="*/ 551 w 1771"/>
              <a:gd name="T71" fmla="*/ 448 h 517"/>
              <a:gd name="T72" fmla="*/ 514 w 1771"/>
              <a:gd name="T73" fmla="*/ 413 h 517"/>
              <a:gd name="T74" fmla="*/ 420 w 1771"/>
              <a:gd name="T75" fmla="*/ 391 h 517"/>
              <a:gd name="T76" fmla="*/ 463 w 1771"/>
              <a:gd name="T77" fmla="*/ 412 h 517"/>
              <a:gd name="T78" fmla="*/ 433 w 1771"/>
              <a:gd name="T79" fmla="*/ 375 h 517"/>
              <a:gd name="T80" fmla="*/ 420 w 1771"/>
              <a:gd name="T81" fmla="*/ 391 h 517"/>
              <a:gd name="T82" fmla="*/ 378 w 1771"/>
              <a:gd name="T83" fmla="*/ 368 h 517"/>
              <a:gd name="T84" fmla="*/ 348 w 1771"/>
              <a:gd name="T85" fmla="*/ 326 h 517"/>
              <a:gd name="T86" fmla="*/ 259 w 1771"/>
              <a:gd name="T87" fmla="*/ 289 h 517"/>
              <a:gd name="T88" fmla="*/ 309 w 1771"/>
              <a:gd name="T89" fmla="*/ 300 h 517"/>
              <a:gd name="T90" fmla="*/ 259 w 1771"/>
              <a:gd name="T91" fmla="*/ 289 h 517"/>
              <a:gd name="T92" fmla="*/ 222 w 1771"/>
              <a:gd name="T93" fmla="*/ 259 h 517"/>
              <a:gd name="T94" fmla="*/ 199 w 1771"/>
              <a:gd name="T95" fmla="*/ 213 h 517"/>
              <a:gd name="T96" fmla="*/ 118 w 1771"/>
              <a:gd name="T97" fmla="*/ 161 h 517"/>
              <a:gd name="T98" fmla="*/ 165 w 1771"/>
              <a:gd name="T99" fmla="*/ 181 h 517"/>
              <a:gd name="T100" fmla="*/ 118 w 1771"/>
              <a:gd name="T101" fmla="*/ 161 h 517"/>
              <a:gd name="T102" fmla="*/ 86 w 1771"/>
              <a:gd name="T103" fmla="*/ 125 h 517"/>
              <a:gd name="T104" fmla="*/ 71 w 1771"/>
              <a:gd name="T105" fmla="*/ 76 h 517"/>
              <a:gd name="T106" fmla="*/ 0 w 1771"/>
              <a:gd name="T107" fmla="*/ 11 h 517"/>
              <a:gd name="T108" fmla="*/ 43 w 1771"/>
              <a:gd name="T109" fmla="*/ 38 h 517"/>
              <a:gd name="T110" fmla="*/ 0 w 1771"/>
              <a:gd name="T111" fmla="*/ 1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71" h="517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0" name="Freeform 74"/>
          <p:cNvSpPr>
            <a:spLocks noEditPoints="1"/>
          </p:cNvSpPr>
          <p:nvPr/>
        </p:nvSpPr>
        <p:spPr bwMode="auto">
          <a:xfrm>
            <a:off x="7512391" y="2292917"/>
            <a:ext cx="873957" cy="1589617"/>
          </a:xfrm>
          <a:custGeom>
            <a:avLst/>
            <a:gdLst>
              <a:gd name="T0" fmla="*/ 50 w 467"/>
              <a:gd name="T1" fmla="*/ 29 h 849"/>
              <a:gd name="T2" fmla="*/ 12 w 467"/>
              <a:gd name="T3" fmla="*/ 0 h 849"/>
              <a:gd name="T4" fmla="*/ 0 w 467"/>
              <a:gd name="T5" fmla="*/ 16 h 849"/>
              <a:gd name="T6" fmla="*/ 37 w 467"/>
              <a:gd name="T7" fmla="*/ 45 h 849"/>
              <a:gd name="T8" fmla="*/ 50 w 467"/>
              <a:gd name="T9" fmla="*/ 29 h 849"/>
              <a:gd name="T10" fmla="*/ 50 w 467"/>
              <a:gd name="T11" fmla="*/ 29 h 849"/>
              <a:gd name="T12" fmla="*/ 121 w 467"/>
              <a:gd name="T13" fmla="*/ 91 h 849"/>
              <a:gd name="T14" fmla="*/ 86 w 467"/>
              <a:gd name="T15" fmla="*/ 59 h 849"/>
              <a:gd name="T16" fmla="*/ 73 w 467"/>
              <a:gd name="T17" fmla="*/ 74 h 849"/>
              <a:gd name="T18" fmla="*/ 107 w 467"/>
              <a:gd name="T19" fmla="*/ 106 h 849"/>
              <a:gd name="T20" fmla="*/ 121 w 467"/>
              <a:gd name="T21" fmla="*/ 91 h 849"/>
              <a:gd name="T22" fmla="*/ 187 w 467"/>
              <a:gd name="T23" fmla="*/ 159 h 849"/>
              <a:gd name="T24" fmla="*/ 155 w 467"/>
              <a:gd name="T25" fmla="*/ 124 h 849"/>
              <a:gd name="T26" fmla="*/ 140 w 467"/>
              <a:gd name="T27" fmla="*/ 138 h 849"/>
              <a:gd name="T28" fmla="*/ 172 w 467"/>
              <a:gd name="T29" fmla="*/ 172 h 849"/>
              <a:gd name="T30" fmla="*/ 187 w 467"/>
              <a:gd name="T31" fmla="*/ 159 h 849"/>
              <a:gd name="T32" fmla="*/ 187 w 467"/>
              <a:gd name="T33" fmla="*/ 159 h 849"/>
              <a:gd name="T34" fmla="*/ 246 w 467"/>
              <a:gd name="T35" fmla="*/ 233 h 849"/>
              <a:gd name="T36" fmla="*/ 217 w 467"/>
              <a:gd name="T37" fmla="*/ 195 h 849"/>
              <a:gd name="T38" fmla="*/ 202 w 467"/>
              <a:gd name="T39" fmla="*/ 208 h 849"/>
              <a:gd name="T40" fmla="*/ 230 w 467"/>
              <a:gd name="T41" fmla="*/ 245 h 849"/>
              <a:gd name="T42" fmla="*/ 246 w 467"/>
              <a:gd name="T43" fmla="*/ 233 h 849"/>
              <a:gd name="T44" fmla="*/ 300 w 467"/>
              <a:gd name="T45" fmla="*/ 311 h 849"/>
              <a:gd name="T46" fmla="*/ 274 w 467"/>
              <a:gd name="T47" fmla="*/ 271 h 849"/>
              <a:gd name="T48" fmla="*/ 257 w 467"/>
              <a:gd name="T49" fmla="*/ 282 h 849"/>
              <a:gd name="T50" fmla="*/ 283 w 467"/>
              <a:gd name="T51" fmla="*/ 321 h 849"/>
              <a:gd name="T52" fmla="*/ 300 w 467"/>
              <a:gd name="T53" fmla="*/ 311 h 849"/>
              <a:gd name="T54" fmla="*/ 346 w 467"/>
              <a:gd name="T55" fmla="*/ 393 h 849"/>
              <a:gd name="T56" fmla="*/ 324 w 467"/>
              <a:gd name="T57" fmla="*/ 352 h 849"/>
              <a:gd name="T58" fmla="*/ 306 w 467"/>
              <a:gd name="T59" fmla="*/ 361 h 849"/>
              <a:gd name="T60" fmla="*/ 328 w 467"/>
              <a:gd name="T61" fmla="*/ 402 h 849"/>
              <a:gd name="T62" fmla="*/ 346 w 467"/>
              <a:gd name="T63" fmla="*/ 393 h 849"/>
              <a:gd name="T64" fmla="*/ 385 w 467"/>
              <a:gd name="T65" fmla="*/ 480 h 849"/>
              <a:gd name="T66" fmla="*/ 367 w 467"/>
              <a:gd name="T67" fmla="*/ 436 h 849"/>
              <a:gd name="T68" fmla="*/ 348 w 467"/>
              <a:gd name="T69" fmla="*/ 444 h 849"/>
              <a:gd name="T70" fmla="*/ 367 w 467"/>
              <a:gd name="T71" fmla="*/ 487 h 849"/>
              <a:gd name="T72" fmla="*/ 385 w 467"/>
              <a:gd name="T73" fmla="*/ 480 h 849"/>
              <a:gd name="T74" fmla="*/ 417 w 467"/>
              <a:gd name="T75" fmla="*/ 569 h 849"/>
              <a:gd name="T76" fmla="*/ 402 w 467"/>
              <a:gd name="T77" fmla="*/ 524 h 849"/>
              <a:gd name="T78" fmla="*/ 384 w 467"/>
              <a:gd name="T79" fmla="*/ 531 h 849"/>
              <a:gd name="T80" fmla="*/ 398 w 467"/>
              <a:gd name="T81" fmla="*/ 575 h 849"/>
              <a:gd name="T82" fmla="*/ 417 w 467"/>
              <a:gd name="T83" fmla="*/ 569 h 849"/>
              <a:gd name="T84" fmla="*/ 442 w 467"/>
              <a:gd name="T85" fmla="*/ 660 h 849"/>
              <a:gd name="T86" fmla="*/ 431 w 467"/>
              <a:gd name="T87" fmla="*/ 614 h 849"/>
              <a:gd name="T88" fmla="*/ 411 w 467"/>
              <a:gd name="T89" fmla="*/ 619 h 849"/>
              <a:gd name="T90" fmla="*/ 422 w 467"/>
              <a:gd name="T91" fmla="*/ 665 h 849"/>
              <a:gd name="T92" fmla="*/ 442 w 467"/>
              <a:gd name="T93" fmla="*/ 660 h 849"/>
              <a:gd name="T94" fmla="*/ 458 w 467"/>
              <a:gd name="T95" fmla="*/ 753 h 849"/>
              <a:gd name="T96" fmla="*/ 451 w 467"/>
              <a:gd name="T97" fmla="*/ 707 h 849"/>
              <a:gd name="T98" fmla="*/ 431 w 467"/>
              <a:gd name="T99" fmla="*/ 710 h 849"/>
              <a:gd name="T100" fmla="*/ 438 w 467"/>
              <a:gd name="T101" fmla="*/ 756 h 849"/>
              <a:gd name="T102" fmla="*/ 458 w 467"/>
              <a:gd name="T103" fmla="*/ 753 h 849"/>
              <a:gd name="T104" fmla="*/ 467 w 467"/>
              <a:gd name="T105" fmla="*/ 848 h 849"/>
              <a:gd name="T106" fmla="*/ 464 w 467"/>
              <a:gd name="T107" fmla="*/ 801 h 849"/>
              <a:gd name="T108" fmla="*/ 444 w 467"/>
              <a:gd name="T109" fmla="*/ 802 h 849"/>
              <a:gd name="T110" fmla="*/ 447 w 467"/>
              <a:gd name="T111" fmla="*/ 849 h 849"/>
              <a:gd name="T112" fmla="*/ 467 w 467"/>
              <a:gd name="T113" fmla="*/ 8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7" h="849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1" name="Freeform 77"/>
          <p:cNvSpPr>
            <a:spLocks/>
          </p:cNvSpPr>
          <p:nvPr/>
        </p:nvSpPr>
        <p:spPr bwMode="auto">
          <a:xfrm>
            <a:off x="3324521" y="3996886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2" name="Freeform 78"/>
          <p:cNvSpPr>
            <a:spLocks/>
          </p:cNvSpPr>
          <p:nvPr/>
        </p:nvSpPr>
        <p:spPr bwMode="auto">
          <a:xfrm>
            <a:off x="5119133" y="1523191"/>
            <a:ext cx="1938363" cy="1092200"/>
          </a:xfrm>
          <a:custGeom>
            <a:avLst/>
            <a:gdLst>
              <a:gd name="T0" fmla="*/ 954 w 1034"/>
              <a:gd name="T1" fmla="*/ 252 h 583"/>
              <a:gd name="T2" fmla="*/ 954 w 1034"/>
              <a:gd name="T3" fmla="*/ 249 h 583"/>
              <a:gd name="T4" fmla="*/ 815 w 1034"/>
              <a:gd name="T5" fmla="*/ 110 h 583"/>
              <a:gd name="T6" fmla="*/ 767 w 1034"/>
              <a:gd name="T7" fmla="*/ 119 h 583"/>
              <a:gd name="T8" fmla="*/ 578 w 1034"/>
              <a:gd name="T9" fmla="*/ 0 h 583"/>
              <a:gd name="T10" fmla="*/ 377 w 1034"/>
              <a:gd name="T11" fmla="*/ 152 h 583"/>
              <a:gd name="T12" fmla="*/ 301 w 1034"/>
              <a:gd name="T13" fmla="*/ 131 h 583"/>
              <a:gd name="T14" fmla="*/ 150 w 1034"/>
              <a:gd name="T15" fmla="*/ 282 h 583"/>
              <a:gd name="T16" fmla="*/ 0 w 1034"/>
              <a:gd name="T17" fmla="*/ 432 h 583"/>
              <a:gd name="T18" fmla="*/ 150 w 1034"/>
              <a:gd name="T19" fmla="*/ 583 h 583"/>
              <a:gd name="T20" fmla="*/ 853 w 1034"/>
              <a:gd name="T21" fmla="*/ 583 h 583"/>
              <a:gd name="T22" fmla="*/ 1034 w 1034"/>
              <a:gd name="T23" fmla="*/ 402 h 583"/>
              <a:gd name="T24" fmla="*/ 954 w 1034"/>
              <a:gd name="T25" fmla="*/ 25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4" h="583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3" name="Freeform 77"/>
          <p:cNvSpPr>
            <a:spLocks/>
          </p:cNvSpPr>
          <p:nvPr/>
        </p:nvSpPr>
        <p:spPr bwMode="auto">
          <a:xfrm>
            <a:off x="7460953" y="4015695"/>
            <a:ext cx="1508791" cy="850900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en-US" sz="1200" dirty="0">
              <a:solidFill>
                <a:srgbClr val="44546A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54" name="Group 126"/>
          <p:cNvGrpSpPr/>
          <p:nvPr/>
        </p:nvGrpSpPr>
        <p:grpSpPr>
          <a:xfrm>
            <a:off x="4719888" y="2700669"/>
            <a:ext cx="2736803" cy="1615487"/>
            <a:chOff x="9436597" y="5579572"/>
            <a:chExt cx="5473605" cy="3230973"/>
          </a:xfrm>
          <a:solidFill>
            <a:schemeClr val="accent4"/>
          </a:solidFill>
        </p:grpSpPr>
        <p:sp>
          <p:nvSpPr>
            <p:cNvPr id="55" name="Freeform 5"/>
            <p:cNvSpPr>
              <a:spLocks noChangeArrowheads="1"/>
            </p:cNvSpPr>
            <p:nvPr/>
          </p:nvSpPr>
          <p:spPr bwMode="auto">
            <a:xfrm>
              <a:off x="9436597" y="6505981"/>
              <a:ext cx="713663" cy="713630"/>
            </a:xfrm>
            <a:custGeom>
              <a:avLst/>
              <a:gdLst>
                <a:gd name="T0" fmla="*/ 942 w 1248"/>
                <a:gd name="T1" fmla="*/ 0 h 1253"/>
                <a:gd name="T2" fmla="*/ 942 w 1248"/>
                <a:gd name="T3" fmla="*/ 0 h 1253"/>
                <a:gd name="T4" fmla="*/ 585 w 1248"/>
                <a:gd name="T5" fmla="*/ 506 h 1253"/>
                <a:gd name="T6" fmla="*/ 0 w 1248"/>
                <a:gd name="T7" fmla="*/ 305 h 1253"/>
                <a:gd name="T8" fmla="*/ 502 w 1248"/>
                <a:gd name="T9" fmla="*/ 662 h 1253"/>
                <a:gd name="T10" fmla="*/ 300 w 1248"/>
                <a:gd name="T11" fmla="*/ 1252 h 1253"/>
                <a:gd name="T12" fmla="*/ 662 w 1248"/>
                <a:gd name="T13" fmla="*/ 745 h 1253"/>
                <a:gd name="T14" fmla="*/ 1247 w 1248"/>
                <a:gd name="T15" fmla="*/ 946 h 1253"/>
                <a:gd name="T16" fmla="*/ 741 w 1248"/>
                <a:gd name="T17" fmla="*/ 589 h 1253"/>
                <a:gd name="T18" fmla="*/ 942 w 1248"/>
                <a:gd name="T19" fmla="*/ 0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8" h="1253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7"/>
            <p:cNvSpPr>
              <a:spLocks noChangeArrowheads="1"/>
            </p:cNvSpPr>
            <p:nvPr/>
          </p:nvSpPr>
          <p:spPr bwMode="auto">
            <a:xfrm>
              <a:off x="12952538" y="5579572"/>
              <a:ext cx="307727" cy="314258"/>
            </a:xfrm>
            <a:custGeom>
              <a:avLst/>
              <a:gdLst>
                <a:gd name="T0" fmla="*/ 496 w 539"/>
                <a:gd name="T1" fmla="*/ 0 h 545"/>
                <a:gd name="T2" fmla="*/ 496 w 539"/>
                <a:gd name="T3" fmla="*/ 0 h 545"/>
                <a:gd name="T4" fmla="*/ 263 w 539"/>
                <a:gd name="T5" fmla="*/ 213 h 545"/>
                <a:gd name="T6" fmla="*/ 0 w 539"/>
                <a:gd name="T7" fmla="*/ 42 h 545"/>
                <a:gd name="T8" fmla="*/ 207 w 539"/>
                <a:gd name="T9" fmla="*/ 280 h 545"/>
                <a:gd name="T10" fmla="*/ 41 w 539"/>
                <a:gd name="T11" fmla="*/ 544 h 545"/>
                <a:gd name="T12" fmla="*/ 273 w 539"/>
                <a:gd name="T13" fmla="*/ 337 h 545"/>
                <a:gd name="T14" fmla="*/ 538 w 539"/>
                <a:gd name="T15" fmla="*/ 502 h 545"/>
                <a:gd name="T16" fmla="*/ 331 w 539"/>
                <a:gd name="T17" fmla="*/ 269 h 545"/>
                <a:gd name="T18" fmla="*/ 496 w 539"/>
                <a:gd name="T1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9" h="545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9"/>
            <p:cNvSpPr>
              <a:spLocks noChangeArrowheads="1"/>
            </p:cNvSpPr>
            <p:nvPr/>
          </p:nvSpPr>
          <p:spPr bwMode="auto">
            <a:xfrm>
              <a:off x="10094606" y="8434091"/>
              <a:ext cx="307727" cy="314258"/>
            </a:xfrm>
            <a:custGeom>
              <a:avLst/>
              <a:gdLst>
                <a:gd name="T0" fmla="*/ 497 w 539"/>
                <a:gd name="T1" fmla="*/ 0 h 545"/>
                <a:gd name="T2" fmla="*/ 497 w 539"/>
                <a:gd name="T3" fmla="*/ 0 h 545"/>
                <a:gd name="T4" fmla="*/ 497 w 539"/>
                <a:gd name="T5" fmla="*/ 0 h 545"/>
                <a:gd name="T6" fmla="*/ 264 w 539"/>
                <a:gd name="T7" fmla="*/ 213 h 545"/>
                <a:gd name="T8" fmla="*/ 0 w 539"/>
                <a:gd name="T9" fmla="*/ 42 h 545"/>
                <a:gd name="T10" fmla="*/ 207 w 539"/>
                <a:gd name="T11" fmla="*/ 279 h 545"/>
                <a:gd name="T12" fmla="*/ 41 w 539"/>
                <a:gd name="T13" fmla="*/ 544 h 545"/>
                <a:gd name="T14" fmla="*/ 274 w 539"/>
                <a:gd name="T15" fmla="*/ 336 h 545"/>
                <a:gd name="T16" fmla="*/ 538 w 539"/>
                <a:gd name="T17" fmla="*/ 502 h 545"/>
                <a:gd name="T18" fmla="*/ 332 w 539"/>
                <a:gd name="T19" fmla="*/ 269 h 545"/>
                <a:gd name="T20" fmla="*/ 497 w 539"/>
                <a:gd name="T21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9" h="545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1"/>
            <p:cNvSpPr>
              <a:spLocks noChangeArrowheads="1"/>
            </p:cNvSpPr>
            <p:nvPr/>
          </p:nvSpPr>
          <p:spPr bwMode="auto">
            <a:xfrm>
              <a:off x="14602475" y="7055933"/>
              <a:ext cx="307727" cy="304439"/>
            </a:xfrm>
            <a:custGeom>
              <a:avLst/>
              <a:gdLst>
                <a:gd name="T0" fmla="*/ 496 w 539"/>
                <a:gd name="T1" fmla="*/ 0 h 539"/>
                <a:gd name="T2" fmla="*/ 263 w 539"/>
                <a:gd name="T3" fmla="*/ 207 h 539"/>
                <a:gd name="T4" fmla="*/ 0 w 539"/>
                <a:gd name="T5" fmla="*/ 42 h 539"/>
                <a:gd name="T6" fmla="*/ 207 w 539"/>
                <a:gd name="T7" fmla="*/ 274 h 539"/>
                <a:gd name="T8" fmla="*/ 42 w 539"/>
                <a:gd name="T9" fmla="*/ 538 h 539"/>
                <a:gd name="T10" fmla="*/ 274 w 539"/>
                <a:gd name="T11" fmla="*/ 331 h 539"/>
                <a:gd name="T12" fmla="*/ 538 w 539"/>
                <a:gd name="T13" fmla="*/ 497 h 539"/>
                <a:gd name="T14" fmla="*/ 331 w 539"/>
                <a:gd name="T15" fmla="*/ 264 h 539"/>
                <a:gd name="T16" fmla="*/ 496 w 539"/>
                <a:gd name="T17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9" h="539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2"/>
            <p:cNvSpPr>
              <a:spLocks noChangeArrowheads="1"/>
            </p:cNvSpPr>
            <p:nvPr/>
          </p:nvSpPr>
          <p:spPr bwMode="auto">
            <a:xfrm>
              <a:off x="13633465" y="8096915"/>
              <a:ext cx="713663" cy="713630"/>
            </a:xfrm>
            <a:custGeom>
              <a:avLst/>
              <a:gdLst>
                <a:gd name="T0" fmla="*/ 947 w 1248"/>
                <a:gd name="T1" fmla="*/ 0 h 1249"/>
                <a:gd name="T2" fmla="*/ 947 w 1248"/>
                <a:gd name="T3" fmla="*/ 0 h 1249"/>
                <a:gd name="T4" fmla="*/ 591 w 1248"/>
                <a:gd name="T5" fmla="*/ 507 h 1249"/>
                <a:gd name="T6" fmla="*/ 0 w 1248"/>
                <a:gd name="T7" fmla="*/ 306 h 1249"/>
                <a:gd name="T8" fmla="*/ 508 w 1248"/>
                <a:gd name="T9" fmla="*/ 663 h 1249"/>
                <a:gd name="T10" fmla="*/ 306 w 1248"/>
                <a:gd name="T11" fmla="*/ 1248 h 1249"/>
                <a:gd name="T12" fmla="*/ 306 w 1248"/>
                <a:gd name="T13" fmla="*/ 1248 h 1249"/>
                <a:gd name="T14" fmla="*/ 663 w 1248"/>
                <a:gd name="T15" fmla="*/ 745 h 1249"/>
                <a:gd name="T16" fmla="*/ 1247 w 1248"/>
                <a:gd name="T17" fmla="*/ 947 h 1249"/>
                <a:gd name="T18" fmla="*/ 745 w 1248"/>
                <a:gd name="T19" fmla="*/ 585 h 1249"/>
                <a:gd name="T20" fmla="*/ 947 w 1248"/>
                <a:gd name="T21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8" h="1249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  <a:defRPr/>
              </a:pPr>
              <a:endParaRPr lang="en-US" sz="12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Box 132"/>
          <p:cNvSpPr txBox="1"/>
          <p:nvPr/>
        </p:nvSpPr>
        <p:spPr>
          <a:xfrm>
            <a:off x="4698705" y="1910681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爬虫和</a:t>
            </a:r>
            <a:r>
              <a:rPr lang="en-US" altLang="zh-CN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web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1" name="TextBox 133"/>
          <p:cNvSpPr txBox="1"/>
          <p:nvPr/>
        </p:nvSpPr>
        <p:spPr>
          <a:xfrm>
            <a:off x="6844464" y="430613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人工智能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2" name="TextBox 134"/>
          <p:cNvSpPr txBox="1"/>
          <p:nvPr/>
        </p:nvSpPr>
        <p:spPr>
          <a:xfrm>
            <a:off x="2668100" y="4296514"/>
            <a:ext cx="2807347" cy="241864"/>
          </a:xfrm>
          <a:prstGeom prst="rect">
            <a:avLst/>
          </a:prstGeom>
          <a:noFill/>
        </p:spPr>
        <p:txBody>
          <a:bodyPr wrap="square" lIns="0" tIns="60963" rIns="0" bIns="0">
            <a:spAutoFit/>
          </a:bodyPr>
          <a:lstStyle/>
          <a:p>
            <a:pPr algn="ctr" defTabSz="609462">
              <a:lnSpc>
                <a:spcPts val="1500"/>
              </a:lnSpc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Lato Regular"/>
                <a:ea typeface="微软雅黑" panose="020B0503020204020204" pitchFamily="34" charset="-122"/>
                <a:cs typeface="Lato Regular"/>
              </a:rPr>
              <a:t>数据分析</a:t>
            </a:r>
            <a:endParaRPr lang="en-US" sz="1200" b="1" dirty="0">
              <a:solidFill>
                <a:prstClr val="white"/>
              </a:solidFill>
              <a:latin typeface="Lato Regular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0466" y="3330409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场景三</a:t>
            </a:r>
          </a:p>
        </p:txBody>
      </p:sp>
      <p:sp>
        <p:nvSpPr>
          <p:cNvPr id="64" name="矩形 63"/>
          <p:cNvSpPr/>
          <p:nvPr/>
        </p:nvSpPr>
        <p:spPr>
          <a:xfrm>
            <a:off x="8069489" y="5054213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场景二</a:t>
            </a:r>
          </a:p>
        </p:txBody>
      </p:sp>
      <p:sp>
        <p:nvSpPr>
          <p:cNvPr id="65" name="矩形 64"/>
          <p:cNvSpPr/>
          <p:nvPr/>
        </p:nvSpPr>
        <p:spPr>
          <a:xfrm>
            <a:off x="7599938" y="1605194"/>
            <a:ext cx="2429647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场景一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62C3F1-D0FB-984A-91BA-A5A0396D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42" y="2698306"/>
            <a:ext cx="1774837" cy="20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知识点一总结</a:t>
            </a:r>
          </a:p>
        </p:txBody>
      </p:sp>
      <p:sp>
        <p:nvSpPr>
          <p:cNvPr id="3" name="Oval 84"/>
          <p:cNvSpPr/>
          <p:nvPr/>
        </p:nvSpPr>
        <p:spPr bwMode="auto">
          <a:xfrm>
            <a:off x="1786495" y="1984703"/>
            <a:ext cx="764860" cy="7650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5" name="Oval 87"/>
          <p:cNvSpPr/>
          <p:nvPr/>
        </p:nvSpPr>
        <p:spPr bwMode="auto">
          <a:xfrm>
            <a:off x="1793259" y="2976191"/>
            <a:ext cx="764860" cy="7650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6" name="Oval 91"/>
          <p:cNvSpPr/>
          <p:nvPr/>
        </p:nvSpPr>
        <p:spPr bwMode="auto">
          <a:xfrm>
            <a:off x="1788710" y="3980562"/>
            <a:ext cx="764860" cy="7650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7" name="Freeform 36"/>
          <p:cNvSpPr>
            <a:spLocks noChangeArrowheads="1"/>
          </p:cNvSpPr>
          <p:nvPr/>
        </p:nvSpPr>
        <p:spPr bwMode="auto">
          <a:xfrm>
            <a:off x="2034914" y="2189797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8" name="Freeform 39"/>
          <p:cNvSpPr>
            <a:spLocks noChangeArrowheads="1"/>
          </p:cNvSpPr>
          <p:nvPr/>
        </p:nvSpPr>
        <p:spPr bwMode="auto">
          <a:xfrm>
            <a:off x="2013421" y="3176501"/>
            <a:ext cx="316312" cy="316315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9" name="Freeform 21"/>
          <p:cNvSpPr>
            <a:spLocks noChangeArrowheads="1"/>
          </p:cNvSpPr>
          <p:nvPr/>
        </p:nvSpPr>
        <p:spPr bwMode="auto">
          <a:xfrm>
            <a:off x="1930876" y="4225441"/>
            <a:ext cx="493793" cy="275303"/>
          </a:xfrm>
          <a:custGeom>
            <a:avLst/>
            <a:gdLst>
              <a:gd name="T0" fmla="*/ 249 w 497"/>
              <a:gd name="T1" fmla="*/ 0 h 276"/>
              <a:gd name="T2" fmla="*/ 249 w 497"/>
              <a:gd name="T3" fmla="*/ 0 h 276"/>
              <a:gd name="T4" fmla="*/ 0 w 497"/>
              <a:gd name="T5" fmla="*/ 133 h 276"/>
              <a:gd name="T6" fmla="*/ 249 w 497"/>
              <a:gd name="T7" fmla="*/ 275 h 276"/>
              <a:gd name="T8" fmla="*/ 496 w 497"/>
              <a:gd name="T9" fmla="*/ 133 h 276"/>
              <a:gd name="T10" fmla="*/ 249 w 497"/>
              <a:gd name="T11" fmla="*/ 0 h 276"/>
              <a:gd name="T12" fmla="*/ 249 w 497"/>
              <a:gd name="T13" fmla="*/ 239 h 276"/>
              <a:gd name="T14" fmla="*/ 249 w 497"/>
              <a:gd name="T15" fmla="*/ 239 h 276"/>
              <a:gd name="T16" fmla="*/ 142 w 497"/>
              <a:gd name="T17" fmla="*/ 133 h 276"/>
              <a:gd name="T18" fmla="*/ 249 w 497"/>
              <a:gd name="T19" fmla="*/ 26 h 276"/>
              <a:gd name="T20" fmla="*/ 355 w 497"/>
              <a:gd name="T21" fmla="*/ 133 h 276"/>
              <a:gd name="T22" fmla="*/ 249 w 497"/>
              <a:gd name="T23" fmla="*/ 239 h 276"/>
              <a:gd name="T24" fmla="*/ 249 w 497"/>
              <a:gd name="T25" fmla="*/ 133 h 276"/>
              <a:gd name="T26" fmla="*/ 249 w 497"/>
              <a:gd name="T27" fmla="*/ 133 h 276"/>
              <a:gd name="T28" fmla="*/ 249 w 497"/>
              <a:gd name="T29" fmla="*/ 79 h 276"/>
              <a:gd name="T30" fmla="*/ 195 w 497"/>
              <a:gd name="T31" fmla="*/ 133 h 276"/>
              <a:gd name="T32" fmla="*/ 249 w 497"/>
              <a:gd name="T33" fmla="*/ 186 h 276"/>
              <a:gd name="T34" fmla="*/ 302 w 497"/>
              <a:gd name="T35" fmla="*/ 133 h 276"/>
              <a:gd name="T36" fmla="*/ 249 w 497"/>
              <a:gd name="T37" fmla="*/ 133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7" h="276">
                <a:moveTo>
                  <a:pt x="249" y="0"/>
                </a:moveTo>
                <a:lnTo>
                  <a:pt x="249" y="0"/>
                </a:lnTo>
                <a:cubicBezTo>
                  <a:pt x="89" y="0"/>
                  <a:pt x="0" y="115"/>
                  <a:pt x="0" y="133"/>
                </a:cubicBezTo>
                <a:cubicBezTo>
                  <a:pt x="0" y="151"/>
                  <a:pt x="89" y="275"/>
                  <a:pt x="249" y="275"/>
                </a:cubicBezTo>
                <a:cubicBezTo>
                  <a:pt x="408" y="275"/>
                  <a:pt x="496" y="151"/>
                  <a:pt x="496" y="133"/>
                </a:cubicBezTo>
                <a:cubicBezTo>
                  <a:pt x="496" y="115"/>
                  <a:pt x="408" y="0"/>
                  <a:pt x="249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186" y="239"/>
                  <a:pt x="142" y="195"/>
                  <a:pt x="142" y="133"/>
                </a:cubicBezTo>
                <a:cubicBezTo>
                  <a:pt x="142" y="79"/>
                  <a:pt x="186" y="26"/>
                  <a:pt x="249" y="26"/>
                </a:cubicBezTo>
                <a:cubicBezTo>
                  <a:pt x="310" y="26"/>
                  <a:pt x="355" y="79"/>
                  <a:pt x="355" y="133"/>
                </a:cubicBezTo>
                <a:cubicBezTo>
                  <a:pt x="355" y="195"/>
                  <a:pt x="310" y="239"/>
                  <a:pt x="249" y="239"/>
                </a:cubicBezTo>
                <a:close/>
                <a:moveTo>
                  <a:pt x="249" y="133"/>
                </a:moveTo>
                <a:lnTo>
                  <a:pt x="249" y="133"/>
                </a:lnTo>
                <a:cubicBezTo>
                  <a:pt x="239" y="123"/>
                  <a:pt x="266" y="79"/>
                  <a:pt x="249" y="79"/>
                </a:cubicBezTo>
                <a:cubicBezTo>
                  <a:pt x="221" y="79"/>
                  <a:pt x="195" y="107"/>
                  <a:pt x="195" y="133"/>
                </a:cubicBezTo>
                <a:cubicBezTo>
                  <a:pt x="195" y="168"/>
                  <a:pt x="221" y="186"/>
                  <a:pt x="249" y="186"/>
                </a:cubicBezTo>
                <a:cubicBezTo>
                  <a:pt x="274" y="186"/>
                  <a:pt x="302" y="168"/>
                  <a:pt x="302" y="133"/>
                </a:cubicBezTo>
                <a:cubicBezTo>
                  <a:pt x="302" y="123"/>
                  <a:pt x="257" y="142"/>
                  <a:pt x="249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305237" y="1677340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197996" y="1873099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6921186" y="2211707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522411" y="2425101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214171" y="2992975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6924711" y="3395071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413405" y="4167521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146556" y="3007084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317581" y="2537970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110987" y="2437446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521797" y="2952412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9537663" y="3532631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424823" y="4361516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3" name="Oval 47"/>
          <p:cNvSpPr/>
          <p:nvPr/>
        </p:nvSpPr>
        <p:spPr bwMode="auto">
          <a:xfrm>
            <a:off x="1796779" y="4954247"/>
            <a:ext cx="764860" cy="7650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62">
              <a:lnSpc>
                <a:spcPts val="1500"/>
              </a:lnSpc>
              <a:defRPr/>
            </a:pPr>
            <a:endParaRPr lang="en-US" sz="1200" dirty="0">
              <a:solidFill>
                <a:prstClr val="white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4" name="Freeform 127"/>
          <p:cNvSpPr>
            <a:spLocks noChangeArrowheads="1"/>
          </p:cNvSpPr>
          <p:nvPr/>
        </p:nvSpPr>
        <p:spPr bwMode="auto">
          <a:xfrm>
            <a:off x="1983314" y="5169994"/>
            <a:ext cx="414209" cy="333567"/>
          </a:xfrm>
          <a:custGeom>
            <a:avLst/>
            <a:gdLst>
              <a:gd name="T0" fmla="*/ 169 w 497"/>
              <a:gd name="T1" fmla="*/ 196 h 400"/>
              <a:gd name="T2" fmla="*/ 169 w 497"/>
              <a:gd name="T3" fmla="*/ 196 h 400"/>
              <a:gd name="T4" fmla="*/ 248 w 497"/>
              <a:gd name="T5" fmla="*/ 275 h 400"/>
              <a:gd name="T6" fmla="*/ 328 w 497"/>
              <a:gd name="T7" fmla="*/ 196 h 400"/>
              <a:gd name="T8" fmla="*/ 248 w 497"/>
              <a:gd name="T9" fmla="*/ 116 h 400"/>
              <a:gd name="T10" fmla="*/ 169 w 497"/>
              <a:gd name="T11" fmla="*/ 196 h 400"/>
              <a:gd name="T12" fmla="*/ 116 w 497"/>
              <a:gd name="T13" fmla="*/ 169 h 400"/>
              <a:gd name="T14" fmla="*/ 116 w 497"/>
              <a:gd name="T15" fmla="*/ 169 h 400"/>
              <a:gd name="T16" fmla="*/ 248 w 497"/>
              <a:gd name="T17" fmla="*/ 63 h 400"/>
              <a:gd name="T18" fmla="*/ 345 w 497"/>
              <a:gd name="T19" fmla="*/ 98 h 400"/>
              <a:gd name="T20" fmla="*/ 390 w 497"/>
              <a:gd name="T21" fmla="*/ 98 h 400"/>
              <a:gd name="T22" fmla="*/ 390 w 497"/>
              <a:gd name="T23" fmla="*/ 54 h 400"/>
              <a:gd name="T24" fmla="*/ 248 w 497"/>
              <a:gd name="T25" fmla="*/ 0 h 400"/>
              <a:gd name="T26" fmla="*/ 62 w 497"/>
              <a:gd name="T27" fmla="*/ 143 h 400"/>
              <a:gd name="T28" fmla="*/ 0 w 497"/>
              <a:gd name="T29" fmla="*/ 143 h 400"/>
              <a:gd name="T30" fmla="*/ 0 w 497"/>
              <a:gd name="T31" fmla="*/ 196 h 400"/>
              <a:gd name="T32" fmla="*/ 80 w 497"/>
              <a:gd name="T33" fmla="*/ 196 h 400"/>
              <a:gd name="T34" fmla="*/ 116 w 497"/>
              <a:gd name="T35" fmla="*/ 169 h 400"/>
              <a:gd name="T36" fmla="*/ 416 w 497"/>
              <a:gd name="T37" fmla="*/ 196 h 400"/>
              <a:gd name="T38" fmla="*/ 416 w 497"/>
              <a:gd name="T39" fmla="*/ 196 h 400"/>
              <a:gd name="T40" fmla="*/ 381 w 497"/>
              <a:gd name="T41" fmla="*/ 231 h 400"/>
              <a:gd name="T42" fmla="*/ 248 w 497"/>
              <a:gd name="T43" fmla="*/ 337 h 400"/>
              <a:gd name="T44" fmla="*/ 151 w 497"/>
              <a:gd name="T45" fmla="*/ 293 h 400"/>
              <a:gd name="T46" fmla="*/ 107 w 497"/>
              <a:gd name="T47" fmla="*/ 293 h 400"/>
              <a:gd name="T48" fmla="*/ 107 w 497"/>
              <a:gd name="T49" fmla="*/ 337 h 400"/>
              <a:gd name="T50" fmla="*/ 248 w 497"/>
              <a:gd name="T51" fmla="*/ 399 h 400"/>
              <a:gd name="T52" fmla="*/ 435 w 497"/>
              <a:gd name="T53" fmla="*/ 257 h 400"/>
              <a:gd name="T54" fmla="*/ 496 w 497"/>
              <a:gd name="T55" fmla="*/ 257 h 400"/>
              <a:gd name="T56" fmla="*/ 496 w 497"/>
              <a:gd name="T57" fmla="*/ 196 h 400"/>
              <a:gd name="T58" fmla="*/ 416 w 497"/>
              <a:gd name="T59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32927" y="2230625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必须掌握 本机环境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虚拟环境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,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linux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环境</a:t>
            </a:r>
          </a:p>
        </p:txBody>
      </p:sp>
      <p:sp>
        <p:nvSpPr>
          <p:cNvPr id="26" name="矩形 25"/>
          <p:cNvSpPr/>
          <p:nvPr/>
        </p:nvSpPr>
        <p:spPr>
          <a:xfrm>
            <a:off x="2718731" y="3216375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了解即可 怎么建立新的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python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2661710" y="4226484"/>
            <a:ext cx="2994620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熟悉使用 环境切换方式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2661710" y="5200169"/>
            <a:ext cx="2994620" cy="273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大致知道，本节课不要求掌握</a:t>
            </a:r>
          </a:p>
        </p:txBody>
      </p:sp>
    </p:spTree>
    <p:extLst>
      <p:ext uri="{BB962C8B-B14F-4D97-AF65-F5344CB8AC3E}">
        <p14:creationId xmlns:p14="http://schemas.microsoft.com/office/powerpoint/2010/main" val="1650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3014" y="2443326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Hans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41422" y="3630757"/>
            <a:ext cx="6948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建立项目时环境的切换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725</Words>
  <Application>Microsoft Office PowerPoint</Application>
  <PresentationFormat>宽屏</PresentationFormat>
  <Paragraphs>174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Lato Regular</vt:lpstr>
      <vt:lpstr>Raleway Black</vt:lpstr>
      <vt:lpstr>DengXian</vt:lpstr>
      <vt:lpstr>DengXian Light</vt:lpstr>
      <vt:lpstr>方正姚体</vt:lpstr>
      <vt:lpstr>宋体</vt:lpstr>
      <vt:lpstr>微软雅黑</vt:lpstr>
      <vt:lpstr>Arial</vt:lpstr>
      <vt:lpstr>Calibri</vt:lpstr>
      <vt:lpstr>Calibri Light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li pizi</cp:lastModifiedBy>
  <cp:revision>120</cp:revision>
  <dcterms:created xsi:type="dcterms:W3CDTF">2017-08-12T10:14:32Z</dcterms:created>
  <dcterms:modified xsi:type="dcterms:W3CDTF">2018-03-21T07:32:13Z</dcterms:modified>
</cp:coreProperties>
</file>