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8812-C38A-4B83-9D9A-42B0EED76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4DC1E-8E71-4760-8E52-E52AFC18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6501A-81FE-4E06-8934-4A382E1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0E865-CD7C-4EEA-9AAF-E96F71F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F355-DE1C-4669-8EC9-D4BC4D8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03F6-A31A-4B3F-9E5B-CCECD68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97252-2D1C-4C41-99AA-4B3ECEF5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96465-262D-4E58-9963-B471C9F3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182A8-61BB-48C1-8962-1F06456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40BD9-464F-4A42-9B60-AE767F9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3C8CC-229A-4B5E-B9F7-D7CE95BC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23EA7-8A43-42A6-B411-CE1439EE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36D2-01DA-4A22-B1F5-A59C4C71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43156-05FD-4D35-BCBD-4AFBADC4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332AF-C0C5-4CF9-BD62-DE39CEE6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FB2A1-DBD9-4ED6-94AB-FCFB7DCD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ECBB-2719-4347-B745-18C05CF3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FB816-6EAF-45C6-A034-2146B25F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7AAD4-5F4D-4C8A-A9A2-54498B80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2DDED-3FB2-4AAD-B8A6-B0A7987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2254-E48A-41E6-B0C1-51A1E2F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5AE9D-0E95-4BAA-B43F-B969E0C3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5F224-4F9B-409E-BF53-0A3420C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12A6-6C5D-45FB-9F1B-A02FBE5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7FFF9-C060-4712-A967-D025E092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1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B2F5-EBC5-47C2-B399-B11B486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2183-0EFE-4D56-8BB2-1CD67FC27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4ECB-AF5B-4D07-B13E-5759842F7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40A6-4ADA-4B8B-B50B-A203688C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53A3E-9835-4928-A840-23308DF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3AC8-1778-4573-AAE7-6D5314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2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9681-26AA-46C9-936C-C90C621A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A7C51-8002-4331-A6C6-552931C8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5F9CA-AFB5-4E46-B32A-DEB1DA14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C009D-E1F0-4D87-A44A-8B9C585AA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BA7C2-8DFB-4778-B477-7A9FF3B8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4F806F-8BBC-4B85-A7A8-193D20B8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66D4B-F1D9-4DAA-8F2D-F6A48A0E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68767-4BB5-4DF5-861D-F958498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763A-CBE9-4C35-A521-41080013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B728FE-D07B-4D44-95F7-89B0EE7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6ADCE-AE5B-4763-A1B6-4FE4F38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93A64-32F9-403C-BD07-B9A0B30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8836F-D45A-4EC6-AAE8-64499C0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08540-67DF-4E0C-AAA8-A902C7A0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B7E03-C9A9-4FC6-B53C-9B8EA79C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C583-202F-4400-961F-13CEB7B5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C5B-1A26-4E36-94B9-B9FF0413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F90EA-A0EB-40E0-8AE5-1EA36802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555F2-811E-482E-9173-C7522A71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10E52-0F28-4BE9-AE3C-EB0C101D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50AD1-26DB-4428-93BC-B9609DA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FD55-E8B4-4655-B5EF-FD702A31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3A0E4A-FD7C-45F5-A7BD-D3B2D7BC5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B51B-C007-4026-861C-283BAFD3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3CDC3-7E95-4503-B198-A97ECAB6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65158-2B21-4876-BE3E-BFC785D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B8DA0-A2B3-406F-9FDB-6D36D95F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9D626-8EA4-40EE-95F2-8B6151B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23166-BE0A-4726-9D2F-A2610CAF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AF8A-7430-435A-81F6-F3F2C9D9F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0B57-BBA3-4D48-B520-7864EF1CBA60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AC9F4-EA26-4303-BC1E-DB1A947BF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5D30F-52C9-4F35-B029-087DEA54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59E3BB-193E-46B8-A52A-A82DCE1F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9"/>
            <a:ext cx="12192000" cy="6629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EDE7D6-11D9-46BA-9A9E-D0B544C9E033}"/>
              </a:ext>
            </a:extLst>
          </p:cNvPr>
          <p:cNvSpPr/>
          <p:nvPr/>
        </p:nvSpPr>
        <p:spPr>
          <a:xfrm>
            <a:off x="3245708" y="2586681"/>
            <a:ext cx="7801233" cy="322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06FC8-6F17-442F-9C06-7DD92CD69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27" r="32472"/>
          <a:stretch/>
        </p:blipFill>
        <p:spPr>
          <a:xfrm>
            <a:off x="7218111" y="2513969"/>
            <a:ext cx="4329573" cy="278052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DF56F5-9B8E-432C-B051-4F601B530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4944"/>
              </p:ext>
            </p:extLst>
          </p:nvPr>
        </p:nvGraphicFramePr>
        <p:xfrm>
          <a:off x="2704149" y="3429000"/>
          <a:ext cx="33884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249">
                  <a:extLst>
                    <a:ext uri="{9D8B030D-6E8A-4147-A177-3AD203B41FA5}">
                      <a16:colId xmlns:a16="http://schemas.microsoft.com/office/drawing/2014/main" val="1857544681"/>
                    </a:ext>
                  </a:extLst>
                </a:gridCol>
                <a:gridCol w="1694249">
                  <a:extLst>
                    <a:ext uri="{9D8B030D-6E8A-4147-A177-3AD203B41FA5}">
                      <a16:colId xmlns:a16="http://schemas.microsoft.com/office/drawing/2014/main" val="595205087"/>
                    </a:ext>
                  </a:extLst>
                </a:gridCol>
              </a:tblGrid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04313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Bias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82216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Error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9352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72321D-5AF0-4C76-826D-E8B1117B02F0}"/>
              </a:ext>
            </a:extLst>
          </p:cNvPr>
          <p:cNvCxnSpPr>
            <a:cxnSpLocks/>
          </p:cNvCxnSpPr>
          <p:nvPr/>
        </p:nvCxnSpPr>
        <p:spPr>
          <a:xfrm>
            <a:off x="5163872" y="3061193"/>
            <a:ext cx="0" cy="531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0CD47-0860-4303-98FA-F7D7E3235725}"/>
              </a:ext>
            </a:extLst>
          </p:cNvPr>
          <p:cNvSpPr txBox="1"/>
          <p:nvPr/>
        </p:nvSpPr>
        <p:spPr>
          <a:xfrm>
            <a:off x="4656422" y="25853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값 입력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1C84F0-1B8C-4A25-BEB9-A8747221EF73}"/>
              </a:ext>
            </a:extLst>
          </p:cNvPr>
          <p:cNvCxnSpPr>
            <a:cxnSpLocks/>
          </p:cNvCxnSpPr>
          <p:nvPr/>
        </p:nvCxnSpPr>
        <p:spPr>
          <a:xfrm>
            <a:off x="6699380" y="2402778"/>
            <a:ext cx="2099387" cy="17985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45AE7F-822F-463B-8E6B-1A31C486EBC9}"/>
              </a:ext>
            </a:extLst>
          </p:cNvPr>
          <p:cNvSpPr/>
          <p:nvPr/>
        </p:nvSpPr>
        <p:spPr>
          <a:xfrm>
            <a:off x="2703043" y="3429000"/>
            <a:ext cx="3365295" cy="7280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C6D6CF-3370-4374-8FE3-175B23ECCDBF}"/>
              </a:ext>
            </a:extLst>
          </p:cNvPr>
          <p:cNvSpPr/>
          <p:nvPr/>
        </p:nvSpPr>
        <p:spPr>
          <a:xfrm>
            <a:off x="7194908" y="2313992"/>
            <a:ext cx="4352772" cy="3229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543B7C-9DEE-4880-962F-DC02611B43D6}"/>
              </a:ext>
            </a:extLst>
          </p:cNvPr>
          <p:cNvSpPr txBox="1"/>
          <p:nvPr/>
        </p:nvSpPr>
        <p:spPr>
          <a:xfrm>
            <a:off x="4997514" y="94454"/>
            <a:ext cx="70727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상황에 따라 다른 그래프 형태</a:t>
            </a:r>
            <a:r>
              <a:rPr lang="en-US" altLang="ko-KR" dirty="0">
                <a:solidFill>
                  <a:srgbClr val="FF0000"/>
                </a:solidFill>
              </a:rPr>
              <a:t>(ex. sigmoid)</a:t>
            </a:r>
            <a:r>
              <a:rPr lang="ko-KR" altLang="en-US" dirty="0">
                <a:solidFill>
                  <a:srgbClr val="FF0000"/>
                </a:solidFill>
              </a:rPr>
              <a:t>일 수 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아래의 </a:t>
            </a:r>
            <a:r>
              <a:rPr lang="en-US" altLang="ko-KR" dirty="0">
                <a:solidFill>
                  <a:srgbClr val="FF0000"/>
                </a:solidFill>
              </a:rPr>
              <a:t>case</a:t>
            </a:r>
            <a:r>
              <a:rPr lang="ko-KR" altLang="en-US" dirty="0">
                <a:solidFill>
                  <a:srgbClr val="FF0000"/>
                </a:solidFill>
              </a:rPr>
              <a:t>들이 있음 </a:t>
            </a:r>
            <a:r>
              <a:rPr lang="en-US" altLang="ko-KR" dirty="0">
                <a:solidFill>
                  <a:srgbClr val="FF0000"/>
                </a:solidFill>
              </a:rPr>
              <a:t>(case</a:t>
            </a:r>
            <a:r>
              <a:rPr lang="ko-KR" altLang="en-US" dirty="0">
                <a:solidFill>
                  <a:srgbClr val="FF0000"/>
                </a:solidFill>
              </a:rPr>
              <a:t>가 혼합된 그래프도 가능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사전에 입력된 </a:t>
            </a:r>
            <a:r>
              <a:rPr lang="en-US" altLang="ko-KR" dirty="0">
                <a:solidFill>
                  <a:srgbClr val="FF0000"/>
                </a:solidFill>
              </a:rPr>
              <a:t>csv</a:t>
            </a:r>
            <a:r>
              <a:rPr lang="ko-KR" altLang="en-US" dirty="0">
                <a:solidFill>
                  <a:srgbClr val="FF0000"/>
                </a:solidFill>
              </a:rPr>
              <a:t>파일에 맞게 그래프가 구성됨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값을 </a:t>
            </a:r>
            <a:r>
              <a:rPr lang="ko-KR" altLang="en-US" dirty="0" err="1">
                <a:solidFill>
                  <a:srgbClr val="FF0000"/>
                </a:solidFill>
              </a:rPr>
              <a:t>입력받고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해당 값에 맞게 그래프가 </a:t>
            </a:r>
            <a:r>
              <a:rPr lang="en-US" altLang="ko-KR" dirty="0">
                <a:solidFill>
                  <a:srgbClr val="FF0000"/>
                </a:solidFill>
              </a:rPr>
              <a:t>interactive</a:t>
            </a:r>
            <a:r>
              <a:rPr lang="ko-KR" altLang="en-US" dirty="0">
                <a:solidFill>
                  <a:srgbClr val="FF0000"/>
                </a:solidFill>
              </a:rPr>
              <a:t>하게 변함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- </a:t>
            </a:r>
            <a:r>
              <a:rPr lang="ko-KR" altLang="en-US" dirty="0">
                <a:solidFill>
                  <a:srgbClr val="FF0000"/>
                </a:solidFill>
              </a:rPr>
              <a:t>그래프는 직선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곡선 등 다양한 그래프가 될 수 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- </a:t>
            </a:r>
            <a:r>
              <a:rPr lang="ko-KR" altLang="en-US" dirty="0">
                <a:solidFill>
                  <a:srgbClr val="FF0000"/>
                </a:solidFill>
              </a:rPr>
              <a:t>일종의 공식에 따라 그래프가 그려지게 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- </a:t>
            </a:r>
            <a:r>
              <a:rPr lang="ko-KR" altLang="en-US" dirty="0">
                <a:solidFill>
                  <a:srgbClr val="FF0000"/>
                </a:solidFill>
              </a:rPr>
              <a:t>사전에 공식과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축 범위를 구성해두고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입력해두는 값에 따라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ko-KR" altLang="en-US" dirty="0">
                <a:solidFill>
                  <a:srgbClr val="FF0000"/>
                </a:solidFill>
              </a:rPr>
              <a:t>해당 공식에 따른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값들의 결과를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축으로 사용하여 표현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10A1FC-E47E-4227-95DF-A1EF8D94E4F0}"/>
              </a:ext>
            </a:extLst>
          </p:cNvPr>
          <p:cNvSpPr/>
          <p:nvPr/>
        </p:nvSpPr>
        <p:spPr>
          <a:xfrm>
            <a:off x="2701396" y="4157081"/>
            <a:ext cx="3365295" cy="3448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0AFCF5-DAA7-4BE8-B893-2F336E0A2E7C}"/>
              </a:ext>
            </a:extLst>
          </p:cNvPr>
          <p:cNvCxnSpPr>
            <a:cxnSpLocks/>
          </p:cNvCxnSpPr>
          <p:nvPr/>
        </p:nvCxnSpPr>
        <p:spPr>
          <a:xfrm flipV="1">
            <a:off x="5236491" y="4365140"/>
            <a:ext cx="0" cy="3928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75BA78-5723-48F7-8542-0D62803E0EEC}"/>
              </a:ext>
            </a:extLst>
          </p:cNvPr>
          <p:cNvSpPr txBox="1"/>
          <p:nvPr/>
        </p:nvSpPr>
        <p:spPr>
          <a:xfrm>
            <a:off x="3790986" y="4757980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입력 받은 값을 특정 공식에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사용하여 나온 값을 출력</a:t>
            </a:r>
          </a:p>
        </p:txBody>
      </p:sp>
    </p:spTree>
    <p:extLst>
      <p:ext uri="{BB962C8B-B14F-4D97-AF65-F5344CB8AC3E}">
        <p14:creationId xmlns:p14="http://schemas.microsoft.com/office/powerpoint/2010/main" val="19906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59E3BB-193E-46B8-A52A-A82DCE1F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9"/>
            <a:ext cx="12192000" cy="6629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EDE7D6-11D9-46BA-9A9E-D0B544C9E033}"/>
              </a:ext>
            </a:extLst>
          </p:cNvPr>
          <p:cNvSpPr/>
          <p:nvPr/>
        </p:nvSpPr>
        <p:spPr>
          <a:xfrm>
            <a:off x="3245708" y="2586681"/>
            <a:ext cx="7801233" cy="322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06FC8-6F17-442F-9C06-7DD92CD69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27" r="32472"/>
          <a:stretch/>
        </p:blipFill>
        <p:spPr>
          <a:xfrm>
            <a:off x="2969021" y="2617203"/>
            <a:ext cx="4329573" cy="278052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DF56F5-9B8E-432C-B051-4F601B530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80567"/>
              </p:ext>
            </p:extLst>
          </p:nvPr>
        </p:nvGraphicFramePr>
        <p:xfrm>
          <a:off x="8050493" y="3429000"/>
          <a:ext cx="33884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249">
                  <a:extLst>
                    <a:ext uri="{9D8B030D-6E8A-4147-A177-3AD203B41FA5}">
                      <a16:colId xmlns:a16="http://schemas.microsoft.com/office/drawing/2014/main" val="1857544681"/>
                    </a:ext>
                  </a:extLst>
                </a:gridCol>
                <a:gridCol w="1694249">
                  <a:extLst>
                    <a:ext uri="{9D8B030D-6E8A-4147-A177-3AD203B41FA5}">
                      <a16:colId xmlns:a16="http://schemas.microsoft.com/office/drawing/2014/main" val="595205087"/>
                    </a:ext>
                  </a:extLst>
                </a:gridCol>
              </a:tblGrid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04313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Bias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82216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Error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9352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72321D-5AF0-4C76-826D-E8B1117B02F0}"/>
              </a:ext>
            </a:extLst>
          </p:cNvPr>
          <p:cNvCxnSpPr>
            <a:cxnSpLocks/>
          </p:cNvCxnSpPr>
          <p:nvPr/>
        </p:nvCxnSpPr>
        <p:spPr>
          <a:xfrm>
            <a:off x="10510216" y="3061193"/>
            <a:ext cx="0" cy="531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0CD47-0860-4303-98FA-F7D7E3235725}"/>
              </a:ext>
            </a:extLst>
          </p:cNvPr>
          <p:cNvSpPr txBox="1"/>
          <p:nvPr/>
        </p:nvSpPr>
        <p:spPr>
          <a:xfrm>
            <a:off x="7912708" y="2691861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그래프의 </a:t>
            </a:r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>
                <a:solidFill>
                  <a:srgbClr val="FF0000"/>
                </a:solidFill>
              </a:rPr>
              <a:t>를 받아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45AE7F-822F-463B-8E6B-1A31C486EBC9}"/>
              </a:ext>
            </a:extLst>
          </p:cNvPr>
          <p:cNvSpPr/>
          <p:nvPr/>
        </p:nvSpPr>
        <p:spPr>
          <a:xfrm>
            <a:off x="8049387" y="3428999"/>
            <a:ext cx="3365295" cy="723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C6D6CF-3370-4374-8FE3-175B23ECCDBF}"/>
              </a:ext>
            </a:extLst>
          </p:cNvPr>
          <p:cNvSpPr/>
          <p:nvPr/>
        </p:nvSpPr>
        <p:spPr>
          <a:xfrm>
            <a:off x="2945818" y="2417226"/>
            <a:ext cx="4352772" cy="3229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0E6AFC7-C7FB-46FB-A40E-CC1F76DFAED6}"/>
              </a:ext>
            </a:extLst>
          </p:cNvPr>
          <p:cNvCxnSpPr>
            <a:cxnSpLocks/>
          </p:cNvCxnSpPr>
          <p:nvPr/>
        </p:nvCxnSpPr>
        <p:spPr>
          <a:xfrm>
            <a:off x="5277465" y="1317360"/>
            <a:ext cx="0" cy="1099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FBD34-8439-4336-BCBB-EB1575AAB263}"/>
              </a:ext>
            </a:extLst>
          </p:cNvPr>
          <p:cNvSpPr txBox="1"/>
          <p:nvPr/>
        </p:nvSpPr>
        <p:spPr>
          <a:xfrm>
            <a:off x="3076189" y="948028"/>
            <a:ext cx="440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그래프의 </a:t>
            </a:r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및 </a:t>
            </a:r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GUI</a:t>
            </a:r>
            <a:r>
              <a:rPr lang="ko-KR" altLang="en-US" dirty="0">
                <a:solidFill>
                  <a:srgbClr val="FF0000"/>
                </a:solidFill>
              </a:rPr>
              <a:t>로 컨트롤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D18374-6B4C-4949-8370-30A0E3DD98C6}"/>
              </a:ext>
            </a:extLst>
          </p:cNvPr>
          <p:cNvSpPr/>
          <p:nvPr/>
        </p:nvSpPr>
        <p:spPr>
          <a:xfrm>
            <a:off x="8049387" y="4152122"/>
            <a:ext cx="3365295" cy="3678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31F6D-5516-4596-9ED4-3359BAB051FB}"/>
              </a:ext>
            </a:extLst>
          </p:cNvPr>
          <p:cNvSpPr txBox="1"/>
          <p:nvPr/>
        </p:nvSpPr>
        <p:spPr>
          <a:xfrm>
            <a:off x="8377493" y="4844755"/>
            <a:ext cx="3241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특정 공식에 </a:t>
            </a:r>
            <a:r>
              <a:rPr lang="en-US" altLang="ko-KR" dirty="0">
                <a:solidFill>
                  <a:srgbClr val="FF0000"/>
                </a:solidFill>
              </a:rPr>
              <a:t>weight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사용해 계산하여 출력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03B6BB-BCB5-4562-91F7-630801CC0E76}"/>
              </a:ext>
            </a:extLst>
          </p:cNvPr>
          <p:cNvCxnSpPr>
            <a:cxnSpLocks/>
          </p:cNvCxnSpPr>
          <p:nvPr/>
        </p:nvCxnSpPr>
        <p:spPr>
          <a:xfrm flipV="1">
            <a:off x="10507942" y="4336025"/>
            <a:ext cx="0" cy="531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0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59E3BB-193E-46B8-A52A-A82DCE1F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9"/>
            <a:ext cx="12192000" cy="6629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EDE7D6-11D9-46BA-9A9E-D0B544C9E033}"/>
              </a:ext>
            </a:extLst>
          </p:cNvPr>
          <p:cNvSpPr/>
          <p:nvPr/>
        </p:nvSpPr>
        <p:spPr>
          <a:xfrm>
            <a:off x="3245708" y="2586681"/>
            <a:ext cx="7801233" cy="322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06FC8-6F17-442F-9C06-7DD92CD69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27" r="32472"/>
          <a:stretch/>
        </p:blipFill>
        <p:spPr>
          <a:xfrm>
            <a:off x="2854078" y="2332195"/>
            <a:ext cx="4329573" cy="278052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0E6AFC7-C7FB-46FB-A40E-CC1F76DFAED6}"/>
              </a:ext>
            </a:extLst>
          </p:cNvPr>
          <p:cNvCxnSpPr>
            <a:cxnSpLocks/>
          </p:cNvCxnSpPr>
          <p:nvPr/>
        </p:nvCxnSpPr>
        <p:spPr>
          <a:xfrm>
            <a:off x="5162522" y="1032352"/>
            <a:ext cx="0" cy="1099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FBD34-8439-4336-BCBB-EB1575AAB263}"/>
              </a:ext>
            </a:extLst>
          </p:cNvPr>
          <p:cNvSpPr txBox="1"/>
          <p:nvPr/>
        </p:nvSpPr>
        <p:spPr>
          <a:xfrm>
            <a:off x="3474916" y="449653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그래프의 </a:t>
            </a:r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및 </a:t>
            </a:r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>
                <a:solidFill>
                  <a:srgbClr val="FF0000"/>
                </a:solidFill>
              </a:rPr>
              <a:t>에 따라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그래프가 </a:t>
            </a:r>
            <a:r>
              <a:rPr lang="en-US" altLang="ko-KR" dirty="0">
                <a:solidFill>
                  <a:srgbClr val="FF0000"/>
                </a:solidFill>
              </a:rPr>
              <a:t>interactive</a:t>
            </a:r>
            <a:r>
              <a:rPr lang="ko-KR" altLang="en-US" dirty="0">
                <a:solidFill>
                  <a:srgbClr val="FF0000"/>
                </a:solidFill>
              </a:rPr>
              <a:t>하게 변함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D3132E-BF85-4063-B5A6-B7B9A6FB7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64991"/>
              </p:ext>
            </p:extLst>
          </p:nvPr>
        </p:nvGraphicFramePr>
        <p:xfrm>
          <a:off x="7927025" y="2132218"/>
          <a:ext cx="37667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575">
                  <a:extLst>
                    <a:ext uri="{9D8B030D-6E8A-4147-A177-3AD203B41FA5}">
                      <a16:colId xmlns:a16="http://schemas.microsoft.com/office/drawing/2014/main" val="2817420953"/>
                    </a:ext>
                  </a:extLst>
                </a:gridCol>
                <a:gridCol w="1255575">
                  <a:extLst>
                    <a:ext uri="{9D8B030D-6E8A-4147-A177-3AD203B41FA5}">
                      <a16:colId xmlns:a16="http://schemas.microsoft.com/office/drawing/2014/main" val="693097779"/>
                    </a:ext>
                  </a:extLst>
                </a:gridCol>
                <a:gridCol w="1255575">
                  <a:extLst>
                    <a:ext uri="{9D8B030D-6E8A-4147-A177-3AD203B41FA5}">
                      <a16:colId xmlns:a16="http://schemas.microsoft.com/office/drawing/2014/main" val="259408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0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9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4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4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9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72321D-5AF0-4C76-826D-E8B1117B02F0}"/>
              </a:ext>
            </a:extLst>
          </p:cNvPr>
          <p:cNvCxnSpPr>
            <a:cxnSpLocks/>
          </p:cNvCxnSpPr>
          <p:nvPr/>
        </p:nvCxnSpPr>
        <p:spPr>
          <a:xfrm>
            <a:off x="9364084" y="1365251"/>
            <a:ext cx="0" cy="12693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0CD47-0860-4303-98FA-F7D7E3235725}"/>
              </a:ext>
            </a:extLst>
          </p:cNvPr>
          <p:cNvSpPr txBox="1"/>
          <p:nvPr/>
        </p:nvSpPr>
        <p:spPr>
          <a:xfrm>
            <a:off x="7802273" y="718920"/>
            <a:ext cx="401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그래프의 </a:t>
            </a:r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>
                <a:solidFill>
                  <a:srgbClr val="FF0000"/>
                </a:solidFill>
              </a:rPr>
              <a:t>를 받아 출력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입력할 때마다 기록 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45AE7F-822F-463B-8E6B-1A31C486EBC9}"/>
              </a:ext>
            </a:extLst>
          </p:cNvPr>
          <p:cNvSpPr/>
          <p:nvPr/>
        </p:nvSpPr>
        <p:spPr>
          <a:xfrm>
            <a:off x="10433864" y="2132218"/>
            <a:ext cx="1259886" cy="2966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54670E5-192C-4E85-B312-5EC3E5C4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87038"/>
              </p:ext>
            </p:extLst>
          </p:nvPr>
        </p:nvGraphicFramePr>
        <p:xfrm>
          <a:off x="3464787" y="5312695"/>
          <a:ext cx="33884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249">
                  <a:extLst>
                    <a:ext uri="{9D8B030D-6E8A-4147-A177-3AD203B41FA5}">
                      <a16:colId xmlns:a16="http://schemas.microsoft.com/office/drawing/2014/main" val="1857544681"/>
                    </a:ext>
                  </a:extLst>
                </a:gridCol>
                <a:gridCol w="1694249">
                  <a:extLst>
                    <a:ext uri="{9D8B030D-6E8A-4147-A177-3AD203B41FA5}">
                      <a16:colId xmlns:a16="http://schemas.microsoft.com/office/drawing/2014/main" val="595205087"/>
                    </a:ext>
                  </a:extLst>
                </a:gridCol>
              </a:tblGrid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04313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Bias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8221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C6D6CF-3370-4374-8FE3-175B23ECCDBF}"/>
              </a:ext>
            </a:extLst>
          </p:cNvPr>
          <p:cNvSpPr/>
          <p:nvPr/>
        </p:nvSpPr>
        <p:spPr>
          <a:xfrm>
            <a:off x="2830875" y="2132218"/>
            <a:ext cx="4352772" cy="4062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62EC8A-1AB2-4615-9AC4-982C8367012C}"/>
              </a:ext>
            </a:extLst>
          </p:cNvPr>
          <p:cNvSpPr/>
          <p:nvPr/>
        </p:nvSpPr>
        <p:spPr>
          <a:xfrm>
            <a:off x="7939906" y="2132218"/>
            <a:ext cx="2493958" cy="2966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0C3A12-C5FF-40C9-BC17-1C1D6EBEA523}"/>
              </a:ext>
            </a:extLst>
          </p:cNvPr>
          <p:cNvCxnSpPr>
            <a:cxnSpLocks/>
          </p:cNvCxnSpPr>
          <p:nvPr/>
        </p:nvCxnSpPr>
        <p:spPr>
          <a:xfrm flipV="1">
            <a:off x="10929752" y="4770517"/>
            <a:ext cx="0" cy="6844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A51CB1-4AAA-43B8-9774-208DB040979A}"/>
              </a:ext>
            </a:extLst>
          </p:cNvPr>
          <p:cNvSpPr txBox="1"/>
          <p:nvPr/>
        </p:nvSpPr>
        <p:spPr>
          <a:xfrm>
            <a:off x="8382711" y="5519620"/>
            <a:ext cx="355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그래프의 </a:t>
            </a:r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>
                <a:solidFill>
                  <a:srgbClr val="FF0000"/>
                </a:solidFill>
              </a:rPr>
              <a:t>를 받아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계산하여 출력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입력할 때마다 기록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C613A-9BAB-4839-A72F-213746055D45}"/>
              </a:ext>
            </a:extLst>
          </p:cNvPr>
          <p:cNvSpPr txBox="1"/>
          <p:nvPr/>
        </p:nvSpPr>
        <p:spPr>
          <a:xfrm>
            <a:off x="83590" y="5661358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Template</a:t>
            </a:r>
            <a:r>
              <a:rPr lang="ko-KR" altLang="en-US" dirty="0">
                <a:solidFill>
                  <a:srgbClr val="FF0000"/>
                </a:solidFill>
              </a:rPr>
              <a:t>에는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Play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button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필요할 수 있을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97197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178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2020-12-30T01:06:09Z</dcterms:created>
  <dcterms:modified xsi:type="dcterms:W3CDTF">2021-01-15T07:44:14Z</dcterms:modified>
</cp:coreProperties>
</file>