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8812-C38A-4B83-9D9A-42B0EED76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4DC1E-8E71-4760-8E52-E52AFC18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6501A-81FE-4E06-8934-4A382E1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0E865-CD7C-4EEA-9AAF-E96F71F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1F355-DE1C-4669-8EC9-D4BC4D8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03F6-A31A-4B3F-9E5B-CCECD68D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97252-2D1C-4C41-99AA-4B3ECEF5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96465-262D-4E58-9963-B471C9F3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182A8-61BB-48C1-8962-1F06456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40BD9-464F-4A42-9B60-AE767F9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3C8CC-229A-4B5E-B9F7-D7CE95BC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23EA7-8A43-42A6-B411-CE1439EE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636D2-01DA-4A22-B1F5-A59C4C71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43156-05FD-4D35-BCBD-4AFBADC4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332AF-C0C5-4CF9-BD62-DE39CEE6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FB2A1-DBD9-4ED6-94AB-FCFB7DCD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ECBB-2719-4347-B745-18C05CF3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FB816-6EAF-45C6-A034-2146B25F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7AAD4-5F4D-4C8A-A9A2-54498B80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2DDED-3FB2-4AAD-B8A6-B0A7987C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2254-E48A-41E6-B0C1-51A1E2FF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5AE9D-0E95-4BAA-B43F-B969E0C3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5F224-4F9B-409E-BF53-0A3420C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12A6-6C5D-45FB-9F1B-A02FBE5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7FFF9-C060-4712-A967-D025E092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1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B2F5-EBC5-47C2-B399-B11B486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2183-0EFE-4D56-8BB2-1CD67FC27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D4ECB-AF5B-4D07-B13E-5759842F7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40A6-4ADA-4B8B-B50B-A203688C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53A3E-9835-4928-A840-23308DF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3AC8-1778-4573-AAE7-6D5314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2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09681-26AA-46C9-936C-C90C621A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A7C51-8002-4331-A6C6-552931C8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5F9CA-AFB5-4E46-B32A-DEB1DA14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C009D-E1F0-4D87-A44A-8B9C585AA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BA7C2-8DFB-4778-B477-7A9FF3B82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4F806F-8BBC-4B85-A7A8-193D20B8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66D4B-F1D9-4DAA-8F2D-F6A48A0E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68767-4BB5-4DF5-861D-F958498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0763A-CBE9-4C35-A521-41080013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B728FE-D07B-4D44-95F7-89B0EE7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6ADCE-AE5B-4763-A1B6-4FE4F38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93A64-32F9-403C-BD07-B9A0B30A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8836F-D45A-4EC6-AAE8-64499C09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08540-67DF-4E0C-AAA8-A902C7A0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B7E03-C9A9-4FC6-B53C-9B8EA79C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3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C583-202F-4400-961F-13CEB7B5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EC5B-1A26-4E36-94B9-B9FF0413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F90EA-A0EB-40E0-8AE5-1EA36802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555F2-811E-482E-9173-C7522A71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10E52-0F28-4BE9-AE3C-EB0C101D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50AD1-26DB-4428-93BC-B9609DAC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FD55-E8B4-4655-B5EF-FD702A31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3A0E4A-FD7C-45F5-A7BD-D3B2D7BC5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B51B-C007-4026-861C-283BAFD3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3CDC3-7E95-4503-B198-A97ECAB6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65158-2B21-4876-BE3E-BFC785D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B8DA0-A2B3-406F-9FDB-6D36D95F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9D626-8EA4-40EE-95F2-8B6151B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23166-BE0A-4726-9D2F-A2610CAF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0AF8A-7430-435A-81F6-F3F2C9D9F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0B57-BBA3-4D48-B520-7864EF1CBA60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AC9F4-EA26-4303-BC1E-DB1A947BF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5D30F-52C9-4F35-B029-087DEA54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2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B71C66-BF7C-4074-9BF9-B2ED186D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713" y="752103"/>
            <a:ext cx="4547285" cy="5124450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FDB829-88B6-458F-B5AE-FC32D50A0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3" t="-25572" b="-1"/>
          <a:stretch/>
        </p:blipFill>
        <p:spPr>
          <a:xfrm>
            <a:off x="7644712" y="411892"/>
            <a:ext cx="4547287" cy="340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6BFED3-9741-415C-B6E6-FEF6FB484B6C}"/>
              </a:ext>
            </a:extLst>
          </p:cNvPr>
          <p:cNvSpPr/>
          <p:nvPr/>
        </p:nvSpPr>
        <p:spPr>
          <a:xfrm>
            <a:off x="7644712" y="752103"/>
            <a:ext cx="4547285" cy="5124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610017-B212-48E6-B1EB-2883EAED435B}"/>
              </a:ext>
            </a:extLst>
          </p:cNvPr>
          <p:cNvSpPr/>
          <p:nvPr/>
        </p:nvSpPr>
        <p:spPr>
          <a:xfrm>
            <a:off x="7644710" y="458489"/>
            <a:ext cx="4547285" cy="293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파일 고르는 부분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64243-44C3-43B6-82B2-399230EC91CD}"/>
              </a:ext>
            </a:extLst>
          </p:cNvPr>
          <p:cNvCxnSpPr>
            <a:endCxn id="10" idx="1"/>
          </p:cNvCxnSpPr>
          <p:nvPr/>
        </p:nvCxnSpPr>
        <p:spPr>
          <a:xfrm flipV="1">
            <a:off x="6096000" y="605296"/>
            <a:ext cx="1548710" cy="11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A451FE-65BC-429A-A6FC-7263B21DC5B7}"/>
              </a:ext>
            </a:extLst>
          </p:cNvPr>
          <p:cNvSpPr txBox="1"/>
          <p:nvPr/>
        </p:nvSpPr>
        <p:spPr>
          <a:xfrm>
            <a:off x="3357750" y="164875"/>
            <a:ext cx="2738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우측 </a:t>
            </a:r>
            <a:r>
              <a:rPr lang="ko-KR" altLang="en-US" dirty="0" err="1">
                <a:solidFill>
                  <a:srgbClr val="FF0000"/>
                </a:solidFill>
              </a:rPr>
              <a:t>화살표을</a:t>
            </a:r>
            <a:r>
              <a:rPr lang="ko-KR" altLang="en-US" dirty="0">
                <a:solidFill>
                  <a:srgbClr val="FF0000"/>
                </a:solidFill>
              </a:rPr>
              <a:t> 누르면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파일 리스트가 펼쳐지고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고를 수 있음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456AE0-A89C-4CEE-B4FE-F31F5BB28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045" y="1154235"/>
            <a:ext cx="5334000" cy="1028700"/>
          </a:xfrm>
          <a:prstGeom prst="rect">
            <a:avLst/>
          </a:prstGeom>
          <a:ln w="254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7B4299-8D4F-4A53-BC54-21B312F35A78}"/>
              </a:ext>
            </a:extLst>
          </p:cNvPr>
          <p:cNvSpPr txBox="1"/>
          <p:nvPr/>
        </p:nvSpPr>
        <p:spPr>
          <a:xfrm>
            <a:off x="2584208" y="10882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이런 모양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5266B-028B-4855-9B35-BCA4914BA505}"/>
              </a:ext>
            </a:extLst>
          </p:cNvPr>
          <p:cNvSpPr txBox="1"/>
          <p:nvPr/>
        </p:nvSpPr>
        <p:spPr>
          <a:xfrm>
            <a:off x="9759820" y="1884784"/>
            <a:ext cx="20665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Display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CSV or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Image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File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확장자에 따라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행렬 데이터나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이미지를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9A62D-0830-4D10-992F-521251383F2C}"/>
              </a:ext>
            </a:extLst>
          </p:cNvPr>
          <p:cNvSpPr txBox="1"/>
          <p:nvPr/>
        </p:nvSpPr>
        <p:spPr>
          <a:xfrm>
            <a:off x="2841614" y="2361348"/>
            <a:ext cx="4586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File</a:t>
            </a:r>
            <a:r>
              <a:rPr lang="ko-KR" altLang="en-US" dirty="0">
                <a:solidFill>
                  <a:srgbClr val="FF0000"/>
                </a:solidFill>
              </a:rPr>
              <a:t>은 각 </a:t>
            </a:r>
            <a:r>
              <a:rPr lang="en-US" altLang="ko-KR" dirty="0">
                <a:solidFill>
                  <a:srgbClr val="FF0000"/>
                </a:solidFill>
              </a:rPr>
              <a:t>page</a:t>
            </a:r>
            <a:r>
              <a:rPr lang="ko-KR" altLang="en-US" dirty="0">
                <a:solidFill>
                  <a:srgbClr val="FF0000"/>
                </a:solidFill>
              </a:rPr>
              <a:t>별로 사전에 저장되어 있음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(</a:t>
            </a:r>
            <a:r>
              <a:rPr lang="ko-KR" altLang="en-US" dirty="0">
                <a:solidFill>
                  <a:srgbClr val="FF0000"/>
                </a:solidFill>
              </a:rPr>
              <a:t>상황에 따라 추가할 수 있음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</a:rPr>
              <a:t>항상 마지막 </a:t>
            </a:r>
            <a:r>
              <a:rPr lang="en-US" altLang="ko-KR" dirty="0">
                <a:solidFill>
                  <a:srgbClr val="FF0000"/>
                </a:solidFill>
              </a:rPr>
              <a:t>column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이 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3E6828F-3BC8-4D39-A719-94DD80390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61127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1498D-77C9-4B24-A63E-ABF1FCDBC1E5}"/>
              </a:ext>
            </a:extLst>
          </p:cNvPr>
          <p:cNvSpPr/>
          <p:nvPr/>
        </p:nvSpPr>
        <p:spPr>
          <a:xfrm>
            <a:off x="7644710" y="5876553"/>
            <a:ext cx="1499290" cy="370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6BFED3-9741-415C-B6E6-FEF6FB484B6C}"/>
              </a:ext>
            </a:extLst>
          </p:cNvPr>
          <p:cNvSpPr/>
          <p:nvPr/>
        </p:nvSpPr>
        <p:spPr>
          <a:xfrm>
            <a:off x="7644712" y="508628"/>
            <a:ext cx="4547285" cy="53679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64243-44C3-43B6-82B2-399230EC91CD}"/>
              </a:ext>
            </a:extLst>
          </p:cNvPr>
          <p:cNvCxnSpPr>
            <a:cxnSpLocks/>
          </p:cNvCxnSpPr>
          <p:nvPr/>
        </p:nvCxnSpPr>
        <p:spPr>
          <a:xfrm flipV="1">
            <a:off x="6095999" y="3020117"/>
            <a:ext cx="1548710" cy="11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A451FE-65BC-429A-A6FC-7263B21DC5B7}"/>
              </a:ext>
            </a:extLst>
          </p:cNvPr>
          <p:cNvSpPr txBox="1"/>
          <p:nvPr/>
        </p:nvSpPr>
        <p:spPr>
          <a:xfrm>
            <a:off x="4265943" y="2835451"/>
            <a:ext cx="18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Python Console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6C78D33-B4CD-4AEE-A489-C67DB2AD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99796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1498D-77C9-4B24-A63E-ABF1FCDBC1E5}"/>
              </a:ext>
            </a:extLst>
          </p:cNvPr>
          <p:cNvSpPr/>
          <p:nvPr/>
        </p:nvSpPr>
        <p:spPr>
          <a:xfrm>
            <a:off x="9168703" y="5876553"/>
            <a:ext cx="1499290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BA096B-7EF9-4C5D-ACF2-57A7BDD0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830" y="508626"/>
            <a:ext cx="4555170" cy="53578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25920C-0770-45F8-BDF9-FE6EFCE1F9F5}"/>
              </a:ext>
            </a:extLst>
          </p:cNvPr>
          <p:cNvSpPr/>
          <p:nvPr/>
        </p:nvSpPr>
        <p:spPr>
          <a:xfrm>
            <a:off x="7644712" y="508627"/>
            <a:ext cx="4547285" cy="5367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1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DD9F9C-5DCA-4380-8AE9-441C61F2F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61759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1498D-77C9-4B24-A63E-ABF1FCDBC1E5}"/>
              </a:ext>
            </a:extLst>
          </p:cNvPr>
          <p:cNvSpPr/>
          <p:nvPr/>
        </p:nvSpPr>
        <p:spPr>
          <a:xfrm>
            <a:off x="9910059" y="6247393"/>
            <a:ext cx="2265346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D59E2-1C00-4A40-A402-6DF2A42A0792}"/>
              </a:ext>
            </a:extLst>
          </p:cNvPr>
          <p:cNvSpPr/>
          <p:nvPr/>
        </p:nvSpPr>
        <p:spPr>
          <a:xfrm>
            <a:off x="7644712" y="494522"/>
            <a:ext cx="4547285" cy="538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677C7A-7ED1-45F7-B36E-0E6E9D61CA79}"/>
              </a:ext>
            </a:extLst>
          </p:cNvPr>
          <p:cNvCxnSpPr/>
          <p:nvPr/>
        </p:nvCxnSpPr>
        <p:spPr>
          <a:xfrm>
            <a:off x="6363478" y="3526971"/>
            <a:ext cx="12812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CE27AA-1DD9-408D-B966-403387D7A2CD}"/>
              </a:ext>
            </a:extLst>
          </p:cNvPr>
          <p:cNvSpPr txBox="1"/>
          <p:nvPr/>
        </p:nvSpPr>
        <p:spPr>
          <a:xfrm>
            <a:off x="4458015" y="3105834"/>
            <a:ext cx="286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Python Code </a:t>
            </a:r>
            <a:r>
              <a:rPr lang="ko-KR" altLang="en-US" dirty="0">
                <a:solidFill>
                  <a:srgbClr val="FF0000"/>
                </a:solidFill>
              </a:rPr>
              <a:t>결과에 따라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움직이는 </a:t>
            </a:r>
            <a:r>
              <a:rPr lang="en-US" altLang="ko-KR" dirty="0">
                <a:solidFill>
                  <a:srgbClr val="FF0000"/>
                </a:solidFill>
              </a:rPr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421731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D59E2-1C00-4A40-A402-6DF2A42A0792}"/>
              </a:ext>
            </a:extLst>
          </p:cNvPr>
          <p:cNvSpPr/>
          <p:nvPr/>
        </p:nvSpPr>
        <p:spPr>
          <a:xfrm>
            <a:off x="2065005" y="2444620"/>
            <a:ext cx="5446138" cy="38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E27AA-1DD9-408D-B966-403387D7A2CD}"/>
              </a:ext>
            </a:extLst>
          </p:cNvPr>
          <p:cNvSpPr txBox="1"/>
          <p:nvPr/>
        </p:nvSpPr>
        <p:spPr>
          <a:xfrm>
            <a:off x="4788074" y="455773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중단점 및 시작점 설정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E15106-9E2C-432D-B5BA-6820B5E4705B}"/>
              </a:ext>
            </a:extLst>
          </p:cNvPr>
          <p:cNvCxnSpPr/>
          <p:nvPr/>
        </p:nvCxnSpPr>
        <p:spPr>
          <a:xfrm>
            <a:off x="2651364" y="5103844"/>
            <a:ext cx="27805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4F0D88-F018-433A-8C9A-C47B73729265}"/>
              </a:ext>
            </a:extLst>
          </p:cNvPr>
          <p:cNvCxnSpPr/>
          <p:nvPr/>
        </p:nvCxnSpPr>
        <p:spPr>
          <a:xfrm>
            <a:off x="2651364" y="4346006"/>
            <a:ext cx="278052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9A1023-686C-4356-89BF-8453162B7522}"/>
              </a:ext>
            </a:extLst>
          </p:cNvPr>
          <p:cNvSpPr txBox="1"/>
          <p:nvPr/>
        </p:nvSpPr>
        <p:spPr>
          <a:xfrm>
            <a:off x="2215895" y="5130144"/>
            <a:ext cx="5144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Python</a:t>
            </a:r>
            <a:r>
              <a:rPr lang="ko-KR" altLang="en-US" sz="1600" dirty="0">
                <a:solidFill>
                  <a:srgbClr val="FF0000"/>
                </a:solidFill>
              </a:rPr>
              <a:t>의 실행 결과는 자동으로 </a:t>
            </a:r>
            <a:r>
              <a:rPr lang="en-US" altLang="ko-KR" sz="1600" dirty="0">
                <a:solidFill>
                  <a:srgbClr val="FF0000"/>
                </a:solidFill>
              </a:rPr>
              <a:t>reset</a:t>
            </a:r>
            <a:r>
              <a:rPr lang="ko-KR" altLang="en-US" sz="1600" dirty="0">
                <a:solidFill>
                  <a:srgbClr val="FF0000"/>
                </a:solidFill>
              </a:rPr>
              <a:t>되지 않음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이전 실행 결과에 이어서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시작점부터 </a:t>
            </a:r>
            <a:r>
              <a:rPr lang="en-US" altLang="ko-KR" sz="1600" dirty="0">
                <a:solidFill>
                  <a:srgbClr val="FF0000"/>
                </a:solidFill>
              </a:rPr>
              <a:t>script</a:t>
            </a:r>
            <a:r>
              <a:rPr lang="ko-KR" altLang="en-US" sz="1600" dirty="0">
                <a:solidFill>
                  <a:srgbClr val="FF0000"/>
                </a:solidFill>
              </a:rPr>
              <a:t>가 시작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처음엔 코드의 맨 위에 배치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중단점에서 </a:t>
            </a:r>
            <a:r>
              <a:rPr lang="en-US" altLang="ko-KR" sz="1600" dirty="0">
                <a:solidFill>
                  <a:srgbClr val="FF0000"/>
                </a:solidFill>
              </a:rPr>
              <a:t>script</a:t>
            </a:r>
            <a:r>
              <a:rPr lang="ko-KR" altLang="en-US" sz="1600" dirty="0">
                <a:solidFill>
                  <a:srgbClr val="FF0000"/>
                </a:solidFill>
              </a:rPr>
              <a:t>가 멈춤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처음엔 코드의 맨 아래 배치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388BF-9461-441F-B20A-C8E202DD1141}"/>
              </a:ext>
            </a:extLst>
          </p:cNvPr>
          <p:cNvSpPr txBox="1"/>
          <p:nvPr/>
        </p:nvSpPr>
        <p:spPr>
          <a:xfrm>
            <a:off x="6522670" y="621446"/>
            <a:ext cx="456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코드를 제외한 모든 상태를 </a:t>
            </a:r>
            <a:r>
              <a:rPr lang="en-US" altLang="ko-KR" dirty="0">
                <a:solidFill>
                  <a:srgbClr val="FF0000"/>
                </a:solidFill>
              </a:rPr>
              <a:t>reset</a:t>
            </a:r>
            <a:r>
              <a:rPr lang="ko-KR" altLang="en-US" dirty="0">
                <a:solidFill>
                  <a:srgbClr val="FF0000"/>
                </a:solidFill>
              </a:rPr>
              <a:t>하는 버튼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모든 곳에 공통적으로 존재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이미 </a:t>
            </a:r>
            <a:r>
              <a:rPr lang="en-US" altLang="ko-KR" dirty="0">
                <a:solidFill>
                  <a:srgbClr val="FF0000"/>
                </a:solidFill>
              </a:rPr>
              <a:t>scene</a:t>
            </a:r>
            <a:r>
              <a:rPr lang="ko-KR" altLang="en-US" dirty="0">
                <a:solidFill>
                  <a:srgbClr val="FF0000"/>
                </a:solidFill>
              </a:rPr>
              <a:t>에 존재하는 </a:t>
            </a:r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버튼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70247E-4713-4237-A78B-25C1DD72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705" y="1121559"/>
            <a:ext cx="600075" cy="5143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B6CD3-6780-401C-A83F-0D533171EDA5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1083470" y="1083111"/>
            <a:ext cx="502235" cy="2956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98052C-7F24-4852-A598-00DAF153F930}"/>
              </a:ext>
            </a:extLst>
          </p:cNvPr>
          <p:cNvSpPr/>
          <p:nvPr/>
        </p:nvSpPr>
        <p:spPr>
          <a:xfrm>
            <a:off x="11585705" y="1105293"/>
            <a:ext cx="589698" cy="5306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3CC7E8-8401-4302-B14E-0B86CD2E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05" y="2738737"/>
            <a:ext cx="385137" cy="3301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66DDC3-0FB3-47C6-AA3B-CC6C7376E2E9}"/>
              </a:ext>
            </a:extLst>
          </p:cNvPr>
          <p:cNvSpPr/>
          <p:nvPr/>
        </p:nvSpPr>
        <p:spPr>
          <a:xfrm>
            <a:off x="7126005" y="2721613"/>
            <a:ext cx="385137" cy="3409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34831-41DF-40CE-8AA3-FCED7D5D4AD0}"/>
              </a:ext>
            </a:extLst>
          </p:cNvPr>
          <p:cNvSpPr txBox="1"/>
          <p:nvPr/>
        </p:nvSpPr>
        <p:spPr>
          <a:xfrm>
            <a:off x="4575319" y="3237417"/>
            <a:ext cx="2459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Python Shell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Restart</a:t>
            </a:r>
            <a:r>
              <a:rPr lang="ko-KR" altLang="en-US" dirty="0">
                <a:solidFill>
                  <a:srgbClr val="FF0000"/>
                </a:solidFill>
              </a:rPr>
              <a:t>하는 버튼 추가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3603AE9-FA3C-4D7A-AF99-A3BF8A925C3B}"/>
              </a:ext>
            </a:extLst>
          </p:cNvPr>
          <p:cNvCxnSpPr>
            <a:cxnSpLocks/>
            <a:stCxn id="21" idx="3"/>
            <a:endCxn id="19" idx="2"/>
          </p:cNvCxnSpPr>
          <p:nvPr/>
        </p:nvCxnSpPr>
        <p:spPr>
          <a:xfrm flipV="1">
            <a:off x="7034903" y="3062569"/>
            <a:ext cx="283671" cy="49801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3B61E44-4329-43BE-B517-D64B880C2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61759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85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5F662B-2A21-487D-93A5-C731A3D465A5}"/>
              </a:ext>
            </a:extLst>
          </p:cNvPr>
          <p:cNvSpPr/>
          <p:nvPr/>
        </p:nvSpPr>
        <p:spPr>
          <a:xfrm>
            <a:off x="7644713" y="475861"/>
            <a:ext cx="4530690" cy="540069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7902AD-0866-45B2-8F55-689C4402F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27" r="32472"/>
          <a:stretch/>
        </p:blipFill>
        <p:spPr>
          <a:xfrm>
            <a:off x="7753570" y="1278294"/>
            <a:ext cx="4329573" cy="278052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5402291-A2B2-4F3F-98A6-521C368FD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01139"/>
              </p:ext>
            </p:extLst>
          </p:nvPr>
        </p:nvGraphicFramePr>
        <p:xfrm>
          <a:off x="8125318" y="4304990"/>
          <a:ext cx="3678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68">
                  <a:extLst>
                    <a:ext uri="{9D8B030D-6E8A-4147-A177-3AD203B41FA5}">
                      <a16:colId xmlns:a16="http://schemas.microsoft.com/office/drawing/2014/main" val="3627845204"/>
                    </a:ext>
                  </a:extLst>
                </a:gridCol>
                <a:gridCol w="1839168">
                  <a:extLst>
                    <a:ext uri="{9D8B030D-6E8A-4147-A177-3AD203B41FA5}">
                      <a16:colId xmlns:a16="http://schemas.microsoft.com/office/drawing/2014/main" val="42231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Value1(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Value2(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선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9889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BBB0A7-6983-4F94-BC21-A49CBC21028B}"/>
              </a:ext>
            </a:extLst>
          </p:cNvPr>
          <p:cNvSpPr/>
          <p:nvPr/>
        </p:nvSpPr>
        <p:spPr>
          <a:xfrm>
            <a:off x="9974424" y="4303031"/>
            <a:ext cx="1829230" cy="14939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F8623-5355-405A-8B17-774D1C4D9830}"/>
              </a:ext>
            </a:extLst>
          </p:cNvPr>
          <p:cNvSpPr txBox="1"/>
          <p:nvPr/>
        </p:nvSpPr>
        <p:spPr>
          <a:xfrm>
            <a:off x="4288231" y="83383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원하는 변수 값 세팅에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따라 그래프가 </a:t>
            </a:r>
            <a:r>
              <a:rPr lang="ko-KR" altLang="en-US" dirty="0" err="1">
                <a:solidFill>
                  <a:srgbClr val="FF0000"/>
                </a:solidFill>
              </a:rPr>
              <a:t>그려짐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240B22-A121-416F-8677-2BFF32599C7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877401" y="1156996"/>
            <a:ext cx="75071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FACE-7946-4740-B534-1905C60499CC}"/>
              </a:ext>
            </a:extLst>
          </p:cNvPr>
          <p:cNvSpPr txBox="1"/>
          <p:nvPr/>
        </p:nvSpPr>
        <p:spPr>
          <a:xfrm>
            <a:off x="10399078" y="4585005"/>
            <a:ext cx="1189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변수값을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고르는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부분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4FF93-53E9-4504-8562-D1DDC056E85D}"/>
              </a:ext>
            </a:extLst>
          </p:cNvPr>
          <p:cNvSpPr txBox="1"/>
          <p:nvPr/>
        </p:nvSpPr>
        <p:spPr>
          <a:xfrm>
            <a:off x="4789749" y="5274371"/>
            <a:ext cx="229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Value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원하는대로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추가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Value</a:t>
            </a:r>
            <a:r>
              <a:rPr lang="ko-KR" altLang="en-US" dirty="0">
                <a:solidFill>
                  <a:srgbClr val="FF0000"/>
                </a:solidFill>
              </a:rPr>
              <a:t>를 나타낼 방식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선택 가능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F241F3-D720-4798-9F26-4B7DA7EB4FE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083710" y="5450868"/>
            <a:ext cx="1033310" cy="423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8A465F-319C-495C-A72E-D33DED9BACA3}"/>
              </a:ext>
            </a:extLst>
          </p:cNvPr>
          <p:cNvSpPr/>
          <p:nvPr/>
        </p:nvSpPr>
        <p:spPr>
          <a:xfrm>
            <a:off x="8136896" y="5071627"/>
            <a:ext cx="1829230" cy="721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58CAB1F-740A-4E7F-9632-E2481921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94869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2865A-2F24-47CF-ADEB-398E619F4A63}"/>
              </a:ext>
            </a:extLst>
          </p:cNvPr>
          <p:cNvSpPr/>
          <p:nvPr/>
        </p:nvSpPr>
        <p:spPr>
          <a:xfrm>
            <a:off x="10725664" y="5874536"/>
            <a:ext cx="1449739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804543-43CA-4BA4-A784-21EBDD6AB079}"/>
              </a:ext>
            </a:extLst>
          </p:cNvPr>
          <p:cNvCxnSpPr>
            <a:cxnSpLocks/>
          </p:cNvCxnSpPr>
          <p:nvPr/>
        </p:nvCxnSpPr>
        <p:spPr>
          <a:xfrm>
            <a:off x="7182436" y="4811302"/>
            <a:ext cx="9245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3E2290-DD0B-46FA-A6A2-34E08EEB1BE3}"/>
              </a:ext>
            </a:extLst>
          </p:cNvPr>
          <p:cNvSpPr/>
          <p:nvPr/>
        </p:nvSpPr>
        <p:spPr>
          <a:xfrm>
            <a:off x="8135256" y="4666357"/>
            <a:ext cx="1829230" cy="389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AF6ED-1304-486E-9755-A93A5A22A393}"/>
              </a:ext>
            </a:extLst>
          </p:cNvPr>
          <p:cNvSpPr txBox="1"/>
          <p:nvPr/>
        </p:nvSpPr>
        <p:spPr>
          <a:xfrm>
            <a:off x="4719692" y="4620869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차원의 경우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축 추가</a:t>
            </a:r>
          </a:p>
        </p:txBody>
      </p:sp>
    </p:spTree>
    <p:extLst>
      <p:ext uri="{BB962C8B-B14F-4D97-AF65-F5344CB8AC3E}">
        <p14:creationId xmlns:p14="http://schemas.microsoft.com/office/powerpoint/2010/main" val="387531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A905C3-3129-4CCC-9D9D-4596803F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64148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B5F662B-2A21-487D-93A5-C731A3D465A5}"/>
              </a:ext>
            </a:extLst>
          </p:cNvPr>
          <p:cNvSpPr/>
          <p:nvPr/>
        </p:nvSpPr>
        <p:spPr>
          <a:xfrm>
            <a:off x="7644713" y="475861"/>
            <a:ext cx="4530690" cy="540069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2865A-2F24-47CF-ADEB-398E619F4A63}"/>
              </a:ext>
            </a:extLst>
          </p:cNvPr>
          <p:cNvSpPr/>
          <p:nvPr/>
        </p:nvSpPr>
        <p:spPr>
          <a:xfrm>
            <a:off x="7628116" y="6269791"/>
            <a:ext cx="2280994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CCFACE-7946-4740-B534-1905C60499CC}"/>
              </a:ext>
            </a:extLst>
          </p:cNvPr>
          <p:cNvSpPr txBox="1"/>
          <p:nvPr/>
        </p:nvSpPr>
        <p:spPr>
          <a:xfrm>
            <a:off x="8088098" y="5209267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nn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Parameter</a:t>
            </a:r>
            <a:r>
              <a:rPr lang="ko-KR" altLang="en-US" dirty="0">
                <a:solidFill>
                  <a:srgbClr val="FF0000"/>
                </a:solidFill>
              </a:rPr>
              <a:t>값이 변하는 것을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그림으로 표현하는 부분 </a:t>
            </a:r>
          </a:p>
        </p:txBody>
      </p:sp>
      <p:pic>
        <p:nvPicPr>
          <p:cNvPr id="1026" name="Picture 2" descr="is ML agent able to generate neural network graph(layers with weight  distribution)??? · Issue #3200 · Unity-Technologies/ml-agents · GitHub">
            <a:extLst>
              <a:ext uri="{FF2B5EF4-FFF2-40B4-BE49-F238E27FC236}">
                <a16:creationId xmlns:a16="http://schemas.microsoft.com/office/drawing/2014/main" id="{81CE0B2E-DBEF-4303-9616-008DEB5DC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33" y="1293320"/>
            <a:ext cx="3370554" cy="405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CAE5E-4D12-4A62-AFB9-B51975BCBF6B}"/>
              </a:ext>
            </a:extLst>
          </p:cNvPr>
          <p:cNvSpPr txBox="1"/>
          <p:nvPr/>
        </p:nvSpPr>
        <p:spPr>
          <a:xfrm>
            <a:off x="4497353" y="707289"/>
            <a:ext cx="2381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Weight </a:t>
            </a:r>
            <a:r>
              <a:rPr lang="ko-KR" altLang="en-US" dirty="0">
                <a:solidFill>
                  <a:srgbClr val="FF0000"/>
                </a:solidFill>
              </a:rPr>
              <a:t>절대값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굵기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Weight &gt; 0 : </a:t>
            </a:r>
            <a:r>
              <a:rPr lang="ko-KR" altLang="en-US" dirty="0">
                <a:solidFill>
                  <a:srgbClr val="FF0000"/>
                </a:solidFill>
              </a:rPr>
              <a:t>파란색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Weight &lt; 0 :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831054-FF95-4D3D-A45E-909527575013}"/>
              </a:ext>
            </a:extLst>
          </p:cNvPr>
          <p:cNvCxnSpPr/>
          <p:nvPr/>
        </p:nvCxnSpPr>
        <p:spPr>
          <a:xfrm>
            <a:off x="7487338" y="1030454"/>
            <a:ext cx="1656662" cy="1004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3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218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2020-12-30T01:06:09Z</dcterms:created>
  <dcterms:modified xsi:type="dcterms:W3CDTF">2021-01-06T10:06:14Z</dcterms:modified>
</cp:coreProperties>
</file>