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1328350"/>
            <a:ext cx="1248031" cy="700216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488199" y="97824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488199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545017" y="114368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545017" y="254411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129217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488199" y="377910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488199" y="517954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545017" y="3944550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545017" y="5344984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11" y="1602895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04B930A-B812-4CAF-BC09-1026190AF77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93491" y="2741483"/>
            <a:ext cx="1480571" cy="13877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34C5C8-1A53-4024-8793-E3376CE7325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5593491" y="1334742"/>
            <a:ext cx="1480568" cy="279447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7074056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7074059" y="984633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2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554174" y="984633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  <p:pic>
        <p:nvPicPr>
          <p:cNvPr id="9218" name="Picture 2" descr="Algorithm">
            <a:extLst>
              <a:ext uri="{FF2B5EF4-FFF2-40B4-BE49-F238E27FC236}">
                <a16:creationId xmlns:a16="http://schemas.microsoft.com/office/drawing/2014/main" id="{F6C7D9D3-149B-4B1B-AC14-E3009322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66" y="243318"/>
            <a:ext cx="4856319" cy="35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ample1">
            <a:extLst>
              <a:ext uri="{FF2B5EF4-FFF2-40B4-BE49-F238E27FC236}">
                <a16:creationId xmlns:a16="http://schemas.microsoft.com/office/drawing/2014/main" id="{B612773C-ADFC-4482-BDB7-D48243BC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38" y="3429000"/>
            <a:ext cx="4292081" cy="29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F033A8-B99C-420C-8C6A-43BC4B28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1" y="465650"/>
            <a:ext cx="6096000" cy="243840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554174" y="984633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  <p:pic>
        <p:nvPicPr>
          <p:cNvPr id="11266" name="Picture 2" descr="https://t1.daumcdn.net/cfile/tistory/99AC093E5B8A490421">
            <a:extLst>
              <a:ext uri="{FF2B5EF4-FFF2-40B4-BE49-F238E27FC236}">
                <a16:creationId xmlns:a16="http://schemas.microsoft.com/office/drawing/2014/main" id="{DDFF0143-F5C5-48E1-B2F7-E838358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39" y="366086"/>
            <a:ext cx="6194082" cy="306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t1.daumcdn.net/cfile/tistory/99EABC3E5B8A48781B">
            <a:extLst>
              <a:ext uri="{FF2B5EF4-FFF2-40B4-BE49-F238E27FC236}">
                <a16:creationId xmlns:a16="http://schemas.microsoft.com/office/drawing/2014/main" id="{5C13788C-5047-463D-9A8B-C8F7A655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3772713"/>
            <a:ext cx="7810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62182" y="3806049"/>
            <a:ext cx="211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 flipV="1">
            <a:off x="2333545" y="4129215"/>
            <a:ext cx="1128637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06022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2EB9EB6-B62E-4D84-89D5-CDA09DF7029D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E5E7999-37A0-411B-8096-B89489CF8389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D5E3CD6-5EA0-43BB-91C1-E655B15D59D8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6ACC69-6FD2-43C2-A6CC-A1B25362AC98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2333545" y="3856132"/>
            <a:ext cx="1480572" cy="16735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 flipV="1">
            <a:off x="2333545" y="2728783"/>
            <a:ext cx="1480571" cy="280086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 flipV="1">
            <a:off x="2333545" y="1593148"/>
            <a:ext cx="1480571" cy="393650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58" idx="3"/>
            <a:endCxn id="119" idx="1"/>
          </p:cNvCxnSpPr>
          <p:nvPr/>
        </p:nvCxnSpPr>
        <p:spPr>
          <a:xfrm>
            <a:off x="2333545" y="5529651"/>
            <a:ext cx="1480571" cy="59775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 flipV="1">
            <a:off x="2333545" y="457513"/>
            <a:ext cx="1480571" cy="507213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378674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06023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43039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07404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41658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856131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777293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>
          <a:xfrm flipV="1">
            <a:off x="2333545" y="4991767"/>
            <a:ext cx="1480572" cy="5378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0E52A0F-959F-4492-A0F2-862396313426}"/>
              </a:ext>
            </a:extLst>
          </p:cNvPr>
          <p:cNvSpPr/>
          <p:nvPr/>
        </p:nvSpPr>
        <p:spPr>
          <a:xfrm>
            <a:off x="3814117" y="1915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matplotlib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1340703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248988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>
            <a:off x="2333545" y="1328350"/>
            <a:ext cx="1480572" cy="36246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2333545" y="1328350"/>
            <a:ext cx="1480572" cy="151164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B83D909-5761-4084-8320-E7CD522BED85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2333545" y="541634"/>
            <a:ext cx="1480572" cy="786716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54171" y="377910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B3457-8725-4915-8259-928CC8CD40F5}"/>
              </a:ext>
            </a:extLst>
          </p:cNvPr>
          <p:cNvSpPr txBox="1"/>
          <p:nvPr/>
        </p:nvSpPr>
        <p:spPr>
          <a:xfrm>
            <a:off x="5769243" y="1143682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711EF-615C-412F-AC02-5EFBD86E3117}"/>
              </a:ext>
            </a:extLst>
          </p:cNvPr>
          <p:cNvSpPr txBox="1"/>
          <p:nvPr/>
        </p:nvSpPr>
        <p:spPr>
          <a:xfrm>
            <a:off x="5769242" y="2544115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5W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CD7F9D-3F03-41B3-A04F-502110450ECC}"/>
              </a:ext>
            </a:extLst>
          </p:cNvPr>
          <p:cNvSpPr txBox="1"/>
          <p:nvPr/>
        </p:nvSpPr>
        <p:spPr>
          <a:xfrm>
            <a:off x="5769241" y="3944548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85543C-F2CF-4206-9E61-40385C82EC52}"/>
              </a:ext>
            </a:extLst>
          </p:cNvPr>
          <p:cNvSpPr txBox="1"/>
          <p:nvPr/>
        </p:nvSpPr>
        <p:spPr>
          <a:xfrm>
            <a:off x="7074063" y="1005182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등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8A07FE1-73BE-4F6C-A80C-5496E8788560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 flipV="1">
            <a:off x="5593491" y="1328348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2EB3143-9871-43CC-BD00-15E204295AC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2" cy="112734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04B930A-B812-4CAF-BC09-1026190AF77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1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5F37DA-B4C7-4967-8860-A12F854CD6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3491" y="1593147"/>
            <a:ext cx="148057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34C5C8-1A53-4024-8793-E3376CE7325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2" cy="226298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0708ED-7FA6-42F5-900B-CA0E733B1C7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3491" y="457512"/>
            <a:ext cx="1480571" cy="227127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819A297-507C-4F1F-8007-1B821E53B62B}"/>
              </a:ext>
            </a:extLst>
          </p:cNvPr>
          <p:cNvSpPr/>
          <p:nvPr/>
        </p:nvSpPr>
        <p:spPr>
          <a:xfrm>
            <a:off x="7074062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84C8580-DF2F-4AF9-8EE7-85F06A9EFF7B}"/>
              </a:ext>
            </a:extLst>
          </p:cNvPr>
          <p:cNvSpPr/>
          <p:nvPr/>
        </p:nvSpPr>
        <p:spPr>
          <a:xfrm>
            <a:off x="7074063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8A3AA4F-7D1A-42B1-988B-5996C6B8A265}"/>
              </a:ext>
            </a:extLst>
          </p:cNvPr>
          <p:cNvSpPr/>
          <p:nvPr/>
        </p:nvSpPr>
        <p:spPr>
          <a:xfrm>
            <a:off x="7074063" y="1243038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D31D591-8D1E-405D-B9C4-E5060DFBDDC8}"/>
              </a:ext>
            </a:extLst>
          </p:cNvPr>
          <p:cNvSpPr/>
          <p:nvPr/>
        </p:nvSpPr>
        <p:spPr>
          <a:xfrm>
            <a:off x="7074062" y="107403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5873208-9404-482D-8320-121EC3143C00}"/>
              </a:ext>
            </a:extLst>
          </p:cNvPr>
          <p:cNvSpPr/>
          <p:nvPr/>
        </p:nvSpPr>
        <p:spPr>
          <a:xfrm>
            <a:off x="7074063" y="4641657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1531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8Cue4.png">
            <a:extLst>
              <a:ext uri="{FF2B5EF4-FFF2-40B4-BE49-F238E27FC236}">
                <a16:creationId xmlns:a16="http://schemas.microsoft.com/office/drawing/2014/main" id="{82D889DB-DB57-4FA8-8FAC-64F58DC6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KNN Classification">
            <a:extLst>
              <a:ext uri="{FF2B5EF4-FFF2-40B4-BE49-F238E27FC236}">
                <a16:creationId xmlns:a16="http://schemas.microsoft.com/office/drawing/2014/main" id="{8FA3342F-5E81-4CFC-BF7E-07BECEF8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FAD4D78-AA59-403C-A14C-211A8D056318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6760C2D-2669-4ED4-AFB5-C8132FD00DB8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C8E4B9-8180-4537-87A2-79C1D2BABF7E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B9E291D-F0E1-4BB2-AD15-EDC9DE605A0D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F994CBC-0DBE-45ED-ADE3-710F7E856F7E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35" y="1348882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8644FD-EC1D-4603-BB0D-136701F8B811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D63C6F-3759-49F6-A781-C0BC0D19278B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740AD2-9EF9-4FAA-A0F7-97EA85A22D35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2318B4-30AF-43F8-B208-31BDCF782DE7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B3CE56-5979-40A0-B588-F7B4F5639837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41" y="1528367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73" y="839225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3514165" y="4456991"/>
            <a:ext cx="19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233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2020-12-08T02:28:52Z</dcterms:created>
  <dcterms:modified xsi:type="dcterms:W3CDTF">2020-12-29T02:48:32Z</dcterms:modified>
</cp:coreProperties>
</file>