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68" r:id="rId4"/>
    <p:sldId id="263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8C839-3CB3-6768-8D68-53CC6D2A165F}" v="63" dt="2024-11-27T12:23:47.238"/>
    <p1510:client id="{F8C6DC59-C682-4620-321F-5B43BCF94AE2}" v="586" dt="2024-11-27T07:39:5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7" d="100"/>
          <a:sy n="77" d="100"/>
        </p:scale>
        <p:origin x="50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/>
              <a:t>Thema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Modellen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Planung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>
                <a:latin typeface="Avenir Next LT Pro"/>
                <a:cs typeface="Arial"/>
              </a:rPr>
              <a:t>Libraries und Quellen</a:t>
            </a:r>
            <a:endParaRPr lang="de-DE" sz="2600" b="1" dirty="0">
              <a:latin typeface="Avenir Next LT Pro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Thema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Sprecher</a:t>
            </a:r>
            <a:r>
              <a:rPr lang="de-DE" sz="2800" dirty="0"/>
              <a:t> (Stimmerkennung)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Inhalt</a:t>
            </a:r>
            <a:r>
              <a:rPr lang="de-DE" sz="2800" dirty="0"/>
              <a:t> (Audio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Text)</a:t>
            </a:r>
          </a:p>
          <a:p>
            <a:endParaRPr lang="de-DE" sz="2800" dirty="0">
              <a:latin typeface="Avenir Next LT Pro"/>
              <a:cs typeface="Arial"/>
            </a:endParaRPr>
          </a:p>
          <a:p>
            <a:r>
              <a:rPr lang="de-DE" sz="2800" b="1" dirty="0">
                <a:latin typeface="Avenir Next LT Pro"/>
                <a:cs typeface="Arial"/>
              </a:rPr>
              <a:t>Nutzen</a:t>
            </a:r>
            <a:r>
              <a:rPr lang="de-DE" sz="2800" dirty="0">
                <a:latin typeface="Avenir Next LT Pro"/>
                <a:cs typeface="Arial"/>
              </a:rPr>
              <a:t>: </a:t>
            </a:r>
            <a:r>
              <a:rPr lang="de-DE" sz="2800" dirty="0" err="1">
                <a:latin typeface="Avenir Next LT Pro"/>
                <a:cs typeface="Arial"/>
              </a:rPr>
              <a:t>Meetingsprotokoll</a:t>
            </a:r>
            <a:r>
              <a:rPr lang="de-DE" sz="2800" dirty="0">
                <a:latin typeface="Avenir Next LT Pro"/>
                <a:cs typeface="Arial"/>
              </a:rPr>
              <a:t>, Untertitel Hörgeräte, Diktiergerät</a:t>
            </a: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Modellen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1332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CNN</a:t>
            </a:r>
            <a:r>
              <a:rPr lang="de-DE" sz="2800" dirty="0"/>
              <a:t> (Neuronal Netze bei Felix)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SVM </a:t>
            </a:r>
            <a:r>
              <a:rPr lang="de-DE" sz="2800" dirty="0"/>
              <a:t>(</a:t>
            </a:r>
            <a:r>
              <a:rPr lang="de-DE" sz="2800" dirty="0" err="1"/>
              <a:t>Vecktor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bei </a:t>
            </a:r>
            <a:r>
              <a:rPr lang="de-DE" sz="2800" dirty="0" err="1"/>
              <a:t>Linelle</a:t>
            </a:r>
            <a:r>
              <a:rPr lang="de-DE" sz="2800" dirty="0"/>
              <a:t>)</a:t>
            </a:r>
          </a:p>
          <a:p>
            <a:endParaRPr lang="de-DE" sz="2800" dirty="0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5" t="7591" r="9895" b="-990"/>
          <a:stretch/>
        </p:blipFill>
        <p:spPr>
          <a:xfrm>
            <a:off x="461242" y="2519796"/>
            <a:ext cx="4816865" cy="3272762"/>
          </a:xfrm>
          <a:prstGeom prst="rect">
            <a:avLst/>
          </a:prstGeom>
        </p:spPr>
      </p:pic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2" r="123" b="12000"/>
          <a:stretch/>
        </p:blipFill>
        <p:spPr>
          <a:xfrm>
            <a:off x="6098836" y="903542"/>
            <a:ext cx="5961907" cy="3621024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869B3BF8-09E7-FA27-8FCE-387DACEA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" t="21011" r="2183" b="-81"/>
          <a:stretch/>
        </p:blipFill>
        <p:spPr>
          <a:xfrm>
            <a:off x="6097539" y="4514927"/>
            <a:ext cx="5964235" cy="17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Planung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>
                <a:latin typeface="Arial"/>
                <a:cs typeface="Arial"/>
              </a:rPr>
              <a:t>Weiter Anpassung der Modellen und Otimierung.</a:t>
            </a:r>
            <a:endParaRPr lang="de-DE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Anpassung der Echtzeit-Spracherkennung.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>
                <a:latin typeface="Arial"/>
                <a:cs typeface="Arial"/>
              </a:rPr>
              <a:t>Weiter Bearbeitung des Transkriptionsalgorithmus.</a:t>
            </a:r>
            <a:endParaRPr lang="en-US" sz="240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>
                <a:latin typeface="Arial"/>
                <a:cs typeface="Arial"/>
              </a:rPr>
              <a:t>Vergleich von Ansätzen und Dokumentation.</a:t>
            </a:r>
            <a:endParaRPr lang="de-DE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>
                <a:latin typeface="Arial"/>
                <a:cs typeface="Arial"/>
              </a:rPr>
              <a:t>Vorstellung der Ergebnisse.</a:t>
            </a:r>
            <a:endParaRPr lang="en-US" sz="2400">
              <a:latin typeface="Arial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36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43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SplashVTI</vt:lpstr>
      <vt:lpstr>Protokollierungssoftware zur Sprechererkennung</vt:lpstr>
      <vt:lpstr>Agenda</vt:lpstr>
      <vt:lpstr>Thema</vt:lpstr>
      <vt:lpstr>Modellen</vt:lpstr>
      <vt:lpstr>Stand SVM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felix.thienel@365h-brs.de</cp:lastModifiedBy>
  <cp:revision>702</cp:revision>
  <dcterms:created xsi:type="dcterms:W3CDTF">2024-10-22T18:21:29Z</dcterms:created>
  <dcterms:modified xsi:type="dcterms:W3CDTF">2024-11-27T12:24:45Z</dcterms:modified>
</cp:coreProperties>
</file>