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5" r:id="rId7"/>
    <p:sldId id="273" r:id="rId8"/>
    <p:sldId id="265" r:id="rId9"/>
    <p:sldId id="272" r:id="rId10"/>
    <p:sldId id="271" r:id="rId11"/>
    <p:sldId id="266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451A-0AE4-E0DC-3D08-59B97E9B1F1C}" v="12" dt="2024-12-18T06:26:29.281"/>
    <p1510:client id="{F736DF0C-D77A-ECF1-AEB6-00BCE513FBD7}" v="61" dt="2024-12-18T06:09:3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6252839" cy="2172663"/>
          </a:xfrm>
        </p:spPr>
        <p:txBody>
          <a:bodyPr>
            <a:normAutofit/>
          </a:bodyPr>
          <a:lstStyle/>
          <a:p>
            <a:r>
              <a:rPr lang="de-DE" sz="3700" b="1" u="sng">
                <a:cs typeface="Posterama"/>
              </a:rPr>
              <a:t>Segmentierung/Glättung</a:t>
            </a:r>
          </a:p>
        </p:txBody>
      </p:sp>
      <p:sp>
        <p:nvSpPr>
          <p:cNvPr id="44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3241193"/>
            <a:ext cx="6252840" cy="2978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/>
              <a:t>Glättung der einzelnen Segmente mittels Vor-/Nachgänger</a:t>
            </a:r>
          </a:p>
          <a:p>
            <a:pPr marL="457200" indent="-457200">
              <a:buFontTx/>
              <a:buChar char="-"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461DF0-7BFC-B052-EF66-CAD9491E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15" y="4385637"/>
            <a:ext cx="4114800" cy="1018413"/>
          </a:xfrm>
          <a:prstGeom prst="rect">
            <a:avLst/>
          </a:prstGeom>
        </p:spPr>
      </p:pic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15" y="1675287"/>
            <a:ext cx="4114800" cy="7406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Planung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Weiter Anpassung und Optimierung der Modelle.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Anpassung der Echtzeit-Spracherkennung.</a:t>
            </a:r>
            <a:endParaRPr lang="en-US" sz="2800" dirty="0"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 von Ansätzen (SVM vs. CNN, verschiedene Fenster/Segment Größen).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Bonus: STT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</a:t>
            </a:r>
            <a:r>
              <a:rPr lang="de-DE" sz="2800" dirty="0" err="1"/>
              <a:t>speech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text</a:t>
            </a:r>
            <a:r>
              <a:rPr lang="de-DE" sz="2800" dirty="0"/>
              <a:t>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IST-Stand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 (US-Wahlkampf 2020)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 err="1"/>
              <a:t>Prediction</a:t>
            </a:r>
            <a:r>
              <a:rPr lang="de-DE" sz="2800" dirty="0"/>
              <a:t>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5486401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Faltung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Max-Pooling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Faltung</a:t>
            </a:r>
          </a:p>
          <a:p>
            <a:pPr marL="514350" indent="-514350">
              <a:buFont typeface="Avenir Next LT Pro" panose="020B0504020202020204" pitchFamily="34" charset="0"/>
              <a:buAutoNum type="arabicPeriod"/>
            </a:pPr>
            <a:r>
              <a:rPr lang="de-DE" sz="2800" dirty="0">
                <a:cs typeface="Arial"/>
              </a:rPr>
              <a:t>Zweites Max-Pooling</a:t>
            </a: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(1 Neuron/Sprecher)</a:t>
            </a:r>
          </a:p>
          <a:p>
            <a:endParaRPr lang="de-DE" sz="2800" dirty="0">
              <a:cs typeface="Arial"/>
            </a:endParaRP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u="sng" dirty="0">
                <a:latin typeface="Posterama"/>
                <a:cs typeface="Posterama"/>
              </a:rPr>
              <a:t>Aufbau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 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Features-Extraktion (1D-Array)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Modelltraining und Parameter-Tuning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Modellbewertung und Visualisierung</a:t>
            </a:r>
          </a:p>
        </p:txBody>
      </p:sp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" t="-8" r="5669" b="7"/>
          <a:stretch/>
        </p:blipFill>
        <p:spPr>
          <a:xfrm>
            <a:off x="5376755" y="1788356"/>
            <a:ext cx="6101628" cy="43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9" t="5909" r="7306" b="5892"/>
          <a:stretch/>
        </p:blipFill>
        <p:spPr>
          <a:xfrm>
            <a:off x="6803102" y="2090464"/>
            <a:ext cx="4386974" cy="3574195"/>
          </a:xfrm>
          <a:prstGeom prst="rect">
            <a:avLst/>
          </a:prstGeom>
        </p:spPr>
      </p:pic>
      <p:pic>
        <p:nvPicPr>
          <p:cNvPr id="7" name="Grafik 6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2" t="10431" r="6942" b="6566"/>
          <a:stretch/>
        </p:blipFill>
        <p:spPr>
          <a:xfrm>
            <a:off x="1207298" y="2090235"/>
            <a:ext cx="4543062" cy="35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7" t="5773" r="3978" b="7"/>
          <a:stretch/>
        </p:blipFill>
        <p:spPr>
          <a:xfrm>
            <a:off x="541525" y="1993456"/>
            <a:ext cx="5004651" cy="4002426"/>
          </a:xfrm>
          <a:prstGeom prst="rect">
            <a:avLst/>
          </a:prstGeom>
        </p:spPr>
      </p:pic>
      <p:pic>
        <p:nvPicPr>
          <p:cNvPr id="4" name="Grafik 3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07" t="6590" r="1525" b="-1797"/>
          <a:stretch/>
        </p:blipFill>
        <p:spPr>
          <a:xfrm>
            <a:off x="6003795" y="1963477"/>
            <a:ext cx="5425643" cy="40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62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SplashVTI</vt:lpstr>
      <vt:lpstr>Protokollierungssoftware zur Sprechererkennung</vt:lpstr>
      <vt:lpstr>Thema</vt:lpstr>
      <vt:lpstr>IST-Stand</vt:lpstr>
      <vt:lpstr>Aufbau CNN</vt:lpstr>
      <vt:lpstr>Training CNN</vt:lpstr>
      <vt:lpstr>Aufbau SVM</vt:lpstr>
      <vt:lpstr>Trainning SVM</vt:lpstr>
      <vt:lpstr>Tranning SVM</vt:lpstr>
      <vt:lpstr>Trainning SVM</vt:lpstr>
      <vt:lpstr>Segmentierung/Glättung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859</cp:revision>
  <dcterms:created xsi:type="dcterms:W3CDTF">2024-10-22T18:21:29Z</dcterms:created>
  <dcterms:modified xsi:type="dcterms:W3CDTF">2024-12-18T06:26:51Z</dcterms:modified>
</cp:coreProperties>
</file>