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74" r:id="rId4"/>
    <p:sldId id="269" r:id="rId5"/>
    <p:sldId id="270" r:id="rId6"/>
    <p:sldId id="275" r:id="rId7"/>
    <p:sldId id="273" r:id="rId8"/>
    <p:sldId id="265" r:id="rId9"/>
    <p:sldId id="272" r:id="rId10"/>
    <p:sldId id="271" r:id="rId11"/>
    <p:sldId id="266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964AE-63EC-7AC7-BF81-8E1ABEB072B1}" v="30" dt="2024-12-11T00:37:11.344"/>
    <p1510:client id="{82ABECE8-6458-01B6-E21D-FDC15A6BDCA6}" v="91" dt="2024-12-11T00:53:44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A0CC2-0F59-2C11-06FA-CF839DEC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961DDC38-D3E1-447D-8E7A-F1FB7A613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0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F7793-E54F-F9FF-F8C8-789A33CD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6252839" cy="2172663"/>
          </a:xfrm>
        </p:spPr>
        <p:txBody>
          <a:bodyPr>
            <a:normAutofit/>
          </a:bodyPr>
          <a:lstStyle/>
          <a:p>
            <a:r>
              <a:rPr lang="de-DE" sz="3700" b="1" u="sng">
                <a:cs typeface="Posterama"/>
              </a:rPr>
              <a:t>Segmentierung/Glättung</a:t>
            </a:r>
          </a:p>
        </p:txBody>
      </p:sp>
      <p:sp>
        <p:nvSpPr>
          <p:cNvPr id="44" name="Inhaltsplatzhalter 10">
            <a:extLst>
              <a:ext uri="{FF2B5EF4-FFF2-40B4-BE49-F238E27FC236}">
                <a16:creationId xmlns:a16="http://schemas.microsoft.com/office/drawing/2014/main" id="{9AF1DFE3-1A6E-D0F5-489E-A683E3A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3241193"/>
            <a:ext cx="6252840" cy="2978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Überlappende Fenster zur Glättung der Ausgabe:</a:t>
            </a:r>
          </a:p>
          <a:p>
            <a:pPr marL="457200" indent="-457200">
              <a:buFontTx/>
              <a:buChar char="-"/>
            </a:pPr>
            <a:r>
              <a:rPr lang="de-DE"/>
              <a:t>Unterteilung in beliebig lange Segmente</a:t>
            </a:r>
          </a:p>
          <a:p>
            <a:pPr marL="457200" indent="-457200">
              <a:buFontTx/>
              <a:buChar char="-"/>
            </a:pPr>
            <a:r>
              <a:rPr lang="de-DE"/>
              <a:t>Fenstergröße beliebig groß wählbar</a:t>
            </a:r>
          </a:p>
          <a:p>
            <a:pPr marL="457200" indent="-457200">
              <a:buFontTx/>
              <a:buChar char="-"/>
            </a:pPr>
            <a:r>
              <a:rPr lang="de-DE"/>
              <a:t>Glättung der einzelnen Segmente mittels Vor-/Nachgänger</a:t>
            </a:r>
          </a:p>
          <a:p>
            <a:pPr marL="457200" indent="-457200">
              <a:buFontTx/>
              <a:buChar char="-"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461DF0-7BFC-B052-EF66-CAD9491E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215" y="4385637"/>
            <a:ext cx="4114800" cy="1018413"/>
          </a:xfrm>
          <a:prstGeom prst="rect">
            <a:avLst/>
          </a:prstGeom>
        </p:spPr>
      </p:pic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67250A16-3D8D-A8C6-F19D-117FD002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15" y="1675287"/>
            <a:ext cx="4114800" cy="7406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9A034-94B9-14D5-800C-99F5F70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2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Planung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Weiter Anpassung und Optimierung der Modelle.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Anpassung der Echtzeit-Spracherkennung.</a:t>
            </a:r>
            <a:endParaRPr lang="en-US" sz="2800" dirty="0"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Vergleich von Ansätzen (SVM vs. CNN, verschiedene Fenster/Segment Größen).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Bonus: STT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54864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/>
              <a:t>Sprecheridentifikation von: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Liveaufnahmen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Audiodateien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  <a:p>
            <a:r>
              <a:rPr lang="de-DE" sz="2800" dirty="0"/>
              <a:t>Bonus: </a:t>
            </a:r>
            <a:r>
              <a:rPr lang="de-DE" sz="2800" dirty="0" err="1"/>
              <a:t>speech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text</a:t>
            </a:r>
            <a:r>
              <a:rPr lang="de-DE" sz="2800" dirty="0"/>
              <a:t> (STT)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F73DC1F-C926-3834-EE34-F51307F3285D}"/>
              </a:ext>
            </a:extLst>
          </p:cNvPr>
          <p:cNvSpPr txBox="1">
            <a:spLocks/>
          </p:cNvSpPr>
          <p:nvPr/>
        </p:nvSpPr>
        <p:spPr>
          <a:xfrm>
            <a:off x="6096000" y="2106205"/>
            <a:ext cx="5486400" cy="382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Hilfreich für: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Protokollierungssoftware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Automatisierte Untertitel</a:t>
            </a:r>
          </a:p>
        </p:txBody>
      </p:sp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6ECD-3DA8-C59D-19BE-03462F4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IST-Stand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49C2-CD73-5CE4-3E31-14D2AEF7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800" dirty="0"/>
              <a:t>Trainingsdaten einlesen per MFCCs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Modelle trainieren</a:t>
            </a:r>
          </a:p>
          <a:p>
            <a:pPr marL="342900" indent="-342900">
              <a:buFontTx/>
              <a:buChar char="-"/>
            </a:pPr>
            <a:r>
              <a:rPr lang="de-DE" sz="2800" dirty="0" err="1"/>
              <a:t>Prediction</a:t>
            </a:r>
            <a:r>
              <a:rPr lang="de-DE" sz="2800" dirty="0"/>
              <a:t> für Audiodateien abgeben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Glättung der Ausgabe (Fehlerkorrektur)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CD8F3-4679-1EE3-3646-7E642ED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Aufbau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5486401" cy="4528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Faltung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Erstes Max-Pooling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Faltung</a:t>
            </a:r>
          </a:p>
          <a:p>
            <a:pPr marL="514350" indent="-514350">
              <a:buFont typeface="Avenir Next LT Pro" panose="020B0504020202020204" pitchFamily="34" charset="0"/>
              <a:buAutoNum type="arabicPeriod"/>
            </a:pPr>
            <a:r>
              <a:rPr lang="de-DE" sz="2800" dirty="0">
                <a:cs typeface="Arial"/>
              </a:rPr>
              <a:t>Zweites Max-Pooling</a:t>
            </a: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74770DC-C0B7-F20F-D2E2-E689A02386F1}"/>
              </a:ext>
            </a:extLst>
          </p:cNvPr>
          <p:cNvSpPr txBox="1">
            <a:spLocks/>
          </p:cNvSpPr>
          <p:nvPr/>
        </p:nvSpPr>
        <p:spPr>
          <a:xfrm>
            <a:off x="6095999" y="2106205"/>
            <a:ext cx="5486401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de-DE" sz="2800" dirty="0">
                <a:cs typeface="Arial"/>
              </a:rPr>
              <a:t>Flatten (1D-Vektor)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Erste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(64 Neuronen)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Zweite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(1 Neuron/Sprecher)</a:t>
            </a:r>
          </a:p>
          <a:p>
            <a:endParaRPr lang="de-DE" sz="2800" dirty="0">
              <a:cs typeface="Arial"/>
            </a:endParaRP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endParaRPr lang="de-DE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Training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11" name="Inhaltsplatzhalter 10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EA29F647-A1A6-309B-FC91-83475C33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3" y="2106613"/>
            <a:ext cx="7184234" cy="4035425"/>
          </a:xfrm>
        </p:spPr>
      </p:pic>
    </p:spTree>
    <p:extLst>
      <p:ext uri="{BB962C8B-B14F-4D97-AF65-F5344CB8AC3E}">
        <p14:creationId xmlns:p14="http://schemas.microsoft.com/office/powerpoint/2010/main" val="1029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Aufbau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7515755" cy="4528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 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 Features-Extraktion (1D-Array)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Modelltraining und Parameter-Tuning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Modellbewertung und Visualisierung</a:t>
            </a:r>
          </a:p>
        </p:txBody>
      </p:sp>
    </p:spTree>
    <p:extLst>
      <p:ext uri="{BB962C8B-B14F-4D97-AF65-F5344CB8AC3E}">
        <p14:creationId xmlns:p14="http://schemas.microsoft.com/office/powerpoint/2010/main" val="401038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81918" cy="1325563"/>
          </a:xfrm>
        </p:spPr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2" t="3666" r="5966" b="262"/>
          <a:stretch/>
        </p:blipFill>
        <p:spPr>
          <a:xfrm>
            <a:off x="456361" y="2042012"/>
            <a:ext cx="6708448" cy="3807606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2DEBDD4F-39F3-F00C-538A-E207A6B09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235330"/>
            <a:ext cx="4680858" cy="26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36"/>
          <a:stretch/>
        </p:blipFill>
        <p:spPr>
          <a:xfrm>
            <a:off x="609409" y="2308129"/>
            <a:ext cx="4816869" cy="3574333"/>
          </a:xfrm>
          <a:prstGeom prst="rect">
            <a:avLst/>
          </a:prstGeom>
        </p:spPr>
      </p:pic>
      <p:pic>
        <p:nvPicPr>
          <p:cNvPr id="7" name="Grafik 6" descr="Ein Bild, das Text, Reihe, Screenshot, Diagramm enthält.&#10;&#10;Beschreibung automatisch generiert.">
            <a:extLst>
              <a:ext uri="{FF2B5EF4-FFF2-40B4-BE49-F238E27FC236}">
                <a16:creationId xmlns:a16="http://schemas.microsoft.com/office/drawing/2014/main" id="{E3EB0EA0-13DE-DEB3-65E9-976C7480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6" t="84" r="-211" b="2307"/>
          <a:stretch/>
        </p:blipFill>
        <p:spPr>
          <a:xfrm>
            <a:off x="6091913" y="2305158"/>
            <a:ext cx="5187878" cy="3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9" t="5698" r="2212" b="285"/>
          <a:stretch/>
        </p:blipFill>
        <p:spPr>
          <a:xfrm>
            <a:off x="349855" y="1915302"/>
            <a:ext cx="5401398" cy="4178273"/>
          </a:xfrm>
          <a:prstGeom prst="rect">
            <a:avLst/>
          </a:prstGeom>
        </p:spPr>
      </p:pic>
      <p:pic>
        <p:nvPicPr>
          <p:cNvPr id="4" name="Grafik 3" descr="Ein Bild, das Text, Screenshot, Display, Rechteck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70" r="794" b="-1213"/>
          <a:stretch/>
        </p:blipFill>
        <p:spPr>
          <a:xfrm>
            <a:off x="5863363" y="1715346"/>
            <a:ext cx="5398248" cy="45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56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SplashVTI</vt:lpstr>
      <vt:lpstr>Protokollierungssoftware zur Sprechererkennung</vt:lpstr>
      <vt:lpstr>Thema</vt:lpstr>
      <vt:lpstr>IST-Stand</vt:lpstr>
      <vt:lpstr>Aufbau CNN</vt:lpstr>
      <vt:lpstr>Training CNN</vt:lpstr>
      <vt:lpstr>Aufbau SVM</vt:lpstr>
      <vt:lpstr>Trainning SVM</vt:lpstr>
      <vt:lpstr>Tranning SVM</vt:lpstr>
      <vt:lpstr>Trainning SVM</vt:lpstr>
      <vt:lpstr>Segmentierung/Glättung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813</cp:revision>
  <dcterms:created xsi:type="dcterms:W3CDTF">2024-10-22T18:21:29Z</dcterms:created>
  <dcterms:modified xsi:type="dcterms:W3CDTF">2024-12-11T00:54:01Z</dcterms:modified>
</cp:coreProperties>
</file>