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5" r:id="rId7"/>
    <p:sldId id="273" r:id="rId8"/>
    <p:sldId id="265" r:id="rId9"/>
    <p:sldId id="272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964AE-63EC-7AC7-BF81-8E1ABEB072B1}" v="30" dt="2024-12-11T00:37:11.344"/>
    <p1510:client id="{82ABECE8-6458-01B6-E21D-FDC15A6BDCA6}" v="91" dt="2024-12-11T00:53:4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de-DE" sz="3700" b="1" u="sng">
                <a:cs typeface="Posterama"/>
              </a:rPr>
              <a:t>Segmentierung/Glättung</a:t>
            </a:r>
          </a:p>
        </p:txBody>
      </p:sp>
      <p:sp>
        <p:nvSpPr>
          <p:cNvPr id="44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6252840" cy="2978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15" y="4385637"/>
            <a:ext cx="4114800" cy="1018413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675287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" t="3666" r="5966" b="262"/>
          <a:stretch/>
        </p:blipFill>
        <p:spPr>
          <a:xfrm>
            <a:off x="456361" y="2042012"/>
            <a:ext cx="6708448" cy="3807606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DEBDD4F-39F3-F00C-538A-E207A6B0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809" y="3219820"/>
            <a:ext cx="4680858" cy="26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36"/>
          <a:stretch/>
        </p:blipFill>
        <p:spPr>
          <a:xfrm>
            <a:off x="609409" y="2308129"/>
            <a:ext cx="4816869" cy="3574333"/>
          </a:xfrm>
          <a:prstGeom prst="rect">
            <a:avLst/>
          </a:prstGeom>
        </p:spPr>
      </p:pic>
      <p:pic>
        <p:nvPicPr>
          <p:cNvPr id="7" name="Grafik 6" descr="Ein Bild, das Text, Reihe, Screenshot, Diagramm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6" t="84" r="-211" b="2307"/>
          <a:stretch/>
        </p:blipFill>
        <p:spPr>
          <a:xfrm>
            <a:off x="6091913" y="2305158"/>
            <a:ext cx="5187878" cy="3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" t="5698" r="2212" b="285"/>
          <a:stretch/>
        </p:blipFill>
        <p:spPr>
          <a:xfrm>
            <a:off x="349855" y="1915302"/>
            <a:ext cx="5401398" cy="4178273"/>
          </a:xfrm>
          <a:prstGeom prst="rect">
            <a:avLst/>
          </a:prstGeom>
        </p:spPr>
      </p:pic>
      <p:pic>
        <p:nvPicPr>
          <p:cNvPr id="4" name="Grafik 3" descr="Ein Bild, das Text, Screenshot, Display, Rechteck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0" r="794" b="-1213"/>
          <a:stretch/>
        </p:blipFill>
        <p:spPr>
          <a:xfrm>
            <a:off x="5863363" y="1715346"/>
            <a:ext cx="5398248" cy="45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Lucida Bright</vt:lpstr>
      <vt:lpstr>Posterama</vt:lpstr>
      <vt:lpstr>Wingdings</vt:lpstr>
      <vt:lpstr>Wingdings,Sans-Serif</vt:lpstr>
      <vt:lpstr>SplashVTI</vt:lpstr>
      <vt:lpstr>Protokollierungssoftware zur Sprechererkennung</vt:lpstr>
      <vt:lpstr>Thema</vt:lpstr>
      <vt:lpstr>IST-Stand</vt:lpstr>
      <vt:lpstr>Aufbau CNN</vt:lpstr>
      <vt:lpstr>Training CNN</vt:lpstr>
      <vt:lpstr>Aufbau SVM</vt:lpstr>
      <vt:lpstr>Trainning SVM</vt:lpstr>
      <vt:lpstr>Tranning SVM</vt:lpstr>
      <vt:lpstr>Trainning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814</cp:revision>
  <dcterms:created xsi:type="dcterms:W3CDTF">2024-10-22T18:21:29Z</dcterms:created>
  <dcterms:modified xsi:type="dcterms:W3CDTF">2024-12-11T05:17:16Z</dcterms:modified>
</cp:coreProperties>
</file>