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sldIdLst>
    <p:sldId id="256" r:id="rId2"/>
    <p:sldId id="262" r:id="rId3"/>
    <p:sldId id="274" r:id="rId4"/>
    <p:sldId id="269" r:id="rId5"/>
    <p:sldId id="270" r:id="rId6"/>
    <p:sldId id="276" r:id="rId7"/>
    <p:sldId id="277" r:id="rId8"/>
    <p:sldId id="278" r:id="rId9"/>
    <p:sldId id="275" r:id="rId10"/>
    <p:sldId id="273" r:id="rId11"/>
    <p:sldId id="265" r:id="rId12"/>
    <p:sldId id="272" r:id="rId13"/>
    <p:sldId id="266" r:id="rId14"/>
    <p:sldId id="279" r:id="rId15"/>
    <p:sldId id="26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451A-0AE4-E0DC-3D08-59B97E9B1F1C}" v="12" dt="2024-12-18T06:26:29.281"/>
    <p1510:client id="{F736DF0C-D77A-ECF1-AEB6-00BCE513FBD7}" v="61" dt="2024-12-18T06:09:3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88" d="100"/>
          <a:sy n="88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37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98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4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5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 descr="Ein Bild, das Screenshot, Kreis, Text, Grafiken enthält.&#10;&#10;Beschreibung automatisch generiert.">
            <a:extLst>
              <a:ext uri="{FF2B5EF4-FFF2-40B4-BE49-F238E27FC236}">
                <a16:creationId xmlns:a16="http://schemas.microsoft.com/office/drawing/2014/main" id="{8CB2822F-CD4E-7F38-DA7C-A11BE64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7" r="16531" b="-1"/>
          <a:stretch/>
        </p:blipFill>
        <p:spPr>
          <a:xfrm>
            <a:off x="2874" y="3175"/>
            <a:ext cx="7654276" cy="6854825"/>
          </a:xfrm>
          <a:prstGeom prst="rect">
            <a:avLst/>
          </a:prstGeom>
        </p:spPr>
      </p:pic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6947" y="2634456"/>
            <a:ext cx="5051670" cy="1089819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de-DE" sz="2800" i="1" u="sng" dirty="0">
                <a:latin typeface="Lucida Bright"/>
                <a:ea typeface="+mj-lt"/>
                <a:cs typeface="+mj-lt"/>
              </a:rPr>
              <a:t>Protokollierungssoftware zur Sprechererkennung</a:t>
            </a:r>
            <a:endParaRPr lang="de-DE" sz="2800" i="1" u="sng" dirty="0">
              <a:latin typeface="Lucida Br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0134" y="3602038"/>
            <a:ext cx="2182266" cy="500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dirty="0">
                <a:latin typeface="Lucida Bright"/>
              </a:rPr>
              <a:t>Deep Learning</a:t>
            </a:r>
          </a:p>
        </p:txBody>
      </p:sp>
      <p:pic>
        <p:nvPicPr>
          <p:cNvPr id="6" name="Grafik 5" descr="Ein Bild, das Text, Schrift, Grafiken, Screenshot enthält.">
            <a:extLst>
              <a:ext uri="{FF2B5EF4-FFF2-40B4-BE49-F238E27FC236}">
                <a16:creationId xmlns:a16="http://schemas.microsoft.com/office/drawing/2014/main" id="{E7E72234-D082-ACFC-947A-D13C6E6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21" y="47624"/>
            <a:ext cx="3738563" cy="6786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B7A7E5A-7B6C-BA02-396E-77B0702F2B8B}"/>
              </a:ext>
            </a:extLst>
          </p:cNvPr>
          <p:cNvSpPr txBox="1"/>
          <p:nvPr/>
        </p:nvSpPr>
        <p:spPr>
          <a:xfrm>
            <a:off x="7866918" y="1719989"/>
            <a:ext cx="4319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u="sng" dirty="0">
                <a:latin typeface="Lucida Bright"/>
              </a:rPr>
              <a:t>BI-Projekt Seminar 2024</a:t>
            </a:r>
            <a:r>
              <a:rPr lang="de-DE" b="1" u="sng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E94D6-723B-0F13-0D31-B598CA64138D}"/>
              </a:ext>
            </a:extLst>
          </p:cNvPr>
          <p:cNvSpPr txBox="1"/>
          <p:nvPr/>
        </p:nvSpPr>
        <p:spPr>
          <a:xfrm>
            <a:off x="7136864" y="5714872"/>
            <a:ext cx="4579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>
                <a:latin typeface="Lucida Bright"/>
              </a:rPr>
              <a:t>Meneckdem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Medawe</a:t>
            </a:r>
            <a:r>
              <a:rPr lang="de-DE" i="1" dirty="0">
                <a:latin typeface="Lucida Bright"/>
              </a:rPr>
              <a:t>, </a:t>
            </a:r>
            <a:r>
              <a:rPr lang="de-DE" i="1" dirty="0" err="1">
                <a:latin typeface="Lucida Bright"/>
              </a:rPr>
              <a:t>Linelle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Fontelle</a:t>
            </a:r>
          </a:p>
          <a:p>
            <a:r>
              <a:rPr lang="de-DE" i="1" dirty="0">
                <a:latin typeface="Lucida Bright"/>
              </a:rPr>
              <a:t>Thienel, Felix </a:t>
            </a:r>
            <a:endParaRPr lang="de-DE" i="1" dirty="0">
              <a:solidFill>
                <a:srgbClr val="262626"/>
              </a:solidFill>
              <a:latin typeface="Lucida Bright"/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4A1397-5D62-2E68-75B4-8FA139B2862D}"/>
              </a:ext>
            </a:extLst>
          </p:cNvPr>
          <p:cNvSpPr txBox="1"/>
          <p:nvPr/>
        </p:nvSpPr>
        <p:spPr>
          <a:xfrm>
            <a:off x="643119" y="6637913"/>
            <a:ext cx="69295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i="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Source:https</a:t>
            </a:r>
            <a:r>
              <a:rPr lang="de-DE" sz="800" i="1" dirty="0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://www.nojitter.com/ai-speech-technologies/how-ai-driven-innovation-will-change-speech-technology</a:t>
            </a:r>
            <a:endParaRPr lang="de-DE" sz="800" i="1">
              <a:solidFill>
                <a:schemeClr val="bg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481918" cy="1325563"/>
          </a:xfrm>
        </p:spPr>
        <p:txBody>
          <a:bodyPr/>
          <a:lstStyle/>
          <a:p>
            <a:r>
              <a:rPr lang="de-DE" b="1" u="sng" dirty="0" err="1">
                <a:cs typeface="Posterama"/>
              </a:rPr>
              <a:t>Trainning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10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Software, Display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" t="-8" r="5669" b="7"/>
          <a:stretch/>
        </p:blipFill>
        <p:spPr>
          <a:xfrm>
            <a:off x="5376755" y="1788356"/>
            <a:ext cx="6101628" cy="43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>
                <a:cs typeface="Posterama"/>
              </a:rPr>
              <a:t>Tranning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9" t="5909" r="7306" b="5892"/>
          <a:stretch/>
        </p:blipFill>
        <p:spPr>
          <a:xfrm>
            <a:off x="6803102" y="2090464"/>
            <a:ext cx="4386974" cy="3574195"/>
          </a:xfrm>
          <a:prstGeom prst="rect">
            <a:avLst/>
          </a:prstGeom>
        </p:spPr>
      </p:pic>
      <p:pic>
        <p:nvPicPr>
          <p:cNvPr id="7" name="Grafik 6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E3EB0EA0-13DE-DEB3-65E9-976C7480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42" t="10431" r="6942" b="6566"/>
          <a:stretch/>
        </p:blipFill>
        <p:spPr>
          <a:xfrm>
            <a:off x="1207298" y="2090235"/>
            <a:ext cx="4543062" cy="35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>
                <a:cs typeface="Posterama"/>
              </a:rPr>
              <a:t>Trainning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67" t="5773" r="3978" b="7"/>
          <a:stretch/>
        </p:blipFill>
        <p:spPr>
          <a:xfrm>
            <a:off x="541525" y="1993456"/>
            <a:ext cx="5004651" cy="4002426"/>
          </a:xfrm>
          <a:prstGeom prst="rect">
            <a:avLst/>
          </a:prstGeom>
        </p:spPr>
      </p:pic>
      <p:pic>
        <p:nvPicPr>
          <p:cNvPr id="4" name="Grafik 3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07" t="6590" r="1525" b="-1797"/>
          <a:stretch/>
        </p:blipFill>
        <p:spPr>
          <a:xfrm>
            <a:off x="6003795" y="1963477"/>
            <a:ext cx="5425643" cy="407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Resultate (vergleich geplante Zeit)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13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250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Audiodatei Verarbeitung (MFCCs) größtenteils aus Quellen übernommen (=)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Modellaufbau aus Quellen übernommen (=)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Vorhersagen Aufarbeitung (Glättung) und Ausgabe (&gt;)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Speech-</a:t>
            </a:r>
            <a:r>
              <a:rPr lang="de-DE" sz="2800" dirty="0" err="1">
                <a:cs typeface="Arial"/>
              </a:rPr>
              <a:t>To</a:t>
            </a:r>
            <a:r>
              <a:rPr lang="de-DE" sz="2800" dirty="0">
                <a:cs typeface="Arial"/>
              </a:rPr>
              <a:t>-Text (&lt;)*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Hyperparameteroptimierung (</a:t>
            </a:r>
            <a:r>
              <a:rPr lang="de-DE" sz="2800" dirty="0" err="1">
                <a:cs typeface="Arial"/>
              </a:rPr>
              <a:t>Optuna</a:t>
            </a:r>
            <a:r>
              <a:rPr lang="de-DE" sz="2800" dirty="0">
                <a:cs typeface="Arial"/>
              </a:rPr>
              <a:t>) (=)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Vergleiche erstellen &amp; visualisieren (=)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FEAC7-BE99-EBE3-D7AC-EAF8AC38B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A2222-7DDD-9C4A-6B56-6D58DFBB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Zukünftige Verbesserungen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8B348-8A15-649C-0A74-85F38303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14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9EB29BF-4143-173C-0779-05442332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Deutlich mehr Trainingsdaten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Livefunktion extra optimieren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Speech-</a:t>
            </a:r>
            <a:r>
              <a:rPr lang="de-DE" sz="2800" dirty="0" err="1">
                <a:cs typeface="Arial"/>
              </a:rPr>
              <a:t>To</a:t>
            </a:r>
            <a:r>
              <a:rPr lang="de-DE" sz="2800" dirty="0">
                <a:cs typeface="Arial"/>
              </a:rPr>
              <a:t>-Text komplett einbinden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4A8D46AA-A205-344B-F484-ED82D3AA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3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6274"/>
            <a:ext cx="10972800" cy="1167412"/>
          </a:xfrm>
        </p:spPr>
        <p:txBody>
          <a:bodyPr/>
          <a:lstStyle/>
          <a:p>
            <a:pPr algn="ctr"/>
            <a:r>
              <a:rPr lang="de-DE" sz="4800" b="1" u="sng" dirty="0">
                <a:latin typeface="Lucida Bright"/>
                <a:cs typeface="Posterama"/>
              </a:rPr>
              <a:t>Danke für Ihre Aufmerksamkeit.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Thema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54864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/>
              <a:t>Sprecheridentifikation von: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Liveaufnahmen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Audiodateien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  <a:p>
            <a:r>
              <a:rPr lang="de-DE" sz="2800" dirty="0"/>
              <a:t>Bonus: Speech-</a:t>
            </a:r>
            <a:r>
              <a:rPr lang="de-DE" sz="2800" dirty="0" err="1"/>
              <a:t>To</a:t>
            </a:r>
            <a:r>
              <a:rPr lang="de-DE" sz="2800" dirty="0"/>
              <a:t>-Text (STT)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F73DC1F-C926-3834-EE34-F51307F3285D}"/>
              </a:ext>
            </a:extLst>
          </p:cNvPr>
          <p:cNvSpPr txBox="1">
            <a:spLocks/>
          </p:cNvSpPr>
          <p:nvPr/>
        </p:nvSpPr>
        <p:spPr>
          <a:xfrm>
            <a:off x="6096000" y="2106205"/>
            <a:ext cx="5486400" cy="3823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Hilfreich für: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Protokollierungssoftware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Automatisierte Untertitel</a:t>
            </a:r>
          </a:p>
        </p:txBody>
      </p:sp>
    </p:spTree>
    <p:extLst>
      <p:ext uri="{BB962C8B-B14F-4D97-AF65-F5344CB8AC3E}">
        <p14:creationId xmlns:p14="http://schemas.microsoft.com/office/powerpoint/2010/main" val="1514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56ECD-3DA8-C59D-19BE-03462F4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Aufbau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749C2-CD73-5CE4-3E31-14D2AEF7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800" dirty="0"/>
              <a:t>Trainingsdaten einlesen per MFCCs (US-Wahlkampf 2020)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Modelle trainieren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Vorhersage für Audiodateien abgeben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Glättung der Ausgabe (Fehlerkorrektur)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0CD8F3-4679-1EE3-3646-7E642ED7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Vergleiche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2258605"/>
            <a:ext cx="5486403" cy="45286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dirty="0">
                <a:cs typeface="Arial"/>
              </a:rPr>
              <a:t>Optimiert:</a:t>
            </a:r>
          </a:p>
          <a:p>
            <a:r>
              <a:rPr lang="de-DE" sz="2800" dirty="0">
                <a:cs typeface="Arial"/>
              </a:rPr>
              <a:t>1. Falten: 16 Filter, 5x5 Matrix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1. Max-Pooling</a:t>
            </a:r>
            <a:br>
              <a:rPr lang="de-DE" sz="2800" dirty="0">
                <a:cs typeface="Arial"/>
              </a:rPr>
            </a:br>
            <a:br>
              <a:rPr lang="de-DE" sz="2800" dirty="0">
                <a:cs typeface="Arial"/>
              </a:rPr>
            </a:b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1.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: 32 Neuronen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Optimierer: </a:t>
            </a:r>
            <a:r>
              <a:rPr lang="de-DE" sz="2800" dirty="0" err="1">
                <a:cs typeface="Arial"/>
              </a:rPr>
              <a:t>RMSprop</a:t>
            </a:r>
            <a:endParaRPr lang="de-DE" sz="2800" dirty="0">
              <a:cs typeface="Arial"/>
            </a:endParaRPr>
          </a:p>
        </p:txBody>
      </p:sp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74770DC-C0B7-F20F-D2E2-E689A02386F1}"/>
              </a:ext>
            </a:extLst>
          </p:cNvPr>
          <p:cNvSpPr txBox="1">
            <a:spLocks/>
          </p:cNvSpPr>
          <p:nvPr/>
        </p:nvSpPr>
        <p:spPr>
          <a:xfrm>
            <a:off x="6095999" y="2106205"/>
            <a:ext cx="5486401" cy="4528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800" dirty="0">
              <a:cs typeface="Arial"/>
            </a:endParaRPr>
          </a:p>
        </p:txBody>
      </p:sp>
      <p:sp>
        <p:nvSpPr>
          <p:cNvPr id="4" name="Inhaltsplatzhalter 10">
            <a:extLst>
              <a:ext uri="{FF2B5EF4-FFF2-40B4-BE49-F238E27FC236}">
                <a16:creationId xmlns:a16="http://schemas.microsoft.com/office/drawing/2014/main" id="{23B71DF6-99D6-0DAC-C42E-86318D612EF3}"/>
              </a:ext>
            </a:extLst>
          </p:cNvPr>
          <p:cNvSpPr txBox="1">
            <a:spLocks/>
          </p:cNvSpPr>
          <p:nvPr/>
        </p:nvSpPr>
        <p:spPr>
          <a:xfrm>
            <a:off x="761999" y="2258605"/>
            <a:ext cx="5333997" cy="4528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cs typeface="Arial"/>
              </a:rPr>
              <a:t>Vorgabe:</a:t>
            </a:r>
          </a:p>
          <a:p>
            <a:r>
              <a:rPr lang="de-DE" sz="2800" dirty="0">
                <a:cs typeface="Arial"/>
              </a:rPr>
              <a:t>1. Falten: 32 Filter, 3x3 Matrix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1. Max-Pooling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2. Falten: 64 Filter, 3x3 Matrix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2. Max-Pooling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1.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: 64 Neuronen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Optimierer: Adam</a:t>
            </a:r>
          </a:p>
        </p:txBody>
      </p:sp>
    </p:spTree>
    <p:extLst>
      <p:ext uri="{BB962C8B-B14F-4D97-AF65-F5344CB8AC3E}">
        <p14:creationId xmlns:p14="http://schemas.microsoft.com/office/powerpoint/2010/main" val="39177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9A18-C9FC-59D1-3F0C-428B22BE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5907-B8E6-AEA9-9829-3AA80902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59095-E8F1-F147-72E0-267363F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52120D6-828E-1B7E-24C9-50B1997D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7" name="Inhaltsplatzhalter 6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AF91E064-008A-914E-8D18-A42129834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2106613"/>
            <a:ext cx="8070850" cy="4035425"/>
          </a:xfrm>
        </p:spPr>
      </p:pic>
    </p:spTree>
    <p:extLst>
      <p:ext uri="{BB962C8B-B14F-4D97-AF65-F5344CB8AC3E}">
        <p14:creationId xmlns:p14="http://schemas.microsoft.com/office/powerpoint/2010/main" val="10290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2AC2E-DA05-3916-F144-E6A9A5B4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4382E-F575-58FF-1B1F-DCCDDD76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Segmentierung/Glättung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C14E3-8AE0-D139-673D-488187F3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20DB77B9-4231-8262-F7BB-1F83C152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E6A419-0BD2-2F13-0260-0EAB01AE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194012"/>
          </a:xfrm>
        </p:spPr>
        <p:txBody>
          <a:bodyPr>
            <a:noAutofit/>
          </a:bodyPr>
          <a:lstStyle/>
          <a:p>
            <a:r>
              <a:rPr lang="de-DE" sz="2800" dirty="0"/>
              <a:t>Überlappende Fenster zur Glättung der Ausgabe: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Unterteilung in beliebig lange Segmente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Fenstergröße beliebig groß wählbar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Glättung der einzelnen Segmente mittels Vor-/Nachgänger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601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C4A4B-B002-74E5-5C62-C6E042E7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B0B1D-87BA-0E26-05C1-F0A1D625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Beispiel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CF75A-FF1E-0EB7-B10F-9D4203DD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9A4EF8FD-C5FD-4452-EAAF-BC1D20C1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B3B99-3BB9-1725-64DD-5BDF96D1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1322796"/>
          </a:xfrm>
        </p:spPr>
        <p:txBody>
          <a:bodyPr>
            <a:noAutofit/>
          </a:bodyPr>
          <a:lstStyle/>
          <a:p>
            <a:r>
              <a:rPr lang="de-DE" sz="2800" dirty="0"/>
              <a:t>Segmentgröße: 0.2 Sekunden</a:t>
            </a:r>
          </a:p>
          <a:p>
            <a:r>
              <a:rPr lang="de-DE" sz="2800" dirty="0"/>
              <a:t>Fenstergröße: 5 Segmente</a:t>
            </a:r>
          </a:p>
        </p:txBody>
      </p:sp>
      <p:pic>
        <p:nvPicPr>
          <p:cNvPr id="5" name="Grafik 4" descr="Ein Bild, das Text, Reihe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0C8CFDEF-3BD2-D9AE-BCD8-C673F5252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36" y="3433846"/>
            <a:ext cx="7826528" cy="31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4756A-01F8-5D35-E9B4-C2D23DD6D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3B88E-4741-8A43-02E4-3060CCCF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E65FA0-A4B1-B8E3-1DF1-03C34EB7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D80DBDFC-2144-7103-F999-EBDD24D6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8" name="Inhaltsplatzhalter 7" descr="Ein Bild, das Text, Screenshot, Farbigkeit, Diagramm enthält.&#10;&#10;KI-generierte Inhalte können fehlerhaft sein.">
            <a:extLst>
              <a:ext uri="{FF2B5EF4-FFF2-40B4-BE49-F238E27FC236}">
                <a16:creationId xmlns:a16="http://schemas.microsoft.com/office/drawing/2014/main" id="{EAEDD676-6C73-870D-4BDA-AD3980F9B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06" y="2106613"/>
            <a:ext cx="6801187" cy="4035425"/>
          </a:xfrm>
        </p:spPr>
      </p:pic>
    </p:spTree>
    <p:extLst>
      <p:ext uri="{BB962C8B-B14F-4D97-AF65-F5344CB8AC3E}">
        <p14:creationId xmlns:p14="http://schemas.microsoft.com/office/powerpoint/2010/main" val="306012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u="sng" dirty="0">
                <a:latin typeface="Posterama"/>
                <a:cs typeface="Posterama"/>
              </a:rPr>
              <a:t>Aufbau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7515755" cy="4528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 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Features-Extraktion (1D-Array)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Modelltraining und Parameter-Tuning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Modellbewertung und Visualisierung</a:t>
            </a:r>
          </a:p>
        </p:txBody>
      </p:sp>
    </p:spTree>
    <p:extLst>
      <p:ext uri="{BB962C8B-B14F-4D97-AF65-F5344CB8AC3E}">
        <p14:creationId xmlns:p14="http://schemas.microsoft.com/office/powerpoint/2010/main" val="401038921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69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Lucida Bright</vt:lpstr>
      <vt:lpstr>Posterama</vt:lpstr>
      <vt:lpstr>SplashVTI</vt:lpstr>
      <vt:lpstr>Protokollierungssoftware zur Sprechererkennung</vt:lpstr>
      <vt:lpstr>Thema</vt:lpstr>
      <vt:lpstr>Aufbau </vt:lpstr>
      <vt:lpstr>Vergleiche CNN</vt:lpstr>
      <vt:lpstr>Vergleich CNN</vt:lpstr>
      <vt:lpstr>Segmentierung/Glättung</vt:lpstr>
      <vt:lpstr>Beispiel</vt:lpstr>
      <vt:lpstr>Vergleich CNN</vt:lpstr>
      <vt:lpstr>Aufbau SVM</vt:lpstr>
      <vt:lpstr>Trainning SVM</vt:lpstr>
      <vt:lpstr>Tranning SVM</vt:lpstr>
      <vt:lpstr>Trainning SVM</vt:lpstr>
      <vt:lpstr>Resultate (vergleich geplante Zeit) </vt:lpstr>
      <vt:lpstr>Zukünftige Verbesserungen</vt:lpstr>
      <vt:lpstr>Danke für Ihre Aufmerksamkeit.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Felix Thienel</cp:lastModifiedBy>
  <cp:revision>862</cp:revision>
  <dcterms:created xsi:type="dcterms:W3CDTF">2024-10-22T18:21:29Z</dcterms:created>
  <dcterms:modified xsi:type="dcterms:W3CDTF">2025-02-12T00:16:19Z</dcterms:modified>
</cp:coreProperties>
</file>